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5715000" cy="8001000"/>
  <p:notesSz cx="5715000" cy="8001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2670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28625" y="2480310"/>
            <a:ext cx="4857750" cy="1680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57250" y="4480560"/>
            <a:ext cx="4000500" cy="2000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5750" y="1840230"/>
            <a:ext cx="2486025" cy="5280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43225" y="1840230"/>
            <a:ext cx="2486025" cy="5280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5750" y="320040"/>
            <a:ext cx="5143500" cy="1280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85750" y="1840230"/>
            <a:ext cx="5143500" cy="5280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43100" y="7440930"/>
            <a:ext cx="1828800" cy="400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5750" y="7440930"/>
            <a:ext cx="1314450" cy="400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14800" y="7440930"/>
            <a:ext cx="1314450" cy="400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9927" y="758662"/>
            <a:ext cx="4599432" cy="70442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8255" y="767803"/>
            <a:ext cx="4352544" cy="72027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7040" y="606321"/>
            <a:ext cx="4812792" cy="71692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7080" y="131014"/>
            <a:ext cx="4346448" cy="76902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5959" y="578899"/>
            <a:ext cx="4514088" cy="71356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5600" y="473078"/>
            <a:ext cx="4999334" cy="75279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9437" y="82673"/>
            <a:ext cx="4585784" cy="77529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3198" y="73487"/>
            <a:ext cx="4558218" cy="79275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22938" y="541973"/>
            <a:ext cx="4401991" cy="73487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Özel</PresentationFormat>
  <Paragraphs>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1" baseType="lpstr">
      <vt:lpstr>Calibri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Heykel Sanatı</dc:title>
  <dc:creator>http://www.nedir.org</dc:creator>
  <cp:lastModifiedBy>mehmet genç</cp:lastModifiedBy>
  <cp:revision>1</cp:revision>
  <dcterms:created xsi:type="dcterms:W3CDTF">2019-06-03T21:39:57Z</dcterms:created>
  <dcterms:modified xsi:type="dcterms:W3CDTF">2019-06-03T21:38:26Z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2007-05-28T00:00:00Z</vt:filetime>
  </property>
  <property fmtid="{D5CDD505-2E9C-101B-9397-08002B2CF9AE}" pid="3" name="Creator">
    <vt:lpwstr>Adobe Acrobat 8.0</vt:lpwstr>
  </property>
  <property fmtid="{D5CDD505-2E9C-101B-9397-08002B2CF9AE}" pid="4" name="LastSaved">
    <vt:filetime>2019-06-03T00:00:00Z</vt:filetime>
  </property>
</Properties>
</file>