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305" r:id="rId4"/>
    <p:sldId id="304" r:id="rId5"/>
    <p:sldId id="275" r:id="rId6"/>
    <p:sldId id="259" r:id="rId7"/>
    <p:sldId id="260" r:id="rId8"/>
    <p:sldId id="261" r:id="rId9"/>
    <p:sldId id="285" r:id="rId10"/>
    <p:sldId id="262" r:id="rId11"/>
    <p:sldId id="276" r:id="rId12"/>
    <p:sldId id="277" r:id="rId13"/>
    <p:sldId id="263" r:id="rId14"/>
    <p:sldId id="264" r:id="rId15"/>
    <p:sldId id="278" r:id="rId16"/>
    <p:sldId id="265" r:id="rId17"/>
    <p:sldId id="266" r:id="rId18"/>
    <p:sldId id="267" r:id="rId19"/>
    <p:sldId id="274" r:id="rId20"/>
    <p:sldId id="268" r:id="rId21"/>
    <p:sldId id="279" r:id="rId22"/>
    <p:sldId id="269" r:id="rId23"/>
    <p:sldId id="280" r:id="rId24"/>
    <p:sldId id="270" r:id="rId25"/>
    <p:sldId id="281" r:id="rId26"/>
    <p:sldId id="271" r:id="rId27"/>
    <p:sldId id="272" r:id="rId28"/>
    <p:sldId id="273" r:id="rId29"/>
    <p:sldId id="282" r:id="rId30"/>
    <p:sldId id="283" r:id="rId31"/>
    <p:sldId id="284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87945" autoAdjust="0"/>
  </p:normalViewPr>
  <p:slideViewPr>
    <p:cSldViewPr>
      <p:cViewPr varScale="1">
        <p:scale>
          <a:sx n="79" d="100"/>
          <a:sy n="79" d="100"/>
        </p:scale>
        <p:origin x="17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40E652-EF5D-4035-B49A-6484272873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11F6F09-A042-4211-9B88-C0D44D1489AD}">
      <dgm:prSet/>
      <dgm:spPr/>
      <dgm:t>
        <a:bodyPr/>
        <a:lstStyle/>
        <a:p>
          <a:pPr rtl="0"/>
          <a:r>
            <a:rPr lang="tr-TR" dirty="0"/>
            <a:t>SANAT EĞİTİMİ</a:t>
          </a:r>
        </a:p>
      </dgm:t>
    </dgm:pt>
    <dgm:pt modelId="{A5F85AC2-1839-48A8-B54D-05996204C471}" type="parTrans" cxnId="{BA3C8851-6303-4B5F-B597-16E9302E6B24}">
      <dgm:prSet/>
      <dgm:spPr/>
      <dgm:t>
        <a:bodyPr/>
        <a:lstStyle/>
        <a:p>
          <a:endParaRPr lang="tr-TR"/>
        </a:p>
      </dgm:t>
    </dgm:pt>
    <dgm:pt modelId="{6962CB5B-71DE-4A82-B040-AA804838BBB6}" type="sibTrans" cxnId="{BA3C8851-6303-4B5F-B597-16E9302E6B24}">
      <dgm:prSet/>
      <dgm:spPr/>
      <dgm:t>
        <a:bodyPr/>
        <a:lstStyle/>
        <a:p>
          <a:endParaRPr lang="tr-TR"/>
        </a:p>
      </dgm:t>
    </dgm:pt>
    <dgm:pt modelId="{E9F1C918-6BDB-4AFC-A710-DA1E40FC089B}" type="pres">
      <dgm:prSet presAssocID="{2840E652-EF5D-4035-B49A-64842728735B}" presName="linear" presStyleCnt="0">
        <dgm:presLayoutVars>
          <dgm:animLvl val="lvl"/>
          <dgm:resizeHandles val="exact"/>
        </dgm:presLayoutVars>
      </dgm:prSet>
      <dgm:spPr/>
    </dgm:pt>
    <dgm:pt modelId="{342BFDD8-C35C-45E6-8182-A305B9B46243}" type="pres">
      <dgm:prSet presAssocID="{B11F6F09-A042-4211-9B88-C0D44D1489AD}" presName="parentText" presStyleLbl="node1" presStyleIdx="0" presStyleCnt="1" custScaleY="183139" custLinFactNeighborX="126" custLinFactNeighborY="-6479">
        <dgm:presLayoutVars>
          <dgm:chMax val="0"/>
          <dgm:bulletEnabled val="1"/>
        </dgm:presLayoutVars>
      </dgm:prSet>
      <dgm:spPr/>
    </dgm:pt>
  </dgm:ptLst>
  <dgm:cxnLst>
    <dgm:cxn modelId="{79884A33-A99E-4213-BB1A-2F97A4304D3A}" type="presOf" srcId="{B11F6F09-A042-4211-9B88-C0D44D1489AD}" destId="{342BFDD8-C35C-45E6-8182-A305B9B46243}" srcOrd="0" destOrd="0" presId="urn:microsoft.com/office/officeart/2005/8/layout/vList2"/>
    <dgm:cxn modelId="{BA3C8851-6303-4B5F-B597-16E9302E6B24}" srcId="{2840E652-EF5D-4035-B49A-64842728735B}" destId="{B11F6F09-A042-4211-9B88-C0D44D1489AD}" srcOrd="0" destOrd="0" parTransId="{A5F85AC2-1839-48A8-B54D-05996204C471}" sibTransId="{6962CB5B-71DE-4A82-B040-AA804838BBB6}"/>
    <dgm:cxn modelId="{0CA938E9-1328-400D-8277-FAC6C5E740B4}" type="presOf" srcId="{2840E652-EF5D-4035-B49A-64842728735B}" destId="{E9F1C918-6BDB-4AFC-A710-DA1E40FC089B}" srcOrd="0" destOrd="0" presId="urn:microsoft.com/office/officeart/2005/8/layout/vList2"/>
    <dgm:cxn modelId="{CF579C3C-99C6-4D6E-AAB2-F63F2D222E9E}" type="presParOf" srcId="{E9F1C918-6BDB-4AFC-A710-DA1E40FC089B}" destId="{342BFDD8-C35C-45E6-8182-A305B9B4624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C936302-334D-45AE-A988-56D80462AF1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6341C36-62BD-4A37-8D4E-5050ADE31FA7}">
      <dgm:prSet/>
      <dgm:spPr/>
      <dgm:t>
        <a:bodyPr/>
        <a:lstStyle/>
        <a:p>
          <a:pPr rtl="0"/>
          <a:r>
            <a:rPr lang="tr-TR" b="1" dirty="0"/>
            <a:t>Çocukların ve gençlerin yetişme sürecinde; </a:t>
          </a:r>
          <a:endParaRPr lang="tr-TR" dirty="0"/>
        </a:p>
      </dgm:t>
    </dgm:pt>
    <dgm:pt modelId="{A063AC84-F302-4187-8EAD-976004F77449}" type="parTrans" cxnId="{9D658A24-6FD8-42E6-9FE6-EC47359B1F63}">
      <dgm:prSet/>
      <dgm:spPr/>
      <dgm:t>
        <a:bodyPr/>
        <a:lstStyle/>
        <a:p>
          <a:endParaRPr lang="tr-TR"/>
        </a:p>
      </dgm:t>
    </dgm:pt>
    <dgm:pt modelId="{00F3E6D8-35F3-4867-A48E-D0D235A7575B}" type="sibTrans" cxnId="{9D658A24-6FD8-42E6-9FE6-EC47359B1F63}">
      <dgm:prSet/>
      <dgm:spPr/>
      <dgm:t>
        <a:bodyPr/>
        <a:lstStyle/>
        <a:p>
          <a:endParaRPr lang="tr-TR"/>
        </a:p>
      </dgm:t>
    </dgm:pt>
    <dgm:pt modelId="{042B0A4E-7413-4FE1-8A68-C582824879AD}">
      <dgm:prSet/>
      <dgm:spPr/>
      <dgm:t>
        <a:bodyPr/>
        <a:lstStyle/>
        <a:p>
          <a:pPr rtl="0"/>
          <a:r>
            <a:rPr lang="tr-TR" b="1" dirty="0">
              <a:solidFill>
                <a:srgbClr val="FF0000"/>
              </a:solidFill>
            </a:rPr>
            <a:t>beynin sol yarım küresinin </a:t>
          </a:r>
          <a:r>
            <a:rPr lang="tr-TR" b="1" dirty="0"/>
            <a:t>aktif olduğu düşünme biçimlerinin (matematik ve fen dersleri) ağırlıkta verildiği okul programları, çocukların ve gençlerin yetişmesinde, hangi alanda olursa olsun ilerlemesinde ve yaratıcılıklarının gelişmesinde yeterli değildir. </a:t>
          </a:r>
          <a:endParaRPr lang="tr-TR" dirty="0"/>
        </a:p>
      </dgm:t>
    </dgm:pt>
    <dgm:pt modelId="{EE22871A-2203-4A21-B4D6-942897631C8F}" type="parTrans" cxnId="{CBCD5CDF-27B7-440A-9CAA-FDD01E2FCA53}">
      <dgm:prSet/>
      <dgm:spPr/>
      <dgm:t>
        <a:bodyPr/>
        <a:lstStyle/>
        <a:p>
          <a:endParaRPr lang="tr-TR"/>
        </a:p>
      </dgm:t>
    </dgm:pt>
    <dgm:pt modelId="{B7ED818E-7B08-4850-9F6B-74561BA86E74}" type="sibTrans" cxnId="{CBCD5CDF-27B7-440A-9CAA-FDD01E2FCA53}">
      <dgm:prSet/>
      <dgm:spPr/>
      <dgm:t>
        <a:bodyPr/>
        <a:lstStyle/>
        <a:p>
          <a:endParaRPr lang="tr-TR"/>
        </a:p>
      </dgm:t>
    </dgm:pt>
    <dgm:pt modelId="{C2D44B86-2D8C-4400-9336-97A41DDA565E}" type="pres">
      <dgm:prSet presAssocID="{9C936302-334D-45AE-A988-56D80462AF1E}" presName="theList" presStyleCnt="0">
        <dgm:presLayoutVars>
          <dgm:dir/>
          <dgm:animLvl val="lvl"/>
          <dgm:resizeHandles val="exact"/>
        </dgm:presLayoutVars>
      </dgm:prSet>
      <dgm:spPr/>
    </dgm:pt>
    <dgm:pt modelId="{653CE06C-FBBC-4FF4-B29B-02CB3C82063A}" type="pres">
      <dgm:prSet presAssocID="{A6341C36-62BD-4A37-8D4E-5050ADE31FA7}" presName="compNode" presStyleCnt="0"/>
      <dgm:spPr/>
    </dgm:pt>
    <dgm:pt modelId="{0993A293-EE75-40FA-9990-4FFBC7F39A8C}" type="pres">
      <dgm:prSet presAssocID="{A6341C36-62BD-4A37-8D4E-5050ADE31FA7}" presName="aNode" presStyleLbl="bgShp" presStyleIdx="0" presStyleCnt="1"/>
      <dgm:spPr/>
    </dgm:pt>
    <dgm:pt modelId="{9ED4F400-8D6E-4820-BE3C-18D6C7AB50EB}" type="pres">
      <dgm:prSet presAssocID="{A6341C36-62BD-4A37-8D4E-5050ADE31FA7}" presName="textNode" presStyleLbl="bgShp" presStyleIdx="0" presStyleCnt="1"/>
      <dgm:spPr/>
    </dgm:pt>
    <dgm:pt modelId="{EBCEB5AD-C57B-4006-8708-4CDC47BF0037}" type="pres">
      <dgm:prSet presAssocID="{A6341C36-62BD-4A37-8D4E-5050ADE31FA7}" presName="compChildNode" presStyleCnt="0"/>
      <dgm:spPr/>
    </dgm:pt>
    <dgm:pt modelId="{339DC46F-F6CA-47C5-800E-37B519918E1F}" type="pres">
      <dgm:prSet presAssocID="{A6341C36-62BD-4A37-8D4E-5050ADE31FA7}" presName="theInnerList" presStyleCnt="0"/>
      <dgm:spPr/>
    </dgm:pt>
    <dgm:pt modelId="{4EBBAAAC-8F2C-43DE-8684-9A0F5A7442E5}" type="pres">
      <dgm:prSet presAssocID="{042B0A4E-7413-4FE1-8A68-C582824879AD}" presName="childNode" presStyleLbl="node1" presStyleIdx="0" presStyleCnt="1" custScaleX="113748">
        <dgm:presLayoutVars>
          <dgm:bulletEnabled val="1"/>
        </dgm:presLayoutVars>
      </dgm:prSet>
      <dgm:spPr/>
    </dgm:pt>
  </dgm:ptLst>
  <dgm:cxnLst>
    <dgm:cxn modelId="{9D658A24-6FD8-42E6-9FE6-EC47359B1F63}" srcId="{9C936302-334D-45AE-A988-56D80462AF1E}" destId="{A6341C36-62BD-4A37-8D4E-5050ADE31FA7}" srcOrd="0" destOrd="0" parTransId="{A063AC84-F302-4187-8EAD-976004F77449}" sibTransId="{00F3E6D8-35F3-4867-A48E-D0D235A7575B}"/>
    <dgm:cxn modelId="{E922EF69-85FC-4F6D-B54A-F7A5A4DB8273}" type="presOf" srcId="{A6341C36-62BD-4A37-8D4E-5050ADE31FA7}" destId="{9ED4F400-8D6E-4820-BE3C-18D6C7AB50EB}" srcOrd="1" destOrd="0" presId="urn:microsoft.com/office/officeart/2005/8/layout/lProcess2"/>
    <dgm:cxn modelId="{674C684D-F384-45E0-842C-30F984A68553}" type="presOf" srcId="{042B0A4E-7413-4FE1-8A68-C582824879AD}" destId="{4EBBAAAC-8F2C-43DE-8684-9A0F5A7442E5}" srcOrd="0" destOrd="0" presId="urn:microsoft.com/office/officeart/2005/8/layout/lProcess2"/>
    <dgm:cxn modelId="{8AE1A382-96A0-4993-944B-0E48C1DEA8E0}" type="presOf" srcId="{A6341C36-62BD-4A37-8D4E-5050ADE31FA7}" destId="{0993A293-EE75-40FA-9990-4FFBC7F39A8C}" srcOrd="0" destOrd="0" presId="urn:microsoft.com/office/officeart/2005/8/layout/lProcess2"/>
    <dgm:cxn modelId="{916864B1-07D0-436E-84D9-C132BE154C92}" type="presOf" srcId="{9C936302-334D-45AE-A988-56D80462AF1E}" destId="{C2D44B86-2D8C-4400-9336-97A41DDA565E}" srcOrd="0" destOrd="0" presId="urn:microsoft.com/office/officeart/2005/8/layout/lProcess2"/>
    <dgm:cxn modelId="{CBCD5CDF-27B7-440A-9CAA-FDD01E2FCA53}" srcId="{A6341C36-62BD-4A37-8D4E-5050ADE31FA7}" destId="{042B0A4E-7413-4FE1-8A68-C582824879AD}" srcOrd="0" destOrd="0" parTransId="{EE22871A-2203-4A21-B4D6-942897631C8F}" sibTransId="{B7ED818E-7B08-4850-9F6B-74561BA86E74}"/>
    <dgm:cxn modelId="{8B217D3B-F474-4F7D-A900-84BDF54771E8}" type="presParOf" srcId="{C2D44B86-2D8C-4400-9336-97A41DDA565E}" destId="{653CE06C-FBBC-4FF4-B29B-02CB3C82063A}" srcOrd="0" destOrd="0" presId="urn:microsoft.com/office/officeart/2005/8/layout/lProcess2"/>
    <dgm:cxn modelId="{91AABEE1-ABA6-43D1-8D86-D6256B8B4EDB}" type="presParOf" srcId="{653CE06C-FBBC-4FF4-B29B-02CB3C82063A}" destId="{0993A293-EE75-40FA-9990-4FFBC7F39A8C}" srcOrd="0" destOrd="0" presId="urn:microsoft.com/office/officeart/2005/8/layout/lProcess2"/>
    <dgm:cxn modelId="{3D589FB3-7941-49A9-AF4D-76EE02640B8E}" type="presParOf" srcId="{653CE06C-FBBC-4FF4-B29B-02CB3C82063A}" destId="{9ED4F400-8D6E-4820-BE3C-18D6C7AB50EB}" srcOrd="1" destOrd="0" presId="urn:microsoft.com/office/officeart/2005/8/layout/lProcess2"/>
    <dgm:cxn modelId="{BED638C4-CF61-4EB9-9E9B-EDCB1AB9BF58}" type="presParOf" srcId="{653CE06C-FBBC-4FF4-B29B-02CB3C82063A}" destId="{EBCEB5AD-C57B-4006-8708-4CDC47BF0037}" srcOrd="2" destOrd="0" presId="urn:microsoft.com/office/officeart/2005/8/layout/lProcess2"/>
    <dgm:cxn modelId="{EA81B51A-5EE9-47C1-B2A9-43C2B4A51134}" type="presParOf" srcId="{EBCEB5AD-C57B-4006-8708-4CDC47BF0037}" destId="{339DC46F-F6CA-47C5-800E-37B519918E1F}" srcOrd="0" destOrd="0" presId="urn:microsoft.com/office/officeart/2005/8/layout/lProcess2"/>
    <dgm:cxn modelId="{15F1DC77-C8AC-4EFB-BD2F-02CF382E0C4F}" type="presParOf" srcId="{339DC46F-F6CA-47C5-800E-37B519918E1F}" destId="{4EBBAAAC-8F2C-43DE-8684-9A0F5A7442E5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730F3C-9381-4493-8E20-A6BFE32019E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7813238-7F3D-4EC7-83D0-F366F5D0718F}">
      <dgm:prSet/>
      <dgm:spPr/>
      <dgm:t>
        <a:bodyPr/>
        <a:lstStyle/>
        <a:p>
          <a:pPr rtl="0"/>
          <a:r>
            <a:rPr lang="tr-TR" b="1" dirty="0"/>
            <a:t>Okul programlarında, matematik ve fen dersleri kadar sanat dersleri de amacına uygun içerikte ve ders </a:t>
          </a:r>
          <a:r>
            <a:rPr lang="tr-TR" b="1" dirty="0">
              <a:solidFill>
                <a:srgbClr val="FF0000"/>
              </a:solidFill>
            </a:rPr>
            <a:t>saatinde zorunlu ders olarak yer almalıdır</a:t>
          </a:r>
          <a:r>
            <a:rPr lang="tr-TR" b="1" dirty="0"/>
            <a:t>. </a:t>
          </a:r>
          <a:endParaRPr lang="tr-TR" dirty="0"/>
        </a:p>
      </dgm:t>
    </dgm:pt>
    <dgm:pt modelId="{BE264152-3D3A-42EF-B6CD-16D134375666}" type="parTrans" cxnId="{E6CB47D3-FDD5-420F-A56C-633915B8B2B2}">
      <dgm:prSet/>
      <dgm:spPr/>
      <dgm:t>
        <a:bodyPr/>
        <a:lstStyle/>
        <a:p>
          <a:endParaRPr lang="tr-TR"/>
        </a:p>
      </dgm:t>
    </dgm:pt>
    <dgm:pt modelId="{953071B6-D094-469A-A7A8-5470FC72FC30}" type="sibTrans" cxnId="{E6CB47D3-FDD5-420F-A56C-633915B8B2B2}">
      <dgm:prSet/>
      <dgm:spPr/>
      <dgm:t>
        <a:bodyPr/>
        <a:lstStyle/>
        <a:p>
          <a:endParaRPr lang="tr-TR"/>
        </a:p>
      </dgm:t>
    </dgm:pt>
    <dgm:pt modelId="{15FA8FFC-6CA0-4215-94D1-BB620FC994DB}">
      <dgm:prSet/>
      <dgm:spPr/>
      <dgm:t>
        <a:bodyPr/>
        <a:lstStyle/>
        <a:p>
          <a:pPr rtl="0"/>
          <a:r>
            <a:rPr lang="tr-TR" b="1" dirty="0"/>
            <a:t>Eğitim sürecinde </a:t>
          </a:r>
          <a:r>
            <a:rPr lang="tr-TR" b="1" dirty="0">
              <a:solidFill>
                <a:srgbClr val="FF0000"/>
              </a:solidFill>
            </a:rPr>
            <a:t>beynin sağ yarım </a:t>
          </a:r>
          <a:r>
            <a:rPr lang="tr-TR" b="1" dirty="0"/>
            <a:t>küresini de aktif kılan ve geliştirmeye yönelik, sözel olmayan, somut, sezgisel düşünme biçimlerine de yer verilmelidir. </a:t>
          </a:r>
          <a:endParaRPr lang="tr-TR" dirty="0"/>
        </a:p>
      </dgm:t>
    </dgm:pt>
    <dgm:pt modelId="{E8C4450B-BB3A-45CF-B836-DD390EE6A0E5}" type="parTrans" cxnId="{42F28028-8CB5-4F0D-A941-9A842C85C9BE}">
      <dgm:prSet/>
      <dgm:spPr/>
      <dgm:t>
        <a:bodyPr/>
        <a:lstStyle/>
        <a:p>
          <a:endParaRPr lang="tr-TR"/>
        </a:p>
      </dgm:t>
    </dgm:pt>
    <dgm:pt modelId="{4BB1B039-4EF2-43FD-A810-F18B32814412}" type="sibTrans" cxnId="{42F28028-8CB5-4F0D-A941-9A842C85C9BE}">
      <dgm:prSet/>
      <dgm:spPr/>
      <dgm:t>
        <a:bodyPr/>
        <a:lstStyle/>
        <a:p>
          <a:endParaRPr lang="tr-TR"/>
        </a:p>
      </dgm:t>
    </dgm:pt>
    <dgm:pt modelId="{FFBDE183-B929-4BE0-BF2F-E7718193EEAD}">
      <dgm:prSet/>
      <dgm:spPr/>
      <dgm:t>
        <a:bodyPr/>
        <a:lstStyle/>
        <a:p>
          <a:pPr rtl="0"/>
          <a:r>
            <a:rPr lang="tr-TR" b="1" dirty="0"/>
            <a:t>O zaman okul programları, her alanda, yaratıcı bireylerin yetişmesine uygun hale gelir.</a:t>
          </a:r>
          <a:endParaRPr lang="tr-TR" dirty="0"/>
        </a:p>
      </dgm:t>
    </dgm:pt>
    <dgm:pt modelId="{C76FE288-A3F9-4194-9E26-59600D03E081}" type="parTrans" cxnId="{431FAED8-55B9-4299-92EC-250548353FEA}">
      <dgm:prSet/>
      <dgm:spPr/>
      <dgm:t>
        <a:bodyPr/>
        <a:lstStyle/>
        <a:p>
          <a:endParaRPr lang="tr-TR"/>
        </a:p>
      </dgm:t>
    </dgm:pt>
    <dgm:pt modelId="{B3F3DB2C-67AA-4B7A-A8EC-2C93A99D8135}" type="sibTrans" cxnId="{431FAED8-55B9-4299-92EC-250548353FEA}">
      <dgm:prSet/>
      <dgm:spPr/>
      <dgm:t>
        <a:bodyPr/>
        <a:lstStyle/>
        <a:p>
          <a:endParaRPr lang="tr-TR"/>
        </a:p>
      </dgm:t>
    </dgm:pt>
    <dgm:pt modelId="{4AEB0224-5835-4C13-A62F-0000889478A5}" type="pres">
      <dgm:prSet presAssocID="{8E730F3C-9381-4493-8E20-A6BFE32019E4}" presName="linear" presStyleCnt="0">
        <dgm:presLayoutVars>
          <dgm:animLvl val="lvl"/>
          <dgm:resizeHandles val="exact"/>
        </dgm:presLayoutVars>
      </dgm:prSet>
      <dgm:spPr/>
    </dgm:pt>
    <dgm:pt modelId="{D5265ADD-FEF8-41EE-8941-B11D81E5DE05}" type="pres">
      <dgm:prSet presAssocID="{87813238-7F3D-4EC7-83D0-F366F5D0718F}" presName="parentText" presStyleLbl="node1" presStyleIdx="0" presStyleCnt="3" custScaleY="125557">
        <dgm:presLayoutVars>
          <dgm:chMax val="0"/>
          <dgm:bulletEnabled val="1"/>
        </dgm:presLayoutVars>
      </dgm:prSet>
      <dgm:spPr/>
    </dgm:pt>
    <dgm:pt modelId="{6CB558E0-0408-4B8D-9A7C-FBE6FCCD7A0B}" type="pres">
      <dgm:prSet presAssocID="{953071B6-D094-469A-A7A8-5470FC72FC30}" presName="spacer" presStyleCnt="0"/>
      <dgm:spPr/>
    </dgm:pt>
    <dgm:pt modelId="{0193CA83-C7C8-4568-BFBE-62E569015162}" type="pres">
      <dgm:prSet presAssocID="{15FA8FFC-6CA0-4215-94D1-BB620FC994DB}" presName="parentText" presStyleLbl="node1" presStyleIdx="1" presStyleCnt="3" custScaleY="130469">
        <dgm:presLayoutVars>
          <dgm:chMax val="0"/>
          <dgm:bulletEnabled val="1"/>
        </dgm:presLayoutVars>
      </dgm:prSet>
      <dgm:spPr/>
    </dgm:pt>
    <dgm:pt modelId="{2F3C4AB9-C0A4-4331-9E05-B53082A72E68}" type="pres">
      <dgm:prSet presAssocID="{4BB1B039-4EF2-43FD-A810-F18B32814412}" presName="spacer" presStyleCnt="0"/>
      <dgm:spPr/>
    </dgm:pt>
    <dgm:pt modelId="{27591BC5-2567-49FD-B93E-0E370E117CDD}" type="pres">
      <dgm:prSet presAssocID="{FFBDE183-B929-4BE0-BF2F-E7718193EEA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2F28028-8CB5-4F0D-A941-9A842C85C9BE}" srcId="{8E730F3C-9381-4493-8E20-A6BFE32019E4}" destId="{15FA8FFC-6CA0-4215-94D1-BB620FC994DB}" srcOrd="1" destOrd="0" parTransId="{E8C4450B-BB3A-45CF-B836-DD390EE6A0E5}" sibTransId="{4BB1B039-4EF2-43FD-A810-F18B32814412}"/>
    <dgm:cxn modelId="{F649BE2E-8C03-446E-B960-A12BC3E594B3}" type="presOf" srcId="{8E730F3C-9381-4493-8E20-A6BFE32019E4}" destId="{4AEB0224-5835-4C13-A62F-0000889478A5}" srcOrd="0" destOrd="0" presId="urn:microsoft.com/office/officeart/2005/8/layout/vList2"/>
    <dgm:cxn modelId="{F1F4316E-A135-4F68-8872-E0B2E1A59F61}" type="presOf" srcId="{87813238-7F3D-4EC7-83D0-F366F5D0718F}" destId="{D5265ADD-FEF8-41EE-8941-B11D81E5DE05}" srcOrd="0" destOrd="0" presId="urn:microsoft.com/office/officeart/2005/8/layout/vList2"/>
    <dgm:cxn modelId="{E6CB47D3-FDD5-420F-A56C-633915B8B2B2}" srcId="{8E730F3C-9381-4493-8E20-A6BFE32019E4}" destId="{87813238-7F3D-4EC7-83D0-F366F5D0718F}" srcOrd="0" destOrd="0" parTransId="{BE264152-3D3A-42EF-B6CD-16D134375666}" sibTransId="{953071B6-D094-469A-A7A8-5470FC72FC30}"/>
    <dgm:cxn modelId="{9D5B34D7-1FFA-449D-BE62-2B7A7B6209EB}" type="presOf" srcId="{15FA8FFC-6CA0-4215-94D1-BB620FC994DB}" destId="{0193CA83-C7C8-4568-BFBE-62E569015162}" srcOrd="0" destOrd="0" presId="urn:microsoft.com/office/officeart/2005/8/layout/vList2"/>
    <dgm:cxn modelId="{431FAED8-55B9-4299-92EC-250548353FEA}" srcId="{8E730F3C-9381-4493-8E20-A6BFE32019E4}" destId="{FFBDE183-B929-4BE0-BF2F-E7718193EEAD}" srcOrd="2" destOrd="0" parTransId="{C76FE288-A3F9-4194-9E26-59600D03E081}" sibTransId="{B3F3DB2C-67AA-4B7A-A8EC-2C93A99D8135}"/>
    <dgm:cxn modelId="{C10D0AF6-7075-41E6-94CE-09F2E267A880}" type="presOf" srcId="{FFBDE183-B929-4BE0-BF2F-E7718193EEAD}" destId="{27591BC5-2567-49FD-B93E-0E370E117CDD}" srcOrd="0" destOrd="0" presId="urn:microsoft.com/office/officeart/2005/8/layout/vList2"/>
    <dgm:cxn modelId="{7E6DDB2A-6D41-42AD-BDEC-2E19F6269BD5}" type="presParOf" srcId="{4AEB0224-5835-4C13-A62F-0000889478A5}" destId="{D5265ADD-FEF8-41EE-8941-B11D81E5DE05}" srcOrd="0" destOrd="0" presId="urn:microsoft.com/office/officeart/2005/8/layout/vList2"/>
    <dgm:cxn modelId="{D0387839-EA1A-4340-A1C2-75CA5355013C}" type="presParOf" srcId="{4AEB0224-5835-4C13-A62F-0000889478A5}" destId="{6CB558E0-0408-4B8D-9A7C-FBE6FCCD7A0B}" srcOrd="1" destOrd="0" presId="urn:microsoft.com/office/officeart/2005/8/layout/vList2"/>
    <dgm:cxn modelId="{85F396A2-9C3F-4390-AB16-337A7A9807FE}" type="presParOf" srcId="{4AEB0224-5835-4C13-A62F-0000889478A5}" destId="{0193CA83-C7C8-4568-BFBE-62E569015162}" srcOrd="2" destOrd="0" presId="urn:microsoft.com/office/officeart/2005/8/layout/vList2"/>
    <dgm:cxn modelId="{4FDB5538-54A8-443D-A653-841C8C9152DE}" type="presParOf" srcId="{4AEB0224-5835-4C13-A62F-0000889478A5}" destId="{2F3C4AB9-C0A4-4331-9E05-B53082A72E68}" srcOrd="3" destOrd="0" presId="urn:microsoft.com/office/officeart/2005/8/layout/vList2"/>
    <dgm:cxn modelId="{1FD2FB2C-D782-4F57-87A3-D49BFC4CBB0A}" type="presParOf" srcId="{4AEB0224-5835-4C13-A62F-0000889478A5}" destId="{27591BC5-2567-49FD-B93E-0E370E117CD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F427735-1829-425B-8024-E8123798C34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0058C312-E628-4727-A7FE-775066788EAF}">
      <dgm:prSet/>
      <dgm:spPr/>
      <dgm:t>
        <a:bodyPr/>
        <a:lstStyle/>
        <a:p>
          <a:pPr rtl="0"/>
          <a:r>
            <a:rPr lang="tr-TR" b="1" dirty="0"/>
            <a:t>NİTELİKLİ BİR SANAT EĞİTİMİ NASIL OLMALIDIR ?</a:t>
          </a:r>
          <a:endParaRPr lang="tr-TR" dirty="0"/>
        </a:p>
      </dgm:t>
    </dgm:pt>
    <dgm:pt modelId="{5D88D7A2-23A5-4350-B190-EE9D8B18417A}" type="parTrans" cxnId="{B127582E-E74C-4BA8-BF5D-DB23694C0489}">
      <dgm:prSet/>
      <dgm:spPr/>
      <dgm:t>
        <a:bodyPr/>
        <a:lstStyle/>
        <a:p>
          <a:endParaRPr lang="tr-TR"/>
        </a:p>
      </dgm:t>
    </dgm:pt>
    <dgm:pt modelId="{B9E665BD-D4EE-487E-99EC-EBEC80B78D0B}" type="sibTrans" cxnId="{B127582E-E74C-4BA8-BF5D-DB23694C0489}">
      <dgm:prSet/>
      <dgm:spPr/>
      <dgm:t>
        <a:bodyPr/>
        <a:lstStyle/>
        <a:p>
          <a:endParaRPr lang="tr-TR"/>
        </a:p>
      </dgm:t>
    </dgm:pt>
    <dgm:pt modelId="{6BDF939C-AF49-401C-A0C5-C8B15EB5CB9F}" type="pres">
      <dgm:prSet presAssocID="{8F427735-1829-425B-8024-E8123798C34C}" presName="linear" presStyleCnt="0">
        <dgm:presLayoutVars>
          <dgm:animLvl val="lvl"/>
          <dgm:resizeHandles val="exact"/>
        </dgm:presLayoutVars>
      </dgm:prSet>
      <dgm:spPr/>
    </dgm:pt>
    <dgm:pt modelId="{1DB5164B-B5EC-44F7-AA50-0F86CA2F4899}" type="pres">
      <dgm:prSet presAssocID="{0058C312-E628-4727-A7FE-775066788EA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127582E-E74C-4BA8-BF5D-DB23694C0489}" srcId="{8F427735-1829-425B-8024-E8123798C34C}" destId="{0058C312-E628-4727-A7FE-775066788EAF}" srcOrd="0" destOrd="0" parTransId="{5D88D7A2-23A5-4350-B190-EE9D8B18417A}" sibTransId="{B9E665BD-D4EE-487E-99EC-EBEC80B78D0B}"/>
    <dgm:cxn modelId="{EE81C646-27CC-478E-8F9B-C7FC3A335C23}" type="presOf" srcId="{0058C312-E628-4727-A7FE-775066788EAF}" destId="{1DB5164B-B5EC-44F7-AA50-0F86CA2F4899}" srcOrd="0" destOrd="0" presId="urn:microsoft.com/office/officeart/2005/8/layout/vList2"/>
    <dgm:cxn modelId="{DF7546DA-AC2C-4934-8BA9-C244ADF37D01}" type="presOf" srcId="{8F427735-1829-425B-8024-E8123798C34C}" destId="{6BDF939C-AF49-401C-A0C5-C8B15EB5CB9F}" srcOrd="0" destOrd="0" presId="urn:microsoft.com/office/officeart/2005/8/layout/vList2"/>
    <dgm:cxn modelId="{ED329831-60A3-4C52-A2F5-494C7C66C6BF}" type="presParOf" srcId="{6BDF939C-AF49-401C-A0C5-C8B15EB5CB9F}" destId="{1DB5164B-B5EC-44F7-AA50-0F86CA2F489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C6C0A68-FA46-47BE-A422-120963DAABF9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F984A1E-3A69-4692-B8B9-4992B84595A9}">
      <dgm:prSet/>
      <dgm:spPr/>
      <dgm:t>
        <a:bodyPr/>
        <a:lstStyle/>
        <a:p>
          <a:pPr rtl="0"/>
          <a:r>
            <a:rPr lang="tr-TR" b="1" dirty="0"/>
            <a:t>Nitelikli bir sanat eğitimi:</a:t>
          </a:r>
          <a:endParaRPr lang="tr-TR" dirty="0"/>
        </a:p>
      </dgm:t>
    </dgm:pt>
    <dgm:pt modelId="{0D6A44E1-130B-485C-9E9A-B3AB7E44FE3A}" type="parTrans" cxnId="{0431B984-EDB2-4B8A-B307-62EBC331B0D4}">
      <dgm:prSet/>
      <dgm:spPr/>
      <dgm:t>
        <a:bodyPr/>
        <a:lstStyle/>
        <a:p>
          <a:endParaRPr lang="tr-TR"/>
        </a:p>
      </dgm:t>
    </dgm:pt>
    <dgm:pt modelId="{7155BE92-E377-4EA3-83ED-892E507F8634}" type="sibTrans" cxnId="{0431B984-EDB2-4B8A-B307-62EBC331B0D4}">
      <dgm:prSet/>
      <dgm:spPr/>
      <dgm:t>
        <a:bodyPr/>
        <a:lstStyle/>
        <a:p>
          <a:endParaRPr lang="tr-TR"/>
        </a:p>
      </dgm:t>
    </dgm:pt>
    <dgm:pt modelId="{0CD898AF-22E6-4487-B632-57D162A5D00C}">
      <dgm:prSet custT="1"/>
      <dgm:spPr/>
      <dgm:t>
        <a:bodyPr/>
        <a:lstStyle/>
        <a:p>
          <a:pPr rtl="0"/>
          <a:r>
            <a:rPr lang="tr-TR" sz="2000" dirty="0"/>
            <a:t>- </a:t>
          </a:r>
          <a:r>
            <a:rPr lang="tr-TR" sz="2000" b="1" dirty="0"/>
            <a:t>sanat eğitiminin varlığının, öneminin farkında olan bir </a:t>
          </a:r>
          <a:r>
            <a:rPr lang="tr-TR" sz="2000" b="1" dirty="0">
              <a:solidFill>
                <a:srgbClr val="FF0000"/>
              </a:solidFill>
            </a:rPr>
            <a:t>bakış açısı,</a:t>
          </a:r>
          <a:endParaRPr lang="tr-TR" sz="2000" dirty="0">
            <a:solidFill>
              <a:srgbClr val="FF0000"/>
            </a:solidFill>
          </a:endParaRPr>
        </a:p>
      </dgm:t>
    </dgm:pt>
    <dgm:pt modelId="{B18376E4-F749-4012-9243-2EE4246E80B8}" type="parTrans" cxnId="{0906CD05-D3F1-415C-9417-C0ADBD28816A}">
      <dgm:prSet/>
      <dgm:spPr/>
      <dgm:t>
        <a:bodyPr/>
        <a:lstStyle/>
        <a:p>
          <a:endParaRPr lang="tr-TR"/>
        </a:p>
      </dgm:t>
    </dgm:pt>
    <dgm:pt modelId="{7D9F3C4A-440B-4371-98C6-B0E631AFEB95}" type="sibTrans" cxnId="{0906CD05-D3F1-415C-9417-C0ADBD28816A}">
      <dgm:prSet/>
      <dgm:spPr/>
      <dgm:t>
        <a:bodyPr/>
        <a:lstStyle/>
        <a:p>
          <a:endParaRPr lang="tr-TR"/>
        </a:p>
      </dgm:t>
    </dgm:pt>
    <dgm:pt modelId="{6C532B4F-CFAB-42A1-ADAD-7E2722C4C095}">
      <dgm:prSet custT="1"/>
      <dgm:spPr/>
      <dgm:t>
        <a:bodyPr/>
        <a:lstStyle/>
        <a:p>
          <a:pPr rtl="0"/>
          <a:r>
            <a:rPr lang="tr-TR" sz="2000" dirty="0"/>
            <a:t>- </a:t>
          </a:r>
          <a:r>
            <a:rPr lang="tr-TR" sz="2000" b="1" dirty="0"/>
            <a:t>çağın değişen ve gelişen şartlarına göre </a:t>
          </a:r>
          <a:r>
            <a:rPr lang="tr-TR" sz="2000" b="1" dirty="0">
              <a:solidFill>
                <a:srgbClr val="FF0000"/>
              </a:solidFill>
            </a:rPr>
            <a:t>kendini yenileyen bir öğretim programı,</a:t>
          </a:r>
          <a:endParaRPr lang="tr-TR" sz="2000" dirty="0">
            <a:solidFill>
              <a:srgbClr val="FF0000"/>
            </a:solidFill>
          </a:endParaRPr>
        </a:p>
      </dgm:t>
    </dgm:pt>
    <dgm:pt modelId="{759629D4-D12D-490A-BC51-EAE1ED71618D}" type="parTrans" cxnId="{3B0524F6-8595-4436-B22A-359D992C5630}">
      <dgm:prSet/>
      <dgm:spPr/>
      <dgm:t>
        <a:bodyPr/>
        <a:lstStyle/>
        <a:p>
          <a:endParaRPr lang="tr-TR"/>
        </a:p>
      </dgm:t>
    </dgm:pt>
    <dgm:pt modelId="{BC853771-F630-4724-9E54-A35C5C55DDB6}" type="sibTrans" cxnId="{3B0524F6-8595-4436-B22A-359D992C5630}">
      <dgm:prSet/>
      <dgm:spPr/>
      <dgm:t>
        <a:bodyPr/>
        <a:lstStyle/>
        <a:p>
          <a:endParaRPr lang="tr-TR"/>
        </a:p>
      </dgm:t>
    </dgm:pt>
    <dgm:pt modelId="{3131C32D-ABC0-468C-A097-00A1D7FCCB14}">
      <dgm:prSet custT="1"/>
      <dgm:spPr/>
      <dgm:t>
        <a:bodyPr/>
        <a:lstStyle/>
        <a:p>
          <a:pPr rtl="0"/>
          <a:r>
            <a:rPr lang="tr-TR" sz="2000" dirty="0"/>
            <a:t>- </a:t>
          </a:r>
          <a:r>
            <a:rPr lang="tr-TR" sz="2000" b="1" dirty="0">
              <a:solidFill>
                <a:srgbClr val="FF0000"/>
              </a:solidFill>
            </a:rPr>
            <a:t>nitelikli</a:t>
          </a:r>
          <a:r>
            <a:rPr lang="tr-TR" sz="2000" b="1" dirty="0"/>
            <a:t> sanat eğitimcisi,</a:t>
          </a:r>
          <a:endParaRPr lang="tr-TR" sz="2000" dirty="0"/>
        </a:p>
      </dgm:t>
    </dgm:pt>
    <dgm:pt modelId="{BCB5D111-479B-40AD-8535-00CDD2DEFBDE}" type="parTrans" cxnId="{7391D223-B3EE-470C-9F1C-0FA92D65927A}">
      <dgm:prSet/>
      <dgm:spPr/>
      <dgm:t>
        <a:bodyPr/>
        <a:lstStyle/>
        <a:p>
          <a:endParaRPr lang="tr-TR"/>
        </a:p>
      </dgm:t>
    </dgm:pt>
    <dgm:pt modelId="{D4BF0D64-804B-4CE4-A690-3A7327A54C7E}" type="sibTrans" cxnId="{7391D223-B3EE-470C-9F1C-0FA92D65927A}">
      <dgm:prSet/>
      <dgm:spPr/>
      <dgm:t>
        <a:bodyPr/>
        <a:lstStyle/>
        <a:p>
          <a:endParaRPr lang="tr-TR"/>
        </a:p>
      </dgm:t>
    </dgm:pt>
    <dgm:pt modelId="{1A774629-6B40-4CE6-B526-3BB9426BA63F}">
      <dgm:prSet custT="1"/>
      <dgm:spPr/>
      <dgm:t>
        <a:bodyPr/>
        <a:lstStyle/>
        <a:p>
          <a:pPr rtl="0"/>
          <a:r>
            <a:rPr lang="tr-TR" sz="2000" dirty="0"/>
            <a:t>- </a:t>
          </a:r>
          <a:r>
            <a:rPr lang="tr-TR" sz="2000" b="1" dirty="0">
              <a:solidFill>
                <a:srgbClr val="FF0000"/>
              </a:solidFill>
            </a:rPr>
            <a:t>yeterli ders saati</a:t>
          </a:r>
          <a:r>
            <a:rPr lang="tr-TR" sz="2000" b="1" dirty="0"/>
            <a:t>,</a:t>
          </a:r>
          <a:endParaRPr lang="tr-TR" sz="2000" dirty="0"/>
        </a:p>
      </dgm:t>
    </dgm:pt>
    <dgm:pt modelId="{DA688146-2BBA-4D15-9FE5-5EEBA77049D1}" type="parTrans" cxnId="{2D776785-FC29-455A-AF49-070A7C30BD23}">
      <dgm:prSet/>
      <dgm:spPr/>
      <dgm:t>
        <a:bodyPr/>
        <a:lstStyle/>
        <a:p>
          <a:endParaRPr lang="tr-TR"/>
        </a:p>
      </dgm:t>
    </dgm:pt>
    <dgm:pt modelId="{2FAFCDCA-09CE-40FC-A8B7-2F62F1E50A1B}" type="sibTrans" cxnId="{2D776785-FC29-455A-AF49-070A7C30BD23}">
      <dgm:prSet/>
      <dgm:spPr/>
      <dgm:t>
        <a:bodyPr/>
        <a:lstStyle/>
        <a:p>
          <a:endParaRPr lang="tr-TR"/>
        </a:p>
      </dgm:t>
    </dgm:pt>
    <dgm:pt modelId="{FAA11F0F-1047-4BB0-B901-5E68BD5FA890}">
      <dgm:prSet custT="1"/>
      <dgm:spPr/>
      <dgm:t>
        <a:bodyPr/>
        <a:lstStyle/>
        <a:p>
          <a:pPr rtl="0"/>
          <a:r>
            <a:rPr lang="tr-TR" sz="2000" dirty="0"/>
            <a:t>- </a:t>
          </a:r>
          <a:r>
            <a:rPr lang="tr-TR" sz="2000" b="1" dirty="0"/>
            <a:t>amaca uygun fiziki donanım ve </a:t>
          </a:r>
          <a:r>
            <a:rPr lang="tr-TR" sz="2000" b="1" dirty="0">
              <a:solidFill>
                <a:srgbClr val="FF0000"/>
              </a:solidFill>
            </a:rPr>
            <a:t>araç-gereç </a:t>
          </a:r>
          <a:r>
            <a:rPr lang="tr-TR" sz="2000" b="1" dirty="0"/>
            <a:t>ile gerçekleşir.</a:t>
          </a:r>
          <a:endParaRPr lang="tr-TR" sz="2000" dirty="0"/>
        </a:p>
      </dgm:t>
    </dgm:pt>
    <dgm:pt modelId="{B47E9FB4-0640-4651-B068-F1D38173F5F9}" type="parTrans" cxnId="{7468D245-4BCA-4336-B13F-5CD9A7E76DBB}">
      <dgm:prSet/>
      <dgm:spPr/>
      <dgm:t>
        <a:bodyPr/>
        <a:lstStyle/>
        <a:p>
          <a:endParaRPr lang="tr-TR"/>
        </a:p>
      </dgm:t>
    </dgm:pt>
    <dgm:pt modelId="{EF7B6717-26AB-459E-B707-892F2D44BA59}" type="sibTrans" cxnId="{7468D245-4BCA-4336-B13F-5CD9A7E76DBB}">
      <dgm:prSet/>
      <dgm:spPr/>
      <dgm:t>
        <a:bodyPr/>
        <a:lstStyle/>
        <a:p>
          <a:endParaRPr lang="tr-TR"/>
        </a:p>
      </dgm:t>
    </dgm:pt>
    <dgm:pt modelId="{568F45C3-7E1E-4BF9-92B3-E23857A7DCB3}" type="pres">
      <dgm:prSet presAssocID="{FC6C0A68-FA46-47BE-A422-120963DAABF9}" presName="theList" presStyleCnt="0">
        <dgm:presLayoutVars>
          <dgm:dir/>
          <dgm:animLvl val="lvl"/>
          <dgm:resizeHandles val="exact"/>
        </dgm:presLayoutVars>
      </dgm:prSet>
      <dgm:spPr/>
    </dgm:pt>
    <dgm:pt modelId="{2547EA0F-29FA-4CF1-863C-C0627BF1F023}" type="pres">
      <dgm:prSet presAssocID="{6F984A1E-3A69-4692-B8B9-4992B84595A9}" presName="compNode" presStyleCnt="0"/>
      <dgm:spPr/>
    </dgm:pt>
    <dgm:pt modelId="{E1088188-D08C-4734-A16A-98F305BD163C}" type="pres">
      <dgm:prSet presAssocID="{6F984A1E-3A69-4692-B8B9-4992B84595A9}" presName="aNode" presStyleLbl="bgShp" presStyleIdx="0" presStyleCnt="1"/>
      <dgm:spPr/>
    </dgm:pt>
    <dgm:pt modelId="{1CABE8CB-1728-4E97-BC12-581E7E71D9E0}" type="pres">
      <dgm:prSet presAssocID="{6F984A1E-3A69-4692-B8B9-4992B84595A9}" presName="textNode" presStyleLbl="bgShp" presStyleIdx="0" presStyleCnt="1"/>
      <dgm:spPr/>
    </dgm:pt>
    <dgm:pt modelId="{448B81FC-E751-47FC-8A81-C3E161C146CD}" type="pres">
      <dgm:prSet presAssocID="{6F984A1E-3A69-4692-B8B9-4992B84595A9}" presName="compChildNode" presStyleCnt="0"/>
      <dgm:spPr/>
    </dgm:pt>
    <dgm:pt modelId="{7DC69004-4E3C-4B2D-8A52-66D8F62B628D}" type="pres">
      <dgm:prSet presAssocID="{6F984A1E-3A69-4692-B8B9-4992B84595A9}" presName="theInnerList" presStyleCnt="0"/>
      <dgm:spPr/>
    </dgm:pt>
    <dgm:pt modelId="{01F8D055-3CEB-4BEB-B248-1D37909BE46E}" type="pres">
      <dgm:prSet presAssocID="{0CD898AF-22E6-4487-B632-57D162A5D00C}" presName="childNode" presStyleLbl="node1" presStyleIdx="0" presStyleCnt="5" custScaleX="113748" custScaleY="2000000">
        <dgm:presLayoutVars>
          <dgm:bulletEnabled val="1"/>
        </dgm:presLayoutVars>
      </dgm:prSet>
      <dgm:spPr/>
    </dgm:pt>
    <dgm:pt modelId="{8FA47D77-28F7-402B-AD3D-5F05EF804665}" type="pres">
      <dgm:prSet presAssocID="{0CD898AF-22E6-4487-B632-57D162A5D00C}" presName="aSpace2" presStyleCnt="0"/>
      <dgm:spPr/>
    </dgm:pt>
    <dgm:pt modelId="{57BE3296-D38C-49B7-B0DF-06693EF16CD1}" type="pres">
      <dgm:prSet presAssocID="{6C532B4F-CFAB-42A1-ADAD-7E2722C4C095}" presName="childNode" presStyleLbl="node1" presStyleIdx="1" presStyleCnt="5" custScaleX="113748" custScaleY="2000000">
        <dgm:presLayoutVars>
          <dgm:bulletEnabled val="1"/>
        </dgm:presLayoutVars>
      </dgm:prSet>
      <dgm:spPr/>
    </dgm:pt>
    <dgm:pt modelId="{E80C350F-64CF-4006-AF84-640F952B47DF}" type="pres">
      <dgm:prSet presAssocID="{6C532B4F-CFAB-42A1-ADAD-7E2722C4C095}" presName="aSpace2" presStyleCnt="0"/>
      <dgm:spPr/>
    </dgm:pt>
    <dgm:pt modelId="{3200941B-61AE-4050-86B5-4038EE96C398}" type="pres">
      <dgm:prSet presAssocID="{3131C32D-ABC0-468C-A097-00A1D7FCCB14}" presName="childNode" presStyleLbl="node1" presStyleIdx="2" presStyleCnt="5" custScaleX="113748" custScaleY="2000000">
        <dgm:presLayoutVars>
          <dgm:bulletEnabled val="1"/>
        </dgm:presLayoutVars>
      </dgm:prSet>
      <dgm:spPr/>
    </dgm:pt>
    <dgm:pt modelId="{55B5C77C-8B42-4BDE-8620-011EA03B6262}" type="pres">
      <dgm:prSet presAssocID="{3131C32D-ABC0-468C-A097-00A1D7FCCB14}" presName="aSpace2" presStyleCnt="0"/>
      <dgm:spPr/>
    </dgm:pt>
    <dgm:pt modelId="{26AF70A6-0870-4D54-9B9B-69C0EA418CF6}" type="pres">
      <dgm:prSet presAssocID="{1A774629-6B40-4CE6-B526-3BB9426BA63F}" presName="childNode" presStyleLbl="node1" presStyleIdx="3" presStyleCnt="5" custScaleX="113748" custScaleY="2000000">
        <dgm:presLayoutVars>
          <dgm:bulletEnabled val="1"/>
        </dgm:presLayoutVars>
      </dgm:prSet>
      <dgm:spPr/>
    </dgm:pt>
    <dgm:pt modelId="{0F785A64-2360-40DE-8787-CD6E74FD3D6C}" type="pres">
      <dgm:prSet presAssocID="{1A774629-6B40-4CE6-B526-3BB9426BA63F}" presName="aSpace2" presStyleCnt="0"/>
      <dgm:spPr/>
    </dgm:pt>
    <dgm:pt modelId="{2C42DF11-D6EA-488E-9A8D-3A9429BD8D3A}" type="pres">
      <dgm:prSet presAssocID="{FAA11F0F-1047-4BB0-B901-5E68BD5FA890}" presName="childNode" presStyleLbl="node1" presStyleIdx="4" presStyleCnt="5" custScaleX="113748" custScaleY="2000000">
        <dgm:presLayoutVars>
          <dgm:bulletEnabled val="1"/>
        </dgm:presLayoutVars>
      </dgm:prSet>
      <dgm:spPr/>
    </dgm:pt>
  </dgm:ptLst>
  <dgm:cxnLst>
    <dgm:cxn modelId="{0906CD05-D3F1-415C-9417-C0ADBD28816A}" srcId="{6F984A1E-3A69-4692-B8B9-4992B84595A9}" destId="{0CD898AF-22E6-4487-B632-57D162A5D00C}" srcOrd="0" destOrd="0" parTransId="{B18376E4-F749-4012-9243-2EE4246E80B8}" sibTransId="{7D9F3C4A-440B-4371-98C6-B0E631AFEB95}"/>
    <dgm:cxn modelId="{C6181112-CFD4-4886-80DA-83A95EB8CCC4}" type="presOf" srcId="{6F984A1E-3A69-4692-B8B9-4992B84595A9}" destId="{1CABE8CB-1728-4E97-BC12-581E7E71D9E0}" srcOrd="1" destOrd="0" presId="urn:microsoft.com/office/officeart/2005/8/layout/lProcess2"/>
    <dgm:cxn modelId="{DF1D991B-5EE8-4894-AA6D-AA529943A8CA}" type="presOf" srcId="{FAA11F0F-1047-4BB0-B901-5E68BD5FA890}" destId="{2C42DF11-D6EA-488E-9A8D-3A9429BD8D3A}" srcOrd="0" destOrd="0" presId="urn:microsoft.com/office/officeart/2005/8/layout/lProcess2"/>
    <dgm:cxn modelId="{7391D223-B3EE-470C-9F1C-0FA92D65927A}" srcId="{6F984A1E-3A69-4692-B8B9-4992B84595A9}" destId="{3131C32D-ABC0-468C-A097-00A1D7FCCB14}" srcOrd="2" destOrd="0" parTransId="{BCB5D111-479B-40AD-8535-00CDD2DEFBDE}" sibTransId="{D4BF0D64-804B-4CE4-A690-3A7327A54C7E}"/>
    <dgm:cxn modelId="{7468D245-4BCA-4336-B13F-5CD9A7E76DBB}" srcId="{6F984A1E-3A69-4692-B8B9-4992B84595A9}" destId="{FAA11F0F-1047-4BB0-B901-5E68BD5FA890}" srcOrd="4" destOrd="0" parTransId="{B47E9FB4-0640-4651-B068-F1D38173F5F9}" sibTransId="{EF7B6717-26AB-459E-B707-892F2D44BA59}"/>
    <dgm:cxn modelId="{9C13637E-BF2C-431A-B3DE-F3B9A454963B}" type="presOf" srcId="{3131C32D-ABC0-468C-A097-00A1D7FCCB14}" destId="{3200941B-61AE-4050-86B5-4038EE96C398}" srcOrd="0" destOrd="0" presId="urn:microsoft.com/office/officeart/2005/8/layout/lProcess2"/>
    <dgm:cxn modelId="{0431B984-EDB2-4B8A-B307-62EBC331B0D4}" srcId="{FC6C0A68-FA46-47BE-A422-120963DAABF9}" destId="{6F984A1E-3A69-4692-B8B9-4992B84595A9}" srcOrd="0" destOrd="0" parTransId="{0D6A44E1-130B-485C-9E9A-B3AB7E44FE3A}" sibTransId="{7155BE92-E377-4EA3-83ED-892E507F8634}"/>
    <dgm:cxn modelId="{2D776785-FC29-455A-AF49-070A7C30BD23}" srcId="{6F984A1E-3A69-4692-B8B9-4992B84595A9}" destId="{1A774629-6B40-4CE6-B526-3BB9426BA63F}" srcOrd="3" destOrd="0" parTransId="{DA688146-2BBA-4D15-9FE5-5EEBA77049D1}" sibTransId="{2FAFCDCA-09CE-40FC-A8B7-2F62F1E50A1B}"/>
    <dgm:cxn modelId="{9576FA8C-A66C-4DA3-813C-47000A033B44}" type="presOf" srcId="{FC6C0A68-FA46-47BE-A422-120963DAABF9}" destId="{568F45C3-7E1E-4BF9-92B3-E23857A7DCB3}" srcOrd="0" destOrd="0" presId="urn:microsoft.com/office/officeart/2005/8/layout/lProcess2"/>
    <dgm:cxn modelId="{4E6833D2-8A2A-4CDA-B582-3F117CB0352B}" type="presOf" srcId="{6C532B4F-CFAB-42A1-ADAD-7E2722C4C095}" destId="{57BE3296-D38C-49B7-B0DF-06693EF16CD1}" srcOrd="0" destOrd="0" presId="urn:microsoft.com/office/officeart/2005/8/layout/lProcess2"/>
    <dgm:cxn modelId="{935FAFDB-F96D-4B59-B1C0-B3C1D0113B60}" type="presOf" srcId="{0CD898AF-22E6-4487-B632-57D162A5D00C}" destId="{01F8D055-3CEB-4BEB-B248-1D37909BE46E}" srcOrd="0" destOrd="0" presId="urn:microsoft.com/office/officeart/2005/8/layout/lProcess2"/>
    <dgm:cxn modelId="{11FA7CE0-C1B5-42B9-892A-19147FEAD6BF}" type="presOf" srcId="{6F984A1E-3A69-4692-B8B9-4992B84595A9}" destId="{E1088188-D08C-4734-A16A-98F305BD163C}" srcOrd="0" destOrd="0" presId="urn:microsoft.com/office/officeart/2005/8/layout/lProcess2"/>
    <dgm:cxn modelId="{5C4CB0F5-CEEE-4FA8-B7AE-50CF7B38D4C1}" type="presOf" srcId="{1A774629-6B40-4CE6-B526-3BB9426BA63F}" destId="{26AF70A6-0870-4D54-9B9B-69C0EA418CF6}" srcOrd="0" destOrd="0" presId="urn:microsoft.com/office/officeart/2005/8/layout/lProcess2"/>
    <dgm:cxn modelId="{3B0524F6-8595-4436-B22A-359D992C5630}" srcId="{6F984A1E-3A69-4692-B8B9-4992B84595A9}" destId="{6C532B4F-CFAB-42A1-ADAD-7E2722C4C095}" srcOrd="1" destOrd="0" parTransId="{759629D4-D12D-490A-BC51-EAE1ED71618D}" sibTransId="{BC853771-F630-4724-9E54-A35C5C55DDB6}"/>
    <dgm:cxn modelId="{ACFFF1B7-0350-4E8C-97EF-F35334804B5D}" type="presParOf" srcId="{568F45C3-7E1E-4BF9-92B3-E23857A7DCB3}" destId="{2547EA0F-29FA-4CF1-863C-C0627BF1F023}" srcOrd="0" destOrd="0" presId="urn:microsoft.com/office/officeart/2005/8/layout/lProcess2"/>
    <dgm:cxn modelId="{7C3910D3-7158-48D8-8D3F-92C9D8AFFC42}" type="presParOf" srcId="{2547EA0F-29FA-4CF1-863C-C0627BF1F023}" destId="{E1088188-D08C-4734-A16A-98F305BD163C}" srcOrd="0" destOrd="0" presId="urn:microsoft.com/office/officeart/2005/8/layout/lProcess2"/>
    <dgm:cxn modelId="{40416A1A-E5E2-4DCF-8AF0-DE15C43AC901}" type="presParOf" srcId="{2547EA0F-29FA-4CF1-863C-C0627BF1F023}" destId="{1CABE8CB-1728-4E97-BC12-581E7E71D9E0}" srcOrd="1" destOrd="0" presId="urn:microsoft.com/office/officeart/2005/8/layout/lProcess2"/>
    <dgm:cxn modelId="{DA85249D-DC59-4B77-AE22-1BD33CDFC69C}" type="presParOf" srcId="{2547EA0F-29FA-4CF1-863C-C0627BF1F023}" destId="{448B81FC-E751-47FC-8A81-C3E161C146CD}" srcOrd="2" destOrd="0" presId="urn:microsoft.com/office/officeart/2005/8/layout/lProcess2"/>
    <dgm:cxn modelId="{E64AD4E1-20DA-419F-B1DF-6ACE34D8ABBD}" type="presParOf" srcId="{448B81FC-E751-47FC-8A81-C3E161C146CD}" destId="{7DC69004-4E3C-4B2D-8A52-66D8F62B628D}" srcOrd="0" destOrd="0" presId="urn:microsoft.com/office/officeart/2005/8/layout/lProcess2"/>
    <dgm:cxn modelId="{2CA13B2A-FB17-4D45-918E-0C8CA6C66CD3}" type="presParOf" srcId="{7DC69004-4E3C-4B2D-8A52-66D8F62B628D}" destId="{01F8D055-3CEB-4BEB-B248-1D37909BE46E}" srcOrd="0" destOrd="0" presId="urn:microsoft.com/office/officeart/2005/8/layout/lProcess2"/>
    <dgm:cxn modelId="{BCE4B8C9-BEE2-43C2-8F4C-0A4C73324497}" type="presParOf" srcId="{7DC69004-4E3C-4B2D-8A52-66D8F62B628D}" destId="{8FA47D77-28F7-402B-AD3D-5F05EF804665}" srcOrd="1" destOrd="0" presId="urn:microsoft.com/office/officeart/2005/8/layout/lProcess2"/>
    <dgm:cxn modelId="{B45491BB-FF22-4C74-B265-D9B8674D0164}" type="presParOf" srcId="{7DC69004-4E3C-4B2D-8A52-66D8F62B628D}" destId="{57BE3296-D38C-49B7-B0DF-06693EF16CD1}" srcOrd="2" destOrd="0" presId="urn:microsoft.com/office/officeart/2005/8/layout/lProcess2"/>
    <dgm:cxn modelId="{85726A81-D0B3-4021-9D03-2C7235A21C73}" type="presParOf" srcId="{7DC69004-4E3C-4B2D-8A52-66D8F62B628D}" destId="{E80C350F-64CF-4006-AF84-640F952B47DF}" srcOrd="3" destOrd="0" presId="urn:microsoft.com/office/officeart/2005/8/layout/lProcess2"/>
    <dgm:cxn modelId="{C89EE7E3-4584-4B38-AC14-7DE8EC2013B7}" type="presParOf" srcId="{7DC69004-4E3C-4B2D-8A52-66D8F62B628D}" destId="{3200941B-61AE-4050-86B5-4038EE96C398}" srcOrd="4" destOrd="0" presId="urn:microsoft.com/office/officeart/2005/8/layout/lProcess2"/>
    <dgm:cxn modelId="{83D1831F-FE8F-4948-A860-F13295EC4DD4}" type="presParOf" srcId="{7DC69004-4E3C-4B2D-8A52-66D8F62B628D}" destId="{55B5C77C-8B42-4BDE-8620-011EA03B6262}" srcOrd="5" destOrd="0" presId="urn:microsoft.com/office/officeart/2005/8/layout/lProcess2"/>
    <dgm:cxn modelId="{A5CD3379-5CD8-4250-8137-AD70D8EACB02}" type="presParOf" srcId="{7DC69004-4E3C-4B2D-8A52-66D8F62B628D}" destId="{26AF70A6-0870-4D54-9B9B-69C0EA418CF6}" srcOrd="6" destOrd="0" presId="urn:microsoft.com/office/officeart/2005/8/layout/lProcess2"/>
    <dgm:cxn modelId="{CAA33A1A-79D7-4F66-BCF3-EFC6F2195B9A}" type="presParOf" srcId="{7DC69004-4E3C-4B2D-8A52-66D8F62B628D}" destId="{0F785A64-2360-40DE-8787-CD6E74FD3D6C}" srcOrd="7" destOrd="0" presId="urn:microsoft.com/office/officeart/2005/8/layout/lProcess2"/>
    <dgm:cxn modelId="{BE44A62B-589A-4AE7-9C69-52C26D130EB4}" type="presParOf" srcId="{7DC69004-4E3C-4B2D-8A52-66D8F62B628D}" destId="{2C42DF11-D6EA-488E-9A8D-3A9429BD8D3A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AB08265-E011-4902-B1A0-C7D672D700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FF159B3-7E67-47A9-B5CD-79875A246371}">
      <dgm:prSet/>
      <dgm:spPr/>
      <dgm:t>
        <a:bodyPr/>
        <a:lstStyle/>
        <a:p>
          <a:pPr rtl="0"/>
          <a:r>
            <a:rPr lang="tr-TR" dirty="0"/>
            <a:t>Eğer bir öğretim programı </a:t>
          </a:r>
          <a:r>
            <a:rPr lang="tr-TR" dirty="0">
              <a:solidFill>
                <a:srgbClr val="FF0000"/>
              </a:solidFill>
            </a:rPr>
            <a:t>tek yönlü</a:t>
          </a:r>
          <a:r>
            <a:rPr lang="tr-TR" dirty="0"/>
            <a:t> oluşturulursa çocuğun/gencin gelişimi yarım kalır. </a:t>
          </a:r>
        </a:p>
      </dgm:t>
    </dgm:pt>
    <dgm:pt modelId="{5A1966F5-62F4-40EE-9383-3A2F7246E423}" type="parTrans" cxnId="{CB3FC457-2F06-4338-BF97-A4C160EE5F07}">
      <dgm:prSet/>
      <dgm:spPr/>
      <dgm:t>
        <a:bodyPr/>
        <a:lstStyle/>
        <a:p>
          <a:endParaRPr lang="tr-TR"/>
        </a:p>
      </dgm:t>
    </dgm:pt>
    <dgm:pt modelId="{685A8BF3-BB28-4239-A3CE-9960421F019A}" type="sibTrans" cxnId="{CB3FC457-2F06-4338-BF97-A4C160EE5F07}">
      <dgm:prSet/>
      <dgm:spPr/>
      <dgm:t>
        <a:bodyPr/>
        <a:lstStyle/>
        <a:p>
          <a:endParaRPr lang="tr-TR"/>
        </a:p>
      </dgm:t>
    </dgm:pt>
    <dgm:pt modelId="{D4777A96-E362-4AD9-B0D5-07B8B4DCB362}">
      <dgm:prSet/>
      <dgm:spPr/>
      <dgm:t>
        <a:bodyPr/>
        <a:lstStyle/>
        <a:p>
          <a:pPr rtl="0"/>
          <a:r>
            <a:rPr lang="tr-TR" dirty="0"/>
            <a:t>Çocuğun hangi alanda olursa olsun yaratıcılığının ve </a:t>
          </a:r>
          <a:r>
            <a:rPr lang="tr-TR" dirty="0">
              <a:solidFill>
                <a:srgbClr val="FF0000"/>
              </a:solidFill>
            </a:rPr>
            <a:t>başarısının artması için programda sağ yarım küresinin </a:t>
          </a:r>
          <a:r>
            <a:rPr lang="tr-TR" dirty="0"/>
            <a:t>gelişmesine yönelik dersler olması gerekir.</a:t>
          </a:r>
        </a:p>
      </dgm:t>
    </dgm:pt>
    <dgm:pt modelId="{70540832-51EC-4007-821C-C00B2E23EB4D}" type="parTrans" cxnId="{30E2AE48-F702-4412-9FAA-67E49BCA5EB4}">
      <dgm:prSet/>
      <dgm:spPr/>
      <dgm:t>
        <a:bodyPr/>
        <a:lstStyle/>
        <a:p>
          <a:endParaRPr lang="tr-TR"/>
        </a:p>
      </dgm:t>
    </dgm:pt>
    <dgm:pt modelId="{A9A3CA64-6C53-4EDE-8F34-4C7CCCAAF09D}" type="sibTrans" cxnId="{30E2AE48-F702-4412-9FAA-67E49BCA5EB4}">
      <dgm:prSet/>
      <dgm:spPr/>
      <dgm:t>
        <a:bodyPr/>
        <a:lstStyle/>
        <a:p>
          <a:endParaRPr lang="tr-TR"/>
        </a:p>
      </dgm:t>
    </dgm:pt>
    <dgm:pt modelId="{DDEB7219-1A54-4F2C-BE6B-FCD30B12BE7A}" type="pres">
      <dgm:prSet presAssocID="{9AB08265-E011-4902-B1A0-C7D672D700B5}" presName="linear" presStyleCnt="0">
        <dgm:presLayoutVars>
          <dgm:animLvl val="lvl"/>
          <dgm:resizeHandles val="exact"/>
        </dgm:presLayoutVars>
      </dgm:prSet>
      <dgm:spPr/>
    </dgm:pt>
    <dgm:pt modelId="{29958039-5743-4777-985E-7AFCD3B4CD2F}" type="pres">
      <dgm:prSet presAssocID="{1FF159B3-7E67-47A9-B5CD-79875A246371}" presName="parentText" presStyleLbl="node1" presStyleIdx="0" presStyleCnt="2" custScaleY="75557">
        <dgm:presLayoutVars>
          <dgm:chMax val="0"/>
          <dgm:bulletEnabled val="1"/>
        </dgm:presLayoutVars>
      </dgm:prSet>
      <dgm:spPr/>
    </dgm:pt>
    <dgm:pt modelId="{EAE14D98-0C34-4A99-87F3-4390AA0A5774}" type="pres">
      <dgm:prSet presAssocID="{685A8BF3-BB28-4239-A3CE-9960421F019A}" presName="spacer" presStyleCnt="0"/>
      <dgm:spPr/>
    </dgm:pt>
    <dgm:pt modelId="{0863D3DE-5D58-4E82-B7F2-F8B35A50DAF3}" type="pres">
      <dgm:prSet presAssocID="{D4777A96-E362-4AD9-B0D5-07B8B4DCB36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551B21D-A298-4ED3-A71F-9FD4A1BEA540}" type="presOf" srcId="{1FF159B3-7E67-47A9-B5CD-79875A246371}" destId="{29958039-5743-4777-985E-7AFCD3B4CD2F}" srcOrd="0" destOrd="0" presId="urn:microsoft.com/office/officeart/2005/8/layout/vList2"/>
    <dgm:cxn modelId="{30E2AE48-F702-4412-9FAA-67E49BCA5EB4}" srcId="{9AB08265-E011-4902-B1A0-C7D672D700B5}" destId="{D4777A96-E362-4AD9-B0D5-07B8B4DCB362}" srcOrd="1" destOrd="0" parTransId="{70540832-51EC-4007-821C-C00B2E23EB4D}" sibTransId="{A9A3CA64-6C53-4EDE-8F34-4C7CCCAAF09D}"/>
    <dgm:cxn modelId="{CB3FC457-2F06-4338-BF97-A4C160EE5F07}" srcId="{9AB08265-E011-4902-B1A0-C7D672D700B5}" destId="{1FF159B3-7E67-47A9-B5CD-79875A246371}" srcOrd="0" destOrd="0" parTransId="{5A1966F5-62F4-40EE-9383-3A2F7246E423}" sibTransId="{685A8BF3-BB28-4239-A3CE-9960421F019A}"/>
    <dgm:cxn modelId="{57F64198-B84E-47CF-ACF2-05FA534E0332}" type="presOf" srcId="{9AB08265-E011-4902-B1A0-C7D672D700B5}" destId="{DDEB7219-1A54-4F2C-BE6B-FCD30B12BE7A}" srcOrd="0" destOrd="0" presId="urn:microsoft.com/office/officeart/2005/8/layout/vList2"/>
    <dgm:cxn modelId="{0FE652A8-B163-4A8E-8FB8-8F7966F73074}" type="presOf" srcId="{D4777A96-E362-4AD9-B0D5-07B8B4DCB362}" destId="{0863D3DE-5D58-4E82-B7F2-F8B35A50DAF3}" srcOrd="0" destOrd="0" presId="urn:microsoft.com/office/officeart/2005/8/layout/vList2"/>
    <dgm:cxn modelId="{79AE4629-C6FD-4A5F-A431-0075394B2E63}" type="presParOf" srcId="{DDEB7219-1A54-4F2C-BE6B-FCD30B12BE7A}" destId="{29958039-5743-4777-985E-7AFCD3B4CD2F}" srcOrd="0" destOrd="0" presId="urn:microsoft.com/office/officeart/2005/8/layout/vList2"/>
    <dgm:cxn modelId="{882B6D67-88D5-48E0-A45B-28C1B2D55E3B}" type="presParOf" srcId="{DDEB7219-1A54-4F2C-BE6B-FCD30B12BE7A}" destId="{EAE14D98-0C34-4A99-87F3-4390AA0A5774}" srcOrd="1" destOrd="0" presId="urn:microsoft.com/office/officeart/2005/8/layout/vList2"/>
    <dgm:cxn modelId="{9F4F7CE1-4F7B-4AAB-9B86-7B82E0D03C42}" type="presParOf" srcId="{DDEB7219-1A54-4F2C-BE6B-FCD30B12BE7A}" destId="{0863D3DE-5D58-4E82-B7F2-F8B35A50DAF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A960DD9-FB27-475D-AD41-0E5B5668C3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A0CB10A-AD42-4715-822D-1F71677C61B3}">
      <dgm:prSet custT="1"/>
      <dgm:spPr/>
      <dgm:t>
        <a:bodyPr/>
        <a:lstStyle/>
        <a:p>
          <a:pPr rtl="0"/>
          <a:r>
            <a:rPr lang="tr-TR" sz="2100" dirty="0" err="1"/>
            <a:t>Albert</a:t>
          </a:r>
          <a:r>
            <a:rPr lang="tr-TR" sz="2100" dirty="0"/>
            <a:t> Einstein </a:t>
          </a:r>
          <a:r>
            <a:rPr lang="tr-TR" sz="2100" b="1" dirty="0"/>
            <a:t>“</a:t>
          </a:r>
          <a:r>
            <a:rPr lang="tr-TR" sz="2800" b="1" dirty="0">
              <a:solidFill>
                <a:srgbClr val="FF0000"/>
              </a:solidFill>
            </a:rPr>
            <a:t>Hayal gücü bilgiden önemlidir” </a:t>
          </a:r>
          <a:r>
            <a:rPr lang="tr-TR" sz="2100" b="1" dirty="0"/>
            <a:t>der.</a:t>
          </a:r>
          <a:endParaRPr lang="tr-TR" sz="2100" dirty="0"/>
        </a:p>
      </dgm:t>
    </dgm:pt>
    <dgm:pt modelId="{FF028715-3084-43DF-B59B-B8F92BA9CB31}" type="parTrans" cxnId="{1A955BD4-5E26-4EE9-ADA9-32472DFB78F7}">
      <dgm:prSet/>
      <dgm:spPr/>
      <dgm:t>
        <a:bodyPr/>
        <a:lstStyle/>
        <a:p>
          <a:endParaRPr lang="tr-TR"/>
        </a:p>
      </dgm:t>
    </dgm:pt>
    <dgm:pt modelId="{F081E70F-83BB-4AAF-B203-4D6C2B8CFD38}" type="sibTrans" cxnId="{1A955BD4-5E26-4EE9-ADA9-32472DFB78F7}">
      <dgm:prSet/>
      <dgm:spPr/>
      <dgm:t>
        <a:bodyPr/>
        <a:lstStyle/>
        <a:p>
          <a:endParaRPr lang="tr-TR"/>
        </a:p>
      </dgm:t>
    </dgm:pt>
    <dgm:pt modelId="{586A565A-106F-4A02-A5A3-11089E2F2D5F}">
      <dgm:prSet/>
      <dgm:spPr/>
      <dgm:t>
        <a:bodyPr/>
        <a:lstStyle/>
        <a:p>
          <a:pPr rtl="0"/>
          <a:r>
            <a:rPr lang="tr-TR" b="1" dirty="0"/>
            <a:t>Günümüzde ise </a:t>
          </a:r>
          <a:r>
            <a:rPr lang="tr-TR" dirty="0"/>
            <a:t>birçok okul fen derslerine zaman ayırabilmek için resim derslerini müfredattan çıkarmaktadır. </a:t>
          </a:r>
        </a:p>
      </dgm:t>
    </dgm:pt>
    <dgm:pt modelId="{551B5968-124B-4975-AF32-3F8551C36144}" type="parTrans" cxnId="{224C4494-63BE-4D92-83E5-CE088C720701}">
      <dgm:prSet/>
      <dgm:spPr/>
      <dgm:t>
        <a:bodyPr/>
        <a:lstStyle/>
        <a:p>
          <a:endParaRPr lang="tr-TR"/>
        </a:p>
      </dgm:t>
    </dgm:pt>
    <dgm:pt modelId="{DDAA865B-6817-4CDA-8255-13AE4498ECC6}" type="sibTrans" cxnId="{224C4494-63BE-4D92-83E5-CE088C720701}">
      <dgm:prSet/>
      <dgm:spPr/>
      <dgm:t>
        <a:bodyPr/>
        <a:lstStyle/>
        <a:p>
          <a:endParaRPr lang="tr-TR"/>
        </a:p>
      </dgm:t>
    </dgm:pt>
    <dgm:pt modelId="{D6BDF0BA-781F-4439-BA36-FCAEE0A215CF}">
      <dgm:prSet/>
      <dgm:spPr/>
      <dgm:t>
        <a:bodyPr/>
        <a:lstStyle/>
        <a:p>
          <a:pPr rtl="0"/>
          <a:r>
            <a:rPr lang="tr-TR" dirty="0"/>
            <a:t>Baskı altındaki bu çocuklar büyüdüğünde tarihteki en agresif, en asi nesille karşılaşacağız.</a:t>
          </a:r>
        </a:p>
      </dgm:t>
    </dgm:pt>
    <dgm:pt modelId="{C927DE10-9B5E-4E19-9350-DB3A53BD4F9A}" type="parTrans" cxnId="{A7585C80-3674-43BB-A4FD-5944658F4BAC}">
      <dgm:prSet/>
      <dgm:spPr/>
      <dgm:t>
        <a:bodyPr/>
        <a:lstStyle/>
        <a:p>
          <a:endParaRPr lang="tr-TR"/>
        </a:p>
      </dgm:t>
    </dgm:pt>
    <dgm:pt modelId="{231132C8-E66C-424B-86CB-821603253451}" type="sibTrans" cxnId="{A7585C80-3674-43BB-A4FD-5944658F4BAC}">
      <dgm:prSet/>
      <dgm:spPr/>
      <dgm:t>
        <a:bodyPr/>
        <a:lstStyle/>
        <a:p>
          <a:endParaRPr lang="tr-TR"/>
        </a:p>
      </dgm:t>
    </dgm:pt>
    <dgm:pt modelId="{7BF064C2-8ACE-4095-B524-4E351F3D9466}">
      <dgm:prSet/>
      <dgm:spPr/>
      <dgm:t>
        <a:bodyPr/>
        <a:lstStyle/>
        <a:p>
          <a:pPr rtl="0"/>
          <a:r>
            <a:rPr lang="tr-TR" dirty="0"/>
            <a:t>Birer yetişkin olmaya hazırlanan bu çocukların pek çoğu </a:t>
          </a:r>
          <a:r>
            <a:rPr lang="tr-TR" b="1" dirty="0">
              <a:solidFill>
                <a:srgbClr val="FF0000"/>
              </a:solidFill>
            </a:rPr>
            <a:t>kendilerini ifade etme ve dinletme kaygısı </a:t>
          </a:r>
          <a:r>
            <a:rPr lang="tr-TR" dirty="0"/>
            <a:t>içindedirler.</a:t>
          </a:r>
        </a:p>
      </dgm:t>
    </dgm:pt>
    <dgm:pt modelId="{B8F34E5F-A3ED-4A66-94C2-E9E2349CD081}" type="parTrans" cxnId="{B84F613B-7722-4252-A3DF-903F6C43A08F}">
      <dgm:prSet/>
      <dgm:spPr/>
      <dgm:t>
        <a:bodyPr/>
        <a:lstStyle/>
        <a:p>
          <a:endParaRPr lang="tr-TR"/>
        </a:p>
      </dgm:t>
    </dgm:pt>
    <dgm:pt modelId="{4D9F8EC2-A110-4E05-A7CE-A9435E1C7252}" type="sibTrans" cxnId="{B84F613B-7722-4252-A3DF-903F6C43A08F}">
      <dgm:prSet/>
      <dgm:spPr/>
      <dgm:t>
        <a:bodyPr/>
        <a:lstStyle/>
        <a:p>
          <a:endParaRPr lang="tr-TR"/>
        </a:p>
      </dgm:t>
    </dgm:pt>
    <dgm:pt modelId="{E01F91FF-7EE6-44C5-83CE-D2C91A10DB78}" type="pres">
      <dgm:prSet presAssocID="{DA960DD9-FB27-475D-AD41-0E5B5668C335}" presName="linear" presStyleCnt="0">
        <dgm:presLayoutVars>
          <dgm:animLvl val="lvl"/>
          <dgm:resizeHandles val="exact"/>
        </dgm:presLayoutVars>
      </dgm:prSet>
      <dgm:spPr/>
    </dgm:pt>
    <dgm:pt modelId="{3A725127-7509-459B-9B47-41ECEEFF25D2}" type="pres">
      <dgm:prSet presAssocID="{7A0CB10A-AD42-4715-822D-1F71677C61B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C35A7B5-3CEA-4DC4-AAA3-C47C48E6CCCF}" type="pres">
      <dgm:prSet presAssocID="{F081E70F-83BB-4AAF-B203-4D6C2B8CFD38}" presName="spacer" presStyleCnt="0"/>
      <dgm:spPr/>
    </dgm:pt>
    <dgm:pt modelId="{DF2DF129-242B-449D-990A-FA9E7B7F6D3F}" type="pres">
      <dgm:prSet presAssocID="{586A565A-106F-4A02-A5A3-11089E2F2D5F}" presName="parentText" presStyleLbl="node1" presStyleIdx="1" presStyleCnt="4" custScaleY="129812">
        <dgm:presLayoutVars>
          <dgm:chMax val="0"/>
          <dgm:bulletEnabled val="1"/>
        </dgm:presLayoutVars>
      </dgm:prSet>
      <dgm:spPr/>
    </dgm:pt>
    <dgm:pt modelId="{2E64CB43-B071-4880-BA33-9E7181727CEC}" type="pres">
      <dgm:prSet presAssocID="{DDAA865B-6817-4CDA-8255-13AE4498ECC6}" presName="spacer" presStyleCnt="0"/>
      <dgm:spPr/>
    </dgm:pt>
    <dgm:pt modelId="{8377523A-3B65-4ACA-8414-EA8E41403355}" type="pres">
      <dgm:prSet presAssocID="{D6BDF0BA-781F-4439-BA36-FCAEE0A215CF}" presName="parentText" presStyleLbl="node1" presStyleIdx="2" presStyleCnt="4" custScaleY="129812">
        <dgm:presLayoutVars>
          <dgm:chMax val="0"/>
          <dgm:bulletEnabled val="1"/>
        </dgm:presLayoutVars>
      </dgm:prSet>
      <dgm:spPr/>
    </dgm:pt>
    <dgm:pt modelId="{EB944326-1AF4-459F-939E-DD70FD9062E9}" type="pres">
      <dgm:prSet presAssocID="{231132C8-E66C-424B-86CB-821603253451}" presName="spacer" presStyleCnt="0"/>
      <dgm:spPr/>
    </dgm:pt>
    <dgm:pt modelId="{944C8993-E63C-470D-9488-7CDBD3AD4964}" type="pres">
      <dgm:prSet presAssocID="{7BF064C2-8ACE-4095-B524-4E351F3D9466}" presName="parentText" presStyleLbl="node1" presStyleIdx="3" presStyleCnt="4" custScaleY="129812">
        <dgm:presLayoutVars>
          <dgm:chMax val="0"/>
          <dgm:bulletEnabled val="1"/>
        </dgm:presLayoutVars>
      </dgm:prSet>
      <dgm:spPr/>
    </dgm:pt>
  </dgm:ptLst>
  <dgm:cxnLst>
    <dgm:cxn modelId="{616BE531-403C-4D42-9802-8929FB4B8BF8}" type="presOf" srcId="{7BF064C2-8ACE-4095-B524-4E351F3D9466}" destId="{944C8993-E63C-470D-9488-7CDBD3AD4964}" srcOrd="0" destOrd="0" presId="urn:microsoft.com/office/officeart/2005/8/layout/vList2"/>
    <dgm:cxn modelId="{B84F613B-7722-4252-A3DF-903F6C43A08F}" srcId="{DA960DD9-FB27-475D-AD41-0E5B5668C335}" destId="{7BF064C2-8ACE-4095-B524-4E351F3D9466}" srcOrd="3" destOrd="0" parTransId="{B8F34E5F-A3ED-4A66-94C2-E9E2349CD081}" sibTransId="{4D9F8EC2-A110-4E05-A7CE-A9435E1C7252}"/>
    <dgm:cxn modelId="{F6F3F648-6765-45A1-9FB6-B38EA7C9230E}" type="presOf" srcId="{D6BDF0BA-781F-4439-BA36-FCAEE0A215CF}" destId="{8377523A-3B65-4ACA-8414-EA8E41403355}" srcOrd="0" destOrd="0" presId="urn:microsoft.com/office/officeart/2005/8/layout/vList2"/>
    <dgm:cxn modelId="{2650716F-C47C-4A33-861C-FF191A48EFA1}" type="presOf" srcId="{7A0CB10A-AD42-4715-822D-1F71677C61B3}" destId="{3A725127-7509-459B-9B47-41ECEEFF25D2}" srcOrd="0" destOrd="0" presId="urn:microsoft.com/office/officeart/2005/8/layout/vList2"/>
    <dgm:cxn modelId="{C7E1B174-0433-46AB-B287-C9651D5CB1F9}" type="presOf" srcId="{DA960DD9-FB27-475D-AD41-0E5B5668C335}" destId="{E01F91FF-7EE6-44C5-83CE-D2C91A10DB78}" srcOrd="0" destOrd="0" presId="urn:microsoft.com/office/officeart/2005/8/layout/vList2"/>
    <dgm:cxn modelId="{A7585C80-3674-43BB-A4FD-5944658F4BAC}" srcId="{DA960DD9-FB27-475D-AD41-0E5B5668C335}" destId="{D6BDF0BA-781F-4439-BA36-FCAEE0A215CF}" srcOrd="2" destOrd="0" parTransId="{C927DE10-9B5E-4E19-9350-DB3A53BD4F9A}" sibTransId="{231132C8-E66C-424B-86CB-821603253451}"/>
    <dgm:cxn modelId="{224C4494-63BE-4D92-83E5-CE088C720701}" srcId="{DA960DD9-FB27-475D-AD41-0E5B5668C335}" destId="{586A565A-106F-4A02-A5A3-11089E2F2D5F}" srcOrd="1" destOrd="0" parTransId="{551B5968-124B-4975-AF32-3F8551C36144}" sibTransId="{DDAA865B-6817-4CDA-8255-13AE4498ECC6}"/>
    <dgm:cxn modelId="{398D09B7-4E8B-482F-A34D-DBDA425921BA}" type="presOf" srcId="{586A565A-106F-4A02-A5A3-11089E2F2D5F}" destId="{DF2DF129-242B-449D-990A-FA9E7B7F6D3F}" srcOrd="0" destOrd="0" presId="urn:microsoft.com/office/officeart/2005/8/layout/vList2"/>
    <dgm:cxn modelId="{1A955BD4-5E26-4EE9-ADA9-32472DFB78F7}" srcId="{DA960DD9-FB27-475D-AD41-0E5B5668C335}" destId="{7A0CB10A-AD42-4715-822D-1F71677C61B3}" srcOrd="0" destOrd="0" parTransId="{FF028715-3084-43DF-B59B-B8F92BA9CB31}" sibTransId="{F081E70F-83BB-4AAF-B203-4D6C2B8CFD38}"/>
    <dgm:cxn modelId="{BDDDDE1D-95D3-445F-B4C1-667F9A7D8277}" type="presParOf" srcId="{E01F91FF-7EE6-44C5-83CE-D2C91A10DB78}" destId="{3A725127-7509-459B-9B47-41ECEEFF25D2}" srcOrd="0" destOrd="0" presId="urn:microsoft.com/office/officeart/2005/8/layout/vList2"/>
    <dgm:cxn modelId="{9E685EF3-F765-4477-939B-37FDDC3C8EC4}" type="presParOf" srcId="{E01F91FF-7EE6-44C5-83CE-D2C91A10DB78}" destId="{FC35A7B5-3CEA-4DC4-AAA3-C47C48E6CCCF}" srcOrd="1" destOrd="0" presId="urn:microsoft.com/office/officeart/2005/8/layout/vList2"/>
    <dgm:cxn modelId="{A7B5321B-928F-4DA9-BE48-9F86F873547E}" type="presParOf" srcId="{E01F91FF-7EE6-44C5-83CE-D2C91A10DB78}" destId="{DF2DF129-242B-449D-990A-FA9E7B7F6D3F}" srcOrd="2" destOrd="0" presId="urn:microsoft.com/office/officeart/2005/8/layout/vList2"/>
    <dgm:cxn modelId="{FC5271AF-1AA0-4153-AECA-4A40F371564C}" type="presParOf" srcId="{E01F91FF-7EE6-44C5-83CE-D2C91A10DB78}" destId="{2E64CB43-B071-4880-BA33-9E7181727CEC}" srcOrd="3" destOrd="0" presId="urn:microsoft.com/office/officeart/2005/8/layout/vList2"/>
    <dgm:cxn modelId="{479E5980-1E8A-4C48-8165-BDBDD7A3BEEE}" type="presParOf" srcId="{E01F91FF-7EE6-44C5-83CE-D2C91A10DB78}" destId="{8377523A-3B65-4ACA-8414-EA8E41403355}" srcOrd="4" destOrd="0" presId="urn:microsoft.com/office/officeart/2005/8/layout/vList2"/>
    <dgm:cxn modelId="{EC8EEC8E-D92D-4EE7-81D1-D59A60984DDA}" type="presParOf" srcId="{E01F91FF-7EE6-44C5-83CE-D2C91A10DB78}" destId="{EB944326-1AF4-459F-939E-DD70FD9062E9}" srcOrd="5" destOrd="0" presId="urn:microsoft.com/office/officeart/2005/8/layout/vList2"/>
    <dgm:cxn modelId="{FC0D939A-6FC2-4605-A91C-3B9E2456BEE0}" type="presParOf" srcId="{E01F91FF-7EE6-44C5-83CE-D2C91A10DB78}" destId="{944C8993-E63C-470D-9488-7CDBD3AD496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C118B2C-9BC5-4111-B062-A29AAC56A59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10EBBA91-F49D-49A6-9F57-9561AA6262EC}">
      <dgm:prSet/>
      <dgm:spPr/>
      <dgm:t>
        <a:bodyPr/>
        <a:lstStyle/>
        <a:p>
          <a:pPr rtl="0"/>
          <a:r>
            <a:rPr lang="tr-TR" b="1" dirty="0"/>
            <a:t>Hangi mesleğe yönelirse yönelsin,</a:t>
          </a:r>
          <a:endParaRPr lang="tr-TR" dirty="0"/>
        </a:p>
      </dgm:t>
    </dgm:pt>
    <dgm:pt modelId="{C81C98B7-D453-44AA-8C97-AC5637ADB7A1}" type="parTrans" cxnId="{A067563E-F821-4120-B0FB-1FB315AA06F8}">
      <dgm:prSet/>
      <dgm:spPr/>
      <dgm:t>
        <a:bodyPr/>
        <a:lstStyle/>
        <a:p>
          <a:endParaRPr lang="tr-TR"/>
        </a:p>
      </dgm:t>
    </dgm:pt>
    <dgm:pt modelId="{AB00CBF8-9E11-42BC-A80A-23EF87627B9F}" type="sibTrans" cxnId="{A067563E-F821-4120-B0FB-1FB315AA06F8}">
      <dgm:prSet/>
      <dgm:spPr/>
      <dgm:t>
        <a:bodyPr/>
        <a:lstStyle/>
        <a:p>
          <a:endParaRPr lang="tr-TR"/>
        </a:p>
      </dgm:t>
    </dgm:pt>
    <dgm:pt modelId="{9695A928-A54B-49AD-8F3C-55563DF40E40}">
      <dgm:prSet/>
      <dgm:spPr/>
      <dgm:t>
        <a:bodyPr/>
        <a:lstStyle/>
        <a:p>
          <a:pPr rtl="0"/>
          <a:r>
            <a:rPr lang="tr-TR" b="1" dirty="0"/>
            <a:t>amacına uygun sanat eğitimi ile yetişmiş,</a:t>
          </a:r>
          <a:endParaRPr lang="tr-TR" dirty="0"/>
        </a:p>
      </dgm:t>
    </dgm:pt>
    <dgm:pt modelId="{E63C96C7-2A07-4320-81C0-2787080F3EB8}" type="parTrans" cxnId="{AA4C1204-F97C-4001-A0CD-320370A5DB2D}">
      <dgm:prSet/>
      <dgm:spPr/>
      <dgm:t>
        <a:bodyPr/>
        <a:lstStyle/>
        <a:p>
          <a:endParaRPr lang="tr-TR"/>
        </a:p>
      </dgm:t>
    </dgm:pt>
    <dgm:pt modelId="{188E6F65-9B80-4715-A310-567D4D034423}" type="sibTrans" cxnId="{AA4C1204-F97C-4001-A0CD-320370A5DB2D}">
      <dgm:prSet/>
      <dgm:spPr/>
      <dgm:t>
        <a:bodyPr/>
        <a:lstStyle/>
        <a:p>
          <a:endParaRPr lang="tr-TR"/>
        </a:p>
      </dgm:t>
    </dgm:pt>
    <dgm:pt modelId="{4CC23198-04BF-4E5E-8D19-C45167270C92}">
      <dgm:prSet/>
      <dgm:spPr/>
      <dgm:t>
        <a:bodyPr/>
        <a:lstStyle/>
        <a:p>
          <a:pPr rtl="0"/>
          <a:r>
            <a:rPr lang="tr-TR" b="1" dirty="0">
              <a:solidFill>
                <a:srgbClr val="FF0000"/>
              </a:solidFill>
            </a:rPr>
            <a:t>estetik beğenisi gelişmiş bireylerin</a:t>
          </a:r>
          <a:endParaRPr lang="tr-TR" dirty="0">
            <a:solidFill>
              <a:srgbClr val="FF0000"/>
            </a:solidFill>
          </a:endParaRPr>
        </a:p>
      </dgm:t>
    </dgm:pt>
    <dgm:pt modelId="{360DD9B1-2186-4DCE-AF1E-607D945EBE3F}" type="parTrans" cxnId="{BDE5C71D-5838-43A5-BD2D-672270382396}">
      <dgm:prSet/>
      <dgm:spPr/>
      <dgm:t>
        <a:bodyPr/>
        <a:lstStyle/>
        <a:p>
          <a:endParaRPr lang="tr-TR"/>
        </a:p>
      </dgm:t>
    </dgm:pt>
    <dgm:pt modelId="{2C6D8660-AEB7-49FE-A0CF-DD3652030BB5}" type="sibTrans" cxnId="{BDE5C71D-5838-43A5-BD2D-672270382396}">
      <dgm:prSet/>
      <dgm:spPr/>
      <dgm:t>
        <a:bodyPr/>
        <a:lstStyle/>
        <a:p>
          <a:endParaRPr lang="tr-TR"/>
        </a:p>
      </dgm:t>
    </dgm:pt>
    <dgm:pt modelId="{D59FADC9-290F-4E06-9B63-EB27673A2DFD}">
      <dgm:prSet/>
      <dgm:spPr/>
      <dgm:t>
        <a:bodyPr/>
        <a:lstStyle/>
        <a:p>
          <a:pPr rtl="0"/>
          <a:r>
            <a:rPr lang="tr-TR" b="1" dirty="0"/>
            <a:t>kendilerine ve toplumlarına katkıları daha fazla olacaktır.</a:t>
          </a:r>
          <a:endParaRPr lang="tr-TR" dirty="0"/>
        </a:p>
      </dgm:t>
    </dgm:pt>
    <dgm:pt modelId="{7540E7F3-2436-4972-8C84-37667444045A}" type="parTrans" cxnId="{21F6BDA2-5A04-4576-B1C2-3DCB9091574A}">
      <dgm:prSet/>
      <dgm:spPr/>
      <dgm:t>
        <a:bodyPr/>
        <a:lstStyle/>
        <a:p>
          <a:endParaRPr lang="tr-TR"/>
        </a:p>
      </dgm:t>
    </dgm:pt>
    <dgm:pt modelId="{856BB211-5B50-4A61-A353-232846BC93A1}" type="sibTrans" cxnId="{21F6BDA2-5A04-4576-B1C2-3DCB9091574A}">
      <dgm:prSet/>
      <dgm:spPr/>
      <dgm:t>
        <a:bodyPr/>
        <a:lstStyle/>
        <a:p>
          <a:endParaRPr lang="tr-TR"/>
        </a:p>
      </dgm:t>
    </dgm:pt>
    <dgm:pt modelId="{2DDE61C4-9CE9-4066-95FB-2EF77C29A193}" type="pres">
      <dgm:prSet presAssocID="{DC118B2C-9BC5-4111-B062-A29AAC56A593}" presName="linear" presStyleCnt="0">
        <dgm:presLayoutVars>
          <dgm:animLvl val="lvl"/>
          <dgm:resizeHandles val="exact"/>
        </dgm:presLayoutVars>
      </dgm:prSet>
      <dgm:spPr/>
    </dgm:pt>
    <dgm:pt modelId="{53ACE0BE-29D4-4C57-9D61-7BE96D95E83B}" type="pres">
      <dgm:prSet presAssocID="{10EBBA91-F49D-49A6-9F57-9561AA6262E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4899A79-A6C9-4CCC-8836-B2D1C5DC3E74}" type="pres">
      <dgm:prSet presAssocID="{AB00CBF8-9E11-42BC-A80A-23EF87627B9F}" presName="spacer" presStyleCnt="0"/>
      <dgm:spPr/>
    </dgm:pt>
    <dgm:pt modelId="{74B76B54-7D49-4AC1-8A8E-5E92152C37B2}" type="pres">
      <dgm:prSet presAssocID="{9695A928-A54B-49AD-8F3C-55563DF40E4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7ECBBB8-568D-42EB-9383-0E42BC9F990F}" type="pres">
      <dgm:prSet presAssocID="{188E6F65-9B80-4715-A310-567D4D034423}" presName="spacer" presStyleCnt="0"/>
      <dgm:spPr/>
    </dgm:pt>
    <dgm:pt modelId="{2B5671C9-63B5-471C-8B6A-04451856C84A}" type="pres">
      <dgm:prSet presAssocID="{4CC23198-04BF-4E5E-8D19-C45167270C9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F6989B3-872E-4BEB-A693-58B62C3C07D0}" type="pres">
      <dgm:prSet presAssocID="{2C6D8660-AEB7-49FE-A0CF-DD3652030BB5}" presName="spacer" presStyleCnt="0"/>
      <dgm:spPr/>
    </dgm:pt>
    <dgm:pt modelId="{BEBB70AA-49D4-4D01-9261-FBB518FC426A}" type="pres">
      <dgm:prSet presAssocID="{D59FADC9-290F-4E06-9B63-EB27673A2DF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A4C1204-F97C-4001-A0CD-320370A5DB2D}" srcId="{DC118B2C-9BC5-4111-B062-A29AAC56A593}" destId="{9695A928-A54B-49AD-8F3C-55563DF40E40}" srcOrd="1" destOrd="0" parTransId="{E63C96C7-2A07-4320-81C0-2787080F3EB8}" sibTransId="{188E6F65-9B80-4715-A310-567D4D034423}"/>
    <dgm:cxn modelId="{BDE5C71D-5838-43A5-BD2D-672270382396}" srcId="{DC118B2C-9BC5-4111-B062-A29AAC56A593}" destId="{4CC23198-04BF-4E5E-8D19-C45167270C92}" srcOrd="2" destOrd="0" parTransId="{360DD9B1-2186-4DCE-AF1E-607D945EBE3F}" sibTransId="{2C6D8660-AEB7-49FE-A0CF-DD3652030BB5}"/>
    <dgm:cxn modelId="{6BB2D42F-D479-4A4F-8A23-A2531D1C932F}" type="presOf" srcId="{D59FADC9-290F-4E06-9B63-EB27673A2DFD}" destId="{BEBB70AA-49D4-4D01-9261-FBB518FC426A}" srcOrd="0" destOrd="0" presId="urn:microsoft.com/office/officeart/2005/8/layout/vList2"/>
    <dgm:cxn modelId="{A067563E-F821-4120-B0FB-1FB315AA06F8}" srcId="{DC118B2C-9BC5-4111-B062-A29AAC56A593}" destId="{10EBBA91-F49D-49A6-9F57-9561AA6262EC}" srcOrd="0" destOrd="0" parTransId="{C81C98B7-D453-44AA-8C97-AC5637ADB7A1}" sibTransId="{AB00CBF8-9E11-42BC-A80A-23EF87627B9F}"/>
    <dgm:cxn modelId="{65B48A5A-96E4-4E83-B2CF-E8AE3D864915}" type="presOf" srcId="{9695A928-A54B-49AD-8F3C-55563DF40E40}" destId="{74B76B54-7D49-4AC1-8A8E-5E92152C37B2}" srcOrd="0" destOrd="0" presId="urn:microsoft.com/office/officeart/2005/8/layout/vList2"/>
    <dgm:cxn modelId="{2F456A8B-6D39-433F-A3C9-4859B366DCB7}" type="presOf" srcId="{4CC23198-04BF-4E5E-8D19-C45167270C92}" destId="{2B5671C9-63B5-471C-8B6A-04451856C84A}" srcOrd="0" destOrd="0" presId="urn:microsoft.com/office/officeart/2005/8/layout/vList2"/>
    <dgm:cxn modelId="{21F6BDA2-5A04-4576-B1C2-3DCB9091574A}" srcId="{DC118B2C-9BC5-4111-B062-A29AAC56A593}" destId="{D59FADC9-290F-4E06-9B63-EB27673A2DFD}" srcOrd="3" destOrd="0" parTransId="{7540E7F3-2436-4972-8C84-37667444045A}" sibTransId="{856BB211-5B50-4A61-A353-232846BC93A1}"/>
    <dgm:cxn modelId="{37E147A4-E431-4BD7-96F7-ECFDAA882726}" type="presOf" srcId="{10EBBA91-F49D-49A6-9F57-9561AA6262EC}" destId="{53ACE0BE-29D4-4C57-9D61-7BE96D95E83B}" srcOrd="0" destOrd="0" presId="urn:microsoft.com/office/officeart/2005/8/layout/vList2"/>
    <dgm:cxn modelId="{B54F59E3-2142-414A-A215-392F6194D670}" type="presOf" srcId="{DC118B2C-9BC5-4111-B062-A29AAC56A593}" destId="{2DDE61C4-9CE9-4066-95FB-2EF77C29A193}" srcOrd="0" destOrd="0" presId="urn:microsoft.com/office/officeart/2005/8/layout/vList2"/>
    <dgm:cxn modelId="{07A474B0-E758-4056-9579-3E2C36765910}" type="presParOf" srcId="{2DDE61C4-9CE9-4066-95FB-2EF77C29A193}" destId="{53ACE0BE-29D4-4C57-9D61-7BE96D95E83B}" srcOrd="0" destOrd="0" presId="urn:microsoft.com/office/officeart/2005/8/layout/vList2"/>
    <dgm:cxn modelId="{A8B5503B-98BF-4C5E-9EBF-A6A1C944278C}" type="presParOf" srcId="{2DDE61C4-9CE9-4066-95FB-2EF77C29A193}" destId="{24899A79-A6C9-4CCC-8836-B2D1C5DC3E74}" srcOrd="1" destOrd="0" presId="urn:microsoft.com/office/officeart/2005/8/layout/vList2"/>
    <dgm:cxn modelId="{E6EBE598-C1C4-4B76-B395-128F56521DDD}" type="presParOf" srcId="{2DDE61C4-9CE9-4066-95FB-2EF77C29A193}" destId="{74B76B54-7D49-4AC1-8A8E-5E92152C37B2}" srcOrd="2" destOrd="0" presId="urn:microsoft.com/office/officeart/2005/8/layout/vList2"/>
    <dgm:cxn modelId="{7FB2E281-016C-4DF5-B9BE-42AA8D15E64E}" type="presParOf" srcId="{2DDE61C4-9CE9-4066-95FB-2EF77C29A193}" destId="{D7ECBBB8-568D-42EB-9383-0E42BC9F990F}" srcOrd="3" destOrd="0" presId="urn:microsoft.com/office/officeart/2005/8/layout/vList2"/>
    <dgm:cxn modelId="{7F4936A7-1883-4385-B18D-69D2A21D958B}" type="presParOf" srcId="{2DDE61C4-9CE9-4066-95FB-2EF77C29A193}" destId="{2B5671C9-63B5-471C-8B6A-04451856C84A}" srcOrd="4" destOrd="0" presId="urn:microsoft.com/office/officeart/2005/8/layout/vList2"/>
    <dgm:cxn modelId="{ADAD7957-E18C-47E3-A6B4-B997C401E0EB}" type="presParOf" srcId="{2DDE61C4-9CE9-4066-95FB-2EF77C29A193}" destId="{9F6989B3-872E-4BEB-A693-58B62C3C07D0}" srcOrd="5" destOrd="0" presId="urn:microsoft.com/office/officeart/2005/8/layout/vList2"/>
    <dgm:cxn modelId="{DBFC0C94-4DAF-4ED2-805E-09032A8E3DAA}" type="presParOf" srcId="{2DDE61C4-9CE9-4066-95FB-2EF77C29A193}" destId="{BEBB70AA-49D4-4D01-9261-FBB518FC426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18B8B33-01D5-4A7B-8A56-B54208B6718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044B454-6B83-40DC-A2B3-65D9EB4A5647}">
      <dgm:prSet/>
      <dgm:spPr/>
      <dgm:t>
        <a:bodyPr/>
        <a:lstStyle/>
        <a:p>
          <a:pPr rtl="0"/>
          <a:r>
            <a:rPr lang="tr-TR" dirty="0"/>
            <a:t>Ülkemizde genellikle ilköğretim birinci kademede (1,2,3 ve 4. Sınıflar) Sanat Eğitimi (Görsel Sanatlar Eğitim) dersleri sınıf öğretmenleri tarafından verilmektedir. </a:t>
          </a:r>
        </a:p>
      </dgm:t>
    </dgm:pt>
    <dgm:pt modelId="{BE779FBF-FFA4-4645-92A9-A53815CE25CC}" type="parTrans" cxnId="{21628D22-A3CA-4279-8FF9-3E775B8250AB}">
      <dgm:prSet/>
      <dgm:spPr/>
      <dgm:t>
        <a:bodyPr/>
        <a:lstStyle/>
        <a:p>
          <a:endParaRPr lang="tr-TR"/>
        </a:p>
      </dgm:t>
    </dgm:pt>
    <dgm:pt modelId="{8507092D-09DF-454F-BBBA-016C1A00F6A0}" type="sibTrans" cxnId="{21628D22-A3CA-4279-8FF9-3E775B8250AB}">
      <dgm:prSet/>
      <dgm:spPr/>
      <dgm:t>
        <a:bodyPr/>
        <a:lstStyle/>
        <a:p>
          <a:endParaRPr lang="tr-TR"/>
        </a:p>
      </dgm:t>
    </dgm:pt>
    <dgm:pt modelId="{73246B6F-A4E0-405A-862F-BBC7BBAC4FD2}" type="pres">
      <dgm:prSet presAssocID="{918B8B33-01D5-4A7B-8A56-B54208B67185}" presName="linear" presStyleCnt="0">
        <dgm:presLayoutVars>
          <dgm:animLvl val="lvl"/>
          <dgm:resizeHandles val="exact"/>
        </dgm:presLayoutVars>
      </dgm:prSet>
      <dgm:spPr/>
    </dgm:pt>
    <dgm:pt modelId="{E63D8E37-7792-4C23-8A4B-98A0EBB72DE0}" type="pres">
      <dgm:prSet presAssocID="{0044B454-6B83-40DC-A2B3-65D9EB4A5647}" presName="parentText" presStyleLbl="node1" presStyleIdx="0" presStyleCnt="1" custScaleY="65306">
        <dgm:presLayoutVars>
          <dgm:chMax val="0"/>
          <dgm:bulletEnabled val="1"/>
        </dgm:presLayoutVars>
      </dgm:prSet>
      <dgm:spPr/>
    </dgm:pt>
  </dgm:ptLst>
  <dgm:cxnLst>
    <dgm:cxn modelId="{21628D22-A3CA-4279-8FF9-3E775B8250AB}" srcId="{918B8B33-01D5-4A7B-8A56-B54208B67185}" destId="{0044B454-6B83-40DC-A2B3-65D9EB4A5647}" srcOrd="0" destOrd="0" parTransId="{BE779FBF-FFA4-4645-92A9-A53815CE25CC}" sibTransId="{8507092D-09DF-454F-BBBA-016C1A00F6A0}"/>
    <dgm:cxn modelId="{C3DF472B-C254-4AAF-8073-07A9261ED99C}" type="presOf" srcId="{0044B454-6B83-40DC-A2B3-65D9EB4A5647}" destId="{E63D8E37-7792-4C23-8A4B-98A0EBB72DE0}" srcOrd="0" destOrd="0" presId="urn:microsoft.com/office/officeart/2005/8/layout/vList2"/>
    <dgm:cxn modelId="{7AF4EFD5-75C5-432C-AD21-D8F8911A18A9}" type="presOf" srcId="{918B8B33-01D5-4A7B-8A56-B54208B67185}" destId="{73246B6F-A4E0-405A-862F-BBC7BBAC4FD2}" srcOrd="0" destOrd="0" presId="urn:microsoft.com/office/officeart/2005/8/layout/vList2"/>
    <dgm:cxn modelId="{145D8920-642F-4EA5-A2F2-41AE61482A36}" type="presParOf" srcId="{73246B6F-A4E0-405A-862F-BBC7BBAC4FD2}" destId="{E63D8E37-7792-4C23-8A4B-98A0EBB72DE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38AB010-8EDD-4541-8B94-4D2B583A60F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F829436-D266-4279-BA81-B9CAC3D35A94}">
      <dgm:prSet/>
      <dgm:spPr/>
      <dgm:t>
        <a:bodyPr/>
        <a:lstStyle/>
        <a:p>
          <a:pPr rtl="0"/>
          <a:r>
            <a:rPr lang="tr-TR" dirty="0"/>
            <a:t>eğitim- öğretim süreçlerinde,</a:t>
          </a:r>
        </a:p>
      </dgm:t>
    </dgm:pt>
    <dgm:pt modelId="{F7115135-57C5-414A-AE6F-C73BA6333F05}" type="parTrans" cxnId="{820D4CE2-8E76-4F42-AB23-880939D8CDD0}">
      <dgm:prSet/>
      <dgm:spPr/>
      <dgm:t>
        <a:bodyPr/>
        <a:lstStyle/>
        <a:p>
          <a:endParaRPr lang="tr-TR"/>
        </a:p>
      </dgm:t>
    </dgm:pt>
    <dgm:pt modelId="{3C23C118-96EB-4074-9E3B-8E7A306C3893}" type="sibTrans" cxnId="{820D4CE2-8E76-4F42-AB23-880939D8CDD0}">
      <dgm:prSet/>
      <dgm:spPr/>
      <dgm:t>
        <a:bodyPr/>
        <a:lstStyle/>
        <a:p>
          <a:endParaRPr lang="tr-TR"/>
        </a:p>
      </dgm:t>
    </dgm:pt>
    <dgm:pt modelId="{3B2679F1-D68E-49D1-A557-D60490F30DDD}">
      <dgm:prSet/>
      <dgm:spPr/>
      <dgm:t>
        <a:bodyPr/>
        <a:lstStyle/>
        <a:p>
          <a:pPr rtl="0"/>
          <a:r>
            <a:rPr lang="tr-TR" dirty="0"/>
            <a:t>çocuğun çizgisel gelişimi,</a:t>
          </a:r>
        </a:p>
      </dgm:t>
    </dgm:pt>
    <dgm:pt modelId="{1670492C-74D8-4F07-AE67-5D99B9F0BA90}" type="parTrans" cxnId="{8E94D02A-410F-460D-B0E2-1AAC160A0A6C}">
      <dgm:prSet/>
      <dgm:spPr/>
      <dgm:t>
        <a:bodyPr/>
        <a:lstStyle/>
        <a:p>
          <a:endParaRPr lang="tr-TR"/>
        </a:p>
      </dgm:t>
    </dgm:pt>
    <dgm:pt modelId="{81E6358F-8BEA-47EC-BBAE-D494AE33A685}" type="sibTrans" cxnId="{8E94D02A-410F-460D-B0E2-1AAC160A0A6C}">
      <dgm:prSet/>
      <dgm:spPr/>
      <dgm:t>
        <a:bodyPr/>
        <a:lstStyle/>
        <a:p>
          <a:endParaRPr lang="tr-TR"/>
        </a:p>
      </dgm:t>
    </dgm:pt>
    <dgm:pt modelId="{E0FAF9F1-13C5-47A9-B99F-4D2AD2EE96CD}">
      <dgm:prSet/>
      <dgm:spPr/>
      <dgm:t>
        <a:bodyPr/>
        <a:lstStyle/>
        <a:p>
          <a:pPr rtl="0"/>
          <a:r>
            <a:rPr lang="tr-TR" dirty="0"/>
            <a:t>öğrencilere seviyelerine uygun neler yaptırabilecekleri ve zarar vermeden nasıl yönlendirebilecekleri ile ilgili teori ve uygulamalar konusunda bilgi sahibi olmalıdır.</a:t>
          </a:r>
        </a:p>
      </dgm:t>
    </dgm:pt>
    <dgm:pt modelId="{417CB3BD-8537-4D84-9491-EC643EFAE082}" type="sibTrans" cxnId="{97E38C36-7EF4-4502-A5D6-200FCDB713F7}">
      <dgm:prSet/>
      <dgm:spPr/>
      <dgm:t>
        <a:bodyPr/>
        <a:lstStyle/>
        <a:p>
          <a:endParaRPr lang="tr-TR"/>
        </a:p>
      </dgm:t>
    </dgm:pt>
    <dgm:pt modelId="{4B82AB80-2433-41DE-981E-55D30969B6B1}" type="parTrans" cxnId="{97E38C36-7EF4-4502-A5D6-200FCDB713F7}">
      <dgm:prSet/>
      <dgm:spPr/>
      <dgm:t>
        <a:bodyPr/>
        <a:lstStyle/>
        <a:p>
          <a:endParaRPr lang="tr-TR"/>
        </a:p>
      </dgm:t>
    </dgm:pt>
    <dgm:pt modelId="{57A15511-0C0B-4EBC-874F-235CDFD3DC6E}">
      <dgm:prSet/>
      <dgm:spPr/>
      <dgm:t>
        <a:bodyPr/>
        <a:lstStyle/>
        <a:p>
          <a:pPr rtl="0"/>
          <a:r>
            <a:rPr lang="tr-TR" dirty="0"/>
            <a:t>müzede eğitim, </a:t>
          </a:r>
        </a:p>
      </dgm:t>
    </dgm:pt>
    <dgm:pt modelId="{C7ED1FB7-619C-4FAB-A5BA-D88001616B69}" type="sibTrans" cxnId="{1873776A-3F80-426C-BD0A-31FCAD442D3D}">
      <dgm:prSet/>
      <dgm:spPr/>
      <dgm:t>
        <a:bodyPr/>
        <a:lstStyle/>
        <a:p>
          <a:endParaRPr lang="tr-TR"/>
        </a:p>
      </dgm:t>
    </dgm:pt>
    <dgm:pt modelId="{A605203E-487D-4D75-A06F-9AFA1CBCC6D5}" type="parTrans" cxnId="{1873776A-3F80-426C-BD0A-31FCAD442D3D}">
      <dgm:prSet/>
      <dgm:spPr/>
      <dgm:t>
        <a:bodyPr/>
        <a:lstStyle/>
        <a:p>
          <a:endParaRPr lang="tr-TR"/>
        </a:p>
      </dgm:t>
    </dgm:pt>
    <dgm:pt modelId="{07B57AD7-4E90-436A-AFE0-96979EDBEBC3}">
      <dgm:prSet/>
      <dgm:spPr/>
      <dgm:t>
        <a:bodyPr/>
        <a:lstStyle/>
        <a:p>
          <a:pPr rtl="0"/>
          <a:r>
            <a:rPr lang="tr-TR" dirty="0"/>
            <a:t>sanat eğitiminin önemi ve gerekliliği, </a:t>
          </a:r>
        </a:p>
      </dgm:t>
    </dgm:pt>
    <dgm:pt modelId="{576BAD0B-1BE7-4AE5-98CC-260AA0E68AC5}" type="sibTrans" cxnId="{E89F6AFE-7EDD-4ADD-8CB0-04783D6ABE38}">
      <dgm:prSet/>
      <dgm:spPr/>
      <dgm:t>
        <a:bodyPr/>
        <a:lstStyle/>
        <a:p>
          <a:endParaRPr lang="tr-TR"/>
        </a:p>
      </dgm:t>
    </dgm:pt>
    <dgm:pt modelId="{3D757522-331B-4512-9C8F-FDA07C4B5D78}" type="parTrans" cxnId="{E89F6AFE-7EDD-4ADD-8CB0-04783D6ABE38}">
      <dgm:prSet/>
      <dgm:spPr/>
      <dgm:t>
        <a:bodyPr/>
        <a:lstStyle/>
        <a:p>
          <a:endParaRPr lang="tr-TR"/>
        </a:p>
      </dgm:t>
    </dgm:pt>
    <dgm:pt modelId="{2D11D044-741E-4E2A-9ADC-FDB1B6C73A9E}" type="pres">
      <dgm:prSet presAssocID="{C38AB010-8EDD-4541-8B94-4D2B583A60FE}" presName="theList" presStyleCnt="0">
        <dgm:presLayoutVars>
          <dgm:dir/>
          <dgm:animLvl val="lvl"/>
          <dgm:resizeHandles val="exact"/>
        </dgm:presLayoutVars>
      </dgm:prSet>
      <dgm:spPr/>
    </dgm:pt>
    <dgm:pt modelId="{901C91DF-4F4F-437B-B8E4-93C813211507}" type="pres">
      <dgm:prSet presAssocID="{CF829436-D266-4279-BA81-B9CAC3D35A94}" presName="compNode" presStyleCnt="0"/>
      <dgm:spPr/>
    </dgm:pt>
    <dgm:pt modelId="{877040E6-FD6F-41DD-8121-55088F89BEC2}" type="pres">
      <dgm:prSet presAssocID="{CF829436-D266-4279-BA81-B9CAC3D35A94}" presName="aNode" presStyleLbl="bgShp" presStyleIdx="0" presStyleCnt="1"/>
      <dgm:spPr/>
    </dgm:pt>
    <dgm:pt modelId="{26DA6B6B-8472-4D4B-902B-67D3A824AF2B}" type="pres">
      <dgm:prSet presAssocID="{CF829436-D266-4279-BA81-B9CAC3D35A94}" presName="textNode" presStyleLbl="bgShp" presStyleIdx="0" presStyleCnt="1"/>
      <dgm:spPr/>
    </dgm:pt>
    <dgm:pt modelId="{C0E4BFD4-105E-409E-99D6-8308DDAF769E}" type="pres">
      <dgm:prSet presAssocID="{CF829436-D266-4279-BA81-B9CAC3D35A94}" presName="compChildNode" presStyleCnt="0"/>
      <dgm:spPr/>
    </dgm:pt>
    <dgm:pt modelId="{6648A505-C61B-4072-8ABF-ABE821871800}" type="pres">
      <dgm:prSet presAssocID="{CF829436-D266-4279-BA81-B9CAC3D35A94}" presName="theInnerList" presStyleCnt="0"/>
      <dgm:spPr/>
    </dgm:pt>
    <dgm:pt modelId="{7E5033E5-DCD8-4316-9FEB-12A396A5BB8E}" type="pres">
      <dgm:prSet presAssocID="{3B2679F1-D68E-49D1-A557-D60490F30DDD}" presName="childNode" presStyleLbl="node1" presStyleIdx="0" presStyleCnt="4" custScaleX="118123">
        <dgm:presLayoutVars>
          <dgm:bulletEnabled val="1"/>
        </dgm:presLayoutVars>
      </dgm:prSet>
      <dgm:spPr/>
    </dgm:pt>
    <dgm:pt modelId="{8690D3EF-87BB-4FDD-95B5-4FDB289511DE}" type="pres">
      <dgm:prSet presAssocID="{3B2679F1-D68E-49D1-A557-D60490F30DDD}" presName="aSpace2" presStyleCnt="0"/>
      <dgm:spPr/>
    </dgm:pt>
    <dgm:pt modelId="{240445A5-79FB-4DBC-A660-9C91D974288A}" type="pres">
      <dgm:prSet presAssocID="{07B57AD7-4E90-436A-AFE0-96979EDBEBC3}" presName="childNode" presStyleLbl="node1" presStyleIdx="1" presStyleCnt="4" custScaleX="118123">
        <dgm:presLayoutVars>
          <dgm:bulletEnabled val="1"/>
        </dgm:presLayoutVars>
      </dgm:prSet>
      <dgm:spPr/>
    </dgm:pt>
    <dgm:pt modelId="{9744BC83-D0A9-4618-8770-8D48E4A12145}" type="pres">
      <dgm:prSet presAssocID="{07B57AD7-4E90-436A-AFE0-96979EDBEBC3}" presName="aSpace2" presStyleCnt="0"/>
      <dgm:spPr/>
    </dgm:pt>
    <dgm:pt modelId="{F6DF6B08-6987-4C16-8420-D9C30470D306}" type="pres">
      <dgm:prSet presAssocID="{57A15511-0C0B-4EBC-874F-235CDFD3DC6E}" presName="childNode" presStyleLbl="node1" presStyleIdx="2" presStyleCnt="4" custScaleX="118123">
        <dgm:presLayoutVars>
          <dgm:bulletEnabled val="1"/>
        </dgm:presLayoutVars>
      </dgm:prSet>
      <dgm:spPr/>
    </dgm:pt>
    <dgm:pt modelId="{0A8EDF35-0155-4DC4-BCF3-C5B352EE4B31}" type="pres">
      <dgm:prSet presAssocID="{57A15511-0C0B-4EBC-874F-235CDFD3DC6E}" presName="aSpace2" presStyleCnt="0"/>
      <dgm:spPr/>
    </dgm:pt>
    <dgm:pt modelId="{450B2367-CBE9-4198-8B5A-870B3E2378CB}" type="pres">
      <dgm:prSet presAssocID="{E0FAF9F1-13C5-47A9-B99F-4D2AD2EE96CD}" presName="childNode" presStyleLbl="node1" presStyleIdx="3" presStyleCnt="4" custScaleX="118123" custScaleY="228310">
        <dgm:presLayoutVars>
          <dgm:bulletEnabled val="1"/>
        </dgm:presLayoutVars>
      </dgm:prSet>
      <dgm:spPr/>
    </dgm:pt>
  </dgm:ptLst>
  <dgm:cxnLst>
    <dgm:cxn modelId="{CBE16E18-8225-46C4-9730-9D3A67223646}" type="presOf" srcId="{C38AB010-8EDD-4541-8B94-4D2B583A60FE}" destId="{2D11D044-741E-4E2A-9ADC-FDB1B6C73A9E}" srcOrd="0" destOrd="0" presId="urn:microsoft.com/office/officeart/2005/8/layout/lProcess2"/>
    <dgm:cxn modelId="{13089C20-F571-45AF-86BE-F3D785BB587B}" type="presOf" srcId="{CF829436-D266-4279-BA81-B9CAC3D35A94}" destId="{877040E6-FD6F-41DD-8121-55088F89BEC2}" srcOrd="0" destOrd="0" presId="urn:microsoft.com/office/officeart/2005/8/layout/lProcess2"/>
    <dgm:cxn modelId="{8E94D02A-410F-460D-B0E2-1AAC160A0A6C}" srcId="{CF829436-D266-4279-BA81-B9CAC3D35A94}" destId="{3B2679F1-D68E-49D1-A557-D60490F30DDD}" srcOrd="0" destOrd="0" parTransId="{1670492C-74D8-4F07-AE67-5D99B9F0BA90}" sibTransId="{81E6358F-8BEA-47EC-BBAE-D494AE33A685}"/>
    <dgm:cxn modelId="{97E38C36-7EF4-4502-A5D6-200FCDB713F7}" srcId="{CF829436-D266-4279-BA81-B9CAC3D35A94}" destId="{E0FAF9F1-13C5-47A9-B99F-4D2AD2EE96CD}" srcOrd="3" destOrd="0" parTransId="{4B82AB80-2433-41DE-981E-55D30969B6B1}" sibTransId="{417CB3BD-8537-4D84-9491-EC643EFAE082}"/>
    <dgm:cxn modelId="{1873776A-3F80-426C-BD0A-31FCAD442D3D}" srcId="{CF829436-D266-4279-BA81-B9CAC3D35A94}" destId="{57A15511-0C0B-4EBC-874F-235CDFD3DC6E}" srcOrd="2" destOrd="0" parTransId="{A605203E-487D-4D75-A06F-9AFA1CBCC6D5}" sibTransId="{C7ED1FB7-619C-4FAB-A5BA-D88001616B69}"/>
    <dgm:cxn modelId="{F878AB6D-32BE-4F63-8F53-1A8728EF5F0A}" type="presOf" srcId="{07B57AD7-4E90-436A-AFE0-96979EDBEBC3}" destId="{240445A5-79FB-4DBC-A660-9C91D974288A}" srcOrd="0" destOrd="0" presId="urn:microsoft.com/office/officeart/2005/8/layout/lProcess2"/>
    <dgm:cxn modelId="{8BF8FA87-ACB5-496A-AB72-D5A1F56947F6}" type="presOf" srcId="{E0FAF9F1-13C5-47A9-B99F-4D2AD2EE96CD}" destId="{450B2367-CBE9-4198-8B5A-870B3E2378CB}" srcOrd="0" destOrd="0" presId="urn:microsoft.com/office/officeart/2005/8/layout/lProcess2"/>
    <dgm:cxn modelId="{795ED8AF-04BD-4C3A-AD0B-837F883C1427}" type="presOf" srcId="{CF829436-D266-4279-BA81-B9CAC3D35A94}" destId="{26DA6B6B-8472-4D4B-902B-67D3A824AF2B}" srcOrd="1" destOrd="0" presId="urn:microsoft.com/office/officeart/2005/8/layout/lProcess2"/>
    <dgm:cxn modelId="{820D4CE2-8E76-4F42-AB23-880939D8CDD0}" srcId="{C38AB010-8EDD-4541-8B94-4D2B583A60FE}" destId="{CF829436-D266-4279-BA81-B9CAC3D35A94}" srcOrd="0" destOrd="0" parTransId="{F7115135-57C5-414A-AE6F-C73BA6333F05}" sibTransId="{3C23C118-96EB-4074-9E3B-8E7A306C3893}"/>
    <dgm:cxn modelId="{CFCBC5ED-6B27-4F02-8C39-384A0127B930}" type="presOf" srcId="{57A15511-0C0B-4EBC-874F-235CDFD3DC6E}" destId="{F6DF6B08-6987-4C16-8420-D9C30470D306}" srcOrd="0" destOrd="0" presId="urn:microsoft.com/office/officeart/2005/8/layout/lProcess2"/>
    <dgm:cxn modelId="{EDB469FD-FB4E-481B-88B2-F46157810AF6}" type="presOf" srcId="{3B2679F1-D68E-49D1-A557-D60490F30DDD}" destId="{7E5033E5-DCD8-4316-9FEB-12A396A5BB8E}" srcOrd="0" destOrd="0" presId="urn:microsoft.com/office/officeart/2005/8/layout/lProcess2"/>
    <dgm:cxn modelId="{E89F6AFE-7EDD-4ADD-8CB0-04783D6ABE38}" srcId="{CF829436-D266-4279-BA81-B9CAC3D35A94}" destId="{07B57AD7-4E90-436A-AFE0-96979EDBEBC3}" srcOrd="1" destOrd="0" parTransId="{3D757522-331B-4512-9C8F-FDA07C4B5D78}" sibTransId="{576BAD0B-1BE7-4AE5-98CC-260AA0E68AC5}"/>
    <dgm:cxn modelId="{CA64F37E-5D49-475B-9F62-1BF13CE80FE8}" type="presParOf" srcId="{2D11D044-741E-4E2A-9ADC-FDB1B6C73A9E}" destId="{901C91DF-4F4F-437B-B8E4-93C813211507}" srcOrd="0" destOrd="0" presId="urn:microsoft.com/office/officeart/2005/8/layout/lProcess2"/>
    <dgm:cxn modelId="{739C974B-8419-40CD-ABDF-1C92073FBC89}" type="presParOf" srcId="{901C91DF-4F4F-437B-B8E4-93C813211507}" destId="{877040E6-FD6F-41DD-8121-55088F89BEC2}" srcOrd="0" destOrd="0" presId="urn:microsoft.com/office/officeart/2005/8/layout/lProcess2"/>
    <dgm:cxn modelId="{B729C843-CE4D-4BA7-A5DE-0C2935C27E4C}" type="presParOf" srcId="{901C91DF-4F4F-437B-B8E4-93C813211507}" destId="{26DA6B6B-8472-4D4B-902B-67D3A824AF2B}" srcOrd="1" destOrd="0" presId="urn:microsoft.com/office/officeart/2005/8/layout/lProcess2"/>
    <dgm:cxn modelId="{F9BF4DF7-2693-4505-AAD5-39583BF30E41}" type="presParOf" srcId="{901C91DF-4F4F-437B-B8E4-93C813211507}" destId="{C0E4BFD4-105E-409E-99D6-8308DDAF769E}" srcOrd="2" destOrd="0" presId="urn:microsoft.com/office/officeart/2005/8/layout/lProcess2"/>
    <dgm:cxn modelId="{A76E4355-0CCC-454F-A6E0-A51B34AE231F}" type="presParOf" srcId="{C0E4BFD4-105E-409E-99D6-8308DDAF769E}" destId="{6648A505-C61B-4072-8ABF-ABE821871800}" srcOrd="0" destOrd="0" presId="urn:microsoft.com/office/officeart/2005/8/layout/lProcess2"/>
    <dgm:cxn modelId="{9BB682CD-9F13-4AC8-920F-6666F2E1D7FE}" type="presParOf" srcId="{6648A505-C61B-4072-8ABF-ABE821871800}" destId="{7E5033E5-DCD8-4316-9FEB-12A396A5BB8E}" srcOrd="0" destOrd="0" presId="urn:microsoft.com/office/officeart/2005/8/layout/lProcess2"/>
    <dgm:cxn modelId="{2E819FC1-4439-40DC-8580-3EC6B887447C}" type="presParOf" srcId="{6648A505-C61B-4072-8ABF-ABE821871800}" destId="{8690D3EF-87BB-4FDD-95B5-4FDB289511DE}" srcOrd="1" destOrd="0" presId="urn:microsoft.com/office/officeart/2005/8/layout/lProcess2"/>
    <dgm:cxn modelId="{39508BD7-1088-439A-AC8C-A9772B99E18C}" type="presParOf" srcId="{6648A505-C61B-4072-8ABF-ABE821871800}" destId="{240445A5-79FB-4DBC-A660-9C91D974288A}" srcOrd="2" destOrd="0" presId="urn:microsoft.com/office/officeart/2005/8/layout/lProcess2"/>
    <dgm:cxn modelId="{3837D10E-1BF7-4DE6-91C9-24B19DB66FD5}" type="presParOf" srcId="{6648A505-C61B-4072-8ABF-ABE821871800}" destId="{9744BC83-D0A9-4618-8770-8D48E4A12145}" srcOrd="3" destOrd="0" presId="urn:microsoft.com/office/officeart/2005/8/layout/lProcess2"/>
    <dgm:cxn modelId="{DCA04AE1-716B-4428-ACC6-A5822663E14E}" type="presParOf" srcId="{6648A505-C61B-4072-8ABF-ABE821871800}" destId="{F6DF6B08-6987-4C16-8420-D9C30470D306}" srcOrd="4" destOrd="0" presId="urn:microsoft.com/office/officeart/2005/8/layout/lProcess2"/>
    <dgm:cxn modelId="{2596E218-BC47-4A5D-A69C-16E810FAAEC1}" type="presParOf" srcId="{6648A505-C61B-4072-8ABF-ABE821871800}" destId="{0A8EDF35-0155-4DC4-BCF3-C5B352EE4B31}" srcOrd="5" destOrd="0" presId="urn:microsoft.com/office/officeart/2005/8/layout/lProcess2"/>
    <dgm:cxn modelId="{1F09FBC5-652A-4704-9A7F-52A4B1BCCE1C}" type="presParOf" srcId="{6648A505-C61B-4072-8ABF-ABE821871800}" destId="{450B2367-CBE9-4198-8B5A-870B3E2378CB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FE62F90-424F-40A5-83BD-DF0BE2FCC732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4FEF6D2-6D95-4403-A261-ABA487F9C0D0}">
      <dgm:prSet/>
      <dgm:spPr/>
      <dgm:t>
        <a:bodyPr/>
        <a:lstStyle/>
        <a:p>
          <a:pPr rtl="0"/>
          <a:r>
            <a:rPr lang="tr-TR" dirty="0"/>
            <a:t>Öğrencisini sürekli olumsuz eleştiren, cesaretini kıran öğretmenler yaratıcılığın ve kişiliğin gelişimine ket vururlar.</a:t>
          </a:r>
        </a:p>
      </dgm:t>
    </dgm:pt>
    <dgm:pt modelId="{43B866A4-97C7-4087-B604-3F6433BC42EB}" type="parTrans" cxnId="{2AC32E6E-0389-4F7A-9C4B-1FB4230D97EE}">
      <dgm:prSet/>
      <dgm:spPr/>
      <dgm:t>
        <a:bodyPr/>
        <a:lstStyle/>
        <a:p>
          <a:endParaRPr lang="tr-TR"/>
        </a:p>
      </dgm:t>
    </dgm:pt>
    <dgm:pt modelId="{A1EDCF49-AE88-440D-B9E8-EC4C68B7B0C9}" type="sibTrans" cxnId="{2AC32E6E-0389-4F7A-9C4B-1FB4230D97EE}">
      <dgm:prSet/>
      <dgm:spPr/>
      <dgm:t>
        <a:bodyPr/>
        <a:lstStyle/>
        <a:p>
          <a:endParaRPr lang="tr-TR"/>
        </a:p>
      </dgm:t>
    </dgm:pt>
    <dgm:pt modelId="{426F87AE-6F35-444C-8DB5-D1E3829C0270}" type="pres">
      <dgm:prSet presAssocID="{2FE62F90-424F-40A5-83BD-DF0BE2FCC732}" presName="linear" presStyleCnt="0">
        <dgm:presLayoutVars>
          <dgm:animLvl val="lvl"/>
          <dgm:resizeHandles val="exact"/>
        </dgm:presLayoutVars>
      </dgm:prSet>
      <dgm:spPr/>
    </dgm:pt>
    <dgm:pt modelId="{73E6ED32-D30C-47B1-B2E7-35AFB2C6CB1F}" type="pres">
      <dgm:prSet presAssocID="{54FEF6D2-6D95-4403-A261-ABA487F9C0D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AC32E6E-0389-4F7A-9C4B-1FB4230D97EE}" srcId="{2FE62F90-424F-40A5-83BD-DF0BE2FCC732}" destId="{54FEF6D2-6D95-4403-A261-ABA487F9C0D0}" srcOrd="0" destOrd="0" parTransId="{43B866A4-97C7-4087-B604-3F6433BC42EB}" sibTransId="{A1EDCF49-AE88-440D-B9E8-EC4C68B7B0C9}"/>
    <dgm:cxn modelId="{9D51BC92-DB5A-4820-9C39-3BE6D168A255}" type="presOf" srcId="{2FE62F90-424F-40A5-83BD-DF0BE2FCC732}" destId="{426F87AE-6F35-444C-8DB5-D1E3829C0270}" srcOrd="0" destOrd="0" presId="urn:microsoft.com/office/officeart/2005/8/layout/vList2"/>
    <dgm:cxn modelId="{28A24D94-FEC8-413A-9B87-75A6A3F1CD4F}" type="presOf" srcId="{54FEF6D2-6D95-4403-A261-ABA487F9C0D0}" destId="{73E6ED32-D30C-47B1-B2E7-35AFB2C6CB1F}" srcOrd="0" destOrd="0" presId="urn:microsoft.com/office/officeart/2005/8/layout/vList2"/>
    <dgm:cxn modelId="{D4293C77-0603-4C51-A68A-121B33DD63E4}" type="presParOf" srcId="{426F87AE-6F35-444C-8DB5-D1E3829C0270}" destId="{73E6ED32-D30C-47B1-B2E7-35AFB2C6CB1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E11C33-EBEA-4F98-AEEB-EE3F3A8211E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94546AEC-2E03-48C3-BB4D-FEC7E9B10350}">
      <dgm:prSet/>
      <dgm:spPr/>
      <dgm:t>
        <a:bodyPr/>
        <a:lstStyle/>
        <a:p>
          <a:pPr rtl="0"/>
          <a:r>
            <a:rPr lang="tr-TR" dirty="0"/>
            <a:t>Ünlü sanat tarihçisi </a:t>
          </a:r>
          <a:r>
            <a:rPr lang="tr-TR" dirty="0" err="1"/>
            <a:t>Herbert</a:t>
          </a:r>
          <a:r>
            <a:rPr lang="tr-TR" dirty="0"/>
            <a:t> </a:t>
          </a:r>
          <a:r>
            <a:rPr lang="tr-TR" dirty="0" err="1"/>
            <a:t>Read’e</a:t>
          </a:r>
          <a:r>
            <a:rPr lang="tr-TR" dirty="0"/>
            <a:t> göre sanatın en basit ve kullanılan tanımı, hoşa giden biçimler yaratma çabasıdır.</a:t>
          </a:r>
        </a:p>
      </dgm:t>
    </dgm:pt>
    <dgm:pt modelId="{B962419D-BBBF-45EE-A202-DE6AA7A99A6B}" type="parTrans" cxnId="{CBC82DC8-677B-47DD-91C2-8CA6A0F0F917}">
      <dgm:prSet/>
      <dgm:spPr/>
      <dgm:t>
        <a:bodyPr/>
        <a:lstStyle/>
        <a:p>
          <a:endParaRPr lang="tr-TR"/>
        </a:p>
      </dgm:t>
    </dgm:pt>
    <dgm:pt modelId="{252F88E5-6A34-4BC2-BF26-51D2706842C1}" type="sibTrans" cxnId="{CBC82DC8-677B-47DD-91C2-8CA6A0F0F917}">
      <dgm:prSet/>
      <dgm:spPr/>
      <dgm:t>
        <a:bodyPr/>
        <a:lstStyle/>
        <a:p>
          <a:endParaRPr lang="tr-TR"/>
        </a:p>
      </dgm:t>
    </dgm:pt>
    <dgm:pt modelId="{44021771-4029-4B4D-8DC3-07984815B632}" type="pres">
      <dgm:prSet presAssocID="{18E11C33-EBEA-4F98-AEEB-EE3F3A8211EE}" presName="linear" presStyleCnt="0">
        <dgm:presLayoutVars>
          <dgm:animLvl val="lvl"/>
          <dgm:resizeHandles val="exact"/>
        </dgm:presLayoutVars>
      </dgm:prSet>
      <dgm:spPr/>
    </dgm:pt>
    <dgm:pt modelId="{601EAC08-4480-4A91-ADE6-45AAAE0A0160}" type="pres">
      <dgm:prSet presAssocID="{94546AEC-2E03-48C3-BB4D-FEC7E9B1035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7F42996-FFC1-4CC2-AA09-47AEEEC15002}" type="presOf" srcId="{94546AEC-2E03-48C3-BB4D-FEC7E9B10350}" destId="{601EAC08-4480-4A91-ADE6-45AAAE0A0160}" srcOrd="0" destOrd="0" presId="urn:microsoft.com/office/officeart/2005/8/layout/vList2"/>
    <dgm:cxn modelId="{7338E4AE-503D-4F12-B72D-D9EDF5470D47}" type="presOf" srcId="{18E11C33-EBEA-4F98-AEEB-EE3F3A8211EE}" destId="{44021771-4029-4B4D-8DC3-07984815B632}" srcOrd="0" destOrd="0" presId="urn:microsoft.com/office/officeart/2005/8/layout/vList2"/>
    <dgm:cxn modelId="{CBC82DC8-677B-47DD-91C2-8CA6A0F0F917}" srcId="{18E11C33-EBEA-4F98-AEEB-EE3F3A8211EE}" destId="{94546AEC-2E03-48C3-BB4D-FEC7E9B10350}" srcOrd="0" destOrd="0" parTransId="{B962419D-BBBF-45EE-A202-DE6AA7A99A6B}" sibTransId="{252F88E5-6A34-4BC2-BF26-51D2706842C1}"/>
    <dgm:cxn modelId="{4C87D268-0E3F-4481-B610-B94A5A0E2451}" type="presParOf" srcId="{44021771-4029-4B4D-8DC3-07984815B632}" destId="{601EAC08-4480-4A91-ADE6-45AAAE0A01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2252D59-B4A9-4CEE-9536-3F26F17DA3E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674540F6-EFA9-40F1-9E70-9D420FA425B4}">
      <dgm:prSet/>
      <dgm:spPr/>
      <dgm:t>
        <a:bodyPr/>
        <a:lstStyle/>
        <a:p>
          <a:pPr rtl="0"/>
          <a:r>
            <a:rPr lang="tr-TR" b="1" dirty="0"/>
            <a:t>yaratıcı, üretken, karşısındakini anlamaya çalışan, cesaretlendiren, motive eden, alanında iyi yetişmiş, donanımlı sanat eğitimcileri öğrencilerin nitelikli yetişmesinde en olumlu faktör olurlar</a:t>
          </a:r>
          <a:endParaRPr lang="tr-TR" dirty="0"/>
        </a:p>
      </dgm:t>
    </dgm:pt>
    <dgm:pt modelId="{832FBE13-7C13-4CA4-AF1A-7013B6BAAC13}" type="parTrans" cxnId="{FD21C215-29E0-4CCC-8A83-901639119985}">
      <dgm:prSet/>
      <dgm:spPr/>
      <dgm:t>
        <a:bodyPr/>
        <a:lstStyle/>
        <a:p>
          <a:endParaRPr lang="tr-TR"/>
        </a:p>
      </dgm:t>
    </dgm:pt>
    <dgm:pt modelId="{53DB3486-7588-435F-A05A-5A257906B93E}" type="sibTrans" cxnId="{FD21C215-29E0-4CCC-8A83-901639119985}">
      <dgm:prSet/>
      <dgm:spPr/>
      <dgm:t>
        <a:bodyPr/>
        <a:lstStyle/>
        <a:p>
          <a:endParaRPr lang="tr-TR"/>
        </a:p>
      </dgm:t>
    </dgm:pt>
    <dgm:pt modelId="{E8A3E089-47FC-4D0C-BD3C-F286BE58BFF1}" type="pres">
      <dgm:prSet presAssocID="{22252D59-B4A9-4CEE-9536-3F26F17DA3E1}" presName="linear" presStyleCnt="0">
        <dgm:presLayoutVars>
          <dgm:animLvl val="lvl"/>
          <dgm:resizeHandles val="exact"/>
        </dgm:presLayoutVars>
      </dgm:prSet>
      <dgm:spPr/>
    </dgm:pt>
    <dgm:pt modelId="{DC554E0A-302D-4F2C-B103-BC62A39FE972}" type="pres">
      <dgm:prSet presAssocID="{674540F6-EFA9-40F1-9E70-9D420FA425B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D21C215-29E0-4CCC-8A83-901639119985}" srcId="{22252D59-B4A9-4CEE-9536-3F26F17DA3E1}" destId="{674540F6-EFA9-40F1-9E70-9D420FA425B4}" srcOrd="0" destOrd="0" parTransId="{832FBE13-7C13-4CA4-AF1A-7013B6BAAC13}" sibTransId="{53DB3486-7588-435F-A05A-5A257906B93E}"/>
    <dgm:cxn modelId="{F58EF29D-608E-41FE-AA0D-F812641061C8}" type="presOf" srcId="{674540F6-EFA9-40F1-9E70-9D420FA425B4}" destId="{DC554E0A-302D-4F2C-B103-BC62A39FE972}" srcOrd="0" destOrd="0" presId="urn:microsoft.com/office/officeart/2005/8/layout/vList2"/>
    <dgm:cxn modelId="{D38DD2FC-F768-4F79-BBAF-7FC17B980F11}" type="presOf" srcId="{22252D59-B4A9-4CEE-9536-3F26F17DA3E1}" destId="{E8A3E089-47FC-4D0C-BD3C-F286BE58BFF1}" srcOrd="0" destOrd="0" presId="urn:microsoft.com/office/officeart/2005/8/layout/vList2"/>
    <dgm:cxn modelId="{1E8843EF-EF50-4CCF-99AB-0CA1584DE793}" type="presParOf" srcId="{E8A3E089-47FC-4D0C-BD3C-F286BE58BFF1}" destId="{DC554E0A-302D-4F2C-B103-BC62A39FE97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FD846B79-BBD5-4711-BF07-70BE1C7413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15CF064-6274-481E-83DF-9A238C18B1A9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tr-TR" dirty="0"/>
            <a:t>Yaratıcı bir sanat eğitimcisi sürekli şikayet etmez.</a:t>
          </a:r>
        </a:p>
      </dgm:t>
    </dgm:pt>
    <dgm:pt modelId="{00D3F116-00AA-4D85-815D-3AC38657C341}" type="parTrans" cxnId="{AB6A9B21-25A8-465B-9610-AC333B2661E5}">
      <dgm:prSet/>
      <dgm:spPr/>
      <dgm:t>
        <a:bodyPr/>
        <a:lstStyle/>
        <a:p>
          <a:endParaRPr lang="tr-TR"/>
        </a:p>
      </dgm:t>
    </dgm:pt>
    <dgm:pt modelId="{E0C9315D-99C9-42BD-A3BB-14E43D001B47}" type="sibTrans" cxnId="{AB6A9B21-25A8-465B-9610-AC333B2661E5}">
      <dgm:prSet/>
      <dgm:spPr/>
      <dgm:t>
        <a:bodyPr/>
        <a:lstStyle/>
        <a:p>
          <a:endParaRPr lang="tr-TR"/>
        </a:p>
      </dgm:t>
    </dgm:pt>
    <dgm:pt modelId="{7CA21287-38C9-4974-805A-FEBB59FFC4C0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tr-TR" dirty="0"/>
            <a:t>Malzeme, mekan, program ve anlaşılamama sorunlarına çözümler üreterek elinden geleni yapar. </a:t>
          </a:r>
        </a:p>
      </dgm:t>
    </dgm:pt>
    <dgm:pt modelId="{BD79C5FC-EB25-45E8-8448-9DC53FA9484A}" type="parTrans" cxnId="{7E698717-8AB6-42D1-B401-2F4A8BAF02CB}">
      <dgm:prSet/>
      <dgm:spPr/>
      <dgm:t>
        <a:bodyPr/>
        <a:lstStyle/>
        <a:p>
          <a:endParaRPr lang="tr-TR"/>
        </a:p>
      </dgm:t>
    </dgm:pt>
    <dgm:pt modelId="{A3CC6ECB-6178-4109-B151-633A3480B6EB}" type="sibTrans" cxnId="{7E698717-8AB6-42D1-B401-2F4A8BAF02CB}">
      <dgm:prSet/>
      <dgm:spPr/>
      <dgm:t>
        <a:bodyPr/>
        <a:lstStyle/>
        <a:p>
          <a:endParaRPr lang="tr-TR"/>
        </a:p>
      </dgm:t>
    </dgm:pt>
    <dgm:pt modelId="{2B829E56-A24F-4A6F-A57D-98088DD561A3}" type="pres">
      <dgm:prSet presAssocID="{FD846B79-BBD5-4711-BF07-70BE1C7413FB}" presName="linear" presStyleCnt="0">
        <dgm:presLayoutVars>
          <dgm:animLvl val="lvl"/>
          <dgm:resizeHandles val="exact"/>
        </dgm:presLayoutVars>
      </dgm:prSet>
      <dgm:spPr/>
    </dgm:pt>
    <dgm:pt modelId="{F0748352-81AA-4868-8AF9-E0F0BF9D7030}" type="pres">
      <dgm:prSet presAssocID="{715CF064-6274-481E-83DF-9A238C18B1A9}" presName="parentText" presStyleLbl="node1" presStyleIdx="0" presStyleCnt="2" custScaleY="72639">
        <dgm:presLayoutVars>
          <dgm:chMax val="0"/>
          <dgm:bulletEnabled val="1"/>
        </dgm:presLayoutVars>
      </dgm:prSet>
      <dgm:spPr/>
    </dgm:pt>
    <dgm:pt modelId="{FC95BDEF-DD7D-4F09-98DA-35BF949B36D1}" type="pres">
      <dgm:prSet presAssocID="{E0C9315D-99C9-42BD-A3BB-14E43D001B47}" presName="spacer" presStyleCnt="0"/>
      <dgm:spPr/>
    </dgm:pt>
    <dgm:pt modelId="{D52537B1-1356-415A-9FF3-1921CB783D1F}" type="pres">
      <dgm:prSet presAssocID="{7CA21287-38C9-4974-805A-FEBB59FFC4C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065B20D-444F-42C6-A8D7-357EB3AA1BB0}" type="presOf" srcId="{715CF064-6274-481E-83DF-9A238C18B1A9}" destId="{F0748352-81AA-4868-8AF9-E0F0BF9D7030}" srcOrd="0" destOrd="0" presId="urn:microsoft.com/office/officeart/2005/8/layout/vList2"/>
    <dgm:cxn modelId="{7E698717-8AB6-42D1-B401-2F4A8BAF02CB}" srcId="{FD846B79-BBD5-4711-BF07-70BE1C7413FB}" destId="{7CA21287-38C9-4974-805A-FEBB59FFC4C0}" srcOrd="1" destOrd="0" parTransId="{BD79C5FC-EB25-45E8-8448-9DC53FA9484A}" sibTransId="{A3CC6ECB-6178-4109-B151-633A3480B6EB}"/>
    <dgm:cxn modelId="{AB6A9B21-25A8-465B-9610-AC333B2661E5}" srcId="{FD846B79-BBD5-4711-BF07-70BE1C7413FB}" destId="{715CF064-6274-481E-83DF-9A238C18B1A9}" srcOrd="0" destOrd="0" parTransId="{00D3F116-00AA-4D85-815D-3AC38657C341}" sibTransId="{E0C9315D-99C9-42BD-A3BB-14E43D001B47}"/>
    <dgm:cxn modelId="{1528C192-4A90-430A-95DF-EB89918AE0F2}" type="presOf" srcId="{7CA21287-38C9-4974-805A-FEBB59FFC4C0}" destId="{D52537B1-1356-415A-9FF3-1921CB783D1F}" srcOrd="0" destOrd="0" presId="urn:microsoft.com/office/officeart/2005/8/layout/vList2"/>
    <dgm:cxn modelId="{313BE29E-6BA4-41D3-A85A-67B188235088}" type="presOf" srcId="{FD846B79-BBD5-4711-BF07-70BE1C7413FB}" destId="{2B829E56-A24F-4A6F-A57D-98088DD561A3}" srcOrd="0" destOrd="0" presId="urn:microsoft.com/office/officeart/2005/8/layout/vList2"/>
    <dgm:cxn modelId="{C9A1FF26-987E-4FD0-977C-DCA0D5A2A857}" type="presParOf" srcId="{2B829E56-A24F-4A6F-A57D-98088DD561A3}" destId="{F0748352-81AA-4868-8AF9-E0F0BF9D7030}" srcOrd="0" destOrd="0" presId="urn:microsoft.com/office/officeart/2005/8/layout/vList2"/>
    <dgm:cxn modelId="{D435B920-0E9A-440A-B851-B2C2719321DF}" type="presParOf" srcId="{2B829E56-A24F-4A6F-A57D-98088DD561A3}" destId="{FC95BDEF-DD7D-4F09-98DA-35BF949B36D1}" srcOrd="1" destOrd="0" presId="urn:microsoft.com/office/officeart/2005/8/layout/vList2"/>
    <dgm:cxn modelId="{EE5F5A57-996D-4397-9459-1B850071A22E}" type="presParOf" srcId="{2B829E56-A24F-4A6F-A57D-98088DD561A3}" destId="{D52537B1-1356-415A-9FF3-1921CB783D1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82D1CF3-15F0-4DB5-A206-D9E11F24F29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96961E31-BF57-4C4C-968D-0431A76C4710}">
      <dgm:prSet/>
      <dgm:spPr/>
      <dgm:t>
        <a:bodyPr/>
        <a:lstStyle/>
        <a:p>
          <a:pPr rtl="0"/>
          <a:r>
            <a:rPr lang="tr-TR" dirty="0"/>
            <a:t>İşini sevmek, önce kendisine sonra karşısındakine saygı duymak, yaptığı işe saygı duymak başarıyı da beraberinde getirir. </a:t>
          </a:r>
        </a:p>
      </dgm:t>
    </dgm:pt>
    <dgm:pt modelId="{E6DEE3CB-A007-4D4D-893D-27CBBF6D527F}" type="parTrans" cxnId="{ED588735-BC0C-4B7E-B8BA-646736DEEA5F}">
      <dgm:prSet/>
      <dgm:spPr/>
      <dgm:t>
        <a:bodyPr/>
        <a:lstStyle/>
        <a:p>
          <a:endParaRPr lang="tr-TR"/>
        </a:p>
      </dgm:t>
    </dgm:pt>
    <dgm:pt modelId="{EE276D27-0109-4F77-88FF-C01972A287C0}" type="sibTrans" cxnId="{ED588735-BC0C-4B7E-B8BA-646736DEEA5F}">
      <dgm:prSet/>
      <dgm:spPr/>
      <dgm:t>
        <a:bodyPr/>
        <a:lstStyle/>
        <a:p>
          <a:endParaRPr lang="tr-TR"/>
        </a:p>
      </dgm:t>
    </dgm:pt>
    <dgm:pt modelId="{65628E55-6729-4A8E-9CE0-8422D50A5E0E}">
      <dgm:prSet/>
      <dgm:spPr/>
      <dgm:t>
        <a:bodyPr/>
        <a:lstStyle/>
        <a:p>
          <a:pPr rtl="0"/>
          <a:r>
            <a:rPr lang="tr-TR" dirty="0"/>
            <a:t>Böyle bir öğretmenin dersinde öğrenciler, öğrenmeye, denemeye ve araştırma yapmaya daha istekli ve heyecanlı olurlar.</a:t>
          </a:r>
        </a:p>
      </dgm:t>
    </dgm:pt>
    <dgm:pt modelId="{1E747D7B-C7A2-46AC-B98D-8CF61E2FC8BE}" type="parTrans" cxnId="{34B6C2CF-6634-4251-BB0B-4588C42ED3B8}">
      <dgm:prSet/>
      <dgm:spPr/>
      <dgm:t>
        <a:bodyPr/>
        <a:lstStyle/>
        <a:p>
          <a:endParaRPr lang="tr-TR"/>
        </a:p>
      </dgm:t>
    </dgm:pt>
    <dgm:pt modelId="{4B73A79E-5BE1-4ABC-A6E8-40D7C83D061A}" type="sibTrans" cxnId="{34B6C2CF-6634-4251-BB0B-4588C42ED3B8}">
      <dgm:prSet/>
      <dgm:spPr/>
      <dgm:t>
        <a:bodyPr/>
        <a:lstStyle/>
        <a:p>
          <a:endParaRPr lang="tr-TR"/>
        </a:p>
      </dgm:t>
    </dgm:pt>
    <dgm:pt modelId="{79CDE4AA-2114-4FB7-98F9-B536C31FEC18}" type="pres">
      <dgm:prSet presAssocID="{C82D1CF3-15F0-4DB5-A206-D9E11F24F29D}" presName="linear" presStyleCnt="0">
        <dgm:presLayoutVars>
          <dgm:animLvl val="lvl"/>
          <dgm:resizeHandles val="exact"/>
        </dgm:presLayoutVars>
      </dgm:prSet>
      <dgm:spPr/>
    </dgm:pt>
    <dgm:pt modelId="{EDC373D5-4C5B-49AA-8F72-38351F234484}" type="pres">
      <dgm:prSet presAssocID="{96961E31-BF57-4C4C-968D-0431A76C471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57D71BC-BD8A-49AB-B1A4-31B2CF361809}" type="pres">
      <dgm:prSet presAssocID="{EE276D27-0109-4F77-88FF-C01972A287C0}" presName="spacer" presStyleCnt="0"/>
      <dgm:spPr/>
    </dgm:pt>
    <dgm:pt modelId="{C52BDA15-3B4B-42CB-AEC6-3F7A95E54F01}" type="pres">
      <dgm:prSet presAssocID="{65628E55-6729-4A8E-9CE0-8422D50A5E0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8C5B61A-AF53-4726-A31F-0775BA856725}" type="presOf" srcId="{C82D1CF3-15F0-4DB5-A206-D9E11F24F29D}" destId="{79CDE4AA-2114-4FB7-98F9-B536C31FEC18}" srcOrd="0" destOrd="0" presId="urn:microsoft.com/office/officeart/2005/8/layout/vList2"/>
    <dgm:cxn modelId="{ED588735-BC0C-4B7E-B8BA-646736DEEA5F}" srcId="{C82D1CF3-15F0-4DB5-A206-D9E11F24F29D}" destId="{96961E31-BF57-4C4C-968D-0431A76C4710}" srcOrd="0" destOrd="0" parTransId="{E6DEE3CB-A007-4D4D-893D-27CBBF6D527F}" sibTransId="{EE276D27-0109-4F77-88FF-C01972A287C0}"/>
    <dgm:cxn modelId="{94A5036C-E344-4869-B9A2-7B49BADECB89}" type="presOf" srcId="{65628E55-6729-4A8E-9CE0-8422D50A5E0E}" destId="{C52BDA15-3B4B-42CB-AEC6-3F7A95E54F01}" srcOrd="0" destOrd="0" presId="urn:microsoft.com/office/officeart/2005/8/layout/vList2"/>
    <dgm:cxn modelId="{34B6C2CF-6634-4251-BB0B-4588C42ED3B8}" srcId="{C82D1CF3-15F0-4DB5-A206-D9E11F24F29D}" destId="{65628E55-6729-4A8E-9CE0-8422D50A5E0E}" srcOrd="1" destOrd="0" parTransId="{1E747D7B-C7A2-46AC-B98D-8CF61E2FC8BE}" sibTransId="{4B73A79E-5BE1-4ABC-A6E8-40D7C83D061A}"/>
    <dgm:cxn modelId="{A72EF0F3-799A-48ED-BFEB-E258355F60A9}" type="presOf" srcId="{96961E31-BF57-4C4C-968D-0431A76C4710}" destId="{EDC373D5-4C5B-49AA-8F72-38351F234484}" srcOrd="0" destOrd="0" presId="urn:microsoft.com/office/officeart/2005/8/layout/vList2"/>
    <dgm:cxn modelId="{97D0858E-3A5A-4801-AA30-BB08859E2AE9}" type="presParOf" srcId="{79CDE4AA-2114-4FB7-98F9-B536C31FEC18}" destId="{EDC373D5-4C5B-49AA-8F72-38351F234484}" srcOrd="0" destOrd="0" presId="urn:microsoft.com/office/officeart/2005/8/layout/vList2"/>
    <dgm:cxn modelId="{115A25E2-C1C9-45B8-BC3E-52A6B4704584}" type="presParOf" srcId="{79CDE4AA-2114-4FB7-98F9-B536C31FEC18}" destId="{857D71BC-BD8A-49AB-B1A4-31B2CF361809}" srcOrd="1" destOrd="0" presId="urn:microsoft.com/office/officeart/2005/8/layout/vList2"/>
    <dgm:cxn modelId="{ECBAB09E-3BF3-4C3E-92DE-6F5B9BCBF788}" type="presParOf" srcId="{79CDE4AA-2114-4FB7-98F9-B536C31FEC18}" destId="{C52BDA15-3B4B-42CB-AEC6-3F7A95E54F0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2891413F-0F16-421A-8587-99D86E96A8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26DEE9A-C487-4FF5-966E-CA4063DD2127}">
      <dgm:prSet/>
      <dgm:spPr/>
      <dgm:t>
        <a:bodyPr/>
        <a:lstStyle/>
        <a:p>
          <a:pPr rtl="0"/>
          <a:r>
            <a:rPr lang="tr-TR" dirty="0"/>
            <a:t>Yaygın biçimde düşünüldüğü gibi, sanat eğitimi yalnızca yeteneklilerin eğitimi için bir “lüks” değil, herkes için gerekli bir kişilik eğitimidir. </a:t>
          </a:r>
        </a:p>
      </dgm:t>
    </dgm:pt>
    <dgm:pt modelId="{0EF56E5D-F1C5-45E2-8A5B-E254D71DB661}" type="parTrans" cxnId="{DBF56FAF-A992-4823-AFE1-062B21FC6A94}">
      <dgm:prSet/>
      <dgm:spPr/>
      <dgm:t>
        <a:bodyPr/>
        <a:lstStyle/>
        <a:p>
          <a:endParaRPr lang="tr-TR"/>
        </a:p>
      </dgm:t>
    </dgm:pt>
    <dgm:pt modelId="{A34C4AD3-BB5E-4281-ACAB-AC0684BAA545}" type="sibTrans" cxnId="{DBF56FAF-A992-4823-AFE1-062B21FC6A94}">
      <dgm:prSet/>
      <dgm:spPr/>
      <dgm:t>
        <a:bodyPr/>
        <a:lstStyle/>
        <a:p>
          <a:endParaRPr lang="tr-TR"/>
        </a:p>
      </dgm:t>
    </dgm:pt>
    <dgm:pt modelId="{660845A7-96B9-42C2-B7D7-2ABDA3C702F6}" type="pres">
      <dgm:prSet presAssocID="{2891413F-0F16-421A-8587-99D86E96A89A}" presName="linear" presStyleCnt="0">
        <dgm:presLayoutVars>
          <dgm:animLvl val="lvl"/>
          <dgm:resizeHandles val="exact"/>
        </dgm:presLayoutVars>
      </dgm:prSet>
      <dgm:spPr/>
    </dgm:pt>
    <dgm:pt modelId="{A1601CC7-02AC-468E-AF16-0FC3E37DAABE}" type="pres">
      <dgm:prSet presAssocID="{926DEE9A-C487-4FF5-966E-CA4063DD212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18CAA61-744B-4830-827B-D432E462397E}" type="presOf" srcId="{926DEE9A-C487-4FF5-966E-CA4063DD2127}" destId="{A1601CC7-02AC-468E-AF16-0FC3E37DAABE}" srcOrd="0" destOrd="0" presId="urn:microsoft.com/office/officeart/2005/8/layout/vList2"/>
    <dgm:cxn modelId="{509B47AC-A615-4189-B582-BD6F59FDDF5E}" type="presOf" srcId="{2891413F-0F16-421A-8587-99D86E96A89A}" destId="{660845A7-96B9-42C2-B7D7-2ABDA3C702F6}" srcOrd="0" destOrd="0" presId="urn:microsoft.com/office/officeart/2005/8/layout/vList2"/>
    <dgm:cxn modelId="{DBF56FAF-A992-4823-AFE1-062B21FC6A94}" srcId="{2891413F-0F16-421A-8587-99D86E96A89A}" destId="{926DEE9A-C487-4FF5-966E-CA4063DD2127}" srcOrd="0" destOrd="0" parTransId="{0EF56E5D-F1C5-45E2-8A5B-E254D71DB661}" sibTransId="{A34C4AD3-BB5E-4281-ACAB-AC0684BAA545}"/>
    <dgm:cxn modelId="{C443A11A-7A6D-4838-99E5-E0D7E11BD493}" type="presParOf" srcId="{660845A7-96B9-42C2-B7D7-2ABDA3C702F6}" destId="{A1601CC7-02AC-468E-AF16-0FC3E37DAA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DF38AB32-4377-4393-9D15-6D75D757240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DC8231C4-65EF-4FE0-AF46-EAD2B0BF1820}">
      <dgm:prSet/>
      <dgm:spPr/>
      <dgm:t>
        <a:bodyPr/>
        <a:lstStyle/>
        <a:p>
          <a:pPr rtl="0"/>
          <a:r>
            <a:rPr lang="tr-TR" dirty="0"/>
            <a:t>Burada sanat eğitiminden amaçlanan, sanatçı yetiştirmeye yönelik eğitim değil, bireyin sanat yoluyla eğitimi, yani bireyin </a:t>
          </a:r>
          <a:r>
            <a:rPr lang="tr-TR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estetik</a:t>
          </a:r>
          <a:r>
            <a:rPr lang="tr-TR" dirty="0"/>
            <a:t> </a:t>
          </a:r>
          <a:r>
            <a:rPr lang="tr-TR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eğitimi</a:t>
          </a:r>
          <a:r>
            <a:rPr lang="tr-TR" dirty="0"/>
            <a:t>dir. </a:t>
          </a:r>
        </a:p>
      </dgm:t>
    </dgm:pt>
    <dgm:pt modelId="{8A14B0D4-DE9C-4B2D-837F-E5D054A7D821}" type="parTrans" cxnId="{9A282B80-C24F-40EE-B918-13CEF851ED4E}">
      <dgm:prSet/>
      <dgm:spPr/>
      <dgm:t>
        <a:bodyPr/>
        <a:lstStyle/>
        <a:p>
          <a:endParaRPr lang="tr-TR"/>
        </a:p>
      </dgm:t>
    </dgm:pt>
    <dgm:pt modelId="{BF80DD75-07B9-4B8F-94E1-681A2DDD8131}" type="sibTrans" cxnId="{9A282B80-C24F-40EE-B918-13CEF851ED4E}">
      <dgm:prSet/>
      <dgm:spPr/>
      <dgm:t>
        <a:bodyPr/>
        <a:lstStyle/>
        <a:p>
          <a:endParaRPr lang="tr-TR"/>
        </a:p>
      </dgm:t>
    </dgm:pt>
    <dgm:pt modelId="{803F265A-7A0C-4339-A5B6-A8DCAB409BE8}">
      <dgm:prSet/>
      <dgm:spPr/>
      <dgm:t>
        <a:bodyPr/>
        <a:lstStyle/>
        <a:p>
          <a:pPr rtl="0"/>
          <a:r>
            <a:rPr lang="tr-TR" dirty="0"/>
            <a:t>İnsanın </a:t>
          </a:r>
          <a:r>
            <a:rPr lang="tr-TR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yaratıcı</a:t>
          </a:r>
          <a:r>
            <a:rPr lang="tr-TR" dirty="0"/>
            <a:t> güçlerini ortaya çıkarmasına yardımcı olacak şartları hazırlayan ve bireyin kişilik kazanmasını amaçlayan bir etkinliktir </a:t>
          </a:r>
        </a:p>
      </dgm:t>
    </dgm:pt>
    <dgm:pt modelId="{695EF99D-1FD5-4630-9EFD-1D55643A9945}" type="parTrans" cxnId="{C5440415-895D-45B1-B9D1-7BE8C12CD7CF}">
      <dgm:prSet/>
      <dgm:spPr/>
      <dgm:t>
        <a:bodyPr/>
        <a:lstStyle/>
        <a:p>
          <a:endParaRPr lang="tr-TR"/>
        </a:p>
      </dgm:t>
    </dgm:pt>
    <dgm:pt modelId="{1FFB0CC5-E7EE-4F35-985C-71FD131A8895}" type="sibTrans" cxnId="{C5440415-895D-45B1-B9D1-7BE8C12CD7CF}">
      <dgm:prSet/>
      <dgm:spPr/>
      <dgm:t>
        <a:bodyPr/>
        <a:lstStyle/>
        <a:p>
          <a:endParaRPr lang="tr-TR"/>
        </a:p>
      </dgm:t>
    </dgm:pt>
    <dgm:pt modelId="{C2D8A73F-08F4-4B56-8961-6F51AE587387}" type="pres">
      <dgm:prSet presAssocID="{DF38AB32-4377-4393-9D15-6D75D7572405}" presName="linear" presStyleCnt="0">
        <dgm:presLayoutVars>
          <dgm:animLvl val="lvl"/>
          <dgm:resizeHandles val="exact"/>
        </dgm:presLayoutVars>
      </dgm:prSet>
      <dgm:spPr/>
    </dgm:pt>
    <dgm:pt modelId="{4917D054-3199-4428-B9E0-52D3EF350DA5}" type="pres">
      <dgm:prSet presAssocID="{DC8231C4-65EF-4FE0-AF46-EAD2B0BF182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A7FFBA5-16B1-4D50-85E6-3C84643DE708}" type="pres">
      <dgm:prSet presAssocID="{BF80DD75-07B9-4B8F-94E1-681A2DDD8131}" presName="spacer" presStyleCnt="0"/>
      <dgm:spPr/>
    </dgm:pt>
    <dgm:pt modelId="{E79A37F9-31F3-4BF7-8ACF-B5519519462D}" type="pres">
      <dgm:prSet presAssocID="{803F265A-7A0C-4339-A5B6-A8DCAB409BE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5440415-895D-45B1-B9D1-7BE8C12CD7CF}" srcId="{DF38AB32-4377-4393-9D15-6D75D7572405}" destId="{803F265A-7A0C-4339-A5B6-A8DCAB409BE8}" srcOrd="1" destOrd="0" parTransId="{695EF99D-1FD5-4630-9EFD-1D55643A9945}" sibTransId="{1FFB0CC5-E7EE-4F35-985C-71FD131A8895}"/>
    <dgm:cxn modelId="{BF09C51A-D3B2-4B13-A34A-CDB648A21223}" type="presOf" srcId="{803F265A-7A0C-4339-A5B6-A8DCAB409BE8}" destId="{E79A37F9-31F3-4BF7-8ACF-B5519519462D}" srcOrd="0" destOrd="0" presId="urn:microsoft.com/office/officeart/2005/8/layout/vList2"/>
    <dgm:cxn modelId="{EF9ACA5E-998F-4136-8364-D7EA3F6771F6}" type="presOf" srcId="{DC8231C4-65EF-4FE0-AF46-EAD2B0BF1820}" destId="{4917D054-3199-4428-B9E0-52D3EF350DA5}" srcOrd="0" destOrd="0" presId="urn:microsoft.com/office/officeart/2005/8/layout/vList2"/>
    <dgm:cxn modelId="{4245EC70-C8C0-4BB6-B084-6D07D67D7E3E}" type="presOf" srcId="{DF38AB32-4377-4393-9D15-6D75D7572405}" destId="{C2D8A73F-08F4-4B56-8961-6F51AE587387}" srcOrd="0" destOrd="0" presId="urn:microsoft.com/office/officeart/2005/8/layout/vList2"/>
    <dgm:cxn modelId="{9A282B80-C24F-40EE-B918-13CEF851ED4E}" srcId="{DF38AB32-4377-4393-9D15-6D75D7572405}" destId="{DC8231C4-65EF-4FE0-AF46-EAD2B0BF1820}" srcOrd="0" destOrd="0" parTransId="{8A14B0D4-DE9C-4B2D-837F-E5D054A7D821}" sibTransId="{BF80DD75-07B9-4B8F-94E1-681A2DDD8131}"/>
    <dgm:cxn modelId="{B5DEB538-49E3-49FE-93CE-3916A7D7D8DB}" type="presParOf" srcId="{C2D8A73F-08F4-4B56-8961-6F51AE587387}" destId="{4917D054-3199-4428-B9E0-52D3EF350DA5}" srcOrd="0" destOrd="0" presId="urn:microsoft.com/office/officeart/2005/8/layout/vList2"/>
    <dgm:cxn modelId="{2CCF3FB7-5438-4B34-A08B-EA19897F3F81}" type="presParOf" srcId="{C2D8A73F-08F4-4B56-8961-6F51AE587387}" destId="{5A7FFBA5-16B1-4D50-85E6-3C84643DE708}" srcOrd="1" destOrd="0" presId="urn:microsoft.com/office/officeart/2005/8/layout/vList2"/>
    <dgm:cxn modelId="{619CEDAC-6B31-4787-9E72-B5E27AC0F799}" type="presParOf" srcId="{C2D8A73F-08F4-4B56-8961-6F51AE587387}" destId="{E79A37F9-31F3-4BF7-8ACF-B5519519462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84F590C6-13AF-40AD-8C4D-C750FDE1A65B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122F6E4-9ACE-4629-89F6-A514540E1BF3}">
      <dgm:prSet/>
      <dgm:spPr/>
      <dgm:t>
        <a:bodyPr/>
        <a:lstStyle/>
        <a:p>
          <a:pPr rtl="0"/>
          <a:r>
            <a:rPr lang="tr-TR" b="1" dirty="0"/>
            <a:t>Çağdaş sanat eğitimi, </a:t>
          </a:r>
          <a:endParaRPr lang="tr-TR" dirty="0"/>
        </a:p>
      </dgm:t>
    </dgm:pt>
    <dgm:pt modelId="{888BBDB9-AEE0-4552-AD32-19ADC297CEEB}" type="parTrans" cxnId="{B587FE84-2A6A-40BA-BDDE-E21E4B406C26}">
      <dgm:prSet/>
      <dgm:spPr/>
      <dgm:t>
        <a:bodyPr/>
        <a:lstStyle/>
        <a:p>
          <a:endParaRPr lang="tr-TR"/>
        </a:p>
      </dgm:t>
    </dgm:pt>
    <dgm:pt modelId="{2EEF3BFA-76BA-4BE6-8C4E-768AB62B1DFB}" type="sibTrans" cxnId="{B587FE84-2A6A-40BA-BDDE-E21E4B406C26}">
      <dgm:prSet/>
      <dgm:spPr/>
      <dgm:t>
        <a:bodyPr/>
        <a:lstStyle/>
        <a:p>
          <a:endParaRPr lang="tr-TR"/>
        </a:p>
      </dgm:t>
    </dgm:pt>
    <dgm:pt modelId="{77E9E2FA-45C9-4B9A-A2C2-8DB00D948512}">
      <dgm:prSet/>
      <dgm:spPr/>
      <dgm:t>
        <a:bodyPr/>
        <a:lstStyle/>
        <a:p>
          <a:pPr rtl="0"/>
          <a:r>
            <a:rPr lang="tr-TR" b="1" dirty="0"/>
            <a:t>temelde sanatsal etkinlikler yoluyla bireylerin ve toplumun içinde yaşadıkları çevreye duyarlı olmalarını sağlamaya, </a:t>
          </a:r>
          <a:endParaRPr lang="tr-TR" dirty="0"/>
        </a:p>
      </dgm:t>
    </dgm:pt>
    <dgm:pt modelId="{C61E9F4E-D350-4898-8D3F-2C65E7B8762C}" type="parTrans" cxnId="{615DFBFE-5E2D-4CBB-9073-45F533CD03B3}">
      <dgm:prSet/>
      <dgm:spPr/>
      <dgm:t>
        <a:bodyPr/>
        <a:lstStyle/>
        <a:p>
          <a:endParaRPr lang="tr-TR"/>
        </a:p>
      </dgm:t>
    </dgm:pt>
    <dgm:pt modelId="{59F03E5E-95FF-423D-94B9-E3E92770EAE8}" type="sibTrans" cxnId="{615DFBFE-5E2D-4CBB-9073-45F533CD03B3}">
      <dgm:prSet/>
      <dgm:spPr/>
      <dgm:t>
        <a:bodyPr/>
        <a:lstStyle/>
        <a:p>
          <a:endParaRPr lang="tr-TR"/>
        </a:p>
      </dgm:t>
    </dgm:pt>
    <dgm:pt modelId="{CB428609-4ADA-4E85-9AB4-E89E8BE739C1}">
      <dgm:prSet/>
      <dgm:spPr/>
      <dgm:t>
        <a:bodyPr/>
        <a:lstStyle/>
        <a:p>
          <a:pPr rtl="0"/>
          <a:r>
            <a:rPr lang="tr-TR" b="1" dirty="0"/>
            <a:t>çevresi ile yararlı bir etkileşim içine girebilmelerine, </a:t>
          </a:r>
          <a:endParaRPr lang="tr-TR" dirty="0"/>
        </a:p>
      </dgm:t>
    </dgm:pt>
    <dgm:pt modelId="{580984C1-A905-4B65-A8CF-739DA9089473}" type="parTrans" cxnId="{50BA19D1-2DFC-4D0C-9117-AA205A67E91B}">
      <dgm:prSet/>
      <dgm:spPr/>
      <dgm:t>
        <a:bodyPr/>
        <a:lstStyle/>
        <a:p>
          <a:endParaRPr lang="tr-TR"/>
        </a:p>
      </dgm:t>
    </dgm:pt>
    <dgm:pt modelId="{9A3E1125-8E50-4F89-B9B5-53D13ABC54E7}" type="sibTrans" cxnId="{50BA19D1-2DFC-4D0C-9117-AA205A67E91B}">
      <dgm:prSet/>
      <dgm:spPr/>
      <dgm:t>
        <a:bodyPr/>
        <a:lstStyle/>
        <a:p>
          <a:endParaRPr lang="tr-TR"/>
        </a:p>
      </dgm:t>
    </dgm:pt>
    <dgm:pt modelId="{1E8AF2F2-9CB0-4CAD-942B-55152B250D47}">
      <dgm:prSet/>
      <dgm:spPr/>
      <dgm:t>
        <a:bodyPr/>
        <a:lstStyle/>
        <a:p>
          <a:pPr rtl="0"/>
          <a:r>
            <a:rPr lang="tr-TR" b="1" dirty="0"/>
            <a:t>estetik ihtiyaçlarını karşılamaya, </a:t>
          </a:r>
          <a:endParaRPr lang="tr-TR" dirty="0"/>
        </a:p>
      </dgm:t>
    </dgm:pt>
    <dgm:pt modelId="{B4D62612-6D5E-460F-B756-2EF822FB6435}" type="parTrans" cxnId="{8C170FA0-490A-41E1-8EF7-3AB058F7175C}">
      <dgm:prSet/>
      <dgm:spPr/>
      <dgm:t>
        <a:bodyPr/>
        <a:lstStyle/>
        <a:p>
          <a:endParaRPr lang="tr-TR"/>
        </a:p>
      </dgm:t>
    </dgm:pt>
    <dgm:pt modelId="{F6880D07-D35B-4492-9336-9CE9B8FE42CE}" type="sibTrans" cxnId="{8C170FA0-490A-41E1-8EF7-3AB058F7175C}">
      <dgm:prSet/>
      <dgm:spPr/>
      <dgm:t>
        <a:bodyPr/>
        <a:lstStyle/>
        <a:p>
          <a:endParaRPr lang="tr-TR"/>
        </a:p>
      </dgm:t>
    </dgm:pt>
    <dgm:pt modelId="{556B2E20-9A7B-4808-94B8-745E3D7D2785}">
      <dgm:prSet/>
      <dgm:spPr/>
      <dgm:t>
        <a:bodyPr/>
        <a:lstStyle/>
        <a:p>
          <a:pPr rtl="0"/>
          <a:r>
            <a:rPr lang="tr-TR" b="1" dirty="0"/>
            <a:t>ürün ortaya koyabilme ve yorumlama güdülerini doyurmaya,</a:t>
          </a:r>
          <a:endParaRPr lang="tr-TR" dirty="0"/>
        </a:p>
      </dgm:t>
    </dgm:pt>
    <dgm:pt modelId="{043C62A9-0A3A-4B52-B6E9-226FFDC2A46F}" type="parTrans" cxnId="{84191403-6FE4-4545-A473-2C5574586477}">
      <dgm:prSet/>
      <dgm:spPr/>
      <dgm:t>
        <a:bodyPr/>
        <a:lstStyle/>
        <a:p>
          <a:endParaRPr lang="tr-TR"/>
        </a:p>
      </dgm:t>
    </dgm:pt>
    <dgm:pt modelId="{8E26FA18-3018-493E-8DEC-84C411011011}" type="sibTrans" cxnId="{84191403-6FE4-4545-A473-2C5574586477}">
      <dgm:prSet/>
      <dgm:spPr/>
      <dgm:t>
        <a:bodyPr/>
        <a:lstStyle/>
        <a:p>
          <a:endParaRPr lang="tr-TR"/>
        </a:p>
      </dgm:t>
    </dgm:pt>
    <dgm:pt modelId="{492E0276-9466-493F-AB31-15A03989664A}">
      <dgm:prSet/>
      <dgm:spPr/>
      <dgm:t>
        <a:bodyPr/>
        <a:lstStyle/>
        <a:p>
          <a:pPr rtl="0"/>
          <a:r>
            <a:rPr lang="tr-TR" b="1"/>
            <a:t> </a:t>
          </a:r>
          <a:r>
            <a:rPr lang="tr-TR" b="1" dirty="0"/>
            <a:t>yaşantılarını daha anlamlı hale getirebilmelerine imkan vermeye yönelik düşüncededir.</a:t>
          </a:r>
          <a:endParaRPr lang="tr-TR" dirty="0"/>
        </a:p>
      </dgm:t>
    </dgm:pt>
    <dgm:pt modelId="{08512550-75F3-4E54-8015-5C186CFAC821}" type="parTrans" cxnId="{81CFA926-7CC5-4F02-9B77-CFED09D5EBE2}">
      <dgm:prSet/>
      <dgm:spPr/>
      <dgm:t>
        <a:bodyPr/>
        <a:lstStyle/>
        <a:p>
          <a:endParaRPr lang="tr-TR"/>
        </a:p>
      </dgm:t>
    </dgm:pt>
    <dgm:pt modelId="{910B3CDA-9048-48C7-8888-9E3AF2B3D6FE}" type="sibTrans" cxnId="{81CFA926-7CC5-4F02-9B77-CFED09D5EBE2}">
      <dgm:prSet/>
      <dgm:spPr/>
      <dgm:t>
        <a:bodyPr/>
        <a:lstStyle/>
        <a:p>
          <a:endParaRPr lang="tr-TR"/>
        </a:p>
      </dgm:t>
    </dgm:pt>
    <dgm:pt modelId="{529C520D-D37A-40A2-859F-116D7B7F5A85}" type="pres">
      <dgm:prSet presAssocID="{84F590C6-13AF-40AD-8C4D-C750FDE1A65B}" presName="Name0" presStyleCnt="0">
        <dgm:presLayoutVars>
          <dgm:dir/>
          <dgm:animLvl val="lvl"/>
          <dgm:resizeHandles val="exact"/>
        </dgm:presLayoutVars>
      </dgm:prSet>
      <dgm:spPr/>
    </dgm:pt>
    <dgm:pt modelId="{63E81B02-2019-44FB-91CB-00F858322E68}" type="pres">
      <dgm:prSet presAssocID="{C122F6E4-9ACE-4629-89F6-A514540E1BF3}" presName="vertFlow" presStyleCnt="0"/>
      <dgm:spPr/>
    </dgm:pt>
    <dgm:pt modelId="{CF7296D2-9C73-401D-8839-C8007B961DB6}" type="pres">
      <dgm:prSet presAssocID="{C122F6E4-9ACE-4629-89F6-A514540E1BF3}" presName="header" presStyleLbl="node1" presStyleIdx="0" presStyleCnt="1" custScaleX="257934"/>
      <dgm:spPr/>
    </dgm:pt>
    <dgm:pt modelId="{D37BBD38-CE97-4043-BA79-FF8F62A2AC73}" type="pres">
      <dgm:prSet presAssocID="{C61E9F4E-D350-4898-8D3F-2C65E7B8762C}" presName="parTrans" presStyleLbl="sibTrans2D1" presStyleIdx="0" presStyleCnt="5"/>
      <dgm:spPr/>
    </dgm:pt>
    <dgm:pt modelId="{1F36EB76-5676-4DB5-A9A3-89CA868BB920}" type="pres">
      <dgm:prSet presAssocID="{77E9E2FA-45C9-4B9A-A2C2-8DB00D948512}" presName="child" presStyleLbl="alignAccFollowNode1" presStyleIdx="0" presStyleCnt="5" custScaleX="257934">
        <dgm:presLayoutVars>
          <dgm:chMax val="0"/>
          <dgm:bulletEnabled val="1"/>
        </dgm:presLayoutVars>
      </dgm:prSet>
      <dgm:spPr/>
    </dgm:pt>
    <dgm:pt modelId="{E073D38C-F1DF-4156-88F7-8F7F2239C699}" type="pres">
      <dgm:prSet presAssocID="{59F03E5E-95FF-423D-94B9-E3E92770EAE8}" presName="sibTrans" presStyleLbl="sibTrans2D1" presStyleIdx="1" presStyleCnt="5"/>
      <dgm:spPr/>
    </dgm:pt>
    <dgm:pt modelId="{5D7063DE-E99C-46CE-8973-4A52668A88D0}" type="pres">
      <dgm:prSet presAssocID="{CB428609-4ADA-4E85-9AB4-E89E8BE739C1}" presName="child" presStyleLbl="alignAccFollowNode1" presStyleIdx="1" presStyleCnt="5" custScaleX="257934">
        <dgm:presLayoutVars>
          <dgm:chMax val="0"/>
          <dgm:bulletEnabled val="1"/>
        </dgm:presLayoutVars>
      </dgm:prSet>
      <dgm:spPr/>
    </dgm:pt>
    <dgm:pt modelId="{19ED916F-5BE9-407A-9FC7-9EF5C94747F2}" type="pres">
      <dgm:prSet presAssocID="{9A3E1125-8E50-4F89-B9B5-53D13ABC54E7}" presName="sibTrans" presStyleLbl="sibTrans2D1" presStyleIdx="2" presStyleCnt="5"/>
      <dgm:spPr/>
    </dgm:pt>
    <dgm:pt modelId="{C6465749-8B60-4155-86BD-CADB81899A7D}" type="pres">
      <dgm:prSet presAssocID="{1E8AF2F2-9CB0-4CAD-942B-55152B250D47}" presName="child" presStyleLbl="alignAccFollowNode1" presStyleIdx="2" presStyleCnt="5" custScaleX="257934">
        <dgm:presLayoutVars>
          <dgm:chMax val="0"/>
          <dgm:bulletEnabled val="1"/>
        </dgm:presLayoutVars>
      </dgm:prSet>
      <dgm:spPr/>
    </dgm:pt>
    <dgm:pt modelId="{BC416328-5ED2-4C9F-A1A0-098938175F7D}" type="pres">
      <dgm:prSet presAssocID="{F6880D07-D35B-4492-9336-9CE9B8FE42CE}" presName="sibTrans" presStyleLbl="sibTrans2D1" presStyleIdx="3" presStyleCnt="5"/>
      <dgm:spPr/>
    </dgm:pt>
    <dgm:pt modelId="{FDF48859-2833-4333-9BBC-19A8DA954602}" type="pres">
      <dgm:prSet presAssocID="{556B2E20-9A7B-4808-94B8-745E3D7D2785}" presName="child" presStyleLbl="alignAccFollowNode1" presStyleIdx="3" presStyleCnt="5" custScaleX="257934">
        <dgm:presLayoutVars>
          <dgm:chMax val="0"/>
          <dgm:bulletEnabled val="1"/>
        </dgm:presLayoutVars>
      </dgm:prSet>
      <dgm:spPr/>
    </dgm:pt>
    <dgm:pt modelId="{790CC16D-A09F-4930-A466-6756F2209BF0}" type="pres">
      <dgm:prSet presAssocID="{8E26FA18-3018-493E-8DEC-84C411011011}" presName="sibTrans" presStyleLbl="sibTrans2D1" presStyleIdx="4" presStyleCnt="5"/>
      <dgm:spPr/>
    </dgm:pt>
    <dgm:pt modelId="{5626ECC1-27A1-47BB-B120-F4A891ED3F8F}" type="pres">
      <dgm:prSet presAssocID="{492E0276-9466-493F-AB31-15A03989664A}" presName="child" presStyleLbl="alignAccFollowNode1" presStyleIdx="4" presStyleCnt="5" custScaleX="257934">
        <dgm:presLayoutVars>
          <dgm:chMax val="0"/>
          <dgm:bulletEnabled val="1"/>
        </dgm:presLayoutVars>
      </dgm:prSet>
      <dgm:spPr/>
    </dgm:pt>
  </dgm:ptLst>
  <dgm:cxnLst>
    <dgm:cxn modelId="{84191403-6FE4-4545-A473-2C5574586477}" srcId="{C122F6E4-9ACE-4629-89F6-A514540E1BF3}" destId="{556B2E20-9A7B-4808-94B8-745E3D7D2785}" srcOrd="3" destOrd="0" parTransId="{043C62A9-0A3A-4B52-B6E9-226FFDC2A46F}" sibTransId="{8E26FA18-3018-493E-8DEC-84C411011011}"/>
    <dgm:cxn modelId="{28541B0B-7393-4F4B-B5F5-F8F3EBBA368D}" type="presOf" srcId="{C61E9F4E-D350-4898-8D3F-2C65E7B8762C}" destId="{D37BBD38-CE97-4043-BA79-FF8F62A2AC73}" srcOrd="0" destOrd="0" presId="urn:microsoft.com/office/officeart/2005/8/layout/lProcess1"/>
    <dgm:cxn modelId="{34676B11-E1AC-4D21-AF66-3D8D8B8A61E4}" type="presOf" srcId="{77E9E2FA-45C9-4B9A-A2C2-8DB00D948512}" destId="{1F36EB76-5676-4DB5-A9A3-89CA868BB920}" srcOrd="0" destOrd="0" presId="urn:microsoft.com/office/officeart/2005/8/layout/lProcess1"/>
    <dgm:cxn modelId="{A4D9D724-741D-496E-B696-C14FD27B1B2A}" type="presOf" srcId="{556B2E20-9A7B-4808-94B8-745E3D7D2785}" destId="{FDF48859-2833-4333-9BBC-19A8DA954602}" srcOrd="0" destOrd="0" presId="urn:microsoft.com/office/officeart/2005/8/layout/lProcess1"/>
    <dgm:cxn modelId="{81CFA926-7CC5-4F02-9B77-CFED09D5EBE2}" srcId="{C122F6E4-9ACE-4629-89F6-A514540E1BF3}" destId="{492E0276-9466-493F-AB31-15A03989664A}" srcOrd="4" destOrd="0" parTransId="{08512550-75F3-4E54-8015-5C186CFAC821}" sibTransId="{910B3CDA-9048-48C7-8888-9E3AF2B3D6FE}"/>
    <dgm:cxn modelId="{BCEA553F-5837-4EC2-9879-9CD3A2B3D836}" type="presOf" srcId="{59F03E5E-95FF-423D-94B9-E3E92770EAE8}" destId="{E073D38C-F1DF-4156-88F7-8F7F2239C699}" srcOrd="0" destOrd="0" presId="urn:microsoft.com/office/officeart/2005/8/layout/lProcess1"/>
    <dgm:cxn modelId="{21C56E68-591E-49AD-8C6A-204FFD25FC45}" type="presOf" srcId="{84F590C6-13AF-40AD-8C4D-C750FDE1A65B}" destId="{529C520D-D37A-40A2-859F-116D7B7F5A85}" srcOrd="0" destOrd="0" presId="urn:microsoft.com/office/officeart/2005/8/layout/lProcess1"/>
    <dgm:cxn modelId="{B587FE84-2A6A-40BA-BDDE-E21E4B406C26}" srcId="{84F590C6-13AF-40AD-8C4D-C750FDE1A65B}" destId="{C122F6E4-9ACE-4629-89F6-A514540E1BF3}" srcOrd="0" destOrd="0" parTransId="{888BBDB9-AEE0-4552-AD32-19ADC297CEEB}" sibTransId="{2EEF3BFA-76BA-4BE6-8C4E-768AB62B1DFB}"/>
    <dgm:cxn modelId="{F591B08C-0040-4764-AE2F-4302E788373E}" type="presOf" srcId="{CB428609-4ADA-4E85-9AB4-E89E8BE739C1}" destId="{5D7063DE-E99C-46CE-8973-4A52668A88D0}" srcOrd="0" destOrd="0" presId="urn:microsoft.com/office/officeart/2005/8/layout/lProcess1"/>
    <dgm:cxn modelId="{21A1E29A-CA56-4E7F-B4EE-B2055FFBB09D}" type="presOf" srcId="{1E8AF2F2-9CB0-4CAD-942B-55152B250D47}" destId="{C6465749-8B60-4155-86BD-CADB81899A7D}" srcOrd="0" destOrd="0" presId="urn:microsoft.com/office/officeart/2005/8/layout/lProcess1"/>
    <dgm:cxn modelId="{8C170FA0-490A-41E1-8EF7-3AB058F7175C}" srcId="{C122F6E4-9ACE-4629-89F6-A514540E1BF3}" destId="{1E8AF2F2-9CB0-4CAD-942B-55152B250D47}" srcOrd="2" destOrd="0" parTransId="{B4D62612-6D5E-460F-B756-2EF822FB6435}" sibTransId="{F6880D07-D35B-4492-9336-9CE9B8FE42CE}"/>
    <dgm:cxn modelId="{1FD8DCBC-0396-4B6C-B43B-239863EA5BFB}" type="presOf" srcId="{F6880D07-D35B-4492-9336-9CE9B8FE42CE}" destId="{BC416328-5ED2-4C9F-A1A0-098938175F7D}" srcOrd="0" destOrd="0" presId="urn:microsoft.com/office/officeart/2005/8/layout/lProcess1"/>
    <dgm:cxn modelId="{2BF9F2C0-B959-4967-812D-D0E00855A7BB}" type="presOf" srcId="{9A3E1125-8E50-4F89-B9B5-53D13ABC54E7}" destId="{19ED916F-5BE9-407A-9FC7-9EF5C94747F2}" srcOrd="0" destOrd="0" presId="urn:microsoft.com/office/officeart/2005/8/layout/lProcess1"/>
    <dgm:cxn modelId="{D858F5C6-80C7-494C-BAF9-221AEC427C3C}" type="presOf" srcId="{C122F6E4-9ACE-4629-89F6-A514540E1BF3}" destId="{CF7296D2-9C73-401D-8839-C8007B961DB6}" srcOrd="0" destOrd="0" presId="urn:microsoft.com/office/officeart/2005/8/layout/lProcess1"/>
    <dgm:cxn modelId="{50BA19D1-2DFC-4D0C-9117-AA205A67E91B}" srcId="{C122F6E4-9ACE-4629-89F6-A514540E1BF3}" destId="{CB428609-4ADA-4E85-9AB4-E89E8BE739C1}" srcOrd="1" destOrd="0" parTransId="{580984C1-A905-4B65-A8CF-739DA9089473}" sibTransId="{9A3E1125-8E50-4F89-B9B5-53D13ABC54E7}"/>
    <dgm:cxn modelId="{A7179BD9-C841-44B6-B529-D9BD6E342DAF}" type="presOf" srcId="{8E26FA18-3018-493E-8DEC-84C411011011}" destId="{790CC16D-A09F-4930-A466-6756F2209BF0}" srcOrd="0" destOrd="0" presId="urn:microsoft.com/office/officeart/2005/8/layout/lProcess1"/>
    <dgm:cxn modelId="{BB38C4F2-2CA4-437A-92D4-883CB04F0651}" type="presOf" srcId="{492E0276-9466-493F-AB31-15A03989664A}" destId="{5626ECC1-27A1-47BB-B120-F4A891ED3F8F}" srcOrd="0" destOrd="0" presId="urn:microsoft.com/office/officeart/2005/8/layout/lProcess1"/>
    <dgm:cxn modelId="{615DFBFE-5E2D-4CBB-9073-45F533CD03B3}" srcId="{C122F6E4-9ACE-4629-89F6-A514540E1BF3}" destId="{77E9E2FA-45C9-4B9A-A2C2-8DB00D948512}" srcOrd="0" destOrd="0" parTransId="{C61E9F4E-D350-4898-8D3F-2C65E7B8762C}" sibTransId="{59F03E5E-95FF-423D-94B9-E3E92770EAE8}"/>
    <dgm:cxn modelId="{1A56A67C-4299-466B-B244-73E3D5F45EC8}" type="presParOf" srcId="{529C520D-D37A-40A2-859F-116D7B7F5A85}" destId="{63E81B02-2019-44FB-91CB-00F858322E68}" srcOrd="0" destOrd="0" presId="urn:microsoft.com/office/officeart/2005/8/layout/lProcess1"/>
    <dgm:cxn modelId="{63A8E240-A291-488B-910E-E9569F6355CE}" type="presParOf" srcId="{63E81B02-2019-44FB-91CB-00F858322E68}" destId="{CF7296D2-9C73-401D-8839-C8007B961DB6}" srcOrd="0" destOrd="0" presId="urn:microsoft.com/office/officeart/2005/8/layout/lProcess1"/>
    <dgm:cxn modelId="{93AC6D24-A54B-421A-B7BE-CA6B71F15CBF}" type="presParOf" srcId="{63E81B02-2019-44FB-91CB-00F858322E68}" destId="{D37BBD38-CE97-4043-BA79-FF8F62A2AC73}" srcOrd="1" destOrd="0" presId="urn:microsoft.com/office/officeart/2005/8/layout/lProcess1"/>
    <dgm:cxn modelId="{35035AFF-6E28-4B18-8094-F9C5907EDF07}" type="presParOf" srcId="{63E81B02-2019-44FB-91CB-00F858322E68}" destId="{1F36EB76-5676-4DB5-A9A3-89CA868BB920}" srcOrd="2" destOrd="0" presId="urn:microsoft.com/office/officeart/2005/8/layout/lProcess1"/>
    <dgm:cxn modelId="{E1A83D60-28C9-4009-A85D-804BC5324712}" type="presParOf" srcId="{63E81B02-2019-44FB-91CB-00F858322E68}" destId="{E073D38C-F1DF-4156-88F7-8F7F2239C699}" srcOrd="3" destOrd="0" presId="urn:microsoft.com/office/officeart/2005/8/layout/lProcess1"/>
    <dgm:cxn modelId="{2B076F12-2B3F-41B5-A9C3-91486EF0C7B8}" type="presParOf" srcId="{63E81B02-2019-44FB-91CB-00F858322E68}" destId="{5D7063DE-E99C-46CE-8973-4A52668A88D0}" srcOrd="4" destOrd="0" presId="urn:microsoft.com/office/officeart/2005/8/layout/lProcess1"/>
    <dgm:cxn modelId="{94004601-568A-4833-8620-C681D67FD88A}" type="presParOf" srcId="{63E81B02-2019-44FB-91CB-00F858322E68}" destId="{19ED916F-5BE9-407A-9FC7-9EF5C94747F2}" srcOrd="5" destOrd="0" presId="urn:microsoft.com/office/officeart/2005/8/layout/lProcess1"/>
    <dgm:cxn modelId="{D8C7361F-8BB2-4137-BE0F-2B09248A7518}" type="presParOf" srcId="{63E81B02-2019-44FB-91CB-00F858322E68}" destId="{C6465749-8B60-4155-86BD-CADB81899A7D}" srcOrd="6" destOrd="0" presId="urn:microsoft.com/office/officeart/2005/8/layout/lProcess1"/>
    <dgm:cxn modelId="{9560FC10-30BB-45D2-91E0-896522003DDE}" type="presParOf" srcId="{63E81B02-2019-44FB-91CB-00F858322E68}" destId="{BC416328-5ED2-4C9F-A1A0-098938175F7D}" srcOrd="7" destOrd="0" presId="urn:microsoft.com/office/officeart/2005/8/layout/lProcess1"/>
    <dgm:cxn modelId="{E4A9A957-7F03-48B9-BDC9-300AD8E7B863}" type="presParOf" srcId="{63E81B02-2019-44FB-91CB-00F858322E68}" destId="{FDF48859-2833-4333-9BBC-19A8DA954602}" srcOrd="8" destOrd="0" presId="urn:microsoft.com/office/officeart/2005/8/layout/lProcess1"/>
    <dgm:cxn modelId="{34B62AA8-A313-4739-8BAA-345334208091}" type="presParOf" srcId="{63E81B02-2019-44FB-91CB-00F858322E68}" destId="{790CC16D-A09F-4930-A466-6756F2209BF0}" srcOrd="9" destOrd="0" presId="urn:microsoft.com/office/officeart/2005/8/layout/lProcess1"/>
    <dgm:cxn modelId="{E70CE40B-E119-4B99-9C1C-AE1E1BB11C24}" type="presParOf" srcId="{63E81B02-2019-44FB-91CB-00F858322E68}" destId="{5626ECC1-27A1-47BB-B120-F4A891ED3F8F}" srcOrd="1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A828C7CD-85A0-4C64-A78D-123DA5F9A4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C531FA6-0CFA-4870-80BD-5C639CFE671C}">
      <dgm:prSet/>
      <dgm:spPr/>
      <dgm:t>
        <a:bodyPr/>
        <a:lstStyle/>
        <a:p>
          <a:pPr rtl="0"/>
          <a:r>
            <a:rPr lang="tr-TR" dirty="0"/>
            <a:t>Sanata ilişkin en önemli özellik anlatımdır. Kişinin çok özel iç dünyası, imgeleri, düşünüleri ve duyguları sanat ile görselleşir.</a:t>
          </a:r>
        </a:p>
      </dgm:t>
    </dgm:pt>
    <dgm:pt modelId="{15E6A7FC-0437-4022-9C8A-752312EFFAEA}" type="parTrans" cxnId="{1BE24DDE-7EDB-41DE-8F25-A478C163DE9B}">
      <dgm:prSet/>
      <dgm:spPr/>
      <dgm:t>
        <a:bodyPr/>
        <a:lstStyle/>
        <a:p>
          <a:endParaRPr lang="tr-TR"/>
        </a:p>
      </dgm:t>
    </dgm:pt>
    <dgm:pt modelId="{B309231F-192B-4DC1-94D4-3BF8721E479C}" type="sibTrans" cxnId="{1BE24DDE-7EDB-41DE-8F25-A478C163DE9B}">
      <dgm:prSet/>
      <dgm:spPr/>
      <dgm:t>
        <a:bodyPr/>
        <a:lstStyle/>
        <a:p>
          <a:endParaRPr lang="tr-TR"/>
        </a:p>
      </dgm:t>
    </dgm:pt>
    <dgm:pt modelId="{91F67DD0-9798-4144-9C9F-0EA5E9CC83BA}">
      <dgm:prSet/>
      <dgm:spPr/>
      <dgm:t>
        <a:bodyPr/>
        <a:lstStyle/>
        <a:p>
          <a:pPr rtl="0"/>
          <a:r>
            <a:rPr lang="tr-TR" dirty="0"/>
            <a:t>Bu çok özel dünyanın dışa aktarılması, bir başka deyişle anlatımı, başkalarının anlatımının anlaşılması, insan için bir ihtiyaçtır.</a:t>
          </a:r>
        </a:p>
      </dgm:t>
    </dgm:pt>
    <dgm:pt modelId="{7F3E34D2-4569-469F-B952-C51F59B3861B}" type="parTrans" cxnId="{5197BA05-F12D-471D-9532-F37C46FD6C03}">
      <dgm:prSet/>
      <dgm:spPr/>
      <dgm:t>
        <a:bodyPr/>
        <a:lstStyle/>
        <a:p>
          <a:endParaRPr lang="tr-TR"/>
        </a:p>
      </dgm:t>
    </dgm:pt>
    <dgm:pt modelId="{415F8D3F-38D7-43CD-A7B2-9529796869A3}" type="sibTrans" cxnId="{5197BA05-F12D-471D-9532-F37C46FD6C03}">
      <dgm:prSet/>
      <dgm:spPr/>
      <dgm:t>
        <a:bodyPr/>
        <a:lstStyle/>
        <a:p>
          <a:endParaRPr lang="tr-TR"/>
        </a:p>
      </dgm:t>
    </dgm:pt>
    <dgm:pt modelId="{A1F5F9C2-E888-48A8-97A1-86009EA1B1AD}" type="pres">
      <dgm:prSet presAssocID="{A828C7CD-85A0-4C64-A78D-123DA5F9A40B}" presName="linear" presStyleCnt="0">
        <dgm:presLayoutVars>
          <dgm:animLvl val="lvl"/>
          <dgm:resizeHandles val="exact"/>
        </dgm:presLayoutVars>
      </dgm:prSet>
      <dgm:spPr/>
    </dgm:pt>
    <dgm:pt modelId="{E0AA65A6-5078-4445-BAAE-DAE287CBBDCF}" type="pres">
      <dgm:prSet presAssocID="{8C531FA6-0CFA-4870-80BD-5C639CFE671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EEF4470-2C46-4B38-94F0-807CF88B02E3}" type="pres">
      <dgm:prSet presAssocID="{B309231F-192B-4DC1-94D4-3BF8721E479C}" presName="spacer" presStyleCnt="0"/>
      <dgm:spPr/>
    </dgm:pt>
    <dgm:pt modelId="{5CBA29C1-E8A3-4CDD-9AC4-65D54A9A57E9}" type="pres">
      <dgm:prSet presAssocID="{91F67DD0-9798-4144-9C9F-0EA5E9CC83B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197BA05-F12D-471D-9532-F37C46FD6C03}" srcId="{A828C7CD-85A0-4C64-A78D-123DA5F9A40B}" destId="{91F67DD0-9798-4144-9C9F-0EA5E9CC83BA}" srcOrd="1" destOrd="0" parTransId="{7F3E34D2-4569-469F-B952-C51F59B3861B}" sibTransId="{415F8D3F-38D7-43CD-A7B2-9529796869A3}"/>
    <dgm:cxn modelId="{CA201414-95CD-4D96-8DB4-2EDED1F0EC6E}" type="presOf" srcId="{A828C7CD-85A0-4C64-A78D-123DA5F9A40B}" destId="{A1F5F9C2-E888-48A8-97A1-86009EA1B1AD}" srcOrd="0" destOrd="0" presId="urn:microsoft.com/office/officeart/2005/8/layout/vList2"/>
    <dgm:cxn modelId="{B58CD5AB-21C5-4237-85E6-C2B14156AC13}" type="presOf" srcId="{91F67DD0-9798-4144-9C9F-0EA5E9CC83BA}" destId="{5CBA29C1-E8A3-4CDD-9AC4-65D54A9A57E9}" srcOrd="0" destOrd="0" presId="urn:microsoft.com/office/officeart/2005/8/layout/vList2"/>
    <dgm:cxn modelId="{0FA24DC1-52D2-4A20-AEB4-AB38115B45F8}" type="presOf" srcId="{8C531FA6-0CFA-4870-80BD-5C639CFE671C}" destId="{E0AA65A6-5078-4445-BAAE-DAE287CBBDCF}" srcOrd="0" destOrd="0" presId="urn:microsoft.com/office/officeart/2005/8/layout/vList2"/>
    <dgm:cxn modelId="{1BE24DDE-7EDB-41DE-8F25-A478C163DE9B}" srcId="{A828C7CD-85A0-4C64-A78D-123DA5F9A40B}" destId="{8C531FA6-0CFA-4870-80BD-5C639CFE671C}" srcOrd="0" destOrd="0" parTransId="{15E6A7FC-0437-4022-9C8A-752312EFFAEA}" sibTransId="{B309231F-192B-4DC1-94D4-3BF8721E479C}"/>
    <dgm:cxn modelId="{EA03CEFC-FD07-401B-B431-A59882ECFE3D}" type="presParOf" srcId="{A1F5F9C2-E888-48A8-97A1-86009EA1B1AD}" destId="{E0AA65A6-5078-4445-BAAE-DAE287CBBDCF}" srcOrd="0" destOrd="0" presId="urn:microsoft.com/office/officeart/2005/8/layout/vList2"/>
    <dgm:cxn modelId="{2681D828-717E-49DF-9BDA-107022AC9BAA}" type="presParOf" srcId="{A1F5F9C2-E888-48A8-97A1-86009EA1B1AD}" destId="{7EEF4470-2C46-4B38-94F0-807CF88B02E3}" srcOrd="1" destOrd="0" presId="urn:microsoft.com/office/officeart/2005/8/layout/vList2"/>
    <dgm:cxn modelId="{929C8433-28CD-4D9B-8F94-F1983881F25C}" type="presParOf" srcId="{A1F5F9C2-E888-48A8-97A1-86009EA1B1AD}" destId="{5CBA29C1-E8A3-4CDD-9AC4-65D54A9A57E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DA30482-54C6-4EF4-8327-BD4AE71D1C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69AF451-CBED-457A-BE82-C097B7767847}">
      <dgm:prSet/>
      <dgm:spPr/>
      <dgm:t>
        <a:bodyPr/>
        <a:lstStyle/>
        <a:p>
          <a:pPr rtl="0"/>
          <a:r>
            <a:rPr lang="tr-TR" dirty="0"/>
            <a:t>Sanat eğitimi yaratıcı bir süreç olarak çocuğu özgür düşünmeye, özgür çalışmaya yöneltmeye çalışır. </a:t>
          </a:r>
        </a:p>
      </dgm:t>
    </dgm:pt>
    <dgm:pt modelId="{3E1FC1B9-BFBA-45F1-A47B-CAD87FEDC8B9}" type="parTrans" cxnId="{9A652A8E-057F-41F7-818B-A4AA1619E793}">
      <dgm:prSet/>
      <dgm:spPr/>
      <dgm:t>
        <a:bodyPr/>
        <a:lstStyle/>
        <a:p>
          <a:endParaRPr lang="tr-TR"/>
        </a:p>
      </dgm:t>
    </dgm:pt>
    <dgm:pt modelId="{CFBAC1CA-4E2A-42E0-81E3-F848DEB527CF}" type="sibTrans" cxnId="{9A652A8E-057F-41F7-818B-A4AA1619E793}">
      <dgm:prSet/>
      <dgm:spPr/>
      <dgm:t>
        <a:bodyPr/>
        <a:lstStyle/>
        <a:p>
          <a:endParaRPr lang="tr-TR"/>
        </a:p>
      </dgm:t>
    </dgm:pt>
    <dgm:pt modelId="{609F81DE-C3F1-412C-9A0E-E1366DE24500}" type="pres">
      <dgm:prSet presAssocID="{BDA30482-54C6-4EF4-8327-BD4AE71D1CAB}" presName="linear" presStyleCnt="0">
        <dgm:presLayoutVars>
          <dgm:animLvl val="lvl"/>
          <dgm:resizeHandles val="exact"/>
        </dgm:presLayoutVars>
      </dgm:prSet>
      <dgm:spPr/>
    </dgm:pt>
    <dgm:pt modelId="{35A5A491-CD86-421D-AD34-DA7D9188C8F0}" type="pres">
      <dgm:prSet presAssocID="{C69AF451-CBED-457A-BE82-C097B776784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F5B7F02-40D1-4B57-A68E-620AEA3301C6}" type="presOf" srcId="{C69AF451-CBED-457A-BE82-C097B7767847}" destId="{35A5A491-CD86-421D-AD34-DA7D9188C8F0}" srcOrd="0" destOrd="0" presId="urn:microsoft.com/office/officeart/2005/8/layout/vList2"/>
    <dgm:cxn modelId="{9A652A8E-057F-41F7-818B-A4AA1619E793}" srcId="{BDA30482-54C6-4EF4-8327-BD4AE71D1CAB}" destId="{C69AF451-CBED-457A-BE82-C097B7767847}" srcOrd="0" destOrd="0" parTransId="{3E1FC1B9-BFBA-45F1-A47B-CAD87FEDC8B9}" sibTransId="{CFBAC1CA-4E2A-42E0-81E3-F848DEB527CF}"/>
    <dgm:cxn modelId="{39A43DCE-9EF2-4931-A332-1E29DC43C554}" type="presOf" srcId="{BDA30482-54C6-4EF4-8327-BD4AE71D1CAB}" destId="{609F81DE-C3F1-412C-9A0E-E1366DE24500}" srcOrd="0" destOrd="0" presId="urn:microsoft.com/office/officeart/2005/8/layout/vList2"/>
    <dgm:cxn modelId="{9B6015F8-3F37-4880-99A6-09F5CD301B68}" type="presParOf" srcId="{609F81DE-C3F1-412C-9A0E-E1366DE24500}" destId="{35A5A491-CD86-421D-AD34-DA7D9188C8F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20826FDE-3306-46AB-B312-81F6942360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77850BA3-C13B-41BE-BD81-0141C297F7B5}">
      <dgm:prSet/>
      <dgm:spPr/>
      <dgm:t>
        <a:bodyPr/>
        <a:lstStyle/>
        <a:p>
          <a:pPr rtl="0"/>
          <a:r>
            <a:rPr lang="tr-TR" b="1" dirty="0"/>
            <a:t>Sanat eğitimi sürecinde her öğrenci </a:t>
          </a:r>
          <a:r>
            <a:rPr lang="tr-TR" b="1" dirty="0">
              <a:solidFill>
                <a:srgbClr val="FF0000"/>
              </a:solidFill>
            </a:rPr>
            <a:t>kendi kişiliği </a:t>
          </a:r>
          <a:r>
            <a:rPr lang="tr-TR" b="1" dirty="0"/>
            <a:t>doğrultusunda geliştirilmeye çalışılmalıdır.</a:t>
          </a:r>
          <a:endParaRPr lang="tr-TR" dirty="0"/>
        </a:p>
      </dgm:t>
    </dgm:pt>
    <dgm:pt modelId="{C4FE86BD-57A3-43AC-881F-E12385C01E74}" type="parTrans" cxnId="{B94E9EBC-FB94-49E4-9125-EA31EE5575E1}">
      <dgm:prSet/>
      <dgm:spPr/>
      <dgm:t>
        <a:bodyPr/>
        <a:lstStyle/>
        <a:p>
          <a:endParaRPr lang="tr-TR"/>
        </a:p>
      </dgm:t>
    </dgm:pt>
    <dgm:pt modelId="{F8CCBEB5-EA0C-443C-A30E-627A80C5868E}" type="sibTrans" cxnId="{B94E9EBC-FB94-49E4-9125-EA31EE5575E1}">
      <dgm:prSet/>
      <dgm:spPr/>
      <dgm:t>
        <a:bodyPr/>
        <a:lstStyle/>
        <a:p>
          <a:endParaRPr lang="tr-TR"/>
        </a:p>
      </dgm:t>
    </dgm:pt>
    <dgm:pt modelId="{094EEAE3-00F2-4213-97BC-45A32344F20E}" type="pres">
      <dgm:prSet presAssocID="{20826FDE-3306-46AB-B312-81F69423602F}" presName="linear" presStyleCnt="0">
        <dgm:presLayoutVars>
          <dgm:animLvl val="lvl"/>
          <dgm:resizeHandles val="exact"/>
        </dgm:presLayoutVars>
      </dgm:prSet>
      <dgm:spPr/>
    </dgm:pt>
    <dgm:pt modelId="{7244E030-738C-4EA3-908C-03F452992A9A}" type="pres">
      <dgm:prSet presAssocID="{77850BA3-C13B-41BE-BD81-0141C297F7B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CCA4169-DCA9-4CA3-9E46-B13DE8CCB449}" type="presOf" srcId="{20826FDE-3306-46AB-B312-81F69423602F}" destId="{094EEAE3-00F2-4213-97BC-45A32344F20E}" srcOrd="0" destOrd="0" presId="urn:microsoft.com/office/officeart/2005/8/layout/vList2"/>
    <dgm:cxn modelId="{CB731FB4-E789-40C5-8FCF-CB7C4F9CBF27}" type="presOf" srcId="{77850BA3-C13B-41BE-BD81-0141C297F7B5}" destId="{7244E030-738C-4EA3-908C-03F452992A9A}" srcOrd="0" destOrd="0" presId="urn:microsoft.com/office/officeart/2005/8/layout/vList2"/>
    <dgm:cxn modelId="{B94E9EBC-FB94-49E4-9125-EA31EE5575E1}" srcId="{20826FDE-3306-46AB-B312-81F69423602F}" destId="{77850BA3-C13B-41BE-BD81-0141C297F7B5}" srcOrd="0" destOrd="0" parTransId="{C4FE86BD-57A3-43AC-881F-E12385C01E74}" sibTransId="{F8CCBEB5-EA0C-443C-A30E-627A80C5868E}"/>
    <dgm:cxn modelId="{A335A583-2CAC-4996-AC02-DB9A7ADA3822}" type="presParOf" srcId="{094EEAE3-00F2-4213-97BC-45A32344F20E}" destId="{7244E030-738C-4EA3-908C-03F452992A9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6A203A6A-3922-4A62-858A-D267A755C7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C73106EA-32E8-4115-84EF-76AC82BA536C}">
      <dgm:prSet/>
      <dgm:spPr/>
      <dgm:t>
        <a:bodyPr/>
        <a:lstStyle/>
        <a:p>
          <a:pPr rtl="0"/>
          <a:r>
            <a:rPr lang="tr-TR" b="1" dirty="0"/>
            <a:t>Kendi kişiliği ve eğilimleri </a:t>
          </a:r>
          <a:r>
            <a:rPr lang="tr-TR" dirty="0"/>
            <a:t>doğrultusunda yönlendirilmeli, özgürce kendini ifade edebilme ortamı bulabilmelidir.</a:t>
          </a:r>
        </a:p>
      </dgm:t>
    </dgm:pt>
    <dgm:pt modelId="{EAC58BDB-DD58-4AA1-95B4-11A2CD7BC958}" type="parTrans" cxnId="{9A6A8350-D0FC-4FEE-A355-8BCDE1BFBD8B}">
      <dgm:prSet/>
      <dgm:spPr/>
      <dgm:t>
        <a:bodyPr/>
        <a:lstStyle/>
        <a:p>
          <a:endParaRPr lang="tr-TR"/>
        </a:p>
      </dgm:t>
    </dgm:pt>
    <dgm:pt modelId="{8E2A8C68-1204-48E5-8049-216B4E06F510}" type="sibTrans" cxnId="{9A6A8350-D0FC-4FEE-A355-8BCDE1BFBD8B}">
      <dgm:prSet/>
      <dgm:spPr/>
      <dgm:t>
        <a:bodyPr/>
        <a:lstStyle/>
        <a:p>
          <a:endParaRPr lang="tr-TR"/>
        </a:p>
      </dgm:t>
    </dgm:pt>
    <dgm:pt modelId="{0F3A6E66-1D20-4681-B115-FD99B4EF9C56}" type="pres">
      <dgm:prSet presAssocID="{6A203A6A-3922-4A62-858A-D267A755C710}" presName="linear" presStyleCnt="0">
        <dgm:presLayoutVars>
          <dgm:animLvl val="lvl"/>
          <dgm:resizeHandles val="exact"/>
        </dgm:presLayoutVars>
      </dgm:prSet>
      <dgm:spPr/>
    </dgm:pt>
    <dgm:pt modelId="{942B5532-3456-4F47-9BE7-A212D6B49DE5}" type="pres">
      <dgm:prSet presAssocID="{C73106EA-32E8-4115-84EF-76AC82BA536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63ECF27-5B92-4683-9134-93D29ECDD52B}" type="presOf" srcId="{C73106EA-32E8-4115-84EF-76AC82BA536C}" destId="{942B5532-3456-4F47-9BE7-A212D6B49DE5}" srcOrd="0" destOrd="0" presId="urn:microsoft.com/office/officeart/2005/8/layout/vList2"/>
    <dgm:cxn modelId="{91D90B62-1F99-48C2-8D37-5E57DD2184BF}" type="presOf" srcId="{6A203A6A-3922-4A62-858A-D267A755C710}" destId="{0F3A6E66-1D20-4681-B115-FD99B4EF9C56}" srcOrd="0" destOrd="0" presId="urn:microsoft.com/office/officeart/2005/8/layout/vList2"/>
    <dgm:cxn modelId="{9A6A8350-D0FC-4FEE-A355-8BCDE1BFBD8B}" srcId="{6A203A6A-3922-4A62-858A-D267A755C710}" destId="{C73106EA-32E8-4115-84EF-76AC82BA536C}" srcOrd="0" destOrd="0" parTransId="{EAC58BDB-DD58-4AA1-95B4-11A2CD7BC958}" sibTransId="{8E2A8C68-1204-48E5-8049-216B4E06F510}"/>
    <dgm:cxn modelId="{DD82D4A8-6206-4A5A-9698-67EE4BE60512}" type="presParOf" srcId="{0F3A6E66-1D20-4681-B115-FD99B4EF9C56}" destId="{942B5532-3456-4F47-9BE7-A212D6B49DE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357298-0C7D-483A-B6E0-9F8A33682BF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954EE651-D0D7-40EE-B18A-35A7EE710176}">
      <dgm:prSet/>
      <dgm:spPr/>
      <dgm:t>
        <a:bodyPr/>
        <a:lstStyle/>
        <a:p>
          <a:pPr rtl="0"/>
          <a:r>
            <a:rPr lang="tr-TR" dirty="0"/>
            <a:t>SANAT EĞİTİMİ NEDİR?</a:t>
          </a:r>
        </a:p>
      </dgm:t>
    </dgm:pt>
    <dgm:pt modelId="{144FEC57-1307-47D9-BD7A-3AABF2FF1428}" type="parTrans" cxnId="{BD1365A3-20E1-4CCB-A1C6-5D56B4765FF2}">
      <dgm:prSet/>
      <dgm:spPr/>
      <dgm:t>
        <a:bodyPr/>
        <a:lstStyle/>
        <a:p>
          <a:endParaRPr lang="tr-TR"/>
        </a:p>
      </dgm:t>
    </dgm:pt>
    <dgm:pt modelId="{03489786-71A3-4E9F-84C7-33EF98F85CE1}" type="sibTrans" cxnId="{BD1365A3-20E1-4CCB-A1C6-5D56B4765FF2}">
      <dgm:prSet/>
      <dgm:spPr/>
      <dgm:t>
        <a:bodyPr/>
        <a:lstStyle/>
        <a:p>
          <a:endParaRPr lang="tr-TR"/>
        </a:p>
      </dgm:t>
    </dgm:pt>
    <dgm:pt modelId="{67368213-745A-4551-88A7-0A443F8CA20C}" type="pres">
      <dgm:prSet presAssocID="{2F357298-0C7D-483A-B6E0-9F8A33682B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F793E9D-D7AC-450B-8537-0A7343185306}" type="pres">
      <dgm:prSet presAssocID="{954EE651-D0D7-40EE-B18A-35A7EE710176}" presName="hierRoot1" presStyleCnt="0">
        <dgm:presLayoutVars>
          <dgm:hierBranch val="init"/>
        </dgm:presLayoutVars>
      </dgm:prSet>
      <dgm:spPr/>
    </dgm:pt>
    <dgm:pt modelId="{D3CCD737-CD2A-4736-A645-DF2EA2D0C466}" type="pres">
      <dgm:prSet presAssocID="{954EE651-D0D7-40EE-B18A-35A7EE710176}" presName="rootComposite1" presStyleCnt="0"/>
      <dgm:spPr/>
    </dgm:pt>
    <dgm:pt modelId="{BBFAE857-8862-41F9-AD11-9526765FF103}" type="pres">
      <dgm:prSet presAssocID="{954EE651-D0D7-40EE-B18A-35A7EE710176}" presName="rootText1" presStyleLbl="node0" presStyleIdx="0" presStyleCnt="1" custLinFactNeighborX="114" custLinFactNeighborY="-6676">
        <dgm:presLayoutVars>
          <dgm:chPref val="3"/>
        </dgm:presLayoutVars>
      </dgm:prSet>
      <dgm:spPr/>
    </dgm:pt>
    <dgm:pt modelId="{84CC51C9-139B-4762-AB76-38B21AECA181}" type="pres">
      <dgm:prSet presAssocID="{954EE651-D0D7-40EE-B18A-35A7EE710176}" presName="rootConnector1" presStyleLbl="node1" presStyleIdx="0" presStyleCnt="0"/>
      <dgm:spPr/>
    </dgm:pt>
    <dgm:pt modelId="{05869C37-6D50-4E4A-B50B-9385D3927617}" type="pres">
      <dgm:prSet presAssocID="{954EE651-D0D7-40EE-B18A-35A7EE710176}" presName="hierChild2" presStyleCnt="0"/>
      <dgm:spPr/>
    </dgm:pt>
    <dgm:pt modelId="{99508429-0E12-47A5-A7CB-67EDC85ED554}" type="pres">
      <dgm:prSet presAssocID="{954EE651-D0D7-40EE-B18A-35A7EE710176}" presName="hierChild3" presStyleCnt="0"/>
      <dgm:spPr/>
    </dgm:pt>
  </dgm:ptLst>
  <dgm:cxnLst>
    <dgm:cxn modelId="{79F0A029-9349-493D-93E2-ACC1C12E462E}" type="presOf" srcId="{954EE651-D0D7-40EE-B18A-35A7EE710176}" destId="{BBFAE857-8862-41F9-AD11-9526765FF103}" srcOrd="0" destOrd="0" presId="urn:microsoft.com/office/officeart/2005/8/layout/orgChart1"/>
    <dgm:cxn modelId="{EA28E83A-C04E-48CD-B2C0-3AF859E8F334}" type="presOf" srcId="{954EE651-D0D7-40EE-B18A-35A7EE710176}" destId="{84CC51C9-139B-4762-AB76-38B21AECA181}" srcOrd="1" destOrd="0" presId="urn:microsoft.com/office/officeart/2005/8/layout/orgChart1"/>
    <dgm:cxn modelId="{B0F76473-21EE-4372-BBDA-3D75724E04F4}" type="presOf" srcId="{2F357298-0C7D-483A-B6E0-9F8A33682BFA}" destId="{67368213-745A-4551-88A7-0A443F8CA20C}" srcOrd="0" destOrd="0" presId="urn:microsoft.com/office/officeart/2005/8/layout/orgChart1"/>
    <dgm:cxn modelId="{BD1365A3-20E1-4CCB-A1C6-5D56B4765FF2}" srcId="{2F357298-0C7D-483A-B6E0-9F8A33682BFA}" destId="{954EE651-D0D7-40EE-B18A-35A7EE710176}" srcOrd="0" destOrd="0" parTransId="{144FEC57-1307-47D9-BD7A-3AABF2FF1428}" sibTransId="{03489786-71A3-4E9F-84C7-33EF98F85CE1}"/>
    <dgm:cxn modelId="{0CC1AD1E-491F-4671-AFCE-8455EF5BF93A}" type="presParOf" srcId="{67368213-745A-4551-88A7-0A443F8CA20C}" destId="{FF793E9D-D7AC-450B-8537-0A7343185306}" srcOrd="0" destOrd="0" presId="urn:microsoft.com/office/officeart/2005/8/layout/orgChart1"/>
    <dgm:cxn modelId="{B2038CFD-F62F-4627-AEBD-79C1E2616A03}" type="presParOf" srcId="{FF793E9D-D7AC-450B-8537-0A7343185306}" destId="{D3CCD737-CD2A-4736-A645-DF2EA2D0C466}" srcOrd="0" destOrd="0" presId="urn:microsoft.com/office/officeart/2005/8/layout/orgChart1"/>
    <dgm:cxn modelId="{33BF8011-93E5-4E15-ADE4-CEDF8C0BACAC}" type="presParOf" srcId="{D3CCD737-CD2A-4736-A645-DF2EA2D0C466}" destId="{BBFAE857-8862-41F9-AD11-9526765FF103}" srcOrd="0" destOrd="0" presId="urn:microsoft.com/office/officeart/2005/8/layout/orgChart1"/>
    <dgm:cxn modelId="{58F9892D-DA9E-444B-A560-B93A2787B920}" type="presParOf" srcId="{D3CCD737-CD2A-4736-A645-DF2EA2D0C466}" destId="{84CC51C9-139B-4762-AB76-38B21AECA181}" srcOrd="1" destOrd="0" presId="urn:microsoft.com/office/officeart/2005/8/layout/orgChart1"/>
    <dgm:cxn modelId="{6EA4D0EC-810B-4AA2-8F98-3E422AD6BE21}" type="presParOf" srcId="{FF793E9D-D7AC-450B-8537-0A7343185306}" destId="{05869C37-6D50-4E4A-B50B-9385D3927617}" srcOrd="1" destOrd="0" presId="urn:microsoft.com/office/officeart/2005/8/layout/orgChart1"/>
    <dgm:cxn modelId="{51B56667-1052-455F-BE3F-1B782236E12B}" type="presParOf" srcId="{FF793E9D-D7AC-450B-8537-0A7343185306}" destId="{99508429-0E12-47A5-A7CB-67EDC85ED55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79D9976D-D1F9-47C2-AC5A-D458F347A5B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C226917A-27F6-4DF7-AB36-236A7005CB50}">
      <dgm:prSet/>
      <dgm:spPr/>
      <dgm:t>
        <a:bodyPr/>
        <a:lstStyle/>
        <a:p>
          <a:pPr rtl="0"/>
          <a:r>
            <a:rPr lang="tr-TR" b="1" dirty="0"/>
            <a:t>Üreten, seçen, beğenen, kendini ifade edebilen çocuk içinde yaşadığı toplumun bir üyesi, geleceğinin temsilcisidir.</a:t>
          </a:r>
          <a:endParaRPr lang="tr-TR" dirty="0"/>
        </a:p>
      </dgm:t>
    </dgm:pt>
    <dgm:pt modelId="{1F35A149-34C5-4EF3-9C7B-74FE6A5EE57B}" type="parTrans" cxnId="{8094F9F2-88F5-40C0-AA9A-017F6856529E}">
      <dgm:prSet/>
      <dgm:spPr/>
      <dgm:t>
        <a:bodyPr/>
        <a:lstStyle/>
        <a:p>
          <a:endParaRPr lang="tr-TR"/>
        </a:p>
      </dgm:t>
    </dgm:pt>
    <dgm:pt modelId="{57DA00AD-0E4D-4F8B-B96D-9BC19F881D15}" type="sibTrans" cxnId="{8094F9F2-88F5-40C0-AA9A-017F6856529E}">
      <dgm:prSet/>
      <dgm:spPr/>
      <dgm:t>
        <a:bodyPr/>
        <a:lstStyle/>
        <a:p>
          <a:endParaRPr lang="tr-TR"/>
        </a:p>
      </dgm:t>
    </dgm:pt>
    <dgm:pt modelId="{FCF467CD-2399-4343-B92F-DA1CF8C5E481}" type="pres">
      <dgm:prSet presAssocID="{79D9976D-D1F9-47C2-AC5A-D458F347A5B2}" presName="linear" presStyleCnt="0">
        <dgm:presLayoutVars>
          <dgm:animLvl val="lvl"/>
          <dgm:resizeHandles val="exact"/>
        </dgm:presLayoutVars>
      </dgm:prSet>
      <dgm:spPr/>
    </dgm:pt>
    <dgm:pt modelId="{7849DECB-D00C-4FD9-AD42-60C532E42CC4}" type="pres">
      <dgm:prSet presAssocID="{C226917A-27F6-4DF7-AB36-236A7005CB5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FABA210-0C9D-447E-8A3E-B557925239AC}" type="presOf" srcId="{C226917A-27F6-4DF7-AB36-236A7005CB50}" destId="{7849DECB-D00C-4FD9-AD42-60C532E42CC4}" srcOrd="0" destOrd="0" presId="urn:microsoft.com/office/officeart/2005/8/layout/vList2"/>
    <dgm:cxn modelId="{C95373A8-B87B-45D0-B467-BA9CEDB93854}" type="presOf" srcId="{79D9976D-D1F9-47C2-AC5A-D458F347A5B2}" destId="{FCF467CD-2399-4343-B92F-DA1CF8C5E481}" srcOrd="0" destOrd="0" presId="urn:microsoft.com/office/officeart/2005/8/layout/vList2"/>
    <dgm:cxn modelId="{8094F9F2-88F5-40C0-AA9A-017F6856529E}" srcId="{79D9976D-D1F9-47C2-AC5A-D458F347A5B2}" destId="{C226917A-27F6-4DF7-AB36-236A7005CB50}" srcOrd="0" destOrd="0" parTransId="{1F35A149-34C5-4EF3-9C7B-74FE6A5EE57B}" sibTransId="{57DA00AD-0E4D-4F8B-B96D-9BC19F881D15}"/>
    <dgm:cxn modelId="{8B8AE59C-7825-434C-8663-252FF049916C}" type="presParOf" srcId="{FCF467CD-2399-4343-B92F-DA1CF8C5E481}" destId="{7849DECB-D00C-4FD9-AD42-60C532E42CC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BC0E51-CD78-4823-BC67-80D1867F71E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EED403D4-B9AA-4FA8-88A8-FD9AD5CE167D}">
      <dgm:prSet/>
      <dgm:spPr/>
      <dgm:t>
        <a:bodyPr/>
        <a:lstStyle/>
        <a:p>
          <a:pPr rtl="0"/>
          <a:r>
            <a:rPr lang="tr-TR" dirty="0"/>
            <a:t>bireyin duygu, düşünce ve izlenimlerini anlatabilme yeteneklerini ve </a:t>
          </a:r>
          <a:r>
            <a:rPr lang="tr-TR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yaratıcılık</a:t>
          </a:r>
          <a:r>
            <a:rPr lang="tr-TR" dirty="0"/>
            <a:t> gücünü </a:t>
          </a:r>
          <a:r>
            <a:rPr lang="tr-TR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estetik</a:t>
          </a:r>
          <a:r>
            <a:rPr lang="tr-TR" dirty="0"/>
            <a:t> bir düzeye ulaştırma amacıyla yapılan tüm eğitim çabasına denir. </a:t>
          </a:r>
        </a:p>
      </dgm:t>
    </dgm:pt>
    <dgm:pt modelId="{DB711F19-A124-4A1F-A86A-0786AFF1F226}" type="parTrans" cxnId="{C7A94711-F8A8-487D-A7E7-2550C83D0B2D}">
      <dgm:prSet/>
      <dgm:spPr/>
      <dgm:t>
        <a:bodyPr/>
        <a:lstStyle/>
        <a:p>
          <a:endParaRPr lang="tr-TR"/>
        </a:p>
      </dgm:t>
    </dgm:pt>
    <dgm:pt modelId="{001515A3-9FA1-499B-B201-15BFCAEDDEC8}" type="sibTrans" cxnId="{C7A94711-F8A8-487D-A7E7-2550C83D0B2D}">
      <dgm:prSet/>
      <dgm:spPr/>
      <dgm:t>
        <a:bodyPr/>
        <a:lstStyle/>
        <a:p>
          <a:endParaRPr lang="tr-TR"/>
        </a:p>
      </dgm:t>
    </dgm:pt>
    <dgm:pt modelId="{67DF0964-78AB-4611-AD47-6C07090C60B2}" type="pres">
      <dgm:prSet presAssocID="{92BC0E51-CD78-4823-BC67-80D1867F71EB}" presName="linear" presStyleCnt="0">
        <dgm:presLayoutVars>
          <dgm:animLvl val="lvl"/>
          <dgm:resizeHandles val="exact"/>
        </dgm:presLayoutVars>
      </dgm:prSet>
      <dgm:spPr/>
    </dgm:pt>
    <dgm:pt modelId="{1F738CE2-579E-4B7F-937E-02F57D185674}" type="pres">
      <dgm:prSet presAssocID="{EED403D4-B9AA-4FA8-88A8-FD9AD5CE167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7A94711-F8A8-487D-A7E7-2550C83D0B2D}" srcId="{92BC0E51-CD78-4823-BC67-80D1867F71EB}" destId="{EED403D4-B9AA-4FA8-88A8-FD9AD5CE167D}" srcOrd="0" destOrd="0" parTransId="{DB711F19-A124-4A1F-A86A-0786AFF1F226}" sibTransId="{001515A3-9FA1-499B-B201-15BFCAEDDEC8}"/>
    <dgm:cxn modelId="{5E46A01B-DE61-4FDB-9973-E2E2E8833A52}" type="presOf" srcId="{92BC0E51-CD78-4823-BC67-80D1867F71EB}" destId="{67DF0964-78AB-4611-AD47-6C07090C60B2}" srcOrd="0" destOrd="0" presId="urn:microsoft.com/office/officeart/2005/8/layout/vList2"/>
    <dgm:cxn modelId="{312BD5B3-6165-4D8B-BF05-22A5C0D9C112}" type="presOf" srcId="{EED403D4-B9AA-4FA8-88A8-FD9AD5CE167D}" destId="{1F738CE2-579E-4B7F-937E-02F57D185674}" srcOrd="0" destOrd="0" presId="urn:microsoft.com/office/officeart/2005/8/layout/vList2"/>
    <dgm:cxn modelId="{8973F551-C356-4071-A85B-B806A3B2B767}" type="presParOf" srcId="{67DF0964-78AB-4611-AD47-6C07090C60B2}" destId="{1F738CE2-579E-4B7F-937E-02F57D18567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5F4780-CBE1-4E8F-B792-E059F2DEC9A8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F9DFD5C-E181-4646-A965-59FEE0AE3913}">
      <dgm:prSet/>
      <dgm:spPr/>
      <dgm:t>
        <a:bodyPr/>
        <a:lstStyle/>
        <a:p>
          <a:pPr rtl="0"/>
          <a:r>
            <a:rPr lang="tr-TR" dirty="0"/>
            <a:t>okul öncesinden yüksek öğrenime kadar her aşamadaki sanat eğitimi ve öğretimiyle ilgili kuramsal ve uygulamalı çalışmalara </a:t>
          </a:r>
          <a:r>
            <a:rPr lang="tr-TR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“Görsel Sanatlar Eğitimi” </a:t>
          </a:r>
          <a:r>
            <a:rPr lang="tr-TR" dirty="0"/>
            <a:t>ya da yalnız “</a:t>
          </a:r>
          <a:r>
            <a:rPr lang="tr-TR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Sanat Eğitimi</a:t>
          </a:r>
          <a:r>
            <a:rPr lang="tr-TR" dirty="0"/>
            <a:t>” diyebiliriz.</a:t>
          </a:r>
        </a:p>
      </dgm:t>
    </dgm:pt>
    <dgm:pt modelId="{EF73310F-6F31-44D4-814B-8FD26EF2F8A6}" type="parTrans" cxnId="{B9F6454F-E3B1-4A31-B35A-42565133A13D}">
      <dgm:prSet/>
      <dgm:spPr/>
      <dgm:t>
        <a:bodyPr/>
        <a:lstStyle/>
        <a:p>
          <a:endParaRPr lang="tr-TR"/>
        </a:p>
      </dgm:t>
    </dgm:pt>
    <dgm:pt modelId="{EBBD7935-CC99-4022-843A-14DC33EB1263}" type="sibTrans" cxnId="{B9F6454F-E3B1-4A31-B35A-42565133A13D}">
      <dgm:prSet/>
      <dgm:spPr/>
      <dgm:t>
        <a:bodyPr/>
        <a:lstStyle/>
        <a:p>
          <a:endParaRPr lang="tr-TR"/>
        </a:p>
      </dgm:t>
    </dgm:pt>
    <dgm:pt modelId="{0A69FB2B-8B61-477A-8CD8-5BB8AA8DE5C1}">
      <dgm:prSet/>
      <dgm:spPr/>
      <dgm:t>
        <a:bodyPr/>
        <a:lstStyle/>
        <a:p>
          <a:pPr rtl="0"/>
          <a:r>
            <a:rPr lang="tr-TR" dirty="0"/>
            <a:t>Dar anlamda sanat eğitimi okullardaki </a:t>
          </a:r>
          <a:r>
            <a:rPr lang="tr-TR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Resim-İş</a:t>
          </a:r>
          <a:r>
            <a:rPr lang="tr-TR" dirty="0"/>
            <a:t> derslerini tanımlar.</a:t>
          </a:r>
        </a:p>
      </dgm:t>
    </dgm:pt>
    <dgm:pt modelId="{5DF82603-FBCE-404C-BDFB-BF13B003DEB5}" type="parTrans" cxnId="{C21FCCF6-2167-4F9E-BE18-0A869BB23565}">
      <dgm:prSet/>
      <dgm:spPr/>
      <dgm:t>
        <a:bodyPr/>
        <a:lstStyle/>
        <a:p>
          <a:endParaRPr lang="tr-TR"/>
        </a:p>
      </dgm:t>
    </dgm:pt>
    <dgm:pt modelId="{97FA857D-5D26-40B2-B019-CB271EACAB8C}" type="sibTrans" cxnId="{C21FCCF6-2167-4F9E-BE18-0A869BB23565}">
      <dgm:prSet/>
      <dgm:spPr/>
      <dgm:t>
        <a:bodyPr/>
        <a:lstStyle/>
        <a:p>
          <a:endParaRPr lang="tr-TR"/>
        </a:p>
      </dgm:t>
    </dgm:pt>
    <dgm:pt modelId="{025C83B1-3246-4B33-9F1F-DEEAD70662DB}" type="pres">
      <dgm:prSet presAssocID="{DB5F4780-CBE1-4E8F-B792-E059F2DEC9A8}" presName="Name0" presStyleCnt="0">
        <dgm:presLayoutVars>
          <dgm:dir/>
          <dgm:animLvl val="lvl"/>
          <dgm:resizeHandles val="exact"/>
        </dgm:presLayoutVars>
      </dgm:prSet>
      <dgm:spPr/>
    </dgm:pt>
    <dgm:pt modelId="{7934AD7B-5399-44BB-ADCB-6622886D7296}" type="pres">
      <dgm:prSet presAssocID="{AF9DFD5C-E181-4646-A965-59FEE0AE3913}" presName="vertFlow" presStyleCnt="0"/>
      <dgm:spPr/>
    </dgm:pt>
    <dgm:pt modelId="{7AE7792F-2510-4DB1-84C9-26C432AB7231}" type="pres">
      <dgm:prSet presAssocID="{AF9DFD5C-E181-4646-A965-59FEE0AE3913}" presName="header" presStyleLbl="node1" presStyleIdx="0" presStyleCnt="1" custScaleX="109687" custScaleY="172774"/>
      <dgm:spPr/>
    </dgm:pt>
    <dgm:pt modelId="{494892C0-2FD8-44C1-B464-98C94CFF4512}" type="pres">
      <dgm:prSet presAssocID="{5DF82603-FBCE-404C-BDFB-BF13B003DEB5}" presName="parTrans" presStyleLbl="sibTrans2D1" presStyleIdx="0" presStyleCnt="1"/>
      <dgm:spPr/>
    </dgm:pt>
    <dgm:pt modelId="{2C1F30EA-0635-4E49-9362-7B57669D62FB}" type="pres">
      <dgm:prSet presAssocID="{0A69FB2B-8B61-477A-8CD8-5BB8AA8DE5C1}" presName="child" presStyleLbl="alignAccFollowNode1" presStyleIdx="0" presStyleCnt="1">
        <dgm:presLayoutVars>
          <dgm:chMax val="0"/>
          <dgm:bulletEnabled val="1"/>
        </dgm:presLayoutVars>
      </dgm:prSet>
      <dgm:spPr/>
    </dgm:pt>
  </dgm:ptLst>
  <dgm:cxnLst>
    <dgm:cxn modelId="{887E3509-E1DF-4A78-A8B9-0755F05DCF8F}" type="presOf" srcId="{DB5F4780-CBE1-4E8F-B792-E059F2DEC9A8}" destId="{025C83B1-3246-4B33-9F1F-DEEAD70662DB}" srcOrd="0" destOrd="0" presId="urn:microsoft.com/office/officeart/2005/8/layout/lProcess1"/>
    <dgm:cxn modelId="{C5651C2E-4D1C-482E-A163-AD5859F8C49E}" type="presOf" srcId="{AF9DFD5C-E181-4646-A965-59FEE0AE3913}" destId="{7AE7792F-2510-4DB1-84C9-26C432AB7231}" srcOrd="0" destOrd="0" presId="urn:microsoft.com/office/officeart/2005/8/layout/lProcess1"/>
    <dgm:cxn modelId="{B9F6454F-E3B1-4A31-B35A-42565133A13D}" srcId="{DB5F4780-CBE1-4E8F-B792-E059F2DEC9A8}" destId="{AF9DFD5C-E181-4646-A965-59FEE0AE3913}" srcOrd="0" destOrd="0" parTransId="{EF73310F-6F31-44D4-814B-8FD26EF2F8A6}" sibTransId="{EBBD7935-CC99-4022-843A-14DC33EB1263}"/>
    <dgm:cxn modelId="{789E027E-74B5-48A4-B975-889A2B22E91F}" type="presOf" srcId="{5DF82603-FBCE-404C-BDFB-BF13B003DEB5}" destId="{494892C0-2FD8-44C1-B464-98C94CFF4512}" srcOrd="0" destOrd="0" presId="urn:microsoft.com/office/officeart/2005/8/layout/lProcess1"/>
    <dgm:cxn modelId="{48611FCF-8D51-4A38-81F8-C65EBA910C90}" type="presOf" srcId="{0A69FB2B-8B61-477A-8CD8-5BB8AA8DE5C1}" destId="{2C1F30EA-0635-4E49-9362-7B57669D62FB}" srcOrd="0" destOrd="0" presId="urn:microsoft.com/office/officeart/2005/8/layout/lProcess1"/>
    <dgm:cxn modelId="{C21FCCF6-2167-4F9E-BE18-0A869BB23565}" srcId="{AF9DFD5C-E181-4646-A965-59FEE0AE3913}" destId="{0A69FB2B-8B61-477A-8CD8-5BB8AA8DE5C1}" srcOrd="0" destOrd="0" parTransId="{5DF82603-FBCE-404C-BDFB-BF13B003DEB5}" sibTransId="{97FA857D-5D26-40B2-B019-CB271EACAB8C}"/>
    <dgm:cxn modelId="{B426EE7C-24C1-44D2-8B54-403BD9890E3C}" type="presParOf" srcId="{025C83B1-3246-4B33-9F1F-DEEAD70662DB}" destId="{7934AD7B-5399-44BB-ADCB-6622886D7296}" srcOrd="0" destOrd="0" presId="urn:microsoft.com/office/officeart/2005/8/layout/lProcess1"/>
    <dgm:cxn modelId="{EB639875-CCA5-42A3-B9FB-7EB90C70D5CA}" type="presParOf" srcId="{7934AD7B-5399-44BB-ADCB-6622886D7296}" destId="{7AE7792F-2510-4DB1-84C9-26C432AB7231}" srcOrd="0" destOrd="0" presId="urn:microsoft.com/office/officeart/2005/8/layout/lProcess1"/>
    <dgm:cxn modelId="{E76763BA-0768-4738-8866-64FF204D24D2}" type="presParOf" srcId="{7934AD7B-5399-44BB-ADCB-6622886D7296}" destId="{494892C0-2FD8-44C1-B464-98C94CFF4512}" srcOrd="1" destOrd="0" presId="urn:microsoft.com/office/officeart/2005/8/layout/lProcess1"/>
    <dgm:cxn modelId="{B71CBFFE-0457-44F4-9D30-7768F3B822F0}" type="presParOf" srcId="{7934AD7B-5399-44BB-ADCB-6622886D7296}" destId="{2C1F30EA-0635-4E49-9362-7B57669D62FB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E4F676-70D2-4349-A722-352FA48AB0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86125A1-BB20-4F28-BECF-33E262CDD445}">
      <dgm:prSet/>
      <dgm:spPr/>
      <dgm:t>
        <a:bodyPr/>
        <a:lstStyle/>
        <a:p>
          <a:pPr rtl="0"/>
          <a:r>
            <a:rPr lang="tr-TR" dirty="0"/>
            <a:t>Oysaki sanat eğitimi tanımı okullarımızda çocukların kendilerini farklı şekillerde ifade edebilecekleri ifade tarzlarının tümünü karşılamalıdır </a:t>
          </a:r>
        </a:p>
      </dgm:t>
    </dgm:pt>
    <dgm:pt modelId="{AE6AFFFE-2EC3-4915-A364-5EC6E23F57D5}" type="parTrans" cxnId="{60F3E83C-A6E5-4B2B-B429-23AA3B7E8C1E}">
      <dgm:prSet/>
      <dgm:spPr/>
      <dgm:t>
        <a:bodyPr/>
        <a:lstStyle/>
        <a:p>
          <a:endParaRPr lang="tr-TR"/>
        </a:p>
      </dgm:t>
    </dgm:pt>
    <dgm:pt modelId="{4CFA6DEA-A015-4651-977A-3BB385458261}" type="sibTrans" cxnId="{60F3E83C-A6E5-4B2B-B429-23AA3B7E8C1E}">
      <dgm:prSet/>
      <dgm:spPr/>
      <dgm:t>
        <a:bodyPr/>
        <a:lstStyle/>
        <a:p>
          <a:endParaRPr lang="tr-TR"/>
        </a:p>
      </dgm:t>
    </dgm:pt>
    <dgm:pt modelId="{6E06368F-62BD-415C-A452-164382A6D0F2}">
      <dgm:prSet/>
      <dgm:spPr/>
      <dgm:t>
        <a:bodyPr/>
        <a:lstStyle/>
        <a:p>
          <a:pPr rtl="0"/>
          <a:r>
            <a:rPr lang="tr-TR" dirty="0"/>
            <a:t>(</a:t>
          </a:r>
          <a:r>
            <a:rPr lang="tr-TR"/>
            <a:t>resim, müzik, drama, tiyatro).</a:t>
          </a:r>
          <a:endParaRPr lang="tr-TR" dirty="0"/>
        </a:p>
      </dgm:t>
    </dgm:pt>
    <dgm:pt modelId="{2BAD87B1-10E9-4CC4-AC7A-B08D821166DE}" type="parTrans" cxnId="{5D29CC8F-0732-47E5-8CF6-D992F4A9BB69}">
      <dgm:prSet/>
      <dgm:spPr/>
      <dgm:t>
        <a:bodyPr/>
        <a:lstStyle/>
        <a:p>
          <a:endParaRPr lang="tr-TR"/>
        </a:p>
      </dgm:t>
    </dgm:pt>
    <dgm:pt modelId="{02B35180-9161-4CD6-B40D-29C5D0BA5C72}" type="sibTrans" cxnId="{5D29CC8F-0732-47E5-8CF6-D992F4A9BB69}">
      <dgm:prSet/>
      <dgm:spPr/>
      <dgm:t>
        <a:bodyPr/>
        <a:lstStyle/>
        <a:p>
          <a:endParaRPr lang="tr-TR"/>
        </a:p>
      </dgm:t>
    </dgm:pt>
    <dgm:pt modelId="{9BF39D62-677B-4AF8-9BF8-F44CD9C1C8EC}" type="pres">
      <dgm:prSet presAssocID="{1AE4F676-70D2-4349-A722-352FA48AB0F6}" presName="linear" presStyleCnt="0">
        <dgm:presLayoutVars>
          <dgm:animLvl val="lvl"/>
          <dgm:resizeHandles val="exact"/>
        </dgm:presLayoutVars>
      </dgm:prSet>
      <dgm:spPr/>
    </dgm:pt>
    <dgm:pt modelId="{5B4C5570-AEE9-4D46-87DE-D09227AF6545}" type="pres">
      <dgm:prSet presAssocID="{986125A1-BB20-4F28-BECF-33E262CDD44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7C03BC9-7CDE-437A-BEC2-70A2D71A7476}" type="pres">
      <dgm:prSet presAssocID="{4CFA6DEA-A015-4651-977A-3BB385458261}" presName="spacer" presStyleCnt="0"/>
      <dgm:spPr/>
    </dgm:pt>
    <dgm:pt modelId="{BF1D5021-99DD-4AC4-A68A-A335976C4CC3}" type="pres">
      <dgm:prSet presAssocID="{6E06368F-62BD-415C-A452-164382A6D0F2}" presName="parentText" presStyleLbl="node1" presStyleIdx="1" presStyleCnt="2" custScaleY="44111">
        <dgm:presLayoutVars>
          <dgm:chMax val="0"/>
          <dgm:bulletEnabled val="1"/>
        </dgm:presLayoutVars>
      </dgm:prSet>
      <dgm:spPr/>
    </dgm:pt>
  </dgm:ptLst>
  <dgm:cxnLst>
    <dgm:cxn modelId="{F487AB28-7849-412F-9DC7-977D25E5E5EC}" type="presOf" srcId="{1AE4F676-70D2-4349-A722-352FA48AB0F6}" destId="{9BF39D62-677B-4AF8-9BF8-F44CD9C1C8EC}" srcOrd="0" destOrd="0" presId="urn:microsoft.com/office/officeart/2005/8/layout/vList2"/>
    <dgm:cxn modelId="{60F3E83C-A6E5-4B2B-B429-23AA3B7E8C1E}" srcId="{1AE4F676-70D2-4349-A722-352FA48AB0F6}" destId="{986125A1-BB20-4F28-BECF-33E262CDD445}" srcOrd="0" destOrd="0" parTransId="{AE6AFFFE-2EC3-4915-A364-5EC6E23F57D5}" sibTransId="{4CFA6DEA-A015-4651-977A-3BB385458261}"/>
    <dgm:cxn modelId="{5668796C-BAF8-414A-8A0D-5B3D16B33714}" type="presOf" srcId="{6E06368F-62BD-415C-A452-164382A6D0F2}" destId="{BF1D5021-99DD-4AC4-A68A-A335976C4CC3}" srcOrd="0" destOrd="0" presId="urn:microsoft.com/office/officeart/2005/8/layout/vList2"/>
    <dgm:cxn modelId="{5D29CC8F-0732-47E5-8CF6-D992F4A9BB69}" srcId="{1AE4F676-70D2-4349-A722-352FA48AB0F6}" destId="{6E06368F-62BD-415C-A452-164382A6D0F2}" srcOrd="1" destOrd="0" parTransId="{2BAD87B1-10E9-4CC4-AC7A-B08D821166DE}" sibTransId="{02B35180-9161-4CD6-B40D-29C5D0BA5C72}"/>
    <dgm:cxn modelId="{B75C12D3-FE02-42EB-8983-80EFDA994633}" type="presOf" srcId="{986125A1-BB20-4F28-BECF-33E262CDD445}" destId="{5B4C5570-AEE9-4D46-87DE-D09227AF6545}" srcOrd="0" destOrd="0" presId="urn:microsoft.com/office/officeart/2005/8/layout/vList2"/>
    <dgm:cxn modelId="{E0C1DD39-9B80-4C10-832C-42BB56D2CDC0}" type="presParOf" srcId="{9BF39D62-677B-4AF8-9BF8-F44CD9C1C8EC}" destId="{5B4C5570-AEE9-4D46-87DE-D09227AF6545}" srcOrd="0" destOrd="0" presId="urn:microsoft.com/office/officeart/2005/8/layout/vList2"/>
    <dgm:cxn modelId="{A008B584-6373-49D3-A363-80B222A961C4}" type="presParOf" srcId="{9BF39D62-677B-4AF8-9BF8-F44CD9C1C8EC}" destId="{57C03BC9-7CDE-437A-BEC2-70A2D71A7476}" srcOrd="1" destOrd="0" presId="urn:microsoft.com/office/officeart/2005/8/layout/vList2"/>
    <dgm:cxn modelId="{860C29A7-906C-477C-BFB7-344EE321486C}" type="presParOf" srcId="{9BF39D62-677B-4AF8-9BF8-F44CD9C1C8EC}" destId="{BF1D5021-99DD-4AC4-A68A-A335976C4CC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466E22-8603-4CB8-A33F-23299BC77D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88B5342-3FDB-4025-89E3-E93B4C643C46}">
      <dgm:prSet/>
      <dgm:spPr/>
      <dgm:t>
        <a:bodyPr/>
        <a:lstStyle/>
        <a:p>
          <a:pPr rtl="0"/>
          <a:r>
            <a:rPr lang="tr-TR" dirty="0"/>
            <a:t>2005 yılında yapılan ilköğretim program çalışmalarında dersin isimlendirilmesi ve içeriğinde yeni yapılandırmalara gidilir. </a:t>
          </a:r>
        </a:p>
      </dgm:t>
    </dgm:pt>
    <dgm:pt modelId="{631372B8-1CFD-4710-8A8B-8C549D368C31}" type="parTrans" cxnId="{5B3E73C2-EB03-4205-9019-EDBF4825F6F7}">
      <dgm:prSet/>
      <dgm:spPr/>
      <dgm:t>
        <a:bodyPr/>
        <a:lstStyle/>
        <a:p>
          <a:endParaRPr lang="tr-TR"/>
        </a:p>
      </dgm:t>
    </dgm:pt>
    <dgm:pt modelId="{B9E5BBEF-2AA6-44AB-A05D-42CB62F2F4DE}" type="sibTrans" cxnId="{5B3E73C2-EB03-4205-9019-EDBF4825F6F7}">
      <dgm:prSet/>
      <dgm:spPr/>
      <dgm:t>
        <a:bodyPr/>
        <a:lstStyle/>
        <a:p>
          <a:endParaRPr lang="tr-TR"/>
        </a:p>
      </dgm:t>
    </dgm:pt>
    <dgm:pt modelId="{10BE7BE7-935B-4C15-8BC8-206058690F4E}">
      <dgm:prSet/>
      <dgm:spPr/>
      <dgm:t>
        <a:bodyPr/>
        <a:lstStyle/>
        <a:p>
          <a:pPr rtl="0"/>
          <a:r>
            <a:rPr lang="tr-TR" dirty="0"/>
            <a:t>Resim dersi ilköğretimde "Görsel Sanatlar" olarak isimlendirilir; programda “Görsel </a:t>
          </a:r>
          <a:r>
            <a:rPr lang="tr-TR" dirty="0" err="1"/>
            <a:t>Sanatlar”ın</a:t>
          </a:r>
          <a:r>
            <a:rPr lang="tr-TR" dirty="0"/>
            <a:t> yanında, “Sanat Etkinlikleri” ve “Teknoloji ve Tasarım” dersleri de yer almıştı.</a:t>
          </a:r>
        </a:p>
      </dgm:t>
    </dgm:pt>
    <dgm:pt modelId="{EC5952BA-AB54-469B-9012-B492F3DBFD89}" type="parTrans" cxnId="{DC316306-0C77-4D76-8E22-6F055B494CB7}">
      <dgm:prSet/>
      <dgm:spPr/>
      <dgm:t>
        <a:bodyPr/>
        <a:lstStyle/>
        <a:p>
          <a:endParaRPr lang="tr-TR"/>
        </a:p>
      </dgm:t>
    </dgm:pt>
    <dgm:pt modelId="{4FD08B83-DA70-41E0-8BB5-7B3B16740D32}" type="sibTrans" cxnId="{DC316306-0C77-4D76-8E22-6F055B494CB7}">
      <dgm:prSet/>
      <dgm:spPr/>
      <dgm:t>
        <a:bodyPr/>
        <a:lstStyle/>
        <a:p>
          <a:endParaRPr lang="tr-TR"/>
        </a:p>
      </dgm:t>
    </dgm:pt>
    <dgm:pt modelId="{BE700CCE-FBC0-45E3-99FB-4F24ABF773EB}" type="pres">
      <dgm:prSet presAssocID="{DD466E22-8603-4CB8-A33F-23299BC77D1A}" presName="linear" presStyleCnt="0">
        <dgm:presLayoutVars>
          <dgm:animLvl val="lvl"/>
          <dgm:resizeHandles val="exact"/>
        </dgm:presLayoutVars>
      </dgm:prSet>
      <dgm:spPr/>
    </dgm:pt>
    <dgm:pt modelId="{555B1B61-BDC3-418F-88FF-30E16A2434C6}" type="pres">
      <dgm:prSet presAssocID="{388B5342-3FDB-4025-89E3-E93B4C643C4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C94D3DE-63F4-4177-918A-79D63C4F770C}" type="pres">
      <dgm:prSet presAssocID="{B9E5BBEF-2AA6-44AB-A05D-42CB62F2F4DE}" presName="spacer" presStyleCnt="0"/>
      <dgm:spPr/>
    </dgm:pt>
    <dgm:pt modelId="{77645AE1-02CD-4E02-85D3-ED2439E8A263}" type="pres">
      <dgm:prSet presAssocID="{10BE7BE7-935B-4C15-8BC8-206058690F4E}" presName="parentText" presStyleLbl="node1" presStyleIdx="1" presStyleCnt="2" custScaleY="123327">
        <dgm:presLayoutVars>
          <dgm:chMax val="0"/>
          <dgm:bulletEnabled val="1"/>
        </dgm:presLayoutVars>
      </dgm:prSet>
      <dgm:spPr/>
    </dgm:pt>
  </dgm:ptLst>
  <dgm:cxnLst>
    <dgm:cxn modelId="{DC316306-0C77-4D76-8E22-6F055B494CB7}" srcId="{DD466E22-8603-4CB8-A33F-23299BC77D1A}" destId="{10BE7BE7-935B-4C15-8BC8-206058690F4E}" srcOrd="1" destOrd="0" parTransId="{EC5952BA-AB54-469B-9012-B492F3DBFD89}" sibTransId="{4FD08B83-DA70-41E0-8BB5-7B3B16740D32}"/>
    <dgm:cxn modelId="{7880BE1A-ABB6-4716-90EE-0C4F5D8A0DD6}" type="presOf" srcId="{10BE7BE7-935B-4C15-8BC8-206058690F4E}" destId="{77645AE1-02CD-4E02-85D3-ED2439E8A263}" srcOrd="0" destOrd="0" presId="urn:microsoft.com/office/officeart/2005/8/layout/vList2"/>
    <dgm:cxn modelId="{1FC09A7B-DAAB-4975-90CE-D3D477E78D6B}" type="presOf" srcId="{DD466E22-8603-4CB8-A33F-23299BC77D1A}" destId="{BE700CCE-FBC0-45E3-99FB-4F24ABF773EB}" srcOrd="0" destOrd="0" presId="urn:microsoft.com/office/officeart/2005/8/layout/vList2"/>
    <dgm:cxn modelId="{5B3E73C2-EB03-4205-9019-EDBF4825F6F7}" srcId="{DD466E22-8603-4CB8-A33F-23299BC77D1A}" destId="{388B5342-3FDB-4025-89E3-E93B4C643C46}" srcOrd="0" destOrd="0" parTransId="{631372B8-1CFD-4710-8A8B-8C549D368C31}" sibTransId="{B9E5BBEF-2AA6-44AB-A05D-42CB62F2F4DE}"/>
    <dgm:cxn modelId="{132C18CE-36A4-4667-BF71-4668385BE859}" type="presOf" srcId="{388B5342-3FDB-4025-89E3-E93B4C643C46}" destId="{555B1B61-BDC3-418F-88FF-30E16A2434C6}" srcOrd="0" destOrd="0" presId="urn:microsoft.com/office/officeart/2005/8/layout/vList2"/>
    <dgm:cxn modelId="{B5BD0D2E-D9A1-4119-B955-C11C7D6B0143}" type="presParOf" srcId="{BE700CCE-FBC0-45E3-99FB-4F24ABF773EB}" destId="{555B1B61-BDC3-418F-88FF-30E16A2434C6}" srcOrd="0" destOrd="0" presId="urn:microsoft.com/office/officeart/2005/8/layout/vList2"/>
    <dgm:cxn modelId="{E4D12C14-ABDD-4C5F-814D-61BF0E04D7B9}" type="presParOf" srcId="{BE700CCE-FBC0-45E3-99FB-4F24ABF773EB}" destId="{9C94D3DE-63F4-4177-918A-79D63C4F770C}" srcOrd="1" destOrd="0" presId="urn:microsoft.com/office/officeart/2005/8/layout/vList2"/>
    <dgm:cxn modelId="{F5D35AA0-6963-4F40-B8E5-3638D78CE9F6}" type="presParOf" srcId="{BE700CCE-FBC0-45E3-99FB-4F24ABF773EB}" destId="{77645AE1-02CD-4E02-85D3-ED2439E8A26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CA472FF-760A-40FC-A438-AAB2BA09999A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F77FE01-84CC-4F00-A893-D27AC44FF267}">
      <dgm:prSet custT="1"/>
      <dgm:spPr/>
      <dgm:t>
        <a:bodyPr/>
        <a:lstStyle/>
        <a:p>
          <a:pPr rtl="0"/>
          <a:r>
            <a:rPr lang="tr-TR" sz="2400" dirty="0">
              <a:latin typeface="+mj-lt"/>
            </a:rPr>
            <a:t>Görsel Sanatlar dersi 1, 2 ve 3. sınıflarda 2 ders saati,</a:t>
          </a:r>
        </a:p>
      </dgm:t>
    </dgm:pt>
    <dgm:pt modelId="{B1D0013F-C6FF-47FD-A3E0-D207846F9851}" type="parTrans" cxnId="{711596CA-332D-4D30-890A-16C012E01B9B}">
      <dgm:prSet/>
      <dgm:spPr/>
      <dgm:t>
        <a:bodyPr/>
        <a:lstStyle/>
        <a:p>
          <a:endParaRPr lang="tr-TR"/>
        </a:p>
      </dgm:t>
    </dgm:pt>
    <dgm:pt modelId="{E7D4A1D9-A67D-42A0-B58C-32371DCAF22C}" type="sibTrans" cxnId="{711596CA-332D-4D30-890A-16C012E01B9B}">
      <dgm:prSet/>
      <dgm:spPr/>
      <dgm:t>
        <a:bodyPr/>
        <a:lstStyle/>
        <a:p>
          <a:endParaRPr lang="tr-TR"/>
        </a:p>
      </dgm:t>
    </dgm:pt>
    <dgm:pt modelId="{08CD63F0-4A19-4475-A8E2-4BDAE31206ED}">
      <dgm:prSet custT="1"/>
      <dgm:spPr/>
      <dgm:t>
        <a:bodyPr/>
        <a:lstStyle/>
        <a:p>
          <a:pPr rtl="0"/>
          <a:r>
            <a:rPr lang="tr-TR" sz="2400" dirty="0">
              <a:latin typeface="+mj-lt"/>
            </a:rPr>
            <a:t>4-8. sınıflarda 1 ders saati olur. </a:t>
          </a:r>
        </a:p>
      </dgm:t>
    </dgm:pt>
    <dgm:pt modelId="{1405E861-58DB-4BF4-8A00-5AF78D4FDF41}" type="parTrans" cxnId="{14F1FEF7-530C-48B9-9726-3DAC9CF603BF}">
      <dgm:prSet/>
      <dgm:spPr/>
      <dgm:t>
        <a:bodyPr/>
        <a:lstStyle/>
        <a:p>
          <a:endParaRPr lang="tr-TR"/>
        </a:p>
      </dgm:t>
    </dgm:pt>
    <dgm:pt modelId="{F3277CDE-35D3-4ACE-A3FF-8B590A158AF1}" type="sibTrans" cxnId="{14F1FEF7-530C-48B9-9726-3DAC9CF603BF}">
      <dgm:prSet/>
      <dgm:spPr/>
      <dgm:t>
        <a:bodyPr/>
        <a:lstStyle/>
        <a:p>
          <a:endParaRPr lang="tr-TR"/>
        </a:p>
      </dgm:t>
    </dgm:pt>
    <dgm:pt modelId="{0E5FE51A-5E90-4D4C-94DE-82F4CFE0725D}">
      <dgm:prSet custT="1"/>
      <dgm:spPr/>
      <dgm:t>
        <a:bodyPr/>
        <a:lstStyle/>
        <a:p>
          <a:pPr rtl="0"/>
          <a:r>
            <a:rPr lang="tr-TR" sz="2400" dirty="0">
              <a:latin typeface="+mj-lt"/>
            </a:rPr>
            <a:t>Ders Öğretim Programı "Yapılandırmacı Yaklaşım" üzerine kurulur;</a:t>
          </a:r>
        </a:p>
      </dgm:t>
    </dgm:pt>
    <dgm:pt modelId="{5C29D435-5DA9-4555-A352-393A3CB8BA6A}" type="parTrans" cxnId="{69677A07-25FF-4CF3-BE70-97365C0CA33C}">
      <dgm:prSet/>
      <dgm:spPr/>
      <dgm:t>
        <a:bodyPr/>
        <a:lstStyle/>
        <a:p>
          <a:endParaRPr lang="tr-TR"/>
        </a:p>
      </dgm:t>
    </dgm:pt>
    <dgm:pt modelId="{DF2D9CC7-F4CA-4049-8480-69ADD427139D}" type="sibTrans" cxnId="{69677A07-25FF-4CF3-BE70-97365C0CA33C}">
      <dgm:prSet/>
      <dgm:spPr/>
      <dgm:t>
        <a:bodyPr/>
        <a:lstStyle/>
        <a:p>
          <a:endParaRPr lang="tr-TR"/>
        </a:p>
      </dgm:t>
    </dgm:pt>
    <dgm:pt modelId="{E4C6538A-556C-415B-B911-023B8C316BF1}" type="pres">
      <dgm:prSet presAssocID="{7CA472FF-760A-40FC-A438-AAB2BA09999A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7A434668-5025-4181-AC38-A0E2A4DFF82F}" type="pres">
      <dgm:prSet presAssocID="{EF77FE01-84CC-4F00-A893-D27AC44FF267}" presName="horFlow" presStyleCnt="0"/>
      <dgm:spPr/>
    </dgm:pt>
    <dgm:pt modelId="{2B61A5B8-B2E0-428E-B636-C47B67061B4B}" type="pres">
      <dgm:prSet presAssocID="{EF77FE01-84CC-4F00-A893-D27AC44FF267}" presName="bigChev" presStyleLbl="node1" presStyleIdx="0" presStyleCnt="3" custScaleX="313150"/>
      <dgm:spPr/>
    </dgm:pt>
    <dgm:pt modelId="{53F8DCF8-3F33-4D5F-AEEE-26F282DB85D0}" type="pres">
      <dgm:prSet presAssocID="{EF77FE01-84CC-4F00-A893-D27AC44FF267}" presName="vSp" presStyleCnt="0"/>
      <dgm:spPr/>
    </dgm:pt>
    <dgm:pt modelId="{48265AD0-74EF-4603-BBEF-62AF859C0E10}" type="pres">
      <dgm:prSet presAssocID="{08CD63F0-4A19-4475-A8E2-4BDAE31206ED}" presName="horFlow" presStyleCnt="0"/>
      <dgm:spPr/>
    </dgm:pt>
    <dgm:pt modelId="{97260362-BF9E-4428-881D-D969515B18A2}" type="pres">
      <dgm:prSet presAssocID="{08CD63F0-4A19-4475-A8E2-4BDAE31206ED}" presName="bigChev" presStyleLbl="node1" presStyleIdx="1" presStyleCnt="3" custScaleX="313629"/>
      <dgm:spPr/>
    </dgm:pt>
    <dgm:pt modelId="{04E7FBD1-BF32-4119-9026-3748F98DD5B0}" type="pres">
      <dgm:prSet presAssocID="{08CD63F0-4A19-4475-A8E2-4BDAE31206ED}" presName="vSp" presStyleCnt="0"/>
      <dgm:spPr/>
    </dgm:pt>
    <dgm:pt modelId="{E586A0CE-4686-4BF3-A94B-00E0A98E9B1A}" type="pres">
      <dgm:prSet presAssocID="{0E5FE51A-5E90-4D4C-94DE-82F4CFE0725D}" presName="horFlow" presStyleCnt="0"/>
      <dgm:spPr/>
    </dgm:pt>
    <dgm:pt modelId="{D1E3F9F1-0371-4792-82F9-9EE3D29A0AE2}" type="pres">
      <dgm:prSet presAssocID="{0E5FE51A-5E90-4D4C-94DE-82F4CFE0725D}" presName="bigChev" presStyleLbl="node1" presStyleIdx="2" presStyleCnt="3" custScaleX="313629"/>
      <dgm:spPr/>
    </dgm:pt>
  </dgm:ptLst>
  <dgm:cxnLst>
    <dgm:cxn modelId="{69677A07-25FF-4CF3-BE70-97365C0CA33C}" srcId="{7CA472FF-760A-40FC-A438-AAB2BA09999A}" destId="{0E5FE51A-5E90-4D4C-94DE-82F4CFE0725D}" srcOrd="2" destOrd="0" parTransId="{5C29D435-5DA9-4555-A352-393A3CB8BA6A}" sibTransId="{DF2D9CC7-F4CA-4049-8480-69ADD427139D}"/>
    <dgm:cxn modelId="{6C4E6F08-BA7D-4413-8B8F-EA9CA11CA51E}" type="presOf" srcId="{7CA472FF-760A-40FC-A438-AAB2BA09999A}" destId="{E4C6538A-556C-415B-B911-023B8C316BF1}" srcOrd="0" destOrd="0" presId="urn:microsoft.com/office/officeart/2005/8/layout/lProcess3"/>
    <dgm:cxn modelId="{BA817F29-FD4D-4040-A93D-37288111A0D2}" type="presOf" srcId="{0E5FE51A-5E90-4D4C-94DE-82F4CFE0725D}" destId="{D1E3F9F1-0371-4792-82F9-9EE3D29A0AE2}" srcOrd="0" destOrd="0" presId="urn:microsoft.com/office/officeart/2005/8/layout/lProcess3"/>
    <dgm:cxn modelId="{BC679D37-518B-4AF1-92B8-159BB1931A5F}" type="presOf" srcId="{08CD63F0-4A19-4475-A8E2-4BDAE31206ED}" destId="{97260362-BF9E-4428-881D-D969515B18A2}" srcOrd="0" destOrd="0" presId="urn:microsoft.com/office/officeart/2005/8/layout/lProcess3"/>
    <dgm:cxn modelId="{7519E1B6-50D7-4A96-A0BB-A0930ABD6828}" type="presOf" srcId="{EF77FE01-84CC-4F00-A893-D27AC44FF267}" destId="{2B61A5B8-B2E0-428E-B636-C47B67061B4B}" srcOrd="0" destOrd="0" presId="urn:microsoft.com/office/officeart/2005/8/layout/lProcess3"/>
    <dgm:cxn modelId="{711596CA-332D-4D30-890A-16C012E01B9B}" srcId="{7CA472FF-760A-40FC-A438-AAB2BA09999A}" destId="{EF77FE01-84CC-4F00-A893-D27AC44FF267}" srcOrd="0" destOrd="0" parTransId="{B1D0013F-C6FF-47FD-A3E0-D207846F9851}" sibTransId="{E7D4A1D9-A67D-42A0-B58C-32371DCAF22C}"/>
    <dgm:cxn modelId="{14F1FEF7-530C-48B9-9726-3DAC9CF603BF}" srcId="{7CA472FF-760A-40FC-A438-AAB2BA09999A}" destId="{08CD63F0-4A19-4475-A8E2-4BDAE31206ED}" srcOrd="1" destOrd="0" parTransId="{1405E861-58DB-4BF4-8A00-5AF78D4FDF41}" sibTransId="{F3277CDE-35D3-4ACE-A3FF-8B590A158AF1}"/>
    <dgm:cxn modelId="{F84F6032-7C66-41C9-A550-5D6F729F4F53}" type="presParOf" srcId="{E4C6538A-556C-415B-B911-023B8C316BF1}" destId="{7A434668-5025-4181-AC38-A0E2A4DFF82F}" srcOrd="0" destOrd="0" presId="urn:microsoft.com/office/officeart/2005/8/layout/lProcess3"/>
    <dgm:cxn modelId="{DCF47FD7-EE9A-431F-80EE-61C510C60CAB}" type="presParOf" srcId="{7A434668-5025-4181-AC38-A0E2A4DFF82F}" destId="{2B61A5B8-B2E0-428E-B636-C47B67061B4B}" srcOrd="0" destOrd="0" presId="urn:microsoft.com/office/officeart/2005/8/layout/lProcess3"/>
    <dgm:cxn modelId="{6E1D0B6B-A702-42DF-ABB8-F50F383FB320}" type="presParOf" srcId="{E4C6538A-556C-415B-B911-023B8C316BF1}" destId="{53F8DCF8-3F33-4D5F-AEEE-26F282DB85D0}" srcOrd="1" destOrd="0" presId="urn:microsoft.com/office/officeart/2005/8/layout/lProcess3"/>
    <dgm:cxn modelId="{64934E42-8EDC-4363-9C27-7D1FF1991EAB}" type="presParOf" srcId="{E4C6538A-556C-415B-B911-023B8C316BF1}" destId="{48265AD0-74EF-4603-BBEF-62AF859C0E10}" srcOrd="2" destOrd="0" presId="urn:microsoft.com/office/officeart/2005/8/layout/lProcess3"/>
    <dgm:cxn modelId="{C5A4DA93-749C-4A0A-B24C-80C26B62C175}" type="presParOf" srcId="{48265AD0-74EF-4603-BBEF-62AF859C0E10}" destId="{97260362-BF9E-4428-881D-D969515B18A2}" srcOrd="0" destOrd="0" presId="urn:microsoft.com/office/officeart/2005/8/layout/lProcess3"/>
    <dgm:cxn modelId="{45F82221-2340-4A85-A114-AF934EDA19E4}" type="presParOf" srcId="{E4C6538A-556C-415B-B911-023B8C316BF1}" destId="{04E7FBD1-BF32-4119-9026-3748F98DD5B0}" srcOrd="3" destOrd="0" presId="urn:microsoft.com/office/officeart/2005/8/layout/lProcess3"/>
    <dgm:cxn modelId="{C7C684A8-8667-46B0-894B-BFD7F4903538}" type="presParOf" srcId="{E4C6538A-556C-415B-B911-023B8C316BF1}" destId="{E586A0CE-4686-4BF3-A94B-00E0A98E9B1A}" srcOrd="4" destOrd="0" presId="urn:microsoft.com/office/officeart/2005/8/layout/lProcess3"/>
    <dgm:cxn modelId="{85435E5F-8DC3-48A8-A597-51DE7375104E}" type="presParOf" srcId="{E586A0CE-4686-4BF3-A94B-00E0A98E9B1A}" destId="{D1E3F9F1-0371-4792-82F9-9EE3D29A0AE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B5A89C4-BF8F-424D-9B08-1E7BBE667399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9E03353-8EEA-4885-978A-E34161F657E7}">
      <dgm:prSet/>
      <dgm:spPr/>
      <dgm:t>
        <a:bodyPr/>
        <a:lstStyle/>
        <a:p>
          <a:pPr rtl="0"/>
          <a:r>
            <a:rPr lang="tr-TR" dirty="0"/>
            <a:t>ders,</a:t>
          </a:r>
        </a:p>
      </dgm:t>
    </dgm:pt>
    <dgm:pt modelId="{31933EE7-138A-43D8-9266-D087AA2E563E}" type="parTrans" cxnId="{99DAC607-4979-43A0-B502-42729C9D329B}">
      <dgm:prSet/>
      <dgm:spPr/>
      <dgm:t>
        <a:bodyPr/>
        <a:lstStyle/>
        <a:p>
          <a:endParaRPr lang="tr-TR"/>
        </a:p>
      </dgm:t>
    </dgm:pt>
    <dgm:pt modelId="{69B6E8DE-41F8-4269-86AC-CDC2700D079C}" type="sibTrans" cxnId="{99DAC607-4979-43A0-B502-42729C9D329B}">
      <dgm:prSet/>
      <dgm:spPr/>
      <dgm:t>
        <a:bodyPr/>
        <a:lstStyle/>
        <a:p>
          <a:endParaRPr lang="tr-TR"/>
        </a:p>
      </dgm:t>
    </dgm:pt>
    <dgm:pt modelId="{090CE061-FABE-4411-86E8-0218C4DD3C46}">
      <dgm:prSet/>
      <dgm:spPr/>
      <dgm:t>
        <a:bodyPr/>
        <a:lstStyle/>
        <a:p>
          <a:pPr rtl="0"/>
          <a:r>
            <a:rPr lang="tr-TR" dirty="0"/>
            <a:t>"Görsel Sanatlarda Biçimlendirme", </a:t>
          </a:r>
        </a:p>
      </dgm:t>
    </dgm:pt>
    <dgm:pt modelId="{0C98C580-2B0D-4B92-9779-9811B6E2F1F0}" type="parTrans" cxnId="{49DA0371-F3AB-48F5-A1F5-B955860E33E1}">
      <dgm:prSet/>
      <dgm:spPr/>
      <dgm:t>
        <a:bodyPr/>
        <a:lstStyle/>
        <a:p>
          <a:endParaRPr lang="tr-TR"/>
        </a:p>
      </dgm:t>
    </dgm:pt>
    <dgm:pt modelId="{9AB5EEAB-4ED7-48E3-AB83-A1D1209E8BC6}" type="sibTrans" cxnId="{49DA0371-F3AB-48F5-A1F5-B955860E33E1}">
      <dgm:prSet/>
      <dgm:spPr/>
      <dgm:t>
        <a:bodyPr/>
        <a:lstStyle/>
        <a:p>
          <a:endParaRPr lang="tr-TR"/>
        </a:p>
      </dgm:t>
    </dgm:pt>
    <dgm:pt modelId="{BA303041-8EAB-44CB-B4E3-24AB2B25D425}">
      <dgm:prSet/>
      <dgm:spPr/>
      <dgm:t>
        <a:bodyPr/>
        <a:lstStyle/>
        <a:p>
          <a:pPr rtl="0"/>
          <a:r>
            <a:rPr lang="tr-TR" dirty="0"/>
            <a:t>"Görsel Sanat Kültürü"</a:t>
          </a:r>
        </a:p>
      </dgm:t>
    </dgm:pt>
    <dgm:pt modelId="{B52A53E1-532E-45E7-BAAA-6692CBB6B84C}" type="parTrans" cxnId="{E9DB17F9-858A-4E2F-86D7-72B1800889E6}">
      <dgm:prSet/>
      <dgm:spPr/>
      <dgm:t>
        <a:bodyPr/>
        <a:lstStyle/>
        <a:p>
          <a:endParaRPr lang="tr-TR"/>
        </a:p>
      </dgm:t>
    </dgm:pt>
    <dgm:pt modelId="{E726581E-5560-4B4E-A677-D2100AD57691}" type="sibTrans" cxnId="{E9DB17F9-858A-4E2F-86D7-72B1800889E6}">
      <dgm:prSet/>
      <dgm:spPr/>
      <dgm:t>
        <a:bodyPr/>
        <a:lstStyle/>
        <a:p>
          <a:endParaRPr lang="tr-TR"/>
        </a:p>
      </dgm:t>
    </dgm:pt>
    <dgm:pt modelId="{D0EB54F5-B3A7-43F2-B22A-605D8A96D07E}">
      <dgm:prSet/>
      <dgm:spPr/>
      <dgm:t>
        <a:bodyPr/>
        <a:lstStyle/>
        <a:p>
          <a:pPr rtl="0"/>
          <a:r>
            <a:rPr lang="tr-TR" dirty="0"/>
            <a:t>"Müze Bilinci“ öğrenme alanlarını içerir.</a:t>
          </a:r>
        </a:p>
      </dgm:t>
    </dgm:pt>
    <dgm:pt modelId="{70657024-D088-45E0-A0A7-D96EF8922745}" type="parTrans" cxnId="{AE826266-9CA3-4688-8952-E65884C529BD}">
      <dgm:prSet/>
      <dgm:spPr/>
      <dgm:t>
        <a:bodyPr/>
        <a:lstStyle/>
        <a:p>
          <a:endParaRPr lang="tr-TR"/>
        </a:p>
      </dgm:t>
    </dgm:pt>
    <dgm:pt modelId="{E19B14F0-C652-4D86-8A18-4707F69230EA}" type="sibTrans" cxnId="{AE826266-9CA3-4688-8952-E65884C529BD}">
      <dgm:prSet/>
      <dgm:spPr/>
      <dgm:t>
        <a:bodyPr/>
        <a:lstStyle/>
        <a:p>
          <a:endParaRPr lang="tr-TR"/>
        </a:p>
      </dgm:t>
    </dgm:pt>
    <dgm:pt modelId="{9DD7E7B5-A051-433D-9AFD-A6856F0235CD}" type="pres">
      <dgm:prSet presAssocID="{BB5A89C4-BF8F-424D-9B08-1E7BBE667399}" presName="Name0" presStyleCnt="0">
        <dgm:presLayoutVars>
          <dgm:dir/>
          <dgm:animLvl val="lvl"/>
          <dgm:resizeHandles val="exact"/>
        </dgm:presLayoutVars>
      </dgm:prSet>
      <dgm:spPr/>
    </dgm:pt>
    <dgm:pt modelId="{BC3ED6A7-D827-4D71-B1B0-5CE165823815}" type="pres">
      <dgm:prSet presAssocID="{89E03353-8EEA-4885-978A-E34161F657E7}" presName="vertFlow" presStyleCnt="0"/>
      <dgm:spPr/>
    </dgm:pt>
    <dgm:pt modelId="{AA26226A-B76F-40BF-B945-8C5368F93189}" type="pres">
      <dgm:prSet presAssocID="{89E03353-8EEA-4885-978A-E34161F657E7}" presName="header" presStyleLbl="node1" presStyleIdx="0" presStyleCnt="1" custScaleX="224992"/>
      <dgm:spPr/>
    </dgm:pt>
    <dgm:pt modelId="{4DF3C36C-749E-475A-B467-909A4702A83B}" type="pres">
      <dgm:prSet presAssocID="{0C98C580-2B0D-4B92-9779-9811B6E2F1F0}" presName="parTrans" presStyleLbl="sibTrans2D1" presStyleIdx="0" presStyleCnt="3"/>
      <dgm:spPr/>
    </dgm:pt>
    <dgm:pt modelId="{4AEA1820-9215-4E63-A02A-ADA4E44BD88E}" type="pres">
      <dgm:prSet presAssocID="{090CE061-FABE-4411-86E8-0218C4DD3C46}" presName="child" presStyleLbl="alignAccFollowNode1" presStyleIdx="0" presStyleCnt="3" custScaleX="224992">
        <dgm:presLayoutVars>
          <dgm:chMax val="0"/>
          <dgm:bulletEnabled val="1"/>
        </dgm:presLayoutVars>
      </dgm:prSet>
      <dgm:spPr/>
    </dgm:pt>
    <dgm:pt modelId="{D41247B9-B2E5-49FB-8BA7-B9F90B596ED7}" type="pres">
      <dgm:prSet presAssocID="{9AB5EEAB-4ED7-48E3-AB83-A1D1209E8BC6}" presName="sibTrans" presStyleLbl="sibTrans2D1" presStyleIdx="1" presStyleCnt="3"/>
      <dgm:spPr/>
    </dgm:pt>
    <dgm:pt modelId="{996F0ECF-95C9-4271-858A-AAF362725E66}" type="pres">
      <dgm:prSet presAssocID="{BA303041-8EAB-44CB-B4E3-24AB2B25D425}" presName="child" presStyleLbl="alignAccFollowNode1" presStyleIdx="1" presStyleCnt="3" custScaleX="224992">
        <dgm:presLayoutVars>
          <dgm:chMax val="0"/>
          <dgm:bulletEnabled val="1"/>
        </dgm:presLayoutVars>
      </dgm:prSet>
      <dgm:spPr/>
    </dgm:pt>
    <dgm:pt modelId="{E5E1E192-D794-4800-88EB-B8427D28E8CB}" type="pres">
      <dgm:prSet presAssocID="{E726581E-5560-4B4E-A677-D2100AD57691}" presName="sibTrans" presStyleLbl="sibTrans2D1" presStyleIdx="2" presStyleCnt="3"/>
      <dgm:spPr/>
    </dgm:pt>
    <dgm:pt modelId="{4AFBE0CA-9F25-4C2C-A01D-81E29BF89E0B}" type="pres">
      <dgm:prSet presAssocID="{D0EB54F5-B3A7-43F2-B22A-605D8A96D07E}" presName="child" presStyleLbl="alignAccFollowNode1" presStyleIdx="2" presStyleCnt="3" custScaleX="224992">
        <dgm:presLayoutVars>
          <dgm:chMax val="0"/>
          <dgm:bulletEnabled val="1"/>
        </dgm:presLayoutVars>
      </dgm:prSet>
      <dgm:spPr/>
    </dgm:pt>
  </dgm:ptLst>
  <dgm:cxnLst>
    <dgm:cxn modelId="{99DAC607-4979-43A0-B502-42729C9D329B}" srcId="{BB5A89C4-BF8F-424D-9B08-1E7BBE667399}" destId="{89E03353-8EEA-4885-978A-E34161F657E7}" srcOrd="0" destOrd="0" parTransId="{31933EE7-138A-43D8-9266-D087AA2E563E}" sibTransId="{69B6E8DE-41F8-4269-86AC-CDC2700D079C}"/>
    <dgm:cxn modelId="{0B95D915-6F04-417B-AA85-8C7FDB477140}" type="presOf" srcId="{89E03353-8EEA-4885-978A-E34161F657E7}" destId="{AA26226A-B76F-40BF-B945-8C5368F93189}" srcOrd="0" destOrd="0" presId="urn:microsoft.com/office/officeart/2005/8/layout/lProcess1"/>
    <dgm:cxn modelId="{8AE8E215-FB70-4FB6-9F3B-292DA54C5626}" type="presOf" srcId="{BB5A89C4-BF8F-424D-9B08-1E7BBE667399}" destId="{9DD7E7B5-A051-433D-9AFD-A6856F0235CD}" srcOrd="0" destOrd="0" presId="urn:microsoft.com/office/officeart/2005/8/layout/lProcess1"/>
    <dgm:cxn modelId="{24A9F430-963C-4F78-9278-9272B32D9149}" type="presOf" srcId="{0C98C580-2B0D-4B92-9779-9811B6E2F1F0}" destId="{4DF3C36C-749E-475A-B467-909A4702A83B}" srcOrd="0" destOrd="0" presId="urn:microsoft.com/office/officeart/2005/8/layout/lProcess1"/>
    <dgm:cxn modelId="{B217A543-81E8-451A-914B-36330731F3CC}" type="presOf" srcId="{D0EB54F5-B3A7-43F2-B22A-605D8A96D07E}" destId="{4AFBE0CA-9F25-4C2C-A01D-81E29BF89E0B}" srcOrd="0" destOrd="0" presId="urn:microsoft.com/office/officeart/2005/8/layout/lProcess1"/>
    <dgm:cxn modelId="{AD225644-5D9A-4B61-ACFD-D0E2AED01C09}" type="presOf" srcId="{9AB5EEAB-4ED7-48E3-AB83-A1D1209E8BC6}" destId="{D41247B9-B2E5-49FB-8BA7-B9F90B596ED7}" srcOrd="0" destOrd="0" presId="urn:microsoft.com/office/officeart/2005/8/layout/lProcess1"/>
    <dgm:cxn modelId="{AE826266-9CA3-4688-8952-E65884C529BD}" srcId="{89E03353-8EEA-4885-978A-E34161F657E7}" destId="{D0EB54F5-B3A7-43F2-B22A-605D8A96D07E}" srcOrd="2" destOrd="0" parTransId="{70657024-D088-45E0-A0A7-D96EF8922745}" sibTransId="{E19B14F0-C652-4D86-8A18-4707F69230EA}"/>
    <dgm:cxn modelId="{49DA0371-F3AB-48F5-A1F5-B955860E33E1}" srcId="{89E03353-8EEA-4885-978A-E34161F657E7}" destId="{090CE061-FABE-4411-86E8-0218C4DD3C46}" srcOrd="0" destOrd="0" parTransId="{0C98C580-2B0D-4B92-9779-9811B6E2F1F0}" sibTransId="{9AB5EEAB-4ED7-48E3-AB83-A1D1209E8BC6}"/>
    <dgm:cxn modelId="{B011267B-B1AD-44AF-95DE-0D5EAFB2E44B}" type="presOf" srcId="{BA303041-8EAB-44CB-B4E3-24AB2B25D425}" destId="{996F0ECF-95C9-4271-858A-AAF362725E66}" srcOrd="0" destOrd="0" presId="urn:microsoft.com/office/officeart/2005/8/layout/lProcess1"/>
    <dgm:cxn modelId="{148BB78D-2794-42B1-BE70-73001DB2A728}" type="presOf" srcId="{090CE061-FABE-4411-86E8-0218C4DD3C46}" destId="{4AEA1820-9215-4E63-A02A-ADA4E44BD88E}" srcOrd="0" destOrd="0" presId="urn:microsoft.com/office/officeart/2005/8/layout/lProcess1"/>
    <dgm:cxn modelId="{DF9E578E-8306-4D5A-B198-D8C6A9856A25}" type="presOf" srcId="{E726581E-5560-4B4E-A677-D2100AD57691}" destId="{E5E1E192-D794-4800-88EB-B8427D28E8CB}" srcOrd="0" destOrd="0" presId="urn:microsoft.com/office/officeart/2005/8/layout/lProcess1"/>
    <dgm:cxn modelId="{E9DB17F9-858A-4E2F-86D7-72B1800889E6}" srcId="{89E03353-8EEA-4885-978A-E34161F657E7}" destId="{BA303041-8EAB-44CB-B4E3-24AB2B25D425}" srcOrd="1" destOrd="0" parTransId="{B52A53E1-532E-45E7-BAAA-6692CBB6B84C}" sibTransId="{E726581E-5560-4B4E-A677-D2100AD57691}"/>
    <dgm:cxn modelId="{09DD8FBF-EC8F-45C9-A49D-B25211FD400D}" type="presParOf" srcId="{9DD7E7B5-A051-433D-9AFD-A6856F0235CD}" destId="{BC3ED6A7-D827-4D71-B1B0-5CE165823815}" srcOrd="0" destOrd="0" presId="urn:microsoft.com/office/officeart/2005/8/layout/lProcess1"/>
    <dgm:cxn modelId="{2E2C87EA-4440-44AC-818F-168D0D4516B2}" type="presParOf" srcId="{BC3ED6A7-D827-4D71-B1B0-5CE165823815}" destId="{AA26226A-B76F-40BF-B945-8C5368F93189}" srcOrd="0" destOrd="0" presId="urn:microsoft.com/office/officeart/2005/8/layout/lProcess1"/>
    <dgm:cxn modelId="{BD7B2448-EC75-4EB3-91C0-181DAAE481C8}" type="presParOf" srcId="{BC3ED6A7-D827-4D71-B1B0-5CE165823815}" destId="{4DF3C36C-749E-475A-B467-909A4702A83B}" srcOrd="1" destOrd="0" presId="urn:microsoft.com/office/officeart/2005/8/layout/lProcess1"/>
    <dgm:cxn modelId="{0BB859D2-1111-4725-97C1-EA26A07803D0}" type="presParOf" srcId="{BC3ED6A7-D827-4D71-B1B0-5CE165823815}" destId="{4AEA1820-9215-4E63-A02A-ADA4E44BD88E}" srcOrd="2" destOrd="0" presId="urn:microsoft.com/office/officeart/2005/8/layout/lProcess1"/>
    <dgm:cxn modelId="{AD660B8F-5B94-4A6D-B8DC-02A6184D2D83}" type="presParOf" srcId="{BC3ED6A7-D827-4D71-B1B0-5CE165823815}" destId="{D41247B9-B2E5-49FB-8BA7-B9F90B596ED7}" srcOrd="3" destOrd="0" presId="urn:microsoft.com/office/officeart/2005/8/layout/lProcess1"/>
    <dgm:cxn modelId="{24C18D7D-F046-474C-AA87-9E40815F042A}" type="presParOf" srcId="{BC3ED6A7-D827-4D71-B1B0-5CE165823815}" destId="{996F0ECF-95C9-4271-858A-AAF362725E66}" srcOrd="4" destOrd="0" presId="urn:microsoft.com/office/officeart/2005/8/layout/lProcess1"/>
    <dgm:cxn modelId="{E19B7219-13E9-4ABA-B49F-31D996D5CD9B}" type="presParOf" srcId="{BC3ED6A7-D827-4D71-B1B0-5CE165823815}" destId="{E5E1E192-D794-4800-88EB-B8427D28E8CB}" srcOrd="5" destOrd="0" presId="urn:microsoft.com/office/officeart/2005/8/layout/lProcess1"/>
    <dgm:cxn modelId="{3AA2DD67-5CEA-4F64-AAC8-ADD7D296085F}" type="presParOf" srcId="{BC3ED6A7-D827-4D71-B1B0-5CE165823815}" destId="{4AFBE0CA-9F25-4C2C-A01D-81E29BF89E0B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BFDD8-C35C-45E6-8182-A305B9B46243}">
      <dsp:nvSpPr>
        <dsp:cNvPr id="0" name=""/>
        <dsp:cNvSpPr/>
      </dsp:nvSpPr>
      <dsp:spPr>
        <a:xfrm>
          <a:off x="0" y="781857"/>
          <a:ext cx="8229600" cy="34122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6500" kern="1200" dirty="0"/>
            <a:t>SANAT EĞİTİMİ</a:t>
          </a:r>
        </a:p>
      </dsp:txBody>
      <dsp:txXfrm>
        <a:off x="166574" y="948431"/>
        <a:ext cx="7896452" cy="307914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93A293-EE75-40FA-9990-4FFBC7F39A8C}">
      <dsp:nvSpPr>
        <dsp:cNvPr id="0" name=""/>
        <dsp:cNvSpPr/>
      </dsp:nvSpPr>
      <dsp:spPr>
        <a:xfrm>
          <a:off x="0" y="0"/>
          <a:ext cx="8229600" cy="563190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700" b="1" kern="1200" dirty="0"/>
            <a:t>Çocukların ve gençlerin yetişme sürecinde; </a:t>
          </a:r>
          <a:endParaRPr lang="tr-TR" sz="4700" kern="1200" dirty="0"/>
        </a:p>
      </dsp:txBody>
      <dsp:txXfrm>
        <a:off x="0" y="0"/>
        <a:ext cx="8229600" cy="1689571"/>
      </dsp:txXfrm>
    </dsp:sp>
    <dsp:sp modelId="{4EBBAAAC-8F2C-43DE-8684-9A0F5A7442E5}">
      <dsp:nvSpPr>
        <dsp:cNvPr id="0" name=""/>
        <dsp:cNvSpPr/>
      </dsp:nvSpPr>
      <dsp:spPr>
        <a:xfrm>
          <a:off x="370397" y="1689571"/>
          <a:ext cx="7488804" cy="36607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000" b="1" kern="1200" dirty="0">
              <a:solidFill>
                <a:srgbClr val="FF0000"/>
              </a:solidFill>
            </a:rPr>
            <a:t>beynin sol yarım küresinin </a:t>
          </a:r>
          <a:r>
            <a:rPr lang="tr-TR" sz="3000" b="1" kern="1200" dirty="0"/>
            <a:t>aktif olduğu düşünme biçimlerinin (matematik ve fen dersleri) ağırlıkta verildiği okul programları, çocukların ve gençlerin yetişmesinde, hangi alanda olursa olsun ilerlemesinde ve yaratıcılıklarının gelişmesinde yeterli değildir. </a:t>
          </a:r>
          <a:endParaRPr lang="tr-TR" sz="3000" kern="1200" dirty="0"/>
        </a:p>
      </dsp:txBody>
      <dsp:txXfrm>
        <a:off x="477616" y="1796790"/>
        <a:ext cx="7274366" cy="344629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65ADD-FEF8-41EE-8941-B11D81E5DE05}">
      <dsp:nvSpPr>
        <dsp:cNvPr id="0" name=""/>
        <dsp:cNvSpPr/>
      </dsp:nvSpPr>
      <dsp:spPr>
        <a:xfrm>
          <a:off x="0" y="397487"/>
          <a:ext cx="8229600" cy="1657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Okul programlarında, matematik ve fen dersleri kadar sanat dersleri de amacına uygun içerikte ve ders </a:t>
          </a:r>
          <a:r>
            <a:rPr lang="tr-TR" sz="2400" b="1" kern="1200" dirty="0">
              <a:solidFill>
                <a:srgbClr val="FF0000"/>
              </a:solidFill>
            </a:rPr>
            <a:t>saatinde zorunlu ders olarak yer almalıdır</a:t>
          </a:r>
          <a:r>
            <a:rPr lang="tr-TR" sz="2400" b="1" kern="1200" dirty="0"/>
            <a:t>. </a:t>
          </a:r>
          <a:endParaRPr lang="tr-TR" sz="2400" kern="1200" dirty="0"/>
        </a:p>
      </dsp:txBody>
      <dsp:txXfrm>
        <a:off x="80891" y="478378"/>
        <a:ext cx="8067818" cy="1495269"/>
      </dsp:txXfrm>
    </dsp:sp>
    <dsp:sp modelId="{0193CA83-C7C8-4568-BFBE-62E569015162}">
      <dsp:nvSpPr>
        <dsp:cNvPr id="0" name=""/>
        <dsp:cNvSpPr/>
      </dsp:nvSpPr>
      <dsp:spPr>
        <a:xfrm>
          <a:off x="0" y="2123658"/>
          <a:ext cx="8229600" cy="1721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Eğitim sürecinde </a:t>
          </a:r>
          <a:r>
            <a:rPr lang="tr-TR" sz="2400" b="1" kern="1200" dirty="0">
              <a:solidFill>
                <a:srgbClr val="FF0000"/>
              </a:solidFill>
            </a:rPr>
            <a:t>beynin sağ yarım </a:t>
          </a:r>
          <a:r>
            <a:rPr lang="tr-TR" sz="2400" b="1" kern="1200" dirty="0"/>
            <a:t>küresini de aktif kılan ve geliştirmeye yönelik, sözel olmayan, somut, sezgisel düşünme biçimlerine de yer verilmelidir. </a:t>
          </a:r>
          <a:endParaRPr lang="tr-TR" sz="2400" kern="1200" dirty="0"/>
        </a:p>
      </dsp:txBody>
      <dsp:txXfrm>
        <a:off x="84055" y="2207713"/>
        <a:ext cx="8061490" cy="1553767"/>
      </dsp:txXfrm>
    </dsp:sp>
    <dsp:sp modelId="{27591BC5-2567-49FD-B93E-0E370E117CDD}">
      <dsp:nvSpPr>
        <dsp:cNvPr id="0" name=""/>
        <dsp:cNvSpPr/>
      </dsp:nvSpPr>
      <dsp:spPr>
        <a:xfrm>
          <a:off x="0" y="3914656"/>
          <a:ext cx="8229600" cy="1319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O zaman okul programları, her alanda, yaratıcı bireylerin yetişmesine uygun hale gelir.</a:t>
          </a:r>
          <a:endParaRPr lang="tr-TR" sz="2400" kern="1200" dirty="0"/>
        </a:p>
      </dsp:txBody>
      <dsp:txXfrm>
        <a:off x="64425" y="3979081"/>
        <a:ext cx="8100750" cy="119090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5164B-B5EC-44F7-AA50-0F86CA2F4899}">
      <dsp:nvSpPr>
        <dsp:cNvPr id="0" name=""/>
        <dsp:cNvSpPr/>
      </dsp:nvSpPr>
      <dsp:spPr>
        <a:xfrm>
          <a:off x="0" y="354431"/>
          <a:ext cx="8229600" cy="456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6500" b="1" kern="1200" dirty="0"/>
            <a:t>NİTELİKLİ BİR SANAT EĞİTİMİ NASIL OLMALIDIR ?</a:t>
          </a:r>
          <a:endParaRPr lang="tr-TR" sz="6500" kern="1200" dirty="0"/>
        </a:p>
      </dsp:txBody>
      <dsp:txXfrm>
        <a:off x="222747" y="577178"/>
        <a:ext cx="7784106" cy="411750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088188-D08C-4734-A16A-98F305BD163C}">
      <dsp:nvSpPr>
        <dsp:cNvPr id="0" name=""/>
        <dsp:cNvSpPr/>
      </dsp:nvSpPr>
      <dsp:spPr>
        <a:xfrm>
          <a:off x="0" y="0"/>
          <a:ext cx="8229600" cy="58479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5000" b="1" kern="1200" dirty="0"/>
            <a:t>Nitelikli bir sanat eğitimi:</a:t>
          </a:r>
          <a:endParaRPr lang="tr-TR" sz="5000" kern="1200" dirty="0"/>
        </a:p>
      </dsp:txBody>
      <dsp:txXfrm>
        <a:off x="0" y="0"/>
        <a:ext cx="8229600" cy="1754378"/>
      </dsp:txXfrm>
    </dsp:sp>
    <dsp:sp modelId="{01F8D055-3CEB-4BEB-B248-1D37909BE46E}">
      <dsp:nvSpPr>
        <dsp:cNvPr id="0" name=""/>
        <dsp:cNvSpPr/>
      </dsp:nvSpPr>
      <dsp:spPr>
        <a:xfrm>
          <a:off x="370397" y="1755404"/>
          <a:ext cx="7488804" cy="7551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- </a:t>
          </a:r>
          <a:r>
            <a:rPr lang="tr-TR" sz="2000" b="1" kern="1200" dirty="0"/>
            <a:t>sanat eğitiminin varlığının, öneminin farkında olan bir </a:t>
          </a:r>
          <a:r>
            <a:rPr lang="tr-TR" sz="2000" b="1" kern="1200" dirty="0">
              <a:solidFill>
                <a:srgbClr val="FF0000"/>
              </a:solidFill>
            </a:rPr>
            <a:t>bakış açısı,</a:t>
          </a:r>
          <a:endParaRPr lang="tr-TR" sz="2000" kern="1200" dirty="0">
            <a:solidFill>
              <a:srgbClr val="FF0000"/>
            </a:solidFill>
          </a:endParaRPr>
        </a:p>
      </dsp:txBody>
      <dsp:txXfrm>
        <a:off x="392515" y="1777522"/>
        <a:ext cx="7444568" cy="710936"/>
      </dsp:txXfrm>
    </dsp:sp>
    <dsp:sp modelId="{57BE3296-D38C-49B7-B0DF-06693EF16CD1}">
      <dsp:nvSpPr>
        <dsp:cNvPr id="0" name=""/>
        <dsp:cNvSpPr/>
      </dsp:nvSpPr>
      <dsp:spPr>
        <a:xfrm>
          <a:off x="370397" y="2516386"/>
          <a:ext cx="7488804" cy="7551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- </a:t>
          </a:r>
          <a:r>
            <a:rPr lang="tr-TR" sz="2000" b="1" kern="1200" dirty="0"/>
            <a:t>çağın değişen ve gelişen şartlarına göre </a:t>
          </a:r>
          <a:r>
            <a:rPr lang="tr-TR" sz="2000" b="1" kern="1200" dirty="0">
              <a:solidFill>
                <a:srgbClr val="FF0000"/>
              </a:solidFill>
            </a:rPr>
            <a:t>kendini yenileyen bir öğretim programı,</a:t>
          </a:r>
          <a:endParaRPr lang="tr-TR" sz="2000" kern="1200" dirty="0">
            <a:solidFill>
              <a:srgbClr val="FF0000"/>
            </a:solidFill>
          </a:endParaRPr>
        </a:p>
      </dsp:txBody>
      <dsp:txXfrm>
        <a:off x="392515" y="2538504"/>
        <a:ext cx="7444568" cy="710936"/>
      </dsp:txXfrm>
    </dsp:sp>
    <dsp:sp modelId="{3200941B-61AE-4050-86B5-4038EE96C398}">
      <dsp:nvSpPr>
        <dsp:cNvPr id="0" name=""/>
        <dsp:cNvSpPr/>
      </dsp:nvSpPr>
      <dsp:spPr>
        <a:xfrm>
          <a:off x="370397" y="3277368"/>
          <a:ext cx="7488804" cy="7551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- </a:t>
          </a:r>
          <a:r>
            <a:rPr lang="tr-TR" sz="2000" b="1" kern="1200" dirty="0">
              <a:solidFill>
                <a:srgbClr val="FF0000"/>
              </a:solidFill>
            </a:rPr>
            <a:t>nitelikli</a:t>
          </a:r>
          <a:r>
            <a:rPr lang="tr-TR" sz="2000" b="1" kern="1200" dirty="0"/>
            <a:t> sanat eğitimcisi,</a:t>
          </a:r>
          <a:endParaRPr lang="tr-TR" sz="2000" kern="1200" dirty="0"/>
        </a:p>
      </dsp:txBody>
      <dsp:txXfrm>
        <a:off x="392515" y="3299486"/>
        <a:ext cx="7444568" cy="710936"/>
      </dsp:txXfrm>
    </dsp:sp>
    <dsp:sp modelId="{26AF70A6-0870-4D54-9B9B-69C0EA418CF6}">
      <dsp:nvSpPr>
        <dsp:cNvPr id="0" name=""/>
        <dsp:cNvSpPr/>
      </dsp:nvSpPr>
      <dsp:spPr>
        <a:xfrm>
          <a:off x="370397" y="4038350"/>
          <a:ext cx="7488804" cy="7551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- </a:t>
          </a:r>
          <a:r>
            <a:rPr lang="tr-TR" sz="2000" b="1" kern="1200" dirty="0">
              <a:solidFill>
                <a:srgbClr val="FF0000"/>
              </a:solidFill>
            </a:rPr>
            <a:t>yeterli ders saati</a:t>
          </a:r>
          <a:r>
            <a:rPr lang="tr-TR" sz="2000" b="1" kern="1200" dirty="0"/>
            <a:t>,</a:t>
          </a:r>
          <a:endParaRPr lang="tr-TR" sz="2000" kern="1200" dirty="0"/>
        </a:p>
      </dsp:txBody>
      <dsp:txXfrm>
        <a:off x="392515" y="4060468"/>
        <a:ext cx="7444568" cy="710936"/>
      </dsp:txXfrm>
    </dsp:sp>
    <dsp:sp modelId="{2C42DF11-D6EA-488E-9A8D-3A9429BD8D3A}">
      <dsp:nvSpPr>
        <dsp:cNvPr id="0" name=""/>
        <dsp:cNvSpPr/>
      </dsp:nvSpPr>
      <dsp:spPr>
        <a:xfrm>
          <a:off x="370397" y="4799332"/>
          <a:ext cx="7488804" cy="7551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- </a:t>
          </a:r>
          <a:r>
            <a:rPr lang="tr-TR" sz="2000" b="1" kern="1200" dirty="0"/>
            <a:t>amaca uygun fiziki donanım ve </a:t>
          </a:r>
          <a:r>
            <a:rPr lang="tr-TR" sz="2000" b="1" kern="1200" dirty="0">
              <a:solidFill>
                <a:srgbClr val="FF0000"/>
              </a:solidFill>
            </a:rPr>
            <a:t>araç-gereç </a:t>
          </a:r>
          <a:r>
            <a:rPr lang="tr-TR" sz="2000" b="1" kern="1200" dirty="0"/>
            <a:t>ile gerçekleşir.</a:t>
          </a:r>
          <a:endParaRPr lang="tr-TR" sz="2000" kern="1200" dirty="0"/>
        </a:p>
      </dsp:txBody>
      <dsp:txXfrm>
        <a:off x="392515" y="4821450"/>
        <a:ext cx="7444568" cy="71093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958039-5743-4777-985E-7AFCD3B4CD2F}">
      <dsp:nvSpPr>
        <dsp:cNvPr id="0" name=""/>
        <dsp:cNvSpPr/>
      </dsp:nvSpPr>
      <dsp:spPr>
        <a:xfrm>
          <a:off x="0" y="12954"/>
          <a:ext cx="8229600" cy="2337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600" kern="1200" dirty="0"/>
            <a:t>Eğer bir öğretim programı </a:t>
          </a:r>
          <a:r>
            <a:rPr lang="tr-TR" sz="3600" kern="1200" dirty="0">
              <a:solidFill>
                <a:srgbClr val="FF0000"/>
              </a:solidFill>
            </a:rPr>
            <a:t>tek yönlü</a:t>
          </a:r>
          <a:r>
            <a:rPr lang="tr-TR" sz="3600" kern="1200" dirty="0"/>
            <a:t> oluşturulursa çocuğun/gencin gelişimi yarım kalır. </a:t>
          </a:r>
        </a:p>
      </dsp:txBody>
      <dsp:txXfrm>
        <a:off x="114089" y="127043"/>
        <a:ext cx="8001422" cy="2108941"/>
      </dsp:txXfrm>
    </dsp:sp>
    <dsp:sp modelId="{0863D3DE-5D58-4E82-B7F2-F8B35A50DAF3}">
      <dsp:nvSpPr>
        <dsp:cNvPr id="0" name=""/>
        <dsp:cNvSpPr/>
      </dsp:nvSpPr>
      <dsp:spPr>
        <a:xfrm>
          <a:off x="0" y="2453754"/>
          <a:ext cx="8229600" cy="30931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600" kern="1200" dirty="0"/>
            <a:t>Çocuğun hangi alanda olursa olsun yaratıcılığının ve </a:t>
          </a:r>
          <a:r>
            <a:rPr lang="tr-TR" sz="3600" kern="1200" dirty="0">
              <a:solidFill>
                <a:srgbClr val="FF0000"/>
              </a:solidFill>
            </a:rPr>
            <a:t>başarısının artması için programda sağ yarım küresinin </a:t>
          </a:r>
          <a:r>
            <a:rPr lang="tr-TR" sz="3600" kern="1200" dirty="0"/>
            <a:t>gelişmesine yönelik dersler olması gerekir.</a:t>
          </a:r>
        </a:p>
      </dsp:txBody>
      <dsp:txXfrm>
        <a:off x="150997" y="2604751"/>
        <a:ext cx="7927606" cy="279119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725127-7509-459B-9B47-41ECEEFF25D2}">
      <dsp:nvSpPr>
        <dsp:cNvPr id="0" name=""/>
        <dsp:cNvSpPr/>
      </dsp:nvSpPr>
      <dsp:spPr>
        <a:xfrm>
          <a:off x="0" y="705333"/>
          <a:ext cx="8229600" cy="825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 err="1"/>
            <a:t>Albert</a:t>
          </a:r>
          <a:r>
            <a:rPr lang="tr-TR" sz="2100" kern="1200" dirty="0"/>
            <a:t> Einstein </a:t>
          </a:r>
          <a:r>
            <a:rPr lang="tr-TR" sz="2100" b="1" kern="1200" dirty="0"/>
            <a:t>“</a:t>
          </a:r>
          <a:r>
            <a:rPr lang="tr-TR" sz="2800" b="1" kern="1200" dirty="0">
              <a:solidFill>
                <a:srgbClr val="FF0000"/>
              </a:solidFill>
            </a:rPr>
            <a:t>Hayal gücü bilgiden önemlidir” </a:t>
          </a:r>
          <a:r>
            <a:rPr lang="tr-TR" sz="2100" b="1" kern="1200" dirty="0"/>
            <a:t>der.</a:t>
          </a:r>
          <a:endParaRPr lang="tr-TR" sz="2100" kern="1200" dirty="0"/>
        </a:p>
      </dsp:txBody>
      <dsp:txXfrm>
        <a:off x="40293" y="745626"/>
        <a:ext cx="8149014" cy="744812"/>
      </dsp:txXfrm>
    </dsp:sp>
    <dsp:sp modelId="{DF2DF129-242B-449D-990A-FA9E7B7F6D3F}">
      <dsp:nvSpPr>
        <dsp:cNvPr id="0" name=""/>
        <dsp:cNvSpPr/>
      </dsp:nvSpPr>
      <dsp:spPr>
        <a:xfrm>
          <a:off x="0" y="1591211"/>
          <a:ext cx="8229600" cy="1071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b="1" kern="1200" dirty="0"/>
            <a:t>Günümüzde ise </a:t>
          </a:r>
          <a:r>
            <a:rPr lang="tr-TR" sz="2100" kern="1200" dirty="0"/>
            <a:t>birçok okul fen derslerine zaman ayırabilmek için resim derslerini müfredattan çıkarmaktadır. </a:t>
          </a:r>
        </a:p>
      </dsp:txBody>
      <dsp:txXfrm>
        <a:off x="52305" y="1643516"/>
        <a:ext cx="8124990" cy="966856"/>
      </dsp:txXfrm>
    </dsp:sp>
    <dsp:sp modelId="{8377523A-3B65-4ACA-8414-EA8E41403355}">
      <dsp:nvSpPr>
        <dsp:cNvPr id="0" name=""/>
        <dsp:cNvSpPr/>
      </dsp:nvSpPr>
      <dsp:spPr>
        <a:xfrm>
          <a:off x="0" y="2723158"/>
          <a:ext cx="8229600" cy="1071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Baskı altındaki bu çocuklar büyüdüğünde tarihteki en agresif, en asi nesille karşılaşacağız.</a:t>
          </a:r>
        </a:p>
      </dsp:txBody>
      <dsp:txXfrm>
        <a:off x="52305" y="2775463"/>
        <a:ext cx="8124990" cy="966856"/>
      </dsp:txXfrm>
    </dsp:sp>
    <dsp:sp modelId="{944C8993-E63C-470D-9488-7CDBD3AD4964}">
      <dsp:nvSpPr>
        <dsp:cNvPr id="0" name=""/>
        <dsp:cNvSpPr/>
      </dsp:nvSpPr>
      <dsp:spPr>
        <a:xfrm>
          <a:off x="0" y="3855104"/>
          <a:ext cx="8229600" cy="1071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Birer yetişkin olmaya hazırlanan bu çocukların pek çoğu </a:t>
          </a:r>
          <a:r>
            <a:rPr lang="tr-TR" sz="2100" b="1" kern="1200" dirty="0">
              <a:solidFill>
                <a:srgbClr val="FF0000"/>
              </a:solidFill>
            </a:rPr>
            <a:t>kendilerini ifade etme ve dinletme kaygısı </a:t>
          </a:r>
          <a:r>
            <a:rPr lang="tr-TR" sz="2100" kern="1200" dirty="0"/>
            <a:t>içindedirler.</a:t>
          </a:r>
        </a:p>
      </dsp:txBody>
      <dsp:txXfrm>
        <a:off x="52305" y="3907409"/>
        <a:ext cx="8124990" cy="96685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ACE0BE-29D4-4C57-9D61-7BE96D95E83B}">
      <dsp:nvSpPr>
        <dsp:cNvPr id="0" name=""/>
        <dsp:cNvSpPr/>
      </dsp:nvSpPr>
      <dsp:spPr>
        <a:xfrm>
          <a:off x="0" y="15527"/>
          <a:ext cx="8229600" cy="1310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300" b="1" kern="1200" dirty="0"/>
            <a:t>Hangi mesleğe yönelirse yönelsin,</a:t>
          </a:r>
          <a:endParaRPr lang="tr-TR" sz="3300" kern="1200" dirty="0"/>
        </a:p>
      </dsp:txBody>
      <dsp:txXfrm>
        <a:off x="63994" y="79521"/>
        <a:ext cx="8101612" cy="1182942"/>
      </dsp:txXfrm>
    </dsp:sp>
    <dsp:sp modelId="{74B76B54-7D49-4AC1-8A8E-5E92152C37B2}">
      <dsp:nvSpPr>
        <dsp:cNvPr id="0" name=""/>
        <dsp:cNvSpPr/>
      </dsp:nvSpPr>
      <dsp:spPr>
        <a:xfrm>
          <a:off x="0" y="1421497"/>
          <a:ext cx="8229600" cy="1310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300" b="1" kern="1200" dirty="0"/>
            <a:t>amacına uygun sanat eğitimi ile yetişmiş,</a:t>
          </a:r>
          <a:endParaRPr lang="tr-TR" sz="3300" kern="1200" dirty="0"/>
        </a:p>
      </dsp:txBody>
      <dsp:txXfrm>
        <a:off x="63994" y="1485491"/>
        <a:ext cx="8101612" cy="1182942"/>
      </dsp:txXfrm>
    </dsp:sp>
    <dsp:sp modelId="{2B5671C9-63B5-471C-8B6A-04451856C84A}">
      <dsp:nvSpPr>
        <dsp:cNvPr id="0" name=""/>
        <dsp:cNvSpPr/>
      </dsp:nvSpPr>
      <dsp:spPr>
        <a:xfrm>
          <a:off x="0" y="2827468"/>
          <a:ext cx="8229600" cy="1310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300" b="1" kern="1200" dirty="0">
              <a:solidFill>
                <a:srgbClr val="FF0000"/>
              </a:solidFill>
            </a:rPr>
            <a:t>estetik beğenisi gelişmiş bireylerin</a:t>
          </a:r>
          <a:endParaRPr lang="tr-TR" sz="3300" kern="1200" dirty="0">
            <a:solidFill>
              <a:srgbClr val="FF0000"/>
            </a:solidFill>
          </a:endParaRPr>
        </a:p>
      </dsp:txBody>
      <dsp:txXfrm>
        <a:off x="63994" y="2891462"/>
        <a:ext cx="8101612" cy="1182942"/>
      </dsp:txXfrm>
    </dsp:sp>
    <dsp:sp modelId="{BEBB70AA-49D4-4D01-9261-FBB518FC426A}">
      <dsp:nvSpPr>
        <dsp:cNvPr id="0" name=""/>
        <dsp:cNvSpPr/>
      </dsp:nvSpPr>
      <dsp:spPr>
        <a:xfrm>
          <a:off x="0" y="4233438"/>
          <a:ext cx="8229600" cy="1310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300" b="1" kern="1200" dirty="0"/>
            <a:t>kendilerine ve toplumlarına katkıları daha fazla olacaktır.</a:t>
          </a:r>
          <a:endParaRPr lang="tr-TR" sz="3300" kern="1200" dirty="0"/>
        </a:p>
      </dsp:txBody>
      <dsp:txXfrm>
        <a:off x="63994" y="4297432"/>
        <a:ext cx="8101612" cy="118294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3D8E37-7792-4C23-8A4B-98A0EBB72DE0}">
      <dsp:nvSpPr>
        <dsp:cNvPr id="0" name=""/>
        <dsp:cNvSpPr/>
      </dsp:nvSpPr>
      <dsp:spPr>
        <a:xfrm>
          <a:off x="0" y="252950"/>
          <a:ext cx="8229600" cy="49099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200" kern="1200" dirty="0"/>
            <a:t>Ülkemizde genellikle ilköğretim birinci kademede (1,2,3 ve 4. Sınıflar) Sanat Eğitimi (Görsel Sanatlar Eğitim) dersleri sınıf öğretmenleri tarafından verilmektedir. </a:t>
          </a:r>
        </a:p>
      </dsp:txBody>
      <dsp:txXfrm>
        <a:off x="239685" y="492635"/>
        <a:ext cx="7750230" cy="443060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7040E6-FD6F-41DD-8121-55088F89BEC2}">
      <dsp:nvSpPr>
        <dsp:cNvPr id="0" name=""/>
        <dsp:cNvSpPr/>
      </dsp:nvSpPr>
      <dsp:spPr>
        <a:xfrm>
          <a:off x="0" y="0"/>
          <a:ext cx="8229600" cy="511256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300" kern="1200" dirty="0"/>
            <a:t>eğitim- öğretim süreçlerinde,</a:t>
          </a:r>
        </a:p>
      </dsp:txBody>
      <dsp:txXfrm>
        <a:off x="0" y="0"/>
        <a:ext cx="8229600" cy="1533770"/>
      </dsp:txXfrm>
    </dsp:sp>
    <dsp:sp modelId="{7E5033E5-DCD8-4316-9FEB-12A396A5BB8E}">
      <dsp:nvSpPr>
        <dsp:cNvPr id="0" name=""/>
        <dsp:cNvSpPr/>
      </dsp:nvSpPr>
      <dsp:spPr>
        <a:xfrm>
          <a:off x="226379" y="1533799"/>
          <a:ext cx="7776840" cy="5784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çocuğun çizgisel gelişimi,</a:t>
          </a:r>
        </a:p>
      </dsp:txBody>
      <dsp:txXfrm>
        <a:off x="243322" y="1550742"/>
        <a:ext cx="7742954" cy="544585"/>
      </dsp:txXfrm>
    </dsp:sp>
    <dsp:sp modelId="{240445A5-79FB-4DBC-A660-9C91D974288A}">
      <dsp:nvSpPr>
        <dsp:cNvPr id="0" name=""/>
        <dsp:cNvSpPr/>
      </dsp:nvSpPr>
      <dsp:spPr>
        <a:xfrm>
          <a:off x="226379" y="2201267"/>
          <a:ext cx="7776840" cy="5784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sanat eğitiminin önemi ve gerekliliği, </a:t>
          </a:r>
        </a:p>
      </dsp:txBody>
      <dsp:txXfrm>
        <a:off x="243322" y="2218210"/>
        <a:ext cx="7742954" cy="544585"/>
      </dsp:txXfrm>
    </dsp:sp>
    <dsp:sp modelId="{F6DF6B08-6987-4C16-8420-D9C30470D306}">
      <dsp:nvSpPr>
        <dsp:cNvPr id="0" name=""/>
        <dsp:cNvSpPr/>
      </dsp:nvSpPr>
      <dsp:spPr>
        <a:xfrm>
          <a:off x="226379" y="2868734"/>
          <a:ext cx="7776840" cy="5784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müzede eğitim, </a:t>
          </a:r>
        </a:p>
      </dsp:txBody>
      <dsp:txXfrm>
        <a:off x="243322" y="2885677"/>
        <a:ext cx="7742954" cy="544585"/>
      </dsp:txXfrm>
    </dsp:sp>
    <dsp:sp modelId="{450B2367-CBE9-4198-8B5A-870B3E2378CB}">
      <dsp:nvSpPr>
        <dsp:cNvPr id="0" name=""/>
        <dsp:cNvSpPr/>
      </dsp:nvSpPr>
      <dsp:spPr>
        <a:xfrm>
          <a:off x="226379" y="3536201"/>
          <a:ext cx="7776840" cy="1320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öğrencilere seviyelerine uygun neler yaptırabilecekleri ve zarar vermeden nasıl yönlendirebilecekleri ile ilgili teori ve uygulamalar konusunda bilgi sahibi olmalıdır.</a:t>
          </a:r>
        </a:p>
      </dsp:txBody>
      <dsp:txXfrm>
        <a:off x="265061" y="3574883"/>
        <a:ext cx="7699476" cy="124334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E6ED32-D30C-47B1-B2E7-35AFB2C6CB1F}">
      <dsp:nvSpPr>
        <dsp:cNvPr id="0" name=""/>
        <dsp:cNvSpPr/>
      </dsp:nvSpPr>
      <dsp:spPr>
        <a:xfrm>
          <a:off x="0" y="82745"/>
          <a:ext cx="8229600" cy="3722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300" kern="1200" dirty="0"/>
            <a:t>Öğrencisini sürekli olumsuz eleştiren, cesaretini kıran öğretmenler yaratıcılığın ve kişiliğin gelişimine ket vururlar.</a:t>
          </a:r>
        </a:p>
      </dsp:txBody>
      <dsp:txXfrm>
        <a:off x="181739" y="264484"/>
        <a:ext cx="7866122" cy="3359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EAC08-4480-4A91-ADE6-45AAAE0A0160}">
      <dsp:nvSpPr>
        <dsp:cNvPr id="0" name=""/>
        <dsp:cNvSpPr/>
      </dsp:nvSpPr>
      <dsp:spPr>
        <a:xfrm>
          <a:off x="0" y="358220"/>
          <a:ext cx="8229600" cy="3809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400" kern="1200" dirty="0"/>
            <a:t>Ünlü sanat tarihçisi </a:t>
          </a:r>
          <a:r>
            <a:rPr lang="tr-TR" sz="4400" kern="1200" dirty="0" err="1"/>
            <a:t>Herbert</a:t>
          </a:r>
          <a:r>
            <a:rPr lang="tr-TR" sz="4400" kern="1200" dirty="0"/>
            <a:t> </a:t>
          </a:r>
          <a:r>
            <a:rPr lang="tr-TR" sz="4400" kern="1200" dirty="0" err="1"/>
            <a:t>Read’e</a:t>
          </a:r>
          <a:r>
            <a:rPr lang="tr-TR" sz="4400" kern="1200" dirty="0"/>
            <a:t> göre sanatın en basit ve kullanılan tanımı, hoşa giden biçimler yaratma çabasıdır.</a:t>
          </a:r>
        </a:p>
      </dsp:txBody>
      <dsp:txXfrm>
        <a:off x="185965" y="544185"/>
        <a:ext cx="7857670" cy="343759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54E0A-302D-4F2C-B103-BC62A39FE972}">
      <dsp:nvSpPr>
        <dsp:cNvPr id="0" name=""/>
        <dsp:cNvSpPr/>
      </dsp:nvSpPr>
      <dsp:spPr>
        <a:xfrm>
          <a:off x="0" y="138038"/>
          <a:ext cx="8229600" cy="3521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b="1" kern="1200" dirty="0"/>
            <a:t>yaratıcı, üretken, karşısındakini anlamaya çalışan, cesaretlendiren, motive eden, alanında iyi yetişmiş, donanımlı sanat eğitimcileri öğrencilerin nitelikli yetişmesinde en olumlu faktör olurlar</a:t>
          </a:r>
          <a:endParaRPr lang="tr-TR" sz="3500" kern="1200" dirty="0"/>
        </a:p>
      </dsp:txBody>
      <dsp:txXfrm>
        <a:off x="171915" y="309953"/>
        <a:ext cx="7885770" cy="317786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748352-81AA-4868-8AF9-E0F0BF9D7030}">
      <dsp:nvSpPr>
        <dsp:cNvPr id="0" name=""/>
        <dsp:cNvSpPr/>
      </dsp:nvSpPr>
      <dsp:spPr>
        <a:xfrm>
          <a:off x="0" y="23023"/>
          <a:ext cx="8229600" cy="202270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000" kern="1200" dirty="0"/>
            <a:t>Yaratıcı bir sanat eğitimcisi sürekli şikayet etmez.</a:t>
          </a:r>
        </a:p>
      </dsp:txBody>
      <dsp:txXfrm>
        <a:off x="98740" y="121763"/>
        <a:ext cx="8032120" cy="1825225"/>
      </dsp:txXfrm>
    </dsp:sp>
    <dsp:sp modelId="{D52537B1-1356-415A-9FF3-1921CB783D1F}">
      <dsp:nvSpPr>
        <dsp:cNvPr id="0" name=""/>
        <dsp:cNvSpPr/>
      </dsp:nvSpPr>
      <dsp:spPr>
        <a:xfrm>
          <a:off x="0" y="2160928"/>
          <a:ext cx="8229600" cy="278460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000" kern="1200" dirty="0"/>
            <a:t>Malzeme, mekan, program ve anlaşılamama sorunlarına çözümler üreterek elinden geleni yapar. </a:t>
          </a:r>
        </a:p>
      </dsp:txBody>
      <dsp:txXfrm>
        <a:off x="135933" y="2296861"/>
        <a:ext cx="7957734" cy="2512734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373D5-4C5B-49AA-8F72-38351F234484}">
      <dsp:nvSpPr>
        <dsp:cNvPr id="0" name=""/>
        <dsp:cNvSpPr/>
      </dsp:nvSpPr>
      <dsp:spPr>
        <a:xfrm>
          <a:off x="0" y="11775"/>
          <a:ext cx="8229600" cy="2246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/>
            <a:t>İşini sevmek, önce kendisine sonra karşısındakine saygı duymak, yaptığı işe saygı duymak başarıyı da beraberinde getirir. </a:t>
          </a:r>
        </a:p>
      </dsp:txBody>
      <dsp:txXfrm>
        <a:off x="109660" y="121435"/>
        <a:ext cx="8010280" cy="2027080"/>
      </dsp:txXfrm>
    </dsp:sp>
    <dsp:sp modelId="{C52BDA15-3B4B-42CB-AEC6-3F7A95E54F01}">
      <dsp:nvSpPr>
        <dsp:cNvPr id="0" name=""/>
        <dsp:cNvSpPr/>
      </dsp:nvSpPr>
      <dsp:spPr>
        <a:xfrm>
          <a:off x="0" y="2350336"/>
          <a:ext cx="8229600" cy="2246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/>
            <a:t>Böyle bir öğretmenin dersinde öğrenciler, öğrenmeye, denemeye ve araştırma yapmaya daha istekli ve heyecanlı olurlar.</a:t>
          </a:r>
        </a:p>
      </dsp:txBody>
      <dsp:txXfrm>
        <a:off x="109660" y="2459996"/>
        <a:ext cx="8010280" cy="202708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601CC7-02AC-468E-AF16-0FC3E37DAABE}">
      <dsp:nvSpPr>
        <dsp:cNvPr id="0" name=""/>
        <dsp:cNvSpPr/>
      </dsp:nvSpPr>
      <dsp:spPr>
        <a:xfrm>
          <a:off x="0" y="18449"/>
          <a:ext cx="8229600" cy="320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700" kern="1200" dirty="0"/>
            <a:t>Yaygın biçimde düşünüldüğü gibi, sanat eğitimi yalnızca yeteneklilerin eğitimi için bir “lüks” değil, herkes için gerekli bir kişilik eğitimidir. </a:t>
          </a:r>
        </a:p>
      </dsp:txBody>
      <dsp:txXfrm>
        <a:off x="156380" y="174829"/>
        <a:ext cx="7916840" cy="289070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7D054-3199-4428-B9E0-52D3EF350DA5}">
      <dsp:nvSpPr>
        <dsp:cNvPr id="0" name=""/>
        <dsp:cNvSpPr/>
      </dsp:nvSpPr>
      <dsp:spPr>
        <a:xfrm>
          <a:off x="0" y="11407"/>
          <a:ext cx="8229600" cy="2176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100" kern="1200" dirty="0"/>
            <a:t>Burada sanat eğitiminden amaçlanan, sanatçı yetiştirmeye yönelik eğitim değil, bireyin sanat yoluyla eğitimi, yani bireyin </a:t>
          </a:r>
          <a:r>
            <a:rPr lang="tr-TR" sz="3100" b="1" kern="1200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estetik</a:t>
          </a:r>
          <a:r>
            <a:rPr lang="tr-TR" sz="3100" kern="1200" dirty="0"/>
            <a:t> </a:t>
          </a:r>
          <a:r>
            <a:rPr lang="tr-TR" sz="3100" b="1" kern="1200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eğitimi</a:t>
          </a:r>
          <a:r>
            <a:rPr lang="tr-TR" sz="3100" kern="1200" dirty="0"/>
            <a:t>dir. </a:t>
          </a:r>
        </a:p>
      </dsp:txBody>
      <dsp:txXfrm>
        <a:off x="106233" y="117640"/>
        <a:ext cx="8017134" cy="1963734"/>
      </dsp:txXfrm>
    </dsp:sp>
    <dsp:sp modelId="{E79A37F9-31F3-4BF7-8ACF-B5519519462D}">
      <dsp:nvSpPr>
        <dsp:cNvPr id="0" name=""/>
        <dsp:cNvSpPr/>
      </dsp:nvSpPr>
      <dsp:spPr>
        <a:xfrm>
          <a:off x="0" y="2276888"/>
          <a:ext cx="8229600" cy="2176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100" kern="1200" dirty="0"/>
            <a:t>İnsanın </a:t>
          </a:r>
          <a:r>
            <a:rPr lang="tr-TR" sz="3100" b="1" kern="1200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yaratıcı</a:t>
          </a:r>
          <a:r>
            <a:rPr lang="tr-TR" sz="3100" kern="1200" dirty="0"/>
            <a:t> güçlerini ortaya çıkarmasına yardımcı olacak şartları hazırlayan ve bireyin kişilik kazanmasını amaçlayan bir etkinliktir </a:t>
          </a:r>
        </a:p>
      </dsp:txBody>
      <dsp:txXfrm>
        <a:off x="106233" y="2383121"/>
        <a:ext cx="8017134" cy="1963734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296D2-9C73-401D-8839-C8007B961DB6}">
      <dsp:nvSpPr>
        <dsp:cNvPr id="0" name=""/>
        <dsp:cNvSpPr/>
      </dsp:nvSpPr>
      <dsp:spPr>
        <a:xfrm>
          <a:off x="82356" y="2960"/>
          <a:ext cx="8064887" cy="781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400" b="1" kern="1200" dirty="0"/>
            <a:t>Çağdaş sanat eğitimi, </a:t>
          </a:r>
          <a:endParaRPr lang="tr-TR" sz="4400" kern="1200" dirty="0"/>
        </a:p>
      </dsp:txBody>
      <dsp:txXfrm>
        <a:off x="105251" y="25855"/>
        <a:ext cx="8019097" cy="735891"/>
      </dsp:txXfrm>
    </dsp:sp>
    <dsp:sp modelId="{D37BBD38-CE97-4043-BA79-FF8F62A2AC73}">
      <dsp:nvSpPr>
        <dsp:cNvPr id="0" name=""/>
        <dsp:cNvSpPr/>
      </dsp:nvSpPr>
      <dsp:spPr>
        <a:xfrm rot="5400000">
          <a:off x="4046402" y="853039"/>
          <a:ext cx="136794" cy="1367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36EB76-5676-4DB5-A9A3-89CA868BB920}">
      <dsp:nvSpPr>
        <dsp:cNvPr id="0" name=""/>
        <dsp:cNvSpPr/>
      </dsp:nvSpPr>
      <dsp:spPr>
        <a:xfrm>
          <a:off x="82356" y="1058230"/>
          <a:ext cx="8064887" cy="78168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1" kern="1200" dirty="0"/>
            <a:t>temelde sanatsal etkinlikler yoluyla bireylerin ve toplumun içinde yaşadıkları çevreye duyarlı olmalarını sağlamaya, </a:t>
          </a:r>
          <a:endParaRPr lang="tr-TR" sz="2200" kern="1200" dirty="0"/>
        </a:p>
      </dsp:txBody>
      <dsp:txXfrm>
        <a:off x="105251" y="1081125"/>
        <a:ext cx="8019097" cy="735891"/>
      </dsp:txXfrm>
    </dsp:sp>
    <dsp:sp modelId="{E073D38C-F1DF-4156-88F7-8F7F2239C699}">
      <dsp:nvSpPr>
        <dsp:cNvPr id="0" name=""/>
        <dsp:cNvSpPr/>
      </dsp:nvSpPr>
      <dsp:spPr>
        <a:xfrm rot="5400000">
          <a:off x="4046402" y="1908309"/>
          <a:ext cx="136794" cy="1367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7063DE-E99C-46CE-8973-4A52668A88D0}">
      <dsp:nvSpPr>
        <dsp:cNvPr id="0" name=""/>
        <dsp:cNvSpPr/>
      </dsp:nvSpPr>
      <dsp:spPr>
        <a:xfrm>
          <a:off x="82356" y="2113500"/>
          <a:ext cx="8064887" cy="78168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1" kern="1200" dirty="0"/>
            <a:t>çevresi ile yararlı bir etkileşim içine girebilmelerine, </a:t>
          </a:r>
          <a:endParaRPr lang="tr-TR" sz="2200" kern="1200" dirty="0"/>
        </a:p>
      </dsp:txBody>
      <dsp:txXfrm>
        <a:off x="105251" y="2136395"/>
        <a:ext cx="8019097" cy="735891"/>
      </dsp:txXfrm>
    </dsp:sp>
    <dsp:sp modelId="{19ED916F-5BE9-407A-9FC7-9EF5C94747F2}">
      <dsp:nvSpPr>
        <dsp:cNvPr id="0" name=""/>
        <dsp:cNvSpPr/>
      </dsp:nvSpPr>
      <dsp:spPr>
        <a:xfrm rot="5400000">
          <a:off x="4046402" y="2963578"/>
          <a:ext cx="136794" cy="1367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65749-8B60-4155-86BD-CADB81899A7D}">
      <dsp:nvSpPr>
        <dsp:cNvPr id="0" name=""/>
        <dsp:cNvSpPr/>
      </dsp:nvSpPr>
      <dsp:spPr>
        <a:xfrm>
          <a:off x="82356" y="3168770"/>
          <a:ext cx="8064887" cy="78168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1" kern="1200" dirty="0"/>
            <a:t>estetik ihtiyaçlarını karşılamaya, </a:t>
          </a:r>
          <a:endParaRPr lang="tr-TR" sz="2200" kern="1200" dirty="0"/>
        </a:p>
      </dsp:txBody>
      <dsp:txXfrm>
        <a:off x="105251" y="3191665"/>
        <a:ext cx="8019097" cy="735891"/>
      </dsp:txXfrm>
    </dsp:sp>
    <dsp:sp modelId="{BC416328-5ED2-4C9F-A1A0-098938175F7D}">
      <dsp:nvSpPr>
        <dsp:cNvPr id="0" name=""/>
        <dsp:cNvSpPr/>
      </dsp:nvSpPr>
      <dsp:spPr>
        <a:xfrm rot="5400000">
          <a:off x="4046402" y="4018848"/>
          <a:ext cx="136794" cy="1367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F48859-2833-4333-9BBC-19A8DA954602}">
      <dsp:nvSpPr>
        <dsp:cNvPr id="0" name=""/>
        <dsp:cNvSpPr/>
      </dsp:nvSpPr>
      <dsp:spPr>
        <a:xfrm>
          <a:off x="82356" y="4224040"/>
          <a:ext cx="8064887" cy="78168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1" kern="1200" dirty="0"/>
            <a:t>ürün ortaya koyabilme ve yorumlama güdülerini doyurmaya,</a:t>
          </a:r>
          <a:endParaRPr lang="tr-TR" sz="2200" kern="1200" dirty="0"/>
        </a:p>
      </dsp:txBody>
      <dsp:txXfrm>
        <a:off x="105251" y="4246935"/>
        <a:ext cx="8019097" cy="735891"/>
      </dsp:txXfrm>
    </dsp:sp>
    <dsp:sp modelId="{790CC16D-A09F-4930-A466-6756F2209BF0}">
      <dsp:nvSpPr>
        <dsp:cNvPr id="0" name=""/>
        <dsp:cNvSpPr/>
      </dsp:nvSpPr>
      <dsp:spPr>
        <a:xfrm rot="5400000">
          <a:off x="4046402" y="5074118"/>
          <a:ext cx="136794" cy="13679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26ECC1-27A1-47BB-B120-F4A891ED3F8F}">
      <dsp:nvSpPr>
        <dsp:cNvPr id="0" name=""/>
        <dsp:cNvSpPr/>
      </dsp:nvSpPr>
      <dsp:spPr>
        <a:xfrm>
          <a:off x="82356" y="5279309"/>
          <a:ext cx="8064887" cy="78168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1" kern="1200"/>
            <a:t> </a:t>
          </a:r>
          <a:r>
            <a:rPr lang="tr-TR" sz="2200" b="1" kern="1200" dirty="0"/>
            <a:t>yaşantılarını daha anlamlı hale getirebilmelerine imkan vermeye yönelik düşüncededir.</a:t>
          </a:r>
          <a:endParaRPr lang="tr-TR" sz="2200" kern="1200" dirty="0"/>
        </a:p>
      </dsp:txBody>
      <dsp:txXfrm>
        <a:off x="105251" y="5302204"/>
        <a:ext cx="8019097" cy="735891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AA65A6-5078-4445-BAAE-DAE287CBBDCF}">
      <dsp:nvSpPr>
        <dsp:cNvPr id="0" name=""/>
        <dsp:cNvSpPr/>
      </dsp:nvSpPr>
      <dsp:spPr>
        <a:xfrm>
          <a:off x="0" y="200539"/>
          <a:ext cx="8229600" cy="2457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kern="1200" dirty="0"/>
            <a:t>Sanata ilişkin en önemli özellik anlatımdır. Kişinin çok özel iç dünyası, imgeleri, düşünüleri ve duyguları sanat ile görselleşir.</a:t>
          </a:r>
        </a:p>
      </dsp:txBody>
      <dsp:txXfrm>
        <a:off x="119941" y="320480"/>
        <a:ext cx="7989718" cy="2217118"/>
      </dsp:txXfrm>
    </dsp:sp>
    <dsp:sp modelId="{5CBA29C1-E8A3-4CDD-9AC4-65D54A9A57E9}">
      <dsp:nvSpPr>
        <dsp:cNvPr id="0" name=""/>
        <dsp:cNvSpPr/>
      </dsp:nvSpPr>
      <dsp:spPr>
        <a:xfrm>
          <a:off x="0" y="2758339"/>
          <a:ext cx="8229600" cy="2457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kern="1200" dirty="0"/>
            <a:t>Bu çok özel dünyanın dışa aktarılması, bir başka deyişle anlatımı, başkalarının anlatımının anlaşılması, insan için bir ihtiyaçtır.</a:t>
          </a:r>
        </a:p>
      </dsp:txBody>
      <dsp:txXfrm>
        <a:off x="119941" y="2878280"/>
        <a:ext cx="7989718" cy="2217118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5A491-CD86-421D-AD34-DA7D9188C8F0}">
      <dsp:nvSpPr>
        <dsp:cNvPr id="0" name=""/>
        <dsp:cNvSpPr/>
      </dsp:nvSpPr>
      <dsp:spPr>
        <a:xfrm>
          <a:off x="0" y="32170"/>
          <a:ext cx="8229600" cy="38961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500" kern="1200" dirty="0"/>
            <a:t>Sanat eğitimi yaratıcı bir süreç olarak çocuğu özgür düşünmeye, özgür çalışmaya yöneltmeye çalışır. </a:t>
          </a:r>
        </a:p>
      </dsp:txBody>
      <dsp:txXfrm>
        <a:off x="190192" y="222362"/>
        <a:ext cx="7849216" cy="3515716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4E030-738C-4EA3-908C-03F452992A9A}">
      <dsp:nvSpPr>
        <dsp:cNvPr id="0" name=""/>
        <dsp:cNvSpPr/>
      </dsp:nvSpPr>
      <dsp:spPr>
        <a:xfrm>
          <a:off x="0" y="308815"/>
          <a:ext cx="8229600" cy="308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400" b="1" kern="1200" dirty="0"/>
            <a:t>Sanat eğitimi sürecinde her öğrenci </a:t>
          </a:r>
          <a:r>
            <a:rPr lang="tr-TR" sz="4400" b="1" kern="1200" dirty="0">
              <a:solidFill>
                <a:srgbClr val="FF0000"/>
              </a:solidFill>
            </a:rPr>
            <a:t>kendi kişiliği </a:t>
          </a:r>
          <a:r>
            <a:rPr lang="tr-TR" sz="4400" b="1" kern="1200" dirty="0"/>
            <a:t>doğrultusunda geliştirilmeye çalışılmalıdır.</a:t>
          </a:r>
          <a:endParaRPr lang="tr-TR" sz="4400" kern="1200" dirty="0"/>
        </a:p>
      </dsp:txBody>
      <dsp:txXfrm>
        <a:off x="150783" y="459598"/>
        <a:ext cx="7928034" cy="2787234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2B5532-3456-4F47-9BE7-A212D6B49DE5}">
      <dsp:nvSpPr>
        <dsp:cNvPr id="0" name=""/>
        <dsp:cNvSpPr/>
      </dsp:nvSpPr>
      <dsp:spPr>
        <a:xfrm>
          <a:off x="0" y="196283"/>
          <a:ext cx="8229600" cy="273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900" b="1" kern="1200" dirty="0"/>
            <a:t>Kendi kişiliği ve eğilimleri </a:t>
          </a:r>
          <a:r>
            <a:rPr lang="tr-TR" sz="3900" kern="1200" dirty="0"/>
            <a:t>doğrultusunda yönlendirilmeli, özgürce kendini ifade edebilme ortamı bulabilmelidir.</a:t>
          </a:r>
        </a:p>
      </dsp:txBody>
      <dsp:txXfrm>
        <a:off x="133648" y="329931"/>
        <a:ext cx="7962304" cy="24705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FAE857-8862-41F9-AD11-9526765FF103}">
      <dsp:nvSpPr>
        <dsp:cNvPr id="0" name=""/>
        <dsp:cNvSpPr/>
      </dsp:nvSpPr>
      <dsp:spPr>
        <a:xfrm>
          <a:off x="2009" y="0"/>
          <a:ext cx="8227590" cy="4113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6500" kern="1200" dirty="0"/>
            <a:t>SANAT EĞİTİMİ NEDİR?</a:t>
          </a:r>
        </a:p>
      </dsp:txBody>
      <dsp:txXfrm>
        <a:off x="2009" y="0"/>
        <a:ext cx="8227590" cy="4113795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9DECB-D00C-4FD9-AD42-60C532E42CC4}">
      <dsp:nvSpPr>
        <dsp:cNvPr id="0" name=""/>
        <dsp:cNvSpPr/>
      </dsp:nvSpPr>
      <dsp:spPr>
        <a:xfrm>
          <a:off x="0" y="20463"/>
          <a:ext cx="8229600" cy="3809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400" b="1" kern="1200" dirty="0"/>
            <a:t>Üreten, seçen, beğenen, kendini ifade edebilen çocuk içinde yaşadığı toplumun bir üyesi, geleceğinin temsilcisidir.</a:t>
          </a:r>
          <a:endParaRPr lang="tr-TR" sz="4400" kern="1200" dirty="0"/>
        </a:p>
      </dsp:txBody>
      <dsp:txXfrm>
        <a:off x="185965" y="206428"/>
        <a:ext cx="7857670" cy="34375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38CE2-579E-4B7F-937E-02F57D185674}">
      <dsp:nvSpPr>
        <dsp:cNvPr id="0" name=""/>
        <dsp:cNvSpPr/>
      </dsp:nvSpPr>
      <dsp:spPr>
        <a:xfrm>
          <a:off x="0" y="19858"/>
          <a:ext cx="8229600" cy="39241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900" kern="1200" dirty="0"/>
            <a:t>bireyin duygu, düşünce ve izlenimlerini anlatabilme yeteneklerini ve </a:t>
          </a:r>
          <a:r>
            <a:rPr lang="tr-TR" sz="3900" b="1" kern="1200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yaratıcılık</a:t>
          </a:r>
          <a:r>
            <a:rPr lang="tr-TR" sz="3900" kern="1200" dirty="0"/>
            <a:t> gücünü </a:t>
          </a:r>
          <a:r>
            <a:rPr lang="tr-TR" sz="3900" b="1" kern="1200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estetik</a:t>
          </a:r>
          <a:r>
            <a:rPr lang="tr-TR" sz="3900" kern="1200" dirty="0"/>
            <a:t> bir düzeye ulaştırma amacıyla yapılan tüm eğitim çabasına denir. </a:t>
          </a:r>
        </a:p>
      </dsp:txBody>
      <dsp:txXfrm>
        <a:off x="191563" y="211421"/>
        <a:ext cx="7846474" cy="35410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7792F-2510-4DB1-84C9-26C432AB7231}">
      <dsp:nvSpPr>
        <dsp:cNvPr id="0" name=""/>
        <dsp:cNvSpPr/>
      </dsp:nvSpPr>
      <dsp:spPr>
        <a:xfrm>
          <a:off x="154359" y="1768"/>
          <a:ext cx="7920881" cy="31191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000" kern="1200" dirty="0"/>
            <a:t>okul öncesinden yüksek öğrenime kadar her aşamadaki sanat eğitimi ve öğretimiyle ilgili kuramsal ve uygulamalı çalışmalara </a:t>
          </a:r>
          <a:r>
            <a:rPr lang="tr-TR" sz="3000" b="1" kern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“Görsel Sanatlar Eğitimi” </a:t>
          </a:r>
          <a:r>
            <a:rPr lang="tr-TR" sz="3000" kern="1200" dirty="0"/>
            <a:t>ya da yalnız “</a:t>
          </a:r>
          <a:r>
            <a:rPr lang="tr-TR" sz="3000" b="1" kern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Sanat Eğitimi</a:t>
          </a:r>
          <a:r>
            <a:rPr lang="tr-TR" sz="3000" kern="1200" dirty="0"/>
            <a:t>” diyebiliriz.</a:t>
          </a:r>
        </a:p>
      </dsp:txBody>
      <dsp:txXfrm>
        <a:off x="245716" y="93125"/>
        <a:ext cx="7738167" cy="2936439"/>
      </dsp:txXfrm>
    </dsp:sp>
    <dsp:sp modelId="{494892C0-2FD8-44C1-B464-98C94CFF4512}">
      <dsp:nvSpPr>
        <dsp:cNvPr id="0" name=""/>
        <dsp:cNvSpPr/>
      </dsp:nvSpPr>
      <dsp:spPr>
        <a:xfrm rot="5400000">
          <a:off x="3956832" y="3278889"/>
          <a:ext cx="315934" cy="31593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1F30EA-0635-4E49-9362-7B57669D62FB}">
      <dsp:nvSpPr>
        <dsp:cNvPr id="0" name=""/>
        <dsp:cNvSpPr/>
      </dsp:nvSpPr>
      <dsp:spPr>
        <a:xfrm>
          <a:off x="504125" y="3752790"/>
          <a:ext cx="7221349" cy="180533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000" kern="1200" dirty="0"/>
            <a:t>Dar anlamda sanat eğitimi okullardaki </a:t>
          </a:r>
          <a:r>
            <a:rPr lang="tr-TR" sz="3000" b="1" kern="1200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Resim-İş</a:t>
          </a:r>
          <a:r>
            <a:rPr lang="tr-TR" sz="3000" kern="1200" dirty="0"/>
            <a:t> derslerini tanımlar.</a:t>
          </a:r>
        </a:p>
      </dsp:txBody>
      <dsp:txXfrm>
        <a:off x="557002" y="3805667"/>
        <a:ext cx="7115595" cy="16995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C5570-AEE9-4D46-87DE-D09227AF6545}">
      <dsp:nvSpPr>
        <dsp:cNvPr id="0" name=""/>
        <dsp:cNvSpPr/>
      </dsp:nvSpPr>
      <dsp:spPr>
        <a:xfrm>
          <a:off x="0" y="282565"/>
          <a:ext cx="8229600" cy="3290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800" kern="1200" dirty="0"/>
            <a:t>Oysaki sanat eğitimi tanımı okullarımızda çocukların kendilerini farklı şekillerde ifade edebilecekleri ifade tarzlarının tümünü karşılamalıdır </a:t>
          </a:r>
        </a:p>
      </dsp:txBody>
      <dsp:txXfrm>
        <a:off x="160607" y="443172"/>
        <a:ext cx="7908386" cy="2968826"/>
      </dsp:txXfrm>
    </dsp:sp>
    <dsp:sp modelId="{BF1D5021-99DD-4AC4-A68A-A335976C4CC3}">
      <dsp:nvSpPr>
        <dsp:cNvPr id="0" name=""/>
        <dsp:cNvSpPr/>
      </dsp:nvSpPr>
      <dsp:spPr>
        <a:xfrm>
          <a:off x="0" y="3682045"/>
          <a:ext cx="8229600" cy="14512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800" kern="1200" dirty="0"/>
            <a:t>(</a:t>
          </a:r>
          <a:r>
            <a:rPr lang="tr-TR" sz="3800" kern="1200"/>
            <a:t>resim, müzik, drama, tiyatro).</a:t>
          </a:r>
          <a:endParaRPr lang="tr-TR" sz="3800" kern="1200" dirty="0"/>
        </a:p>
      </dsp:txBody>
      <dsp:txXfrm>
        <a:off x="70845" y="3752890"/>
        <a:ext cx="8087910" cy="130957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5B1B61-BDC3-418F-88FF-30E16A2434C6}">
      <dsp:nvSpPr>
        <dsp:cNvPr id="0" name=""/>
        <dsp:cNvSpPr/>
      </dsp:nvSpPr>
      <dsp:spPr>
        <a:xfrm>
          <a:off x="0" y="155735"/>
          <a:ext cx="8229600" cy="23475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 dirty="0"/>
            <a:t>2005 yılında yapılan ilköğretim program çalışmalarında dersin isimlendirilmesi ve içeriğinde yeni yapılandırmalara gidilir. </a:t>
          </a:r>
        </a:p>
      </dsp:txBody>
      <dsp:txXfrm>
        <a:off x="114597" y="270332"/>
        <a:ext cx="8000406" cy="2118337"/>
      </dsp:txXfrm>
    </dsp:sp>
    <dsp:sp modelId="{77645AE1-02CD-4E02-85D3-ED2439E8A263}">
      <dsp:nvSpPr>
        <dsp:cNvPr id="0" name=""/>
        <dsp:cNvSpPr/>
      </dsp:nvSpPr>
      <dsp:spPr>
        <a:xfrm>
          <a:off x="0" y="2581027"/>
          <a:ext cx="8229600" cy="2895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 dirty="0"/>
            <a:t>Resim dersi ilköğretimde "Görsel Sanatlar" olarak isimlendirilir; programda “Görsel </a:t>
          </a:r>
          <a:r>
            <a:rPr lang="tr-TR" sz="2700" kern="1200" dirty="0" err="1"/>
            <a:t>Sanatlar”ın</a:t>
          </a:r>
          <a:r>
            <a:rPr lang="tr-TR" sz="2700" kern="1200" dirty="0"/>
            <a:t> yanında, “Sanat Etkinlikleri” ve “Teknoloji ve Tasarım” dersleri de yer almıştı.</a:t>
          </a:r>
        </a:p>
      </dsp:txBody>
      <dsp:txXfrm>
        <a:off x="141329" y="2722356"/>
        <a:ext cx="7946942" cy="26124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1A5B8-B2E0-428E-B636-C47B67061B4B}">
      <dsp:nvSpPr>
        <dsp:cNvPr id="0" name=""/>
        <dsp:cNvSpPr/>
      </dsp:nvSpPr>
      <dsp:spPr>
        <a:xfrm>
          <a:off x="5" y="986603"/>
          <a:ext cx="8217020" cy="10495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>
              <a:latin typeface="+mj-lt"/>
            </a:rPr>
            <a:t>Görsel Sanatlar dersi 1, 2 ve 3. sınıflarda 2 ders saati,</a:t>
          </a:r>
        </a:p>
      </dsp:txBody>
      <dsp:txXfrm>
        <a:off x="524803" y="986603"/>
        <a:ext cx="7167425" cy="1049595"/>
      </dsp:txXfrm>
    </dsp:sp>
    <dsp:sp modelId="{97260362-BF9E-4428-881D-D969515B18A2}">
      <dsp:nvSpPr>
        <dsp:cNvPr id="0" name=""/>
        <dsp:cNvSpPr/>
      </dsp:nvSpPr>
      <dsp:spPr>
        <a:xfrm>
          <a:off x="5" y="2183142"/>
          <a:ext cx="8229589" cy="10495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>
              <a:latin typeface="+mj-lt"/>
            </a:rPr>
            <a:t>4-8. sınıflarda 1 ders saati olur. </a:t>
          </a:r>
        </a:p>
      </dsp:txBody>
      <dsp:txXfrm>
        <a:off x="524803" y="2183142"/>
        <a:ext cx="7179994" cy="1049595"/>
      </dsp:txXfrm>
    </dsp:sp>
    <dsp:sp modelId="{D1E3F9F1-0371-4792-82F9-9EE3D29A0AE2}">
      <dsp:nvSpPr>
        <dsp:cNvPr id="0" name=""/>
        <dsp:cNvSpPr/>
      </dsp:nvSpPr>
      <dsp:spPr>
        <a:xfrm>
          <a:off x="5" y="3379681"/>
          <a:ext cx="8229589" cy="10495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>
              <a:latin typeface="+mj-lt"/>
            </a:rPr>
            <a:t>Ders Öğretim Programı "Yapılandırmacı Yaklaşım" üzerine kurulur;</a:t>
          </a:r>
        </a:p>
      </dsp:txBody>
      <dsp:txXfrm>
        <a:off x="524803" y="3379681"/>
        <a:ext cx="7179994" cy="104959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6226A-B76F-40BF-B945-8C5368F93189}">
      <dsp:nvSpPr>
        <dsp:cNvPr id="0" name=""/>
        <dsp:cNvSpPr/>
      </dsp:nvSpPr>
      <dsp:spPr>
        <a:xfrm>
          <a:off x="3252" y="494196"/>
          <a:ext cx="8223094" cy="9137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marL="0" lvl="0" indent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100" kern="1200" dirty="0"/>
            <a:t>ders,</a:t>
          </a:r>
        </a:p>
      </dsp:txBody>
      <dsp:txXfrm>
        <a:off x="30014" y="520958"/>
        <a:ext cx="8169570" cy="860185"/>
      </dsp:txXfrm>
    </dsp:sp>
    <dsp:sp modelId="{4DF3C36C-749E-475A-B467-909A4702A83B}">
      <dsp:nvSpPr>
        <dsp:cNvPr id="0" name=""/>
        <dsp:cNvSpPr/>
      </dsp:nvSpPr>
      <dsp:spPr>
        <a:xfrm rot="5400000">
          <a:off x="4034850" y="1487855"/>
          <a:ext cx="159899" cy="1598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EA1820-9215-4E63-A02A-ADA4E44BD88E}">
      <dsp:nvSpPr>
        <dsp:cNvPr id="0" name=""/>
        <dsp:cNvSpPr/>
      </dsp:nvSpPr>
      <dsp:spPr>
        <a:xfrm>
          <a:off x="3252" y="1727704"/>
          <a:ext cx="8223094" cy="91370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300" kern="1200" dirty="0"/>
            <a:t>"Görsel Sanatlarda Biçimlendirme", </a:t>
          </a:r>
        </a:p>
      </dsp:txBody>
      <dsp:txXfrm>
        <a:off x="30014" y="1754466"/>
        <a:ext cx="8169570" cy="860185"/>
      </dsp:txXfrm>
    </dsp:sp>
    <dsp:sp modelId="{D41247B9-B2E5-49FB-8BA7-B9F90B596ED7}">
      <dsp:nvSpPr>
        <dsp:cNvPr id="0" name=""/>
        <dsp:cNvSpPr/>
      </dsp:nvSpPr>
      <dsp:spPr>
        <a:xfrm rot="5400000">
          <a:off x="4034850" y="2721363"/>
          <a:ext cx="159899" cy="1598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6F0ECF-95C9-4271-858A-AAF362725E66}">
      <dsp:nvSpPr>
        <dsp:cNvPr id="0" name=""/>
        <dsp:cNvSpPr/>
      </dsp:nvSpPr>
      <dsp:spPr>
        <a:xfrm>
          <a:off x="3252" y="2961212"/>
          <a:ext cx="8223094" cy="91370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300" kern="1200" dirty="0"/>
            <a:t>"Görsel Sanat Kültürü"</a:t>
          </a:r>
        </a:p>
      </dsp:txBody>
      <dsp:txXfrm>
        <a:off x="30014" y="2987974"/>
        <a:ext cx="8169570" cy="860185"/>
      </dsp:txXfrm>
    </dsp:sp>
    <dsp:sp modelId="{E5E1E192-D794-4800-88EB-B8427D28E8CB}">
      <dsp:nvSpPr>
        <dsp:cNvPr id="0" name=""/>
        <dsp:cNvSpPr/>
      </dsp:nvSpPr>
      <dsp:spPr>
        <a:xfrm rot="5400000">
          <a:off x="4034850" y="3954871"/>
          <a:ext cx="159899" cy="1598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FBE0CA-9F25-4C2C-A01D-81E29BF89E0B}">
      <dsp:nvSpPr>
        <dsp:cNvPr id="0" name=""/>
        <dsp:cNvSpPr/>
      </dsp:nvSpPr>
      <dsp:spPr>
        <a:xfrm>
          <a:off x="3252" y="4194720"/>
          <a:ext cx="8223094" cy="91370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300" kern="1200" dirty="0"/>
            <a:t>"Müze Bilinci“ öğrenme alanlarını içerir.</a:t>
          </a:r>
        </a:p>
      </dsp:txBody>
      <dsp:txXfrm>
        <a:off x="30014" y="4221482"/>
        <a:ext cx="8169570" cy="860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6149E3-BE16-4E64-9413-2BF6ACEF3D34}" type="datetimeFigureOut">
              <a:rPr lang="tr-TR" smtClean="0"/>
              <a:pPr/>
              <a:t>8.11.2018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740659-3890-479A-A66A-BF823F212B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49E3-BE16-4E64-9413-2BF6ACEF3D34}" type="datetimeFigureOut">
              <a:rPr lang="tr-TR" smtClean="0"/>
              <a:pPr/>
              <a:t>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0659-3890-479A-A66A-BF823F212B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49E3-BE16-4E64-9413-2BF6ACEF3D34}" type="datetimeFigureOut">
              <a:rPr lang="tr-TR" smtClean="0"/>
              <a:pPr/>
              <a:t>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0659-3890-479A-A66A-BF823F212B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49E3-BE16-4E64-9413-2BF6ACEF3D34}" type="datetimeFigureOut">
              <a:rPr lang="tr-TR" smtClean="0"/>
              <a:pPr/>
              <a:t>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0659-3890-479A-A66A-BF823F212BB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49E3-BE16-4E64-9413-2BF6ACEF3D34}" type="datetimeFigureOut">
              <a:rPr lang="tr-TR" smtClean="0"/>
              <a:pPr/>
              <a:t>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0659-3890-479A-A66A-BF823F212BB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49E3-BE16-4E64-9413-2BF6ACEF3D34}" type="datetimeFigureOut">
              <a:rPr lang="tr-TR" smtClean="0"/>
              <a:pPr/>
              <a:t>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0659-3890-479A-A66A-BF823F212BB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49E3-BE16-4E64-9413-2BF6ACEF3D34}" type="datetimeFigureOut">
              <a:rPr lang="tr-TR" smtClean="0"/>
              <a:pPr/>
              <a:t>8.11.2018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0659-3890-479A-A66A-BF823F212B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49E3-BE16-4E64-9413-2BF6ACEF3D34}" type="datetimeFigureOut">
              <a:rPr lang="tr-TR" smtClean="0"/>
              <a:pPr/>
              <a:t>8.11.2018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0659-3890-479A-A66A-BF823F212BB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49E3-BE16-4E64-9413-2BF6ACEF3D34}" type="datetimeFigureOut">
              <a:rPr lang="tr-TR" smtClean="0"/>
              <a:pPr/>
              <a:t>8.11.2018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0659-3890-479A-A66A-BF823F212B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E6149E3-BE16-4E64-9413-2BF6ACEF3D34}" type="datetimeFigureOut">
              <a:rPr lang="tr-TR" smtClean="0"/>
              <a:pPr/>
              <a:t>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0659-3890-479A-A66A-BF823F212B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6149E3-BE16-4E64-9413-2BF6ACEF3D34}" type="datetimeFigureOut">
              <a:rPr lang="tr-TR" smtClean="0"/>
              <a:pPr/>
              <a:t>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740659-3890-479A-A66A-BF823F212BB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E6149E3-BE16-4E64-9413-2BF6ACEF3D34}" type="datetimeFigureOut">
              <a:rPr lang="tr-TR" smtClean="0"/>
              <a:pPr/>
              <a:t>8.11.2018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740659-3890-479A-A66A-BF823F212BB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tr/url?sa=i&amp;rct=j&amp;q=beyin+yar%C4%B1m+k%C3%BCre+analitik&amp;source=images&amp;cd=&amp;cad=rja&amp;docid=ja0AefEAmBXlwM&amp;tbnid=EZ37Tgbbg2NuaM:&amp;ved=0CAUQjRw&amp;url=http://www.yansimalar.net/sol-sag-beyin/&amp;ei=o5YmUfrFB8GntAar9YG4Ag&amp;bvm=bv.42661473,d.ZG4&amp;psig=AFQjCNFVTC90kig6dCiq5IzqVttbDaOmEA&amp;ust=136156980709757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229600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375706"/>
              </p:ext>
            </p:extLst>
          </p:nvPr>
        </p:nvGraphicFramePr>
        <p:xfrm>
          <a:off x="457200" y="692696"/>
          <a:ext cx="8229600" cy="5631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026615"/>
              </p:ext>
            </p:extLst>
          </p:nvPr>
        </p:nvGraphicFramePr>
        <p:xfrm>
          <a:off x="457200" y="692696"/>
          <a:ext cx="8229600" cy="5631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5271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871716"/>
              </p:ext>
            </p:extLst>
          </p:nvPr>
        </p:nvGraphicFramePr>
        <p:xfrm>
          <a:off x="457200" y="476672"/>
          <a:ext cx="8229600" cy="5847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s://fbcdn-sphotos-b-a.akamaihd.net/hphotos-ak-prn1/35419_408573414908_6108025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0"/>
            <a:ext cx="835292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746455"/>
              </p:ext>
            </p:extLst>
          </p:nvPr>
        </p:nvGraphicFramePr>
        <p:xfrm>
          <a:off x="457200" y="764704"/>
          <a:ext cx="8229600" cy="5559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706334"/>
              </p:ext>
            </p:extLst>
          </p:nvPr>
        </p:nvGraphicFramePr>
        <p:xfrm>
          <a:off x="457200" y="692696"/>
          <a:ext cx="8229600" cy="5631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564732"/>
              </p:ext>
            </p:extLst>
          </p:nvPr>
        </p:nvGraphicFramePr>
        <p:xfrm>
          <a:off x="457200" y="764704"/>
          <a:ext cx="8229600" cy="5559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229600" cy="5415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/>
          </a:bodyPr>
          <a:lstStyle/>
          <a:p>
            <a:r>
              <a:rPr lang="tr-TR" dirty="0"/>
              <a:t>Bu nedenle sınıf öğretmenleri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SANAT NEDİR?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3797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Fakat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568323"/>
              </p:ext>
            </p:extLst>
          </p:nvPr>
        </p:nvGraphicFramePr>
        <p:xfrm>
          <a:off x="457200" y="764704"/>
          <a:ext cx="82296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2348880"/>
          <a:ext cx="822960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548680"/>
            <a:ext cx="8964488" cy="864096"/>
          </a:xfrm>
        </p:spPr>
        <p:txBody>
          <a:bodyPr>
            <a:noAutofit/>
          </a:bodyPr>
          <a:lstStyle/>
          <a:p>
            <a:r>
              <a:rPr lang="tr-TR" sz="4000" b="1" dirty="0"/>
              <a:t>SANAT EĞİTİMİNİN ÖNEMİ VE GEREKLİLİĞİ</a:t>
            </a:r>
            <a:endParaRPr lang="tr-TR" sz="4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296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260648"/>
          <a:ext cx="8229600" cy="6063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229600" cy="5415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578740"/>
              </p:ext>
            </p:extLst>
          </p:nvPr>
        </p:nvGraphicFramePr>
        <p:xfrm>
          <a:off x="457200" y="1882808"/>
          <a:ext cx="8229600" cy="3706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882808"/>
          <a:ext cx="8229600" cy="3130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882808"/>
          <a:ext cx="8229600" cy="3850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329"/>
          <a:ext cx="8229600" cy="3963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Sanat Eğitimi;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764704"/>
          <a:ext cx="8229600" cy="5559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229600" cy="5415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692696"/>
          <a:ext cx="8229600" cy="5631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229600" cy="5415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404664"/>
          <a:ext cx="8229600" cy="5602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</TotalTime>
  <Words>873</Words>
  <Application>Microsoft Office PowerPoint</Application>
  <PresentationFormat>Ekran Gösterisi (4:3)</PresentationFormat>
  <Paragraphs>71</Paragraphs>
  <Slides>31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6" baseType="lpstr">
      <vt:lpstr>Lucida Sans Unicode</vt:lpstr>
      <vt:lpstr>Verdana</vt:lpstr>
      <vt:lpstr>Wingdings 2</vt:lpstr>
      <vt:lpstr>Wingdings 3</vt:lpstr>
      <vt:lpstr>Kalabalık</vt:lpstr>
      <vt:lpstr>PowerPoint Sunusu</vt:lpstr>
      <vt:lpstr>SANAT NEDİR?</vt:lpstr>
      <vt:lpstr>PowerPoint Sunusu</vt:lpstr>
      <vt:lpstr>Sanat Eğitimi;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Bu nedenle sınıf öğretmenleri </vt:lpstr>
      <vt:lpstr>PowerPoint Sunusu</vt:lpstr>
      <vt:lpstr>Fakat </vt:lpstr>
      <vt:lpstr>PowerPoint Sunusu</vt:lpstr>
      <vt:lpstr>PowerPoint Sunusu</vt:lpstr>
      <vt:lpstr>SANAT EĞİTİMİNİN ÖNEMİ VE GEREKLİLİĞİ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Sanat Eğitimi</dc:title>
  <dc:creator>http://www.nedir.org</dc:creator>
  <cp:lastModifiedBy>mehmet genç</cp:lastModifiedBy>
  <cp:revision>27</cp:revision>
  <dcterms:created xsi:type="dcterms:W3CDTF">2013-02-07T11:00:59Z</dcterms:created>
  <dcterms:modified xsi:type="dcterms:W3CDTF">2018-11-08T06:42:12Z</dcterms:modified>
</cp:coreProperties>
</file>