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8" r:id="rId2"/>
    <p:sldId id="266" r:id="rId3"/>
    <p:sldId id="276" r:id="rId4"/>
    <p:sldId id="275" r:id="rId5"/>
    <p:sldId id="267" r:id="rId6"/>
    <p:sldId id="323" r:id="rId7"/>
    <p:sldId id="306" r:id="rId8"/>
    <p:sldId id="326" r:id="rId9"/>
    <p:sldId id="327" r:id="rId10"/>
    <p:sldId id="31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7" autoAdjust="0"/>
    <p:restoredTop sz="94660"/>
  </p:normalViewPr>
  <p:slideViewPr>
    <p:cSldViewPr>
      <p:cViewPr varScale="1">
        <p:scale>
          <a:sx n="85" d="100"/>
          <a:sy n="85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>
            <a:extLst>
              <a:ext uri="{FF2B5EF4-FFF2-40B4-BE49-F238E27FC236}">
                <a16:creationId xmlns:a16="http://schemas.microsoft.com/office/drawing/2014/main" id="{2B25A670-2377-4F91-825A-F4F5F749E1F2}"/>
              </a:ext>
            </a:extLst>
          </p:cNvPr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26627" name="Rectangle 3">
              <a:extLst>
                <a:ext uri="{FF2B5EF4-FFF2-40B4-BE49-F238E27FC236}">
                  <a16:creationId xmlns:a16="http://schemas.microsoft.com/office/drawing/2014/main" id="{C8EF716A-AB65-4965-9CD9-161DA50734A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28" name="Rectangle 4">
              <a:extLst>
                <a:ext uri="{FF2B5EF4-FFF2-40B4-BE49-F238E27FC236}">
                  <a16:creationId xmlns:a16="http://schemas.microsoft.com/office/drawing/2014/main" id="{1DB08752-5F17-482B-9DD2-4BCF4A0D96F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29" name="Rectangle 5">
              <a:extLst>
                <a:ext uri="{FF2B5EF4-FFF2-40B4-BE49-F238E27FC236}">
                  <a16:creationId xmlns:a16="http://schemas.microsoft.com/office/drawing/2014/main" id="{40D63907-901D-4385-93CF-43EEB21E91E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30" name="Rectangle 6">
              <a:extLst>
                <a:ext uri="{FF2B5EF4-FFF2-40B4-BE49-F238E27FC236}">
                  <a16:creationId xmlns:a16="http://schemas.microsoft.com/office/drawing/2014/main" id="{BF21E705-2F59-454D-93F3-CE379AA7229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31" name="Rectangle 7">
              <a:extLst>
                <a:ext uri="{FF2B5EF4-FFF2-40B4-BE49-F238E27FC236}">
                  <a16:creationId xmlns:a16="http://schemas.microsoft.com/office/drawing/2014/main" id="{C1A4BB36-9087-475E-90A7-A3F374B841D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32" name="Rectangle 8">
              <a:extLst>
                <a:ext uri="{FF2B5EF4-FFF2-40B4-BE49-F238E27FC236}">
                  <a16:creationId xmlns:a16="http://schemas.microsoft.com/office/drawing/2014/main" id="{B9DC9BFF-A91F-4975-9096-64F03F06299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33" name="Rectangle 9">
              <a:extLst>
                <a:ext uri="{FF2B5EF4-FFF2-40B4-BE49-F238E27FC236}">
                  <a16:creationId xmlns:a16="http://schemas.microsoft.com/office/drawing/2014/main" id="{853DA7EE-C22C-44E6-B32D-B78AB0AD3C8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34" name="Rectangle 10">
              <a:extLst>
                <a:ext uri="{FF2B5EF4-FFF2-40B4-BE49-F238E27FC236}">
                  <a16:creationId xmlns:a16="http://schemas.microsoft.com/office/drawing/2014/main" id="{207B622E-2800-487A-83C2-7DCB8C57D49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35" name="Rectangle 11">
              <a:extLst>
                <a:ext uri="{FF2B5EF4-FFF2-40B4-BE49-F238E27FC236}">
                  <a16:creationId xmlns:a16="http://schemas.microsoft.com/office/drawing/2014/main" id="{F9C5B578-440A-4A23-8AD4-F6B82572BB8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36" name="Rectangle 12">
              <a:extLst>
                <a:ext uri="{FF2B5EF4-FFF2-40B4-BE49-F238E27FC236}">
                  <a16:creationId xmlns:a16="http://schemas.microsoft.com/office/drawing/2014/main" id="{AFF489DF-30C5-4E7D-BF6D-CE07FA861C5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37" name="Rectangle 13">
              <a:extLst>
                <a:ext uri="{FF2B5EF4-FFF2-40B4-BE49-F238E27FC236}">
                  <a16:creationId xmlns:a16="http://schemas.microsoft.com/office/drawing/2014/main" id="{9E3CD20F-FB97-4BDF-A807-8AE06127A3A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38" name="Rectangle 14">
              <a:extLst>
                <a:ext uri="{FF2B5EF4-FFF2-40B4-BE49-F238E27FC236}">
                  <a16:creationId xmlns:a16="http://schemas.microsoft.com/office/drawing/2014/main" id="{486A80FF-4FE0-4851-BF4A-609BEFA3A8F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39" name="Rectangle 15">
              <a:extLst>
                <a:ext uri="{FF2B5EF4-FFF2-40B4-BE49-F238E27FC236}">
                  <a16:creationId xmlns:a16="http://schemas.microsoft.com/office/drawing/2014/main" id="{F0FD8FF7-F641-480A-80E0-66633480960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40" name="Rectangle 16">
              <a:extLst>
                <a:ext uri="{FF2B5EF4-FFF2-40B4-BE49-F238E27FC236}">
                  <a16:creationId xmlns:a16="http://schemas.microsoft.com/office/drawing/2014/main" id="{B03CB29D-1E0D-49C8-AC87-B82BFB1FB91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41" name="Rectangle 17">
              <a:extLst>
                <a:ext uri="{FF2B5EF4-FFF2-40B4-BE49-F238E27FC236}">
                  <a16:creationId xmlns:a16="http://schemas.microsoft.com/office/drawing/2014/main" id="{B0786FE5-009F-46E2-8737-E0920A98283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tr-TR" altLang="tr-TR"/>
            </a:p>
          </p:txBody>
        </p:sp>
        <p:sp>
          <p:nvSpPr>
            <p:cNvPr id="26642" name="Rectangle 18">
              <a:extLst>
                <a:ext uri="{FF2B5EF4-FFF2-40B4-BE49-F238E27FC236}">
                  <a16:creationId xmlns:a16="http://schemas.microsoft.com/office/drawing/2014/main" id="{049A68A0-FEB8-4838-AE71-FE4242A5690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tr-TR" altLang="tr-TR"/>
            </a:p>
          </p:txBody>
        </p:sp>
        <p:sp>
          <p:nvSpPr>
            <p:cNvPr id="26643" name="Rectangle 19">
              <a:extLst>
                <a:ext uri="{FF2B5EF4-FFF2-40B4-BE49-F238E27FC236}">
                  <a16:creationId xmlns:a16="http://schemas.microsoft.com/office/drawing/2014/main" id="{4ACCF976-2F2F-4D96-A5D6-1ACD502B927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/>
            </a:p>
          </p:txBody>
        </p:sp>
        <p:sp>
          <p:nvSpPr>
            <p:cNvPr id="26644" name="Rectangle 20">
              <a:extLst>
                <a:ext uri="{FF2B5EF4-FFF2-40B4-BE49-F238E27FC236}">
                  <a16:creationId xmlns:a16="http://schemas.microsoft.com/office/drawing/2014/main" id="{0CCA7CE4-BD30-4E3E-92AD-5523ABF5E76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/>
            </a:p>
          </p:txBody>
        </p:sp>
        <p:sp>
          <p:nvSpPr>
            <p:cNvPr id="26645" name="Rectangle 21">
              <a:extLst>
                <a:ext uri="{FF2B5EF4-FFF2-40B4-BE49-F238E27FC236}">
                  <a16:creationId xmlns:a16="http://schemas.microsoft.com/office/drawing/2014/main" id="{CF67BA7A-6532-4ADA-9832-C226C7E8701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/>
            </a:p>
          </p:txBody>
        </p:sp>
        <p:sp>
          <p:nvSpPr>
            <p:cNvPr id="26646" name="Rectangle 22">
              <a:extLst>
                <a:ext uri="{FF2B5EF4-FFF2-40B4-BE49-F238E27FC236}">
                  <a16:creationId xmlns:a16="http://schemas.microsoft.com/office/drawing/2014/main" id="{43E26509-4032-499A-B60F-B8C6232FC37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/>
            </a:p>
          </p:txBody>
        </p:sp>
        <p:sp>
          <p:nvSpPr>
            <p:cNvPr id="26647" name="Rectangle 23">
              <a:extLst>
                <a:ext uri="{FF2B5EF4-FFF2-40B4-BE49-F238E27FC236}">
                  <a16:creationId xmlns:a16="http://schemas.microsoft.com/office/drawing/2014/main" id="{6711E862-9397-45DC-A0BB-FDB5F69CC3A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/>
            </a:p>
          </p:txBody>
        </p:sp>
        <p:sp>
          <p:nvSpPr>
            <p:cNvPr id="26648" name="Rectangle 24">
              <a:extLst>
                <a:ext uri="{FF2B5EF4-FFF2-40B4-BE49-F238E27FC236}">
                  <a16:creationId xmlns:a16="http://schemas.microsoft.com/office/drawing/2014/main" id="{6B15873B-9031-4CAB-9F99-4C11BC742D8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/>
            </a:p>
          </p:txBody>
        </p:sp>
        <p:sp>
          <p:nvSpPr>
            <p:cNvPr id="26649" name="Rectangle 25">
              <a:extLst>
                <a:ext uri="{FF2B5EF4-FFF2-40B4-BE49-F238E27FC236}">
                  <a16:creationId xmlns:a16="http://schemas.microsoft.com/office/drawing/2014/main" id="{36CD6E40-C146-4CEF-B834-D363D2451E0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50" name="Rectangle 26">
              <a:extLst>
                <a:ext uri="{FF2B5EF4-FFF2-40B4-BE49-F238E27FC236}">
                  <a16:creationId xmlns:a16="http://schemas.microsoft.com/office/drawing/2014/main" id="{72DBE12F-C9F7-41FF-B507-8BA3F83917D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/>
            </a:p>
          </p:txBody>
        </p:sp>
        <p:sp>
          <p:nvSpPr>
            <p:cNvPr id="26651" name="Rectangle 27">
              <a:extLst>
                <a:ext uri="{FF2B5EF4-FFF2-40B4-BE49-F238E27FC236}">
                  <a16:creationId xmlns:a16="http://schemas.microsoft.com/office/drawing/2014/main" id="{D52777DC-50C1-4C5D-A3C1-6B3578E74CC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/>
            </a:p>
          </p:txBody>
        </p:sp>
        <p:sp>
          <p:nvSpPr>
            <p:cNvPr id="26652" name="Rectangle 28">
              <a:extLst>
                <a:ext uri="{FF2B5EF4-FFF2-40B4-BE49-F238E27FC236}">
                  <a16:creationId xmlns:a16="http://schemas.microsoft.com/office/drawing/2014/main" id="{7FAA06D9-8EFE-41EF-A756-6AA1C8F1E84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/>
            </a:p>
          </p:txBody>
        </p:sp>
        <p:sp>
          <p:nvSpPr>
            <p:cNvPr id="26653" name="Rectangle 29">
              <a:extLst>
                <a:ext uri="{FF2B5EF4-FFF2-40B4-BE49-F238E27FC236}">
                  <a16:creationId xmlns:a16="http://schemas.microsoft.com/office/drawing/2014/main" id="{B0827E5D-1026-4F97-A8C5-1856DF7D5F5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/>
            </a:p>
          </p:txBody>
        </p:sp>
        <p:sp>
          <p:nvSpPr>
            <p:cNvPr id="26654" name="Rectangle 30">
              <a:extLst>
                <a:ext uri="{FF2B5EF4-FFF2-40B4-BE49-F238E27FC236}">
                  <a16:creationId xmlns:a16="http://schemas.microsoft.com/office/drawing/2014/main" id="{6B8BBAF0-0640-4AC4-B5FE-5F027951497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55" name="Rectangle 31">
              <a:extLst>
                <a:ext uri="{FF2B5EF4-FFF2-40B4-BE49-F238E27FC236}">
                  <a16:creationId xmlns:a16="http://schemas.microsoft.com/office/drawing/2014/main" id="{D7BE90AA-66E6-4A7B-8488-AF527C04BFE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56" name="Rectangle 32">
              <a:extLst>
                <a:ext uri="{FF2B5EF4-FFF2-40B4-BE49-F238E27FC236}">
                  <a16:creationId xmlns:a16="http://schemas.microsoft.com/office/drawing/2014/main" id="{2523C153-2DD0-4145-B286-D66F52AAAF7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57" name="Rectangle 33">
              <a:extLst>
                <a:ext uri="{FF2B5EF4-FFF2-40B4-BE49-F238E27FC236}">
                  <a16:creationId xmlns:a16="http://schemas.microsoft.com/office/drawing/2014/main" id="{4DECF055-FE0E-459D-B381-1CE5F9885C7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58" name="Rectangle 34">
              <a:extLst>
                <a:ext uri="{FF2B5EF4-FFF2-40B4-BE49-F238E27FC236}">
                  <a16:creationId xmlns:a16="http://schemas.microsoft.com/office/drawing/2014/main" id="{51330891-8F53-4A6A-8803-13460073454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/>
            </a:p>
          </p:txBody>
        </p:sp>
        <p:sp>
          <p:nvSpPr>
            <p:cNvPr id="26659" name="Oval 35">
              <a:extLst>
                <a:ext uri="{FF2B5EF4-FFF2-40B4-BE49-F238E27FC236}">
                  <a16:creationId xmlns:a16="http://schemas.microsoft.com/office/drawing/2014/main" id="{2263F116-273F-48C7-B45A-CFD82CFFF21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0" name="Oval 36">
              <a:extLst>
                <a:ext uri="{FF2B5EF4-FFF2-40B4-BE49-F238E27FC236}">
                  <a16:creationId xmlns:a16="http://schemas.microsoft.com/office/drawing/2014/main" id="{4B9754CC-AA6D-4D7F-A588-1C0E6D74C6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1" name="Oval 37">
              <a:extLst>
                <a:ext uri="{FF2B5EF4-FFF2-40B4-BE49-F238E27FC236}">
                  <a16:creationId xmlns:a16="http://schemas.microsoft.com/office/drawing/2014/main" id="{556ADAE9-D491-446A-8F8C-0913189EFF8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2" name="Oval 38">
              <a:extLst>
                <a:ext uri="{FF2B5EF4-FFF2-40B4-BE49-F238E27FC236}">
                  <a16:creationId xmlns:a16="http://schemas.microsoft.com/office/drawing/2014/main" id="{AE82B01D-2719-4C8D-B79C-48C75E6BBC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3" name="Oval 39">
              <a:extLst>
                <a:ext uri="{FF2B5EF4-FFF2-40B4-BE49-F238E27FC236}">
                  <a16:creationId xmlns:a16="http://schemas.microsoft.com/office/drawing/2014/main" id="{A6A978F6-7CF0-415D-AE7C-DEB887BCF9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4" name="Oval 40">
              <a:extLst>
                <a:ext uri="{FF2B5EF4-FFF2-40B4-BE49-F238E27FC236}">
                  <a16:creationId xmlns:a16="http://schemas.microsoft.com/office/drawing/2014/main" id="{AEA91B16-72CA-49F0-B87D-D3DB79F262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5" name="Oval 41">
              <a:extLst>
                <a:ext uri="{FF2B5EF4-FFF2-40B4-BE49-F238E27FC236}">
                  <a16:creationId xmlns:a16="http://schemas.microsoft.com/office/drawing/2014/main" id="{13EB7EB1-ABFC-4E31-9846-921D3A7F9B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6" name="Oval 42">
              <a:extLst>
                <a:ext uri="{FF2B5EF4-FFF2-40B4-BE49-F238E27FC236}">
                  <a16:creationId xmlns:a16="http://schemas.microsoft.com/office/drawing/2014/main" id="{B7379125-8EDE-4473-B158-9AA30A8403F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7" name="Oval 43">
              <a:extLst>
                <a:ext uri="{FF2B5EF4-FFF2-40B4-BE49-F238E27FC236}">
                  <a16:creationId xmlns:a16="http://schemas.microsoft.com/office/drawing/2014/main" id="{82F0CCA5-0108-4881-AE5E-7A39F34438E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8" name="Oval 44">
              <a:extLst>
                <a:ext uri="{FF2B5EF4-FFF2-40B4-BE49-F238E27FC236}">
                  <a16:creationId xmlns:a16="http://schemas.microsoft.com/office/drawing/2014/main" id="{CE15F647-BECD-4C5E-BDEB-009774B36E7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9" name="Oval 45">
              <a:extLst>
                <a:ext uri="{FF2B5EF4-FFF2-40B4-BE49-F238E27FC236}">
                  <a16:creationId xmlns:a16="http://schemas.microsoft.com/office/drawing/2014/main" id="{46A672C0-CE67-4EC5-A86B-3137E798B1B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70" name="Oval 46">
              <a:extLst>
                <a:ext uri="{FF2B5EF4-FFF2-40B4-BE49-F238E27FC236}">
                  <a16:creationId xmlns:a16="http://schemas.microsoft.com/office/drawing/2014/main" id="{0C0B252E-5170-4A9E-B5B9-363F8EBF0D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71" name="Oval 47">
              <a:extLst>
                <a:ext uri="{FF2B5EF4-FFF2-40B4-BE49-F238E27FC236}">
                  <a16:creationId xmlns:a16="http://schemas.microsoft.com/office/drawing/2014/main" id="{932702E3-E236-4728-B1E4-926A14A13A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72" name="Oval 48">
              <a:extLst>
                <a:ext uri="{FF2B5EF4-FFF2-40B4-BE49-F238E27FC236}">
                  <a16:creationId xmlns:a16="http://schemas.microsoft.com/office/drawing/2014/main" id="{5D8265CD-D33C-4FCF-AA88-BD5DF8C945C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73" name="Oval 49">
              <a:extLst>
                <a:ext uri="{FF2B5EF4-FFF2-40B4-BE49-F238E27FC236}">
                  <a16:creationId xmlns:a16="http://schemas.microsoft.com/office/drawing/2014/main" id="{F021FEAD-4BCF-47F3-9D10-79C924AA3C2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74" name="Oval 50">
              <a:extLst>
                <a:ext uri="{FF2B5EF4-FFF2-40B4-BE49-F238E27FC236}">
                  <a16:creationId xmlns:a16="http://schemas.microsoft.com/office/drawing/2014/main" id="{91C08C40-8813-4D3C-B2D7-F2134FF6666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75" name="Oval 51">
              <a:extLst>
                <a:ext uri="{FF2B5EF4-FFF2-40B4-BE49-F238E27FC236}">
                  <a16:creationId xmlns:a16="http://schemas.microsoft.com/office/drawing/2014/main" id="{787D7DAB-E082-4DDF-9E0B-ED2D2FD8428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76" name="Oval 52">
              <a:extLst>
                <a:ext uri="{FF2B5EF4-FFF2-40B4-BE49-F238E27FC236}">
                  <a16:creationId xmlns:a16="http://schemas.microsoft.com/office/drawing/2014/main" id="{0F2BB72A-B9BC-4112-8BA3-10CFB418B3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77" name="Oval 53">
              <a:extLst>
                <a:ext uri="{FF2B5EF4-FFF2-40B4-BE49-F238E27FC236}">
                  <a16:creationId xmlns:a16="http://schemas.microsoft.com/office/drawing/2014/main" id="{BCAF4ACA-43BA-46DE-97E4-CC5FA92236C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78" name="Oval 54">
              <a:extLst>
                <a:ext uri="{FF2B5EF4-FFF2-40B4-BE49-F238E27FC236}">
                  <a16:creationId xmlns:a16="http://schemas.microsoft.com/office/drawing/2014/main" id="{B6612EE2-315D-42BA-8FB3-DA938447F8F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79" name="Oval 55">
              <a:extLst>
                <a:ext uri="{FF2B5EF4-FFF2-40B4-BE49-F238E27FC236}">
                  <a16:creationId xmlns:a16="http://schemas.microsoft.com/office/drawing/2014/main" id="{BEB6A1BF-FE24-4D7D-B066-983ADB0A5B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80" name="Oval 56">
              <a:extLst>
                <a:ext uri="{FF2B5EF4-FFF2-40B4-BE49-F238E27FC236}">
                  <a16:creationId xmlns:a16="http://schemas.microsoft.com/office/drawing/2014/main" id="{994CF4B2-2C9D-4577-805C-FA4F43FA988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81" name="Oval 57">
              <a:extLst>
                <a:ext uri="{FF2B5EF4-FFF2-40B4-BE49-F238E27FC236}">
                  <a16:creationId xmlns:a16="http://schemas.microsoft.com/office/drawing/2014/main" id="{2D527D8B-6051-4E88-A23A-9F34803CBF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82" name="Oval 58">
              <a:extLst>
                <a:ext uri="{FF2B5EF4-FFF2-40B4-BE49-F238E27FC236}">
                  <a16:creationId xmlns:a16="http://schemas.microsoft.com/office/drawing/2014/main" id="{042B32A0-8FED-4826-BB69-485771E865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83" name="Oval 59">
              <a:extLst>
                <a:ext uri="{FF2B5EF4-FFF2-40B4-BE49-F238E27FC236}">
                  <a16:creationId xmlns:a16="http://schemas.microsoft.com/office/drawing/2014/main" id="{E9938340-F9DF-444E-B96D-3F5D95B607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84" name="Oval 60">
              <a:extLst>
                <a:ext uri="{FF2B5EF4-FFF2-40B4-BE49-F238E27FC236}">
                  <a16:creationId xmlns:a16="http://schemas.microsoft.com/office/drawing/2014/main" id="{050FA7DE-09A0-409B-A386-47FEC9F113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85" name="Oval 61">
              <a:extLst>
                <a:ext uri="{FF2B5EF4-FFF2-40B4-BE49-F238E27FC236}">
                  <a16:creationId xmlns:a16="http://schemas.microsoft.com/office/drawing/2014/main" id="{7A8D3F18-E865-4AE9-868B-E1C408AC1E2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86" name="Oval 62">
              <a:extLst>
                <a:ext uri="{FF2B5EF4-FFF2-40B4-BE49-F238E27FC236}">
                  <a16:creationId xmlns:a16="http://schemas.microsoft.com/office/drawing/2014/main" id="{36CF2A8A-E6F2-4301-9F96-C45AC01487F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87" name="Oval 63">
              <a:extLst>
                <a:ext uri="{FF2B5EF4-FFF2-40B4-BE49-F238E27FC236}">
                  <a16:creationId xmlns:a16="http://schemas.microsoft.com/office/drawing/2014/main" id="{C043C200-9632-4353-BED9-1E9451F173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88" name="Oval 64">
              <a:extLst>
                <a:ext uri="{FF2B5EF4-FFF2-40B4-BE49-F238E27FC236}">
                  <a16:creationId xmlns:a16="http://schemas.microsoft.com/office/drawing/2014/main" id="{1D994B3F-C12F-43C7-88FC-C8B5C0CBA83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89" name="Oval 65">
              <a:extLst>
                <a:ext uri="{FF2B5EF4-FFF2-40B4-BE49-F238E27FC236}">
                  <a16:creationId xmlns:a16="http://schemas.microsoft.com/office/drawing/2014/main" id="{8895BF83-7BDB-4E5E-9A94-71CF16C21C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90" name="Oval 66">
              <a:extLst>
                <a:ext uri="{FF2B5EF4-FFF2-40B4-BE49-F238E27FC236}">
                  <a16:creationId xmlns:a16="http://schemas.microsoft.com/office/drawing/2014/main" id="{56ADCF98-8FCE-46EA-8C89-3EB76347A5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91" name="Oval 67">
              <a:extLst>
                <a:ext uri="{FF2B5EF4-FFF2-40B4-BE49-F238E27FC236}">
                  <a16:creationId xmlns:a16="http://schemas.microsoft.com/office/drawing/2014/main" id="{B607A76E-1AA1-413A-895E-1809E7510F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92" name="Oval 68">
              <a:extLst>
                <a:ext uri="{FF2B5EF4-FFF2-40B4-BE49-F238E27FC236}">
                  <a16:creationId xmlns:a16="http://schemas.microsoft.com/office/drawing/2014/main" id="{E3338B4A-B235-4884-AECF-1D50EC6A60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93" name="Oval 69">
              <a:extLst>
                <a:ext uri="{FF2B5EF4-FFF2-40B4-BE49-F238E27FC236}">
                  <a16:creationId xmlns:a16="http://schemas.microsoft.com/office/drawing/2014/main" id="{06196BD9-234A-4C12-A0A2-001831F906B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94" name="Oval 70">
              <a:extLst>
                <a:ext uri="{FF2B5EF4-FFF2-40B4-BE49-F238E27FC236}">
                  <a16:creationId xmlns:a16="http://schemas.microsoft.com/office/drawing/2014/main" id="{8B5B7B99-AC62-44E5-AD87-0C43CE79FA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95" name="Oval 71">
              <a:extLst>
                <a:ext uri="{FF2B5EF4-FFF2-40B4-BE49-F238E27FC236}">
                  <a16:creationId xmlns:a16="http://schemas.microsoft.com/office/drawing/2014/main" id="{9A8409DD-2438-41D5-9E03-B4D6334D77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96" name="Oval 72">
              <a:extLst>
                <a:ext uri="{FF2B5EF4-FFF2-40B4-BE49-F238E27FC236}">
                  <a16:creationId xmlns:a16="http://schemas.microsoft.com/office/drawing/2014/main" id="{C574D4B2-192F-4FAC-92C1-6DE69078ED0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97" name="Oval 73">
              <a:extLst>
                <a:ext uri="{FF2B5EF4-FFF2-40B4-BE49-F238E27FC236}">
                  <a16:creationId xmlns:a16="http://schemas.microsoft.com/office/drawing/2014/main" id="{FB17FE75-F842-4798-86B3-02D7FCF73F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98" name="Oval 74">
              <a:extLst>
                <a:ext uri="{FF2B5EF4-FFF2-40B4-BE49-F238E27FC236}">
                  <a16:creationId xmlns:a16="http://schemas.microsoft.com/office/drawing/2014/main" id="{5706C008-9773-451F-A3ED-6A9470228A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99" name="Oval 75">
              <a:extLst>
                <a:ext uri="{FF2B5EF4-FFF2-40B4-BE49-F238E27FC236}">
                  <a16:creationId xmlns:a16="http://schemas.microsoft.com/office/drawing/2014/main" id="{F8C3C5E9-DD51-463C-B1B0-72FB7DE52FF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00" name="Oval 76">
              <a:extLst>
                <a:ext uri="{FF2B5EF4-FFF2-40B4-BE49-F238E27FC236}">
                  <a16:creationId xmlns:a16="http://schemas.microsoft.com/office/drawing/2014/main" id="{9F0AB1C7-CDE2-4B45-8573-79C1C94D26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01" name="Oval 77">
              <a:extLst>
                <a:ext uri="{FF2B5EF4-FFF2-40B4-BE49-F238E27FC236}">
                  <a16:creationId xmlns:a16="http://schemas.microsoft.com/office/drawing/2014/main" id="{2474AC8B-EF8A-47D4-B235-3492FE65A7C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02" name="Oval 78">
              <a:extLst>
                <a:ext uri="{FF2B5EF4-FFF2-40B4-BE49-F238E27FC236}">
                  <a16:creationId xmlns:a16="http://schemas.microsoft.com/office/drawing/2014/main" id="{71D2C890-03C4-4EBA-986C-B3F301859F2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03" name="Oval 79">
              <a:extLst>
                <a:ext uri="{FF2B5EF4-FFF2-40B4-BE49-F238E27FC236}">
                  <a16:creationId xmlns:a16="http://schemas.microsoft.com/office/drawing/2014/main" id="{5AE50912-6537-4285-A7BD-05687C8D4E8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04" name="Oval 80">
              <a:extLst>
                <a:ext uri="{FF2B5EF4-FFF2-40B4-BE49-F238E27FC236}">
                  <a16:creationId xmlns:a16="http://schemas.microsoft.com/office/drawing/2014/main" id="{7E6B62B8-BEAE-43B5-B93E-284B748DD7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05" name="Oval 81">
              <a:extLst>
                <a:ext uri="{FF2B5EF4-FFF2-40B4-BE49-F238E27FC236}">
                  <a16:creationId xmlns:a16="http://schemas.microsoft.com/office/drawing/2014/main" id="{F753095D-E268-41B3-9FBE-64D7CCFF38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06" name="Oval 82">
              <a:extLst>
                <a:ext uri="{FF2B5EF4-FFF2-40B4-BE49-F238E27FC236}">
                  <a16:creationId xmlns:a16="http://schemas.microsoft.com/office/drawing/2014/main" id="{0631C758-3E37-488F-BCC0-E00A1514668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07" name="Oval 83">
              <a:extLst>
                <a:ext uri="{FF2B5EF4-FFF2-40B4-BE49-F238E27FC236}">
                  <a16:creationId xmlns:a16="http://schemas.microsoft.com/office/drawing/2014/main" id="{93453B17-FED2-421A-8324-C746D54CA1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08" name="Oval 84">
              <a:extLst>
                <a:ext uri="{FF2B5EF4-FFF2-40B4-BE49-F238E27FC236}">
                  <a16:creationId xmlns:a16="http://schemas.microsoft.com/office/drawing/2014/main" id="{45452387-9DDA-4A9C-AD50-0148D93540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09" name="Oval 85">
              <a:extLst>
                <a:ext uri="{FF2B5EF4-FFF2-40B4-BE49-F238E27FC236}">
                  <a16:creationId xmlns:a16="http://schemas.microsoft.com/office/drawing/2014/main" id="{8EE6BD33-95AD-4857-BCB1-88F852C6419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10" name="Oval 86">
              <a:extLst>
                <a:ext uri="{FF2B5EF4-FFF2-40B4-BE49-F238E27FC236}">
                  <a16:creationId xmlns:a16="http://schemas.microsoft.com/office/drawing/2014/main" id="{A3295011-916D-4F4B-B850-B70DA0AE39B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11" name="Oval 87">
              <a:extLst>
                <a:ext uri="{FF2B5EF4-FFF2-40B4-BE49-F238E27FC236}">
                  <a16:creationId xmlns:a16="http://schemas.microsoft.com/office/drawing/2014/main" id="{BB6EB77D-A351-43E7-AD0B-76212FEDEA0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12" name="Oval 88">
              <a:extLst>
                <a:ext uri="{FF2B5EF4-FFF2-40B4-BE49-F238E27FC236}">
                  <a16:creationId xmlns:a16="http://schemas.microsoft.com/office/drawing/2014/main" id="{60A680BC-5A84-4099-9586-0A54297F0F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13" name="Oval 89">
              <a:extLst>
                <a:ext uri="{FF2B5EF4-FFF2-40B4-BE49-F238E27FC236}">
                  <a16:creationId xmlns:a16="http://schemas.microsoft.com/office/drawing/2014/main" id="{10642ED3-3418-42A1-AFB4-681DA0E6A4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14" name="Oval 90">
              <a:extLst>
                <a:ext uri="{FF2B5EF4-FFF2-40B4-BE49-F238E27FC236}">
                  <a16:creationId xmlns:a16="http://schemas.microsoft.com/office/drawing/2014/main" id="{C7634E69-35A1-41E0-86D9-69DABA98920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15" name="Oval 91">
              <a:extLst>
                <a:ext uri="{FF2B5EF4-FFF2-40B4-BE49-F238E27FC236}">
                  <a16:creationId xmlns:a16="http://schemas.microsoft.com/office/drawing/2014/main" id="{8A3A51B7-ACB9-416C-A8B5-82B098309D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16" name="Oval 92">
              <a:extLst>
                <a:ext uri="{FF2B5EF4-FFF2-40B4-BE49-F238E27FC236}">
                  <a16:creationId xmlns:a16="http://schemas.microsoft.com/office/drawing/2014/main" id="{4FB130A4-205A-4DAA-A1AF-608987206FC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17" name="Oval 93">
              <a:extLst>
                <a:ext uri="{FF2B5EF4-FFF2-40B4-BE49-F238E27FC236}">
                  <a16:creationId xmlns:a16="http://schemas.microsoft.com/office/drawing/2014/main" id="{34130F72-E603-4EDB-930A-F05B711DA6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18" name="Oval 94">
              <a:extLst>
                <a:ext uri="{FF2B5EF4-FFF2-40B4-BE49-F238E27FC236}">
                  <a16:creationId xmlns:a16="http://schemas.microsoft.com/office/drawing/2014/main" id="{A0702E31-D917-41DE-95DE-E0BA0A1B898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19" name="Oval 95">
              <a:extLst>
                <a:ext uri="{FF2B5EF4-FFF2-40B4-BE49-F238E27FC236}">
                  <a16:creationId xmlns:a16="http://schemas.microsoft.com/office/drawing/2014/main" id="{B17F413F-1E14-4101-AE86-3D31F64D26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20" name="Oval 96">
              <a:extLst>
                <a:ext uri="{FF2B5EF4-FFF2-40B4-BE49-F238E27FC236}">
                  <a16:creationId xmlns:a16="http://schemas.microsoft.com/office/drawing/2014/main" id="{A1E67B4D-4D4D-4104-B1BD-D1E6448A66D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21" name="Oval 97">
              <a:extLst>
                <a:ext uri="{FF2B5EF4-FFF2-40B4-BE49-F238E27FC236}">
                  <a16:creationId xmlns:a16="http://schemas.microsoft.com/office/drawing/2014/main" id="{AA4B3EDE-A051-4831-B0DD-2DC4301C5D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22" name="Oval 98">
              <a:extLst>
                <a:ext uri="{FF2B5EF4-FFF2-40B4-BE49-F238E27FC236}">
                  <a16:creationId xmlns:a16="http://schemas.microsoft.com/office/drawing/2014/main" id="{243357E8-83C8-412A-BCF9-B21EEA3B4BD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23" name="Oval 99">
              <a:extLst>
                <a:ext uri="{FF2B5EF4-FFF2-40B4-BE49-F238E27FC236}">
                  <a16:creationId xmlns:a16="http://schemas.microsoft.com/office/drawing/2014/main" id="{99736016-E48C-4D35-A4ED-83C7A83610B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24" name="Oval 100">
              <a:extLst>
                <a:ext uri="{FF2B5EF4-FFF2-40B4-BE49-F238E27FC236}">
                  <a16:creationId xmlns:a16="http://schemas.microsoft.com/office/drawing/2014/main" id="{55DB522A-2BAF-4AE9-8E28-202041286A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25" name="Oval 101">
              <a:extLst>
                <a:ext uri="{FF2B5EF4-FFF2-40B4-BE49-F238E27FC236}">
                  <a16:creationId xmlns:a16="http://schemas.microsoft.com/office/drawing/2014/main" id="{97CD4C4D-A060-4398-8298-72CB5297F4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26" name="Oval 102">
              <a:extLst>
                <a:ext uri="{FF2B5EF4-FFF2-40B4-BE49-F238E27FC236}">
                  <a16:creationId xmlns:a16="http://schemas.microsoft.com/office/drawing/2014/main" id="{31244288-6D0B-464C-A90D-2C98AC10640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27" name="Oval 103">
              <a:extLst>
                <a:ext uri="{FF2B5EF4-FFF2-40B4-BE49-F238E27FC236}">
                  <a16:creationId xmlns:a16="http://schemas.microsoft.com/office/drawing/2014/main" id="{19DD4249-B414-4513-937B-0B4C9CCCE4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28" name="Oval 104">
              <a:extLst>
                <a:ext uri="{FF2B5EF4-FFF2-40B4-BE49-F238E27FC236}">
                  <a16:creationId xmlns:a16="http://schemas.microsoft.com/office/drawing/2014/main" id="{1895A10E-1926-482F-A02A-CC4B1088B8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29" name="Oval 105">
              <a:extLst>
                <a:ext uri="{FF2B5EF4-FFF2-40B4-BE49-F238E27FC236}">
                  <a16:creationId xmlns:a16="http://schemas.microsoft.com/office/drawing/2014/main" id="{1D14F10E-AF0D-46FB-B503-79343E7CE6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30" name="Oval 106">
              <a:extLst>
                <a:ext uri="{FF2B5EF4-FFF2-40B4-BE49-F238E27FC236}">
                  <a16:creationId xmlns:a16="http://schemas.microsoft.com/office/drawing/2014/main" id="{9EFBFB3A-B93C-41C0-B521-123D6D31B20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31" name="Oval 107">
              <a:extLst>
                <a:ext uri="{FF2B5EF4-FFF2-40B4-BE49-F238E27FC236}">
                  <a16:creationId xmlns:a16="http://schemas.microsoft.com/office/drawing/2014/main" id="{A44ACBE9-E67A-4613-93AE-CFA12D306B3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32" name="Oval 108">
              <a:extLst>
                <a:ext uri="{FF2B5EF4-FFF2-40B4-BE49-F238E27FC236}">
                  <a16:creationId xmlns:a16="http://schemas.microsoft.com/office/drawing/2014/main" id="{0E58FA12-502A-4613-80DA-463F0459DCA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33" name="Oval 109">
              <a:extLst>
                <a:ext uri="{FF2B5EF4-FFF2-40B4-BE49-F238E27FC236}">
                  <a16:creationId xmlns:a16="http://schemas.microsoft.com/office/drawing/2014/main" id="{F5AAA8A5-5B48-47C7-A9BA-5ED21526060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34" name="Oval 110">
              <a:extLst>
                <a:ext uri="{FF2B5EF4-FFF2-40B4-BE49-F238E27FC236}">
                  <a16:creationId xmlns:a16="http://schemas.microsoft.com/office/drawing/2014/main" id="{06279316-C21A-4057-A73B-3ECEEB8CA08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35" name="Oval 111">
              <a:extLst>
                <a:ext uri="{FF2B5EF4-FFF2-40B4-BE49-F238E27FC236}">
                  <a16:creationId xmlns:a16="http://schemas.microsoft.com/office/drawing/2014/main" id="{55A4A081-5A45-4FDE-B21E-40D5914AAF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36" name="Oval 112">
              <a:extLst>
                <a:ext uri="{FF2B5EF4-FFF2-40B4-BE49-F238E27FC236}">
                  <a16:creationId xmlns:a16="http://schemas.microsoft.com/office/drawing/2014/main" id="{3DFF2BFD-E110-4D01-9426-311C2ED091F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37" name="Oval 113">
              <a:extLst>
                <a:ext uri="{FF2B5EF4-FFF2-40B4-BE49-F238E27FC236}">
                  <a16:creationId xmlns:a16="http://schemas.microsoft.com/office/drawing/2014/main" id="{B9980E94-0329-41ED-B7E0-E1A41E1703F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38" name="Oval 114">
              <a:extLst>
                <a:ext uri="{FF2B5EF4-FFF2-40B4-BE49-F238E27FC236}">
                  <a16:creationId xmlns:a16="http://schemas.microsoft.com/office/drawing/2014/main" id="{00EB2DF6-316A-4667-99B1-E8610E2278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39" name="Oval 115">
              <a:extLst>
                <a:ext uri="{FF2B5EF4-FFF2-40B4-BE49-F238E27FC236}">
                  <a16:creationId xmlns:a16="http://schemas.microsoft.com/office/drawing/2014/main" id="{A65D1442-5938-4225-A5D9-9D45BF51625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40" name="Oval 116">
              <a:extLst>
                <a:ext uri="{FF2B5EF4-FFF2-40B4-BE49-F238E27FC236}">
                  <a16:creationId xmlns:a16="http://schemas.microsoft.com/office/drawing/2014/main" id="{6B442918-6A72-4B2E-83B1-F1C0A930A7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41" name="Oval 117">
              <a:extLst>
                <a:ext uri="{FF2B5EF4-FFF2-40B4-BE49-F238E27FC236}">
                  <a16:creationId xmlns:a16="http://schemas.microsoft.com/office/drawing/2014/main" id="{E540507C-B900-47AD-9EAD-771C7B2A8D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42" name="Oval 118">
              <a:extLst>
                <a:ext uri="{FF2B5EF4-FFF2-40B4-BE49-F238E27FC236}">
                  <a16:creationId xmlns:a16="http://schemas.microsoft.com/office/drawing/2014/main" id="{F0E36683-F7A7-4AB6-BA39-C31EE648708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43" name="Oval 119">
              <a:extLst>
                <a:ext uri="{FF2B5EF4-FFF2-40B4-BE49-F238E27FC236}">
                  <a16:creationId xmlns:a16="http://schemas.microsoft.com/office/drawing/2014/main" id="{4A3A0BD4-4D62-4BC7-8DB3-A2263640DB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44" name="Oval 120">
              <a:extLst>
                <a:ext uri="{FF2B5EF4-FFF2-40B4-BE49-F238E27FC236}">
                  <a16:creationId xmlns:a16="http://schemas.microsoft.com/office/drawing/2014/main" id="{7D73D6ED-FD17-4B8A-AEE1-8637DF8C20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45" name="Oval 121">
              <a:extLst>
                <a:ext uri="{FF2B5EF4-FFF2-40B4-BE49-F238E27FC236}">
                  <a16:creationId xmlns:a16="http://schemas.microsoft.com/office/drawing/2014/main" id="{A9329F33-32B9-4B5B-8B37-642879FBB5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46" name="Oval 122">
              <a:extLst>
                <a:ext uri="{FF2B5EF4-FFF2-40B4-BE49-F238E27FC236}">
                  <a16:creationId xmlns:a16="http://schemas.microsoft.com/office/drawing/2014/main" id="{1B1218DB-1279-4845-B2F1-6FA80222EF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47" name="Oval 123">
              <a:extLst>
                <a:ext uri="{FF2B5EF4-FFF2-40B4-BE49-F238E27FC236}">
                  <a16:creationId xmlns:a16="http://schemas.microsoft.com/office/drawing/2014/main" id="{61F91385-E480-4D8E-B2FF-74F31CD7AFA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48" name="Oval 124">
              <a:extLst>
                <a:ext uri="{FF2B5EF4-FFF2-40B4-BE49-F238E27FC236}">
                  <a16:creationId xmlns:a16="http://schemas.microsoft.com/office/drawing/2014/main" id="{482CCAD1-BBD1-4864-9F5C-C49FC8B903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49" name="Oval 125">
              <a:extLst>
                <a:ext uri="{FF2B5EF4-FFF2-40B4-BE49-F238E27FC236}">
                  <a16:creationId xmlns:a16="http://schemas.microsoft.com/office/drawing/2014/main" id="{3C2981C8-7B7F-43CA-A249-22B41A84A1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50" name="Oval 126">
              <a:extLst>
                <a:ext uri="{FF2B5EF4-FFF2-40B4-BE49-F238E27FC236}">
                  <a16:creationId xmlns:a16="http://schemas.microsoft.com/office/drawing/2014/main" id="{56F04D1A-6E60-4A50-8A6F-84F6FD3736C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51" name="Oval 127">
              <a:extLst>
                <a:ext uri="{FF2B5EF4-FFF2-40B4-BE49-F238E27FC236}">
                  <a16:creationId xmlns:a16="http://schemas.microsoft.com/office/drawing/2014/main" id="{4534851F-ECEE-428E-94F8-059D2C035F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52" name="Oval 128">
              <a:extLst>
                <a:ext uri="{FF2B5EF4-FFF2-40B4-BE49-F238E27FC236}">
                  <a16:creationId xmlns:a16="http://schemas.microsoft.com/office/drawing/2014/main" id="{78646B61-0BA5-4927-A0BA-872F2C64700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53" name="Oval 129">
              <a:extLst>
                <a:ext uri="{FF2B5EF4-FFF2-40B4-BE49-F238E27FC236}">
                  <a16:creationId xmlns:a16="http://schemas.microsoft.com/office/drawing/2014/main" id="{61866E3F-132A-4EDB-A8C6-B19F303511D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54" name="Oval 130">
              <a:extLst>
                <a:ext uri="{FF2B5EF4-FFF2-40B4-BE49-F238E27FC236}">
                  <a16:creationId xmlns:a16="http://schemas.microsoft.com/office/drawing/2014/main" id="{1BEB261E-FB85-4F31-9972-EB1CE2D3C71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55" name="Oval 131">
              <a:extLst>
                <a:ext uri="{FF2B5EF4-FFF2-40B4-BE49-F238E27FC236}">
                  <a16:creationId xmlns:a16="http://schemas.microsoft.com/office/drawing/2014/main" id="{35EE9D18-326D-41E2-A961-682B75F5EB2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56" name="Oval 132">
              <a:extLst>
                <a:ext uri="{FF2B5EF4-FFF2-40B4-BE49-F238E27FC236}">
                  <a16:creationId xmlns:a16="http://schemas.microsoft.com/office/drawing/2014/main" id="{1FB572BD-EEED-40D1-AFA7-B6733F6211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57" name="Oval 133">
              <a:extLst>
                <a:ext uri="{FF2B5EF4-FFF2-40B4-BE49-F238E27FC236}">
                  <a16:creationId xmlns:a16="http://schemas.microsoft.com/office/drawing/2014/main" id="{DC3A2FCF-7316-4367-886D-7A34A57D744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58" name="Oval 134">
              <a:extLst>
                <a:ext uri="{FF2B5EF4-FFF2-40B4-BE49-F238E27FC236}">
                  <a16:creationId xmlns:a16="http://schemas.microsoft.com/office/drawing/2014/main" id="{522EA796-643D-4F02-A1E3-EDC4B54AAE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59" name="Oval 135">
              <a:extLst>
                <a:ext uri="{FF2B5EF4-FFF2-40B4-BE49-F238E27FC236}">
                  <a16:creationId xmlns:a16="http://schemas.microsoft.com/office/drawing/2014/main" id="{52DE36EF-052E-4B69-9E21-B47067CA8D5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60" name="Oval 136">
              <a:extLst>
                <a:ext uri="{FF2B5EF4-FFF2-40B4-BE49-F238E27FC236}">
                  <a16:creationId xmlns:a16="http://schemas.microsoft.com/office/drawing/2014/main" id="{D19D95D3-AE42-4B6C-89A4-F1F77AF515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61" name="Oval 137">
              <a:extLst>
                <a:ext uri="{FF2B5EF4-FFF2-40B4-BE49-F238E27FC236}">
                  <a16:creationId xmlns:a16="http://schemas.microsoft.com/office/drawing/2014/main" id="{7B2320ED-EB1B-402F-A428-4859AAA627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62" name="Oval 138">
              <a:extLst>
                <a:ext uri="{FF2B5EF4-FFF2-40B4-BE49-F238E27FC236}">
                  <a16:creationId xmlns:a16="http://schemas.microsoft.com/office/drawing/2014/main" id="{2B6E10D3-57D0-462B-A0A2-5DE7A6AC6F7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63" name="Oval 139">
              <a:extLst>
                <a:ext uri="{FF2B5EF4-FFF2-40B4-BE49-F238E27FC236}">
                  <a16:creationId xmlns:a16="http://schemas.microsoft.com/office/drawing/2014/main" id="{4561435A-8153-4551-8E74-A15E4463D9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64" name="Oval 140">
              <a:extLst>
                <a:ext uri="{FF2B5EF4-FFF2-40B4-BE49-F238E27FC236}">
                  <a16:creationId xmlns:a16="http://schemas.microsoft.com/office/drawing/2014/main" id="{182153F5-EBA9-4EFE-BA69-A2E789EBB6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65" name="Oval 141">
              <a:extLst>
                <a:ext uri="{FF2B5EF4-FFF2-40B4-BE49-F238E27FC236}">
                  <a16:creationId xmlns:a16="http://schemas.microsoft.com/office/drawing/2014/main" id="{387CEC1B-BC83-4243-A95A-E1634D6870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66" name="Oval 142">
              <a:extLst>
                <a:ext uri="{FF2B5EF4-FFF2-40B4-BE49-F238E27FC236}">
                  <a16:creationId xmlns:a16="http://schemas.microsoft.com/office/drawing/2014/main" id="{A37DD1D7-AA57-496F-9B9D-2694175AD2F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67" name="Oval 143">
              <a:extLst>
                <a:ext uri="{FF2B5EF4-FFF2-40B4-BE49-F238E27FC236}">
                  <a16:creationId xmlns:a16="http://schemas.microsoft.com/office/drawing/2014/main" id="{96C18C81-82CF-4EF5-84DE-560A4F28AB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68" name="Oval 144">
              <a:extLst>
                <a:ext uri="{FF2B5EF4-FFF2-40B4-BE49-F238E27FC236}">
                  <a16:creationId xmlns:a16="http://schemas.microsoft.com/office/drawing/2014/main" id="{52EA09AF-B7E3-40C1-9655-56C703E1A13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69" name="Oval 145">
              <a:extLst>
                <a:ext uri="{FF2B5EF4-FFF2-40B4-BE49-F238E27FC236}">
                  <a16:creationId xmlns:a16="http://schemas.microsoft.com/office/drawing/2014/main" id="{B6152251-45E0-4C64-A683-DA8211622C3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70" name="Oval 146">
              <a:extLst>
                <a:ext uri="{FF2B5EF4-FFF2-40B4-BE49-F238E27FC236}">
                  <a16:creationId xmlns:a16="http://schemas.microsoft.com/office/drawing/2014/main" id="{D257EAAC-95B5-4FED-B6D9-BC5E64D8AFC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71" name="Oval 147">
              <a:extLst>
                <a:ext uri="{FF2B5EF4-FFF2-40B4-BE49-F238E27FC236}">
                  <a16:creationId xmlns:a16="http://schemas.microsoft.com/office/drawing/2014/main" id="{1D389121-5050-4F94-AD4F-858DE85D21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72" name="Oval 148">
              <a:extLst>
                <a:ext uri="{FF2B5EF4-FFF2-40B4-BE49-F238E27FC236}">
                  <a16:creationId xmlns:a16="http://schemas.microsoft.com/office/drawing/2014/main" id="{0D7DC45F-D5C3-4343-80E8-8B890668AAA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73" name="Oval 149">
              <a:extLst>
                <a:ext uri="{FF2B5EF4-FFF2-40B4-BE49-F238E27FC236}">
                  <a16:creationId xmlns:a16="http://schemas.microsoft.com/office/drawing/2014/main" id="{CB2BDEC7-ABF5-492F-94AB-C6A92E5158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74" name="Oval 150">
              <a:extLst>
                <a:ext uri="{FF2B5EF4-FFF2-40B4-BE49-F238E27FC236}">
                  <a16:creationId xmlns:a16="http://schemas.microsoft.com/office/drawing/2014/main" id="{A9B4A1E7-EDC1-4B7B-A0BA-30781F5175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75" name="Oval 151">
              <a:extLst>
                <a:ext uri="{FF2B5EF4-FFF2-40B4-BE49-F238E27FC236}">
                  <a16:creationId xmlns:a16="http://schemas.microsoft.com/office/drawing/2014/main" id="{9F971277-AED3-4B60-AC56-119B965A98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76" name="Oval 152">
              <a:extLst>
                <a:ext uri="{FF2B5EF4-FFF2-40B4-BE49-F238E27FC236}">
                  <a16:creationId xmlns:a16="http://schemas.microsoft.com/office/drawing/2014/main" id="{74AD5330-B728-4CD7-BD2E-0AC7C38F81D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77" name="Oval 153">
              <a:extLst>
                <a:ext uri="{FF2B5EF4-FFF2-40B4-BE49-F238E27FC236}">
                  <a16:creationId xmlns:a16="http://schemas.microsoft.com/office/drawing/2014/main" id="{0D99F9C7-F597-4866-91E5-EB59FFAC2B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78" name="Oval 154">
              <a:extLst>
                <a:ext uri="{FF2B5EF4-FFF2-40B4-BE49-F238E27FC236}">
                  <a16:creationId xmlns:a16="http://schemas.microsoft.com/office/drawing/2014/main" id="{109A9A45-7996-4D7C-8B82-E34B612669A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79" name="Oval 155">
              <a:extLst>
                <a:ext uri="{FF2B5EF4-FFF2-40B4-BE49-F238E27FC236}">
                  <a16:creationId xmlns:a16="http://schemas.microsoft.com/office/drawing/2014/main" id="{F1DAF75A-D4FD-488A-B389-010EBCE0766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80" name="Oval 156">
              <a:extLst>
                <a:ext uri="{FF2B5EF4-FFF2-40B4-BE49-F238E27FC236}">
                  <a16:creationId xmlns:a16="http://schemas.microsoft.com/office/drawing/2014/main" id="{0617A77C-496A-4559-8358-557961469F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81" name="Oval 157">
              <a:extLst>
                <a:ext uri="{FF2B5EF4-FFF2-40B4-BE49-F238E27FC236}">
                  <a16:creationId xmlns:a16="http://schemas.microsoft.com/office/drawing/2014/main" id="{0371A21B-ECEA-4192-BBF2-A86F6F11D5E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82" name="Oval 158">
              <a:extLst>
                <a:ext uri="{FF2B5EF4-FFF2-40B4-BE49-F238E27FC236}">
                  <a16:creationId xmlns:a16="http://schemas.microsoft.com/office/drawing/2014/main" id="{61A2352D-1AD4-4443-ABC5-025F14FD5B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83" name="Oval 159">
              <a:extLst>
                <a:ext uri="{FF2B5EF4-FFF2-40B4-BE49-F238E27FC236}">
                  <a16:creationId xmlns:a16="http://schemas.microsoft.com/office/drawing/2014/main" id="{D46E62EE-D7E9-4406-91F1-3DA572F012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84" name="Oval 160">
              <a:extLst>
                <a:ext uri="{FF2B5EF4-FFF2-40B4-BE49-F238E27FC236}">
                  <a16:creationId xmlns:a16="http://schemas.microsoft.com/office/drawing/2014/main" id="{243DF7C7-900F-4A55-915D-BF729139D6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85" name="Oval 161">
              <a:extLst>
                <a:ext uri="{FF2B5EF4-FFF2-40B4-BE49-F238E27FC236}">
                  <a16:creationId xmlns:a16="http://schemas.microsoft.com/office/drawing/2014/main" id="{9F407AB7-473E-424D-96FC-A991B64CA5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86" name="Oval 162">
              <a:extLst>
                <a:ext uri="{FF2B5EF4-FFF2-40B4-BE49-F238E27FC236}">
                  <a16:creationId xmlns:a16="http://schemas.microsoft.com/office/drawing/2014/main" id="{FE0FE428-5D25-41D0-A582-F6586F3F72D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87" name="Oval 163">
              <a:extLst>
                <a:ext uri="{FF2B5EF4-FFF2-40B4-BE49-F238E27FC236}">
                  <a16:creationId xmlns:a16="http://schemas.microsoft.com/office/drawing/2014/main" id="{808D2556-9FD6-471E-8091-7330C96B0B9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88" name="Oval 164">
              <a:extLst>
                <a:ext uri="{FF2B5EF4-FFF2-40B4-BE49-F238E27FC236}">
                  <a16:creationId xmlns:a16="http://schemas.microsoft.com/office/drawing/2014/main" id="{DB0E1CEF-2CAF-4D22-BDAA-7BAE19DDB25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89" name="Oval 165">
              <a:extLst>
                <a:ext uri="{FF2B5EF4-FFF2-40B4-BE49-F238E27FC236}">
                  <a16:creationId xmlns:a16="http://schemas.microsoft.com/office/drawing/2014/main" id="{23734F78-AC8B-4A8A-92E6-F5D925C1824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90" name="Oval 166">
              <a:extLst>
                <a:ext uri="{FF2B5EF4-FFF2-40B4-BE49-F238E27FC236}">
                  <a16:creationId xmlns:a16="http://schemas.microsoft.com/office/drawing/2014/main" id="{3FED3CA2-94E5-4DB4-90F0-1E4C61AAE45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91" name="Oval 167">
              <a:extLst>
                <a:ext uri="{FF2B5EF4-FFF2-40B4-BE49-F238E27FC236}">
                  <a16:creationId xmlns:a16="http://schemas.microsoft.com/office/drawing/2014/main" id="{995407F0-0340-475A-94DA-A3EFE5B731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92" name="Oval 168">
              <a:extLst>
                <a:ext uri="{FF2B5EF4-FFF2-40B4-BE49-F238E27FC236}">
                  <a16:creationId xmlns:a16="http://schemas.microsoft.com/office/drawing/2014/main" id="{61009CB1-0695-4F4A-BB84-4D5657DD66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93" name="Oval 169">
              <a:extLst>
                <a:ext uri="{FF2B5EF4-FFF2-40B4-BE49-F238E27FC236}">
                  <a16:creationId xmlns:a16="http://schemas.microsoft.com/office/drawing/2014/main" id="{CAE0C4D8-695A-46F4-AE84-5F0315F667B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94" name="Oval 170">
              <a:extLst>
                <a:ext uri="{FF2B5EF4-FFF2-40B4-BE49-F238E27FC236}">
                  <a16:creationId xmlns:a16="http://schemas.microsoft.com/office/drawing/2014/main" id="{3B1F4A33-7737-4C6F-B54B-A5B1ABB325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95" name="Oval 171">
              <a:extLst>
                <a:ext uri="{FF2B5EF4-FFF2-40B4-BE49-F238E27FC236}">
                  <a16:creationId xmlns:a16="http://schemas.microsoft.com/office/drawing/2014/main" id="{11D154F7-C87A-4C6C-AD67-49D1F26983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96" name="Oval 172">
              <a:extLst>
                <a:ext uri="{FF2B5EF4-FFF2-40B4-BE49-F238E27FC236}">
                  <a16:creationId xmlns:a16="http://schemas.microsoft.com/office/drawing/2014/main" id="{B356C030-470D-4983-94D5-5CD533316EC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97" name="Oval 173">
              <a:extLst>
                <a:ext uri="{FF2B5EF4-FFF2-40B4-BE49-F238E27FC236}">
                  <a16:creationId xmlns:a16="http://schemas.microsoft.com/office/drawing/2014/main" id="{7D11F0D8-6739-46E6-99E4-B28BE53FD5E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98" name="Oval 174">
              <a:extLst>
                <a:ext uri="{FF2B5EF4-FFF2-40B4-BE49-F238E27FC236}">
                  <a16:creationId xmlns:a16="http://schemas.microsoft.com/office/drawing/2014/main" id="{9BC2CB11-7185-4655-9BCE-684E9518DE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799" name="Oval 175">
              <a:extLst>
                <a:ext uri="{FF2B5EF4-FFF2-40B4-BE49-F238E27FC236}">
                  <a16:creationId xmlns:a16="http://schemas.microsoft.com/office/drawing/2014/main" id="{A80DE122-6E8E-4F7E-888A-5F85C0DD578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00" name="Oval 176">
              <a:extLst>
                <a:ext uri="{FF2B5EF4-FFF2-40B4-BE49-F238E27FC236}">
                  <a16:creationId xmlns:a16="http://schemas.microsoft.com/office/drawing/2014/main" id="{1BB21DBC-8A14-4822-ABCA-3A370744B3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01" name="Oval 177">
              <a:extLst>
                <a:ext uri="{FF2B5EF4-FFF2-40B4-BE49-F238E27FC236}">
                  <a16:creationId xmlns:a16="http://schemas.microsoft.com/office/drawing/2014/main" id="{6EBA2D41-A895-4E9E-9E87-CCE683D150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02" name="Oval 178">
              <a:extLst>
                <a:ext uri="{FF2B5EF4-FFF2-40B4-BE49-F238E27FC236}">
                  <a16:creationId xmlns:a16="http://schemas.microsoft.com/office/drawing/2014/main" id="{71B17216-EDBE-4B31-AB83-CF7C2CDF29B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03" name="Oval 179">
              <a:extLst>
                <a:ext uri="{FF2B5EF4-FFF2-40B4-BE49-F238E27FC236}">
                  <a16:creationId xmlns:a16="http://schemas.microsoft.com/office/drawing/2014/main" id="{4A500F7A-EA09-4741-AE4F-0C59CB82B8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04" name="Oval 180">
              <a:extLst>
                <a:ext uri="{FF2B5EF4-FFF2-40B4-BE49-F238E27FC236}">
                  <a16:creationId xmlns:a16="http://schemas.microsoft.com/office/drawing/2014/main" id="{A5560C6A-771E-4AEF-9CD9-45BB7B7D1F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05" name="Oval 181">
              <a:extLst>
                <a:ext uri="{FF2B5EF4-FFF2-40B4-BE49-F238E27FC236}">
                  <a16:creationId xmlns:a16="http://schemas.microsoft.com/office/drawing/2014/main" id="{A5ACC7FC-727E-45E5-BFE3-432D8A7DFC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06" name="Oval 182">
              <a:extLst>
                <a:ext uri="{FF2B5EF4-FFF2-40B4-BE49-F238E27FC236}">
                  <a16:creationId xmlns:a16="http://schemas.microsoft.com/office/drawing/2014/main" id="{EEF626A4-3185-4BDF-8F6A-6B4D931D59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07" name="Oval 183">
              <a:extLst>
                <a:ext uri="{FF2B5EF4-FFF2-40B4-BE49-F238E27FC236}">
                  <a16:creationId xmlns:a16="http://schemas.microsoft.com/office/drawing/2014/main" id="{90047D03-9644-4C0A-8648-878F1A2A3A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08" name="Oval 184">
              <a:extLst>
                <a:ext uri="{FF2B5EF4-FFF2-40B4-BE49-F238E27FC236}">
                  <a16:creationId xmlns:a16="http://schemas.microsoft.com/office/drawing/2014/main" id="{3A24F2C6-2266-4752-9D41-5F2A97F3AD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09" name="Oval 185">
              <a:extLst>
                <a:ext uri="{FF2B5EF4-FFF2-40B4-BE49-F238E27FC236}">
                  <a16:creationId xmlns:a16="http://schemas.microsoft.com/office/drawing/2014/main" id="{91773BC4-6545-427B-97F2-8052844C6E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10" name="Oval 186">
              <a:extLst>
                <a:ext uri="{FF2B5EF4-FFF2-40B4-BE49-F238E27FC236}">
                  <a16:creationId xmlns:a16="http://schemas.microsoft.com/office/drawing/2014/main" id="{6E7457E8-AAD0-405C-921E-F036F3F998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11" name="Oval 187">
              <a:extLst>
                <a:ext uri="{FF2B5EF4-FFF2-40B4-BE49-F238E27FC236}">
                  <a16:creationId xmlns:a16="http://schemas.microsoft.com/office/drawing/2014/main" id="{3AB5FF46-682D-4883-A5BD-F11A6421C3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12" name="Oval 188">
              <a:extLst>
                <a:ext uri="{FF2B5EF4-FFF2-40B4-BE49-F238E27FC236}">
                  <a16:creationId xmlns:a16="http://schemas.microsoft.com/office/drawing/2014/main" id="{F63841A4-DBBA-4528-87D4-3D7B8A092D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13" name="Oval 189">
              <a:extLst>
                <a:ext uri="{FF2B5EF4-FFF2-40B4-BE49-F238E27FC236}">
                  <a16:creationId xmlns:a16="http://schemas.microsoft.com/office/drawing/2014/main" id="{DC765260-461D-46C7-84D8-D41092E521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14" name="Oval 190">
              <a:extLst>
                <a:ext uri="{FF2B5EF4-FFF2-40B4-BE49-F238E27FC236}">
                  <a16:creationId xmlns:a16="http://schemas.microsoft.com/office/drawing/2014/main" id="{BF911360-C1B1-4A2A-BF27-FFEFDDD45D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15" name="Oval 191">
              <a:extLst>
                <a:ext uri="{FF2B5EF4-FFF2-40B4-BE49-F238E27FC236}">
                  <a16:creationId xmlns:a16="http://schemas.microsoft.com/office/drawing/2014/main" id="{DEC45CD6-CB01-4765-B3C7-9A23E5083B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16" name="Oval 192">
              <a:extLst>
                <a:ext uri="{FF2B5EF4-FFF2-40B4-BE49-F238E27FC236}">
                  <a16:creationId xmlns:a16="http://schemas.microsoft.com/office/drawing/2014/main" id="{EBD2F0F5-D232-4EBB-971A-BCB3AB4067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17" name="Oval 193">
              <a:extLst>
                <a:ext uri="{FF2B5EF4-FFF2-40B4-BE49-F238E27FC236}">
                  <a16:creationId xmlns:a16="http://schemas.microsoft.com/office/drawing/2014/main" id="{56F0B2C1-8265-4503-926E-5A487FF9AF2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18" name="Oval 194">
              <a:extLst>
                <a:ext uri="{FF2B5EF4-FFF2-40B4-BE49-F238E27FC236}">
                  <a16:creationId xmlns:a16="http://schemas.microsoft.com/office/drawing/2014/main" id="{2B613C1C-1202-49B8-A14F-51AB88B52A3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19" name="Oval 195">
              <a:extLst>
                <a:ext uri="{FF2B5EF4-FFF2-40B4-BE49-F238E27FC236}">
                  <a16:creationId xmlns:a16="http://schemas.microsoft.com/office/drawing/2014/main" id="{5D1987A3-D3F0-4354-8B0F-FDFD651B6A3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20" name="Oval 196">
              <a:extLst>
                <a:ext uri="{FF2B5EF4-FFF2-40B4-BE49-F238E27FC236}">
                  <a16:creationId xmlns:a16="http://schemas.microsoft.com/office/drawing/2014/main" id="{D310C05E-FBD1-430B-A537-298D0B5BE4C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21" name="Oval 197">
              <a:extLst>
                <a:ext uri="{FF2B5EF4-FFF2-40B4-BE49-F238E27FC236}">
                  <a16:creationId xmlns:a16="http://schemas.microsoft.com/office/drawing/2014/main" id="{961CE842-B302-4ED5-9702-7CDF0CB1FF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22" name="Oval 198">
              <a:extLst>
                <a:ext uri="{FF2B5EF4-FFF2-40B4-BE49-F238E27FC236}">
                  <a16:creationId xmlns:a16="http://schemas.microsoft.com/office/drawing/2014/main" id="{74041F3D-9415-4753-A378-76BC636BCB6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23" name="Oval 199">
              <a:extLst>
                <a:ext uri="{FF2B5EF4-FFF2-40B4-BE49-F238E27FC236}">
                  <a16:creationId xmlns:a16="http://schemas.microsoft.com/office/drawing/2014/main" id="{33750AA4-2CCB-41BF-B7F2-89D5BA1A98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24" name="Oval 200">
              <a:extLst>
                <a:ext uri="{FF2B5EF4-FFF2-40B4-BE49-F238E27FC236}">
                  <a16:creationId xmlns:a16="http://schemas.microsoft.com/office/drawing/2014/main" id="{EB01E699-D19B-4F01-991E-96C7B1BD8B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25" name="Oval 201">
              <a:extLst>
                <a:ext uri="{FF2B5EF4-FFF2-40B4-BE49-F238E27FC236}">
                  <a16:creationId xmlns:a16="http://schemas.microsoft.com/office/drawing/2014/main" id="{AFDAD45C-EA2A-41BE-B6FD-FC542FB512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26" name="Oval 202">
              <a:extLst>
                <a:ext uri="{FF2B5EF4-FFF2-40B4-BE49-F238E27FC236}">
                  <a16:creationId xmlns:a16="http://schemas.microsoft.com/office/drawing/2014/main" id="{1F2E77DC-5F8F-4800-89DB-21F71C5704D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27" name="Oval 203">
              <a:extLst>
                <a:ext uri="{FF2B5EF4-FFF2-40B4-BE49-F238E27FC236}">
                  <a16:creationId xmlns:a16="http://schemas.microsoft.com/office/drawing/2014/main" id="{3C24CBB9-EFB3-4D3A-94A9-F5518671A7B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28" name="Oval 204">
              <a:extLst>
                <a:ext uri="{FF2B5EF4-FFF2-40B4-BE49-F238E27FC236}">
                  <a16:creationId xmlns:a16="http://schemas.microsoft.com/office/drawing/2014/main" id="{D3C303B9-93B3-46FB-B67B-8FCF9623485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29" name="Oval 205">
              <a:extLst>
                <a:ext uri="{FF2B5EF4-FFF2-40B4-BE49-F238E27FC236}">
                  <a16:creationId xmlns:a16="http://schemas.microsoft.com/office/drawing/2014/main" id="{F3B274FE-5D5C-4DC5-A8C9-1A566A9E2F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30" name="Oval 206">
              <a:extLst>
                <a:ext uri="{FF2B5EF4-FFF2-40B4-BE49-F238E27FC236}">
                  <a16:creationId xmlns:a16="http://schemas.microsoft.com/office/drawing/2014/main" id="{A7E3CF3C-86A0-4477-AC74-50AA74BE081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31" name="Oval 207">
              <a:extLst>
                <a:ext uri="{FF2B5EF4-FFF2-40B4-BE49-F238E27FC236}">
                  <a16:creationId xmlns:a16="http://schemas.microsoft.com/office/drawing/2014/main" id="{4AC19B2F-7CAE-4C23-99A8-688832560E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32" name="Oval 208">
              <a:extLst>
                <a:ext uri="{FF2B5EF4-FFF2-40B4-BE49-F238E27FC236}">
                  <a16:creationId xmlns:a16="http://schemas.microsoft.com/office/drawing/2014/main" id="{F98A264F-AFBF-472F-9546-5E292D74AB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33" name="Oval 209">
              <a:extLst>
                <a:ext uri="{FF2B5EF4-FFF2-40B4-BE49-F238E27FC236}">
                  <a16:creationId xmlns:a16="http://schemas.microsoft.com/office/drawing/2014/main" id="{63A97718-2D63-4E71-9A51-106E72D6AE6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34" name="Oval 210">
              <a:extLst>
                <a:ext uri="{FF2B5EF4-FFF2-40B4-BE49-F238E27FC236}">
                  <a16:creationId xmlns:a16="http://schemas.microsoft.com/office/drawing/2014/main" id="{D684B080-3460-4830-A2A4-BE0E755D20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35" name="Oval 211">
              <a:extLst>
                <a:ext uri="{FF2B5EF4-FFF2-40B4-BE49-F238E27FC236}">
                  <a16:creationId xmlns:a16="http://schemas.microsoft.com/office/drawing/2014/main" id="{A13586B5-7893-46D5-B63A-CBFAFCE1174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36" name="Oval 212">
              <a:extLst>
                <a:ext uri="{FF2B5EF4-FFF2-40B4-BE49-F238E27FC236}">
                  <a16:creationId xmlns:a16="http://schemas.microsoft.com/office/drawing/2014/main" id="{8AB40FFA-F2CB-4F5A-8E5A-97F7AFF76B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37" name="Oval 213">
              <a:extLst>
                <a:ext uri="{FF2B5EF4-FFF2-40B4-BE49-F238E27FC236}">
                  <a16:creationId xmlns:a16="http://schemas.microsoft.com/office/drawing/2014/main" id="{AC92DBE8-B180-4790-B008-1FC6A3AAAA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38" name="Oval 214">
              <a:extLst>
                <a:ext uri="{FF2B5EF4-FFF2-40B4-BE49-F238E27FC236}">
                  <a16:creationId xmlns:a16="http://schemas.microsoft.com/office/drawing/2014/main" id="{0A71493B-DDC2-46FC-A111-7FB1AD47EFD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39" name="Oval 215">
              <a:extLst>
                <a:ext uri="{FF2B5EF4-FFF2-40B4-BE49-F238E27FC236}">
                  <a16:creationId xmlns:a16="http://schemas.microsoft.com/office/drawing/2014/main" id="{951DF28E-804A-443C-9F5B-99911C7EE42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40" name="Oval 216">
              <a:extLst>
                <a:ext uri="{FF2B5EF4-FFF2-40B4-BE49-F238E27FC236}">
                  <a16:creationId xmlns:a16="http://schemas.microsoft.com/office/drawing/2014/main" id="{8BC8DACA-C43A-4DA3-8C1C-AC9C637E3D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841" name="Oval 217">
              <a:extLst>
                <a:ext uri="{FF2B5EF4-FFF2-40B4-BE49-F238E27FC236}">
                  <a16:creationId xmlns:a16="http://schemas.microsoft.com/office/drawing/2014/main" id="{EC51AF24-720B-4DEF-913A-27F9DA90E7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6842" name="Rectangle 218">
            <a:extLst>
              <a:ext uri="{FF2B5EF4-FFF2-40B4-BE49-F238E27FC236}">
                <a16:creationId xmlns:a16="http://schemas.microsoft.com/office/drawing/2014/main" id="{58B8C9E9-8E7B-4B19-B372-AC421AC5DA9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26843" name="Rectangle 219">
            <a:extLst>
              <a:ext uri="{FF2B5EF4-FFF2-40B4-BE49-F238E27FC236}">
                <a16:creationId xmlns:a16="http://schemas.microsoft.com/office/drawing/2014/main" id="{5B9FC30A-1282-4108-B9A1-D7354522E78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26844" name="Rectangle 220">
            <a:extLst>
              <a:ext uri="{FF2B5EF4-FFF2-40B4-BE49-F238E27FC236}">
                <a16:creationId xmlns:a16="http://schemas.microsoft.com/office/drawing/2014/main" id="{1F1068B7-E3F6-4944-91A4-64F1918745F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26845" name="Rectangle 221">
            <a:extLst>
              <a:ext uri="{FF2B5EF4-FFF2-40B4-BE49-F238E27FC236}">
                <a16:creationId xmlns:a16="http://schemas.microsoft.com/office/drawing/2014/main" id="{C6A0296C-22E0-413E-9EA5-03E2472E8E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26846" name="Rectangle 222">
            <a:extLst>
              <a:ext uri="{FF2B5EF4-FFF2-40B4-BE49-F238E27FC236}">
                <a16:creationId xmlns:a16="http://schemas.microsoft.com/office/drawing/2014/main" id="{9E7BA3F4-08B3-445F-BC6B-F5AC0D9D63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BB17F6-63E9-4CC8-B6DF-9027B4EC227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15C6AB1-B8B6-4455-9E3B-30444EC50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9CAAC60-CF63-4623-956F-460DEFE96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BCDC80F-140B-47A4-923F-461AE0F7DC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B705E8-0295-402D-9234-5EA2D6C8D494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6DAE22-9C5B-4063-9E6A-B35BD4442C4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4558915-0446-40B1-98D6-C18BB471E6A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3217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6960484-20DE-4342-99AE-8FAEF24EBB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387A8B6-37C7-4CF2-BAD7-8947CFA81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1C6D96D-1A63-4910-A4DB-5CC4B9D4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A2D968-C494-448D-BE54-15557E3DB71F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D7A9DC8-37F1-486F-9D23-F14BC37FF18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9FFF1C1-8C6E-4136-9F73-2DB097E550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9449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0AAC7375-A76D-45CA-8FFD-34927331965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DCCFF271-17DF-40D8-A9FA-EDE42E3908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8AEFFF-B76D-45CD-9888-F4E80B6617AA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B677647-E615-4299-88EB-06EB29EDDA9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9A0116E-F50D-4C3D-9EEC-13F0F67ADC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9347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26828D-D105-4196-A584-DE8EC87F1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AA98B34-98E6-40A5-8566-346DDAA060E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4D1D837-897F-4181-8900-4BEB580BA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5D02569-E526-4F39-9818-38FCA70C89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FB22F6B-9189-4B0F-B9FD-16CA03B46F42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0D59A442-182B-4A00-8082-3C06968D69C1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EF420CF8-2B29-4C5C-8564-D24C98024D6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3346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BC5F9A6-7938-4267-BCA7-8A8F10880188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88CD8E-E2F7-41F0-B369-F77DB34DFA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075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58464AA-07F9-414C-837D-FE2E0D85B3E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3ED55607-B1AB-4A77-A76B-180EA95C9F1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57200" y="3943350"/>
            <a:ext cx="4038600" cy="219075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5E93100-999F-4BA2-A34F-38481C624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FB9E7BB-5F31-426F-ABA6-FEF8589EF4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2198A15-D10A-4798-9329-D73C2FBA178A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8" name="Veri Yer Tutucusu 7">
            <a:extLst>
              <a:ext uri="{FF2B5EF4-FFF2-40B4-BE49-F238E27FC236}">
                <a16:creationId xmlns:a16="http://schemas.microsoft.com/office/drawing/2014/main" id="{D1ABF44D-C710-490B-99B8-F805AB2F057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Alt Bilgi Yer Tutucusu 8">
            <a:extLst>
              <a:ext uri="{FF2B5EF4-FFF2-40B4-BE49-F238E27FC236}">
                <a16:creationId xmlns:a16="http://schemas.microsoft.com/office/drawing/2014/main" id="{2178CA9A-4E84-4920-BF76-02E98C2BE13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86491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EBD7DC-6D96-40DD-A078-70CB1EF37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2359ED-50B5-4A4D-BEC5-A10046D0C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9B14F1F-D9B3-4CAD-A428-254639453A8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1CA08C9C-785F-4BDD-86CA-D79890A6C4D4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E044F8-2331-4C93-8648-1457199599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4E3B45-BCF0-4430-87CF-2D41A3DFB70E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F905D7C-619F-4806-A25F-E3006D16D7F9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39C217A-CB50-4067-A4C2-E72376FC238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7550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34B4D9-BD17-4B82-8880-C025A907B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06DAB0-A76A-4DD6-8499-65064CDCE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CF6FBEA-93C6-473D-BA33-1F13D9365A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24C23C-9DBC-4450-BE1E-143D4F101438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6916CE4-3B22-4563-A0C4-B30DC1C1AC4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753DBA4-4267-4571-ACA0-A4AA39C555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7821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8EDEAD4-7B9C-47E4-972F-C35F42DDA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E3A9350-BCA0-4330-B1C0-348DCA152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9A08056-666B-491D-934C-B5AD106F3F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397809-C312-4995-BE52-BDA91BC74A3C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FDF4BBA-E019-4D61-B619-07B28E66FDE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A07E1E4-4039-4EE7-ABB8-0DF57F3706B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9287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7C44A0-E370-45F5-8C8D-4FE99C53E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8092B3-42EA-4CE0-84D0-4E9E39920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9C3FB20-5BF3-4C56-8003-D93B29F10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ACC6586-A6F2-47B5-B082-13B0E307B4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7C5C3E-92B3-44BD-BED2-9E4AC75B04CC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2511B3B4-0E31-40D5-B730-B9DF6344EA7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A7BE0319-2437-4321-A57B-522B0CE52A1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0999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360018-628F-49F0-9C72-FDB6EB825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DCDFCB6-729B-4B3E-83E7-7906B4A12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7C6327D-3AA7-4152-93B0-A21083F99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6209C64-0865-4A13-8123-654ACCA0F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9AFA8C6-60CA-4465-BCA6-F461E602F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47C601E-ECB0-485B-87E4-0E76850A0D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3BE37F-DC25-475C-8CC1-D0B72573AAE8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8" name="Veri Yer Tutucusu 7">
            <a:extLst>
              <a:ext uri="{FF2B5EF4-FFF2-40B4-BE49-F238E27FC236}">
                <a16:creationId xmlns:a16="http://schemas.microsoft.com/office/drawing/2014/main" id="{F579CC42-18C9-4E40-9F2C-AA558BC859F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Alt Bilgi Yer Tutucusu 8">
            <a:extLst>
              <a:ext uri="{FF2B5EF4-FFF2-40B4-BE49-F238E27FC236}">
                <a16:creationId xmlns:a16="http://schemas.microsoft.com/office/drawing/2014/main" id="{341C221C-731C-45CB-89F6-31C1546DBCB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1395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96F788B-534E-4F19-8C19-424261680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35C120EF-9C4D-4F71-9A7E-1306A540B9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6448C-E883-4346-A571-DB08C5394328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1097E88-0299-422E-9224-BCA478CF004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D0CC312-0CB8-459A-A91A-3681BAAF2F3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4487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46646454-10B5-401E-B011-9B0AA15F40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70B74F-33EA-4462-8471-8EFD108B4991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E4C1C8C-CFD5-415E-B0AA-C54F82F723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A8C8F6F-A6F7-42A8-8191-15130882C7D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0342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42B101-AFD5-4C80-B7BE-C77728BD7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26F9E9-E1DE-42BC-98CE-F361399C5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7498E25-1AD0-48BC-B054-74913FFA3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A097614-49E2-45B1-846A-22D1FA2C7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13730F-03F6-4A5C-A045-89007F94C097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2924AD7B-670C-4627-B113-EBA85758610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58A208ED-D83B-4B52-B46D-C89982376C3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0347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B5C8B4-C059-4897-9075-816B5D9A1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65A9CF7-6784-445F-BA62-F222F728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30F7176-6752-4ACB-82E7-4B8359C50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3EA09A0-0679-4194-B34E-2263DA1BFC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82F146-B6A9-433F-BE45-DF69637D8236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8E1FCBA9-8CD3-4406-B6EF-34ADB30B929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C9C806A8-6164-4985-8896-2F180301A0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653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>
            <a:extLst>
              <a:ext uri="{FF2B5EF4-FFF2-40B4-BE49-F238E27FC236}">
                <a16:creationId xmlns:a16="http://schemas.microsoft.com/office/drawing/2014/main" id="{B398AF85-76FD-4068-822D-D23C29FFEBD0}"/>
              </a:ext>
            </a:extLst>
          </p:cNvPr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5603" name="Rectangle 3">
              <a:extLst>
                <a:ext uri="{FF2B5EF4-FFF2-40B4-BE49-F238E27FC236}">
                  <a16:creationId xmlns:a16="http://schemas.microsoft.com/office/drawing/2014/main" id="{0FEDB6BA-D1D9-49F0-AAF7-3216233481C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04" name="Rectangle 4">
              <a:extLst>
                <a:ext uri="{FF2B5EF4-FFF2-40B4-BE49-F238E27FC236}">
                  <a16:creationId xmlns:a16="http://schemas.microsoft.com/office/drawing/2014/main" id="{B5E7A89C-7669-47A0-9157-9455A6C469E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05" name="Rectangle 5">
              <a:extLst>
                <a:ext uri="{FF2B5EF4-FFF2-40B4-BE49-F238E27FC236}">
                  <a16:creationId xmlns:a16="http://schemas.microsoft.com/office/drawing/2014/main" id="{37CCDCF2-8F28-4447-9466-E853BC7FD4C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06" name="Rectangle 6">
              <a:extLst>
                <a:ext uri="{FF2B5EF4-FFF2-40B4-BE49-F238E27FC236}">
                  <a16:creationId xmlns:a16="http://schemas.microsoft.com/office/drawing/2014/main" id="{0082A60B-B436-499A-9A60-92B919771F6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07" name="Rectangle 7">
              <a:extLst>
                <a:ext uri="{FF2B5EF4-FFF2-40B4-BE49-F238E27FC236}">
                  <a16:creationId xmlns:a16="http://schemas.microsoft.com/office/drawing/2014/main" id="{CCFC1E46-0613-466D-91F2-E9413BE5F41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08" name="Rectangle 8">
              <a:extLst>
                <a:ext uri="{FF2B5EF4-FFF2-40B4-BE49-F238E27FC236}">
                  <a16:creationId xmlns:a16="http://schemas.microsoft.com/office/drawing/2014/main" id="{294F6907-AA02-4582-9DB3-1AB16787357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09" name="Rectangle 9">
              <a:extLst>
                <a:ext uri="{FF2B5EF4-FFF2-40B4-BE49-F238E27FC236}">
                  <a16:creationId xmlns:a16="http://schemas.microsoft.com/office/drawing/2014/main" id="{E0619AD7-BF4F-4C34-86D8-273F3BB8B9E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10" name="Rectangle 10">
              <a:extLst>
                <a:ext uri="{FF2B5EF4-FFF2-40B4-BE49-F238E27FC236}">
                  <a16:creationId xmlns:a16="http://schemas.microsoft.com/office/drawing/2014/main" id="{45BCBA0D-341D-4B2D-87EB-32022900633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11" name="Rectangle 11">
              <a:extLst>
                <a:ext uri="{FF2B5EF4-FFF2-40B4-BE49-F238E27FC236}">
                  <a16:creationId xmlns:a16="http://schemas.microsoft.com/office/drawing/2014/main" id="{51EC7AE8-19F3-460B-95AE-F4A7B5CFF95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12" name="Rectangle 12">
              <a:extLst>
                <a:ext uri="{FF2B5EF4-FFF2-40B4-BE49-F238E27FC236}">
                  <a16:creationId xmlns:a16="http://schemas.microsoft.com/office/drawing/2014/main" id="{0931FF55-5238-412D-905C-E42597A902C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13" name="Rectangle 13">
              <a:extLst>
                <a:ext uri="{FF2B5EF4-FFF2-40B4-BE49-F238E27FC236}">
                  <a16:creationId xmlns:a16="http://schemas.microsoft.com/office/drawing/2014/main" id="{5171F8F9-5468-43EE-8E62-A03C09C084C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14" name="Rectangle 14">
              <a:extLst>
                <a:ext uri="{FF2B5EF4-FFF2-40B4-BE49-F238E27FC236}">
                  <a16:creationId xmlns:a16="http://schemas.microsoft.com/office/drawing/2014/main" id="{6AA6EB4D-CDFE-49A0-9E58-00764466807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15" name="Rectangle 15">
              <a:extLst>
                <a:ext uri="{FF2B5EF4-FFF2-40B4-BE49-F238E27FC236}">
                  <a16:creationId xmlns:a16="http://schemas.microsoft.com/office/drawing/2014/main" id="{2B89D64A-37A4-482F-AE26-3F0A42E5817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16" name="Rectangle 16">
              <a:extLst>
                <a:ext uri="{FF2B5EF4-FFF2-40B4-BE49-F238E27FC236}">
                  <a16:creationId xmlns:a16="http://schemas.microsoft.com/office/drawing/2014/main" id="{C7F01ECD-3BEF-4311-A2A6-115CC37CF1C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17" name="Rectangle 17">
              <a:extLst>
                <a:ext uri="{FF2B5EF4-FFF2-40B4-BE49-F238E27FC236}">
                  <a16:creationId xmlns:a16="http://schemas.microsoft.com/office/drawing/2014/main" id="{D3D39EE2-B158-4471-BDEA-5A519A821CC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18" name="Rectangle 18">
              <a:extLst>
                <a:ext uri="{FF2B5EF4-FFF2-40B4-BE49-F238E27FC236}">
                  <a16:creationId xmlns:a16="http://schemas.microsoft.com/office/drawing/2014/main" id="{010E02AD-143C-4756-B9EF-8374A17E2E5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19" name="Rectangle 19">
              <a:extLst>
                <a:ext uri="{FF2B5EF4-FFF2-40B4-BE49-F238E27FC236}">
                  <a16:creationId xmlns:a16="http://schemas.microsoft.com/office/drawing/2014/main" id="{450DF6F0-A2A6-471B-AAFA-AD5F6C0E2AD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20" name="Rectangle 20">
              <a:extLst>
                <a:ext uri="{FF2B5EF4-FFF2-40B4-BE49-F238E27FC236}">
                  <a16:creationId xmlns:a16="http://schemas.microsoft.com/office/drawing/2014/main" id="{C8753E33-C4A3-48BC-8328-84D92910D14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21" name="Rectangle 21">
              <a:extLst>
                <a:ext uri="{FF2B5EF4-FFF2-40B4-BE49-F238E27FC236}">
                  <a16:creationId xmlns:a16="http://schemas.microsoft.com/office/drawing/2014/main" id="{231B07D5-CC98-4592-86B1-42C57B2120E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22" name="Rectangle 22">
              <a:extLst>
                <a:ext uri="{FF2B5EF4-FFF2-40B4-BE49-F238E27FC236}">
                  <a16:creationId xmlns:a16="http://schemas.microsoft.com/office/drawing/2014/main" id="{BD6EE1D9-CA22-459A-A215-FFD951E6831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23" name="Rectangle 23">
              <a:extLst>
                <a:ext uri="{FF2B5EF4-FFF2-40B4-BE49-F238E27FC236}">
                  <a16:creationId xmlns:a16="http://schemas.microsoft.com/office/drawing/2014/main" id="{B7F22AED-D740-4ADD-8539-E7811A92E14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24" name="Rectangle 24">
              <a:extLst>
                <a:ext uri="{FF2B5EF4-FFF2-40B4-BE49-F238E27FC236}">
                  <a16:creationId xmlns:a16="http://schemas.microsoft.com/office/drawing/2014/main" id="{B106B0CC-327C-4159-A614-F0077C24A93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25" name="Rectangle 25">
              <a:extLst>
                <a:ext uri="{FF2B5EF4-FFF2-40B4-BE49-F238E27FC236}">
                  <a16:creationId xmlns:a16="http://schemas.microsoft.com/office/drawing/2014/main" id="{907ACF02-5E4A-4E81-B9CC-4AE04131DF6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26" name="Rectangle 26">
              <a:extLst>
                <a:ext uri="{FF2B5EF4-FFF2-40B4-BE49-F238E27FC236}">
                  <a16:creationId xmlns:a16="http://schemas.microsoft.com/office/drawing/2014/main" id="{8027A6ED-53D8-4628-B653-0EB08C0FF87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27" name="Rectangle 27">
              <a:extLst>
                <a:ext uri="{FF2B5EF4-FFF2-40B4-BE49-F238E27FC236}">
                  <a16:creationId xmlns:a16="http://schemas.microsoft.com/office/drawing/2014/main" id="{E0A1C5AA-CD2F-4B14-B57B-B2C6C0D712D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28" name="Rectangle 28">
              <a:extLst>
                <a:ext uri="{FF2B5EF4-FFF2-40B4-BE49-F238E27FC236}">
                  <a16:creationId xmlns:a16="http://schemas.microsoft.com/office/drawing/2014/main" id="{1CA874F4-D11E-47F4-8542-BEAB9072DFF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29" name="Rectangle 29">
              <a:extLst>
                <a:ext uri="{FF2B5EF4-FFF2-40B4-BE49-F238E27FC236}">
                  <a16:creationId xmlns:a16="http://schemas.microsoft.com/office/drawing/2014/main" id="{5F460EF9-5B01-4660-8E2F-177AA203EAF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30" name="Rectangle 30">
              <a:extLst>
                <a:ext uri="{FF2B5EF4-FFF2-40B4-BE49-F238E27FC236}">
                  <a16:creationId xmlns:a16="http://schemas.microsoft.com/office/drawing/2014/main" id="{64DCD9DD-4CF7-4AB3-86B5-4EB6C9F5548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31" name="Rectangle 31">
              <a:extLst>
                <a:ext uri="{FF2B5EF4-FFF2-40B4-BE49-F238E27FC236}">
                  <a16:creationId xmlns:a16="http://schemas.microsoft.com/office/drawing/2014/main" id="{311AE53C-A226-4409-8F09-242BD9865EC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32" name="Rectangle 32">
              <a:extLst>
                <a:ext uri="{FF2B5EF4-FFF2-40B4-BE49-F238E27FC236}">
                  <a16:creationId xmlns:a16="http://schemas.microsoft.com/office/drawing/2014/main" id="{45AF0F70-B833-4439-A126-FF3B535CD5B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33" name="Rectangle 33">
              <a:extLst>
                <a:ext uri="{FF2B5EF4-FFF2-40B4-BE49-F238E27FC236}">
                  <a16:creationId xmlns:a16="http://schemas.microsoft.com/office/drawing/2014/main" id="{23D93E62-A0F7-4F08-A7FB-4992A139B23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34" name="Rectangle 34">
              <a:extLst>
                <a:ext uri="{FF2B5EF4-FFF2-40B4-BE49-F238E27FC236}">
                  <a16:creationId xmlns:a16="http://schemas.microsoft.com/office/drawing/2014/main" id="{8963DEF6-5208-44A3-ABC7-C389EA8ED98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tr-TR" altLang="tr-T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35" name="Oval 35">
              <a:extLst>
                <a:ext uri="{FF2B5EF4-FFF2-40B4-BE49-F238E27FC236}">
                  <a16:creationId xmlns:a16="http://schemas.microsoft.com/office/drawing/2014/main" id="{18027999-969D-46D6-B0F4-C239F8A577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36" name="Oval 36">
              <a:extLst>
                <a:ext uri="{FF2B5EF4-FFF2-40B4-BE49-F238E27FC236}">
                  <a16:creationId xmlns:a16="http://schemas.microsoft.com/office/drawing/2014/main" id="{B6B69088-26BF-4E2C-A198-FC6CB94F3E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37" name="Oval 37">
              <a:extLst>
                <a:ext uri="{FF2B5EF4-FFF2-40B4-BE49-F238E27FC236}">
                  <a16:creationId xmlns:a16="http://schemas.microsoft.com/office/drawing/2014/main" id="{2EECCBDD-1525-4121-BE86-2FD633D2FF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38" name="Oval 38">
              <a:extLst>
                <a:ext uri="{FF2B5EF4-FFF2-40B4-BE49-F238E27FC236}">
                  <a16:creationId xmlns:a16="http://schemas.microsoft.com/office/drawing/2014/main" id="{CF80C35C-29AF-4E22-A1C8-6CFAAE21D3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39" name="Oval 39">
              <a:extLst>
                <a:ext uri="{FF2B5EF4-FFF2-40B4-BE49-F238E27FC236}">
                  <a16:creationId xmlns:a16="http://schemas.microsoft.com/office/drawing/2014/main" id="{05204F83-636D-44B5-9DE7-5C7246F5BE6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40" name="Oval 40">
              <a:extLst>
                <a:ext uri="{FF2B5EF4-FFF2-40B4-BE49-F238E27FC236}">
                  <a16:creationId xmlns:a16="http://schemas.microsoft.com/office/drawing/2014/main" id="{5A507998-9973-4C36-8521-A66F32F7F93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41" name="Oval 41">
              <a:extLst>
                <a:ext uri="{FF2B5EF4-FFF2-40B4-BE49-F238E27FC236}">
                  <a16:creationId xmlns:a16="http://schemas.microsoft.com/office/drawing/2014/main" id="{9D3513DD-9097-4C74-9E71-50D296E11C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42" name="Oval 42">
              <a:extLst>
                <a:ext uri="{FF2B5EF4-FFF2-40B4-BE49-F238E27FC236}">
                  <a16:creationId xmlns:a16="http://schemas.microsoft.com/office/drawing/2014/main" id="{91ABDA43-AE6D-4700-9D45-25CA4FBF840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43" name="Oval 43">
              <a:extLst>
                <a:ext uri="{FF2B5EF4-FFF2-40B4-BE49-F238E27FC236}">
                  <a16:creationId xmlns:a16="http://schemas.microsoft.com/office/drawing/2014/main" id="{88931415-BA66-49CB-BF05-4BB3E6346A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44" name="Oval 44">
              <a:extLst>
                <a:ext uri="{FF2B5EF4-FFF2-40B4-BE49-F238E27FC236}">
                  <a16:creationId xmlns:a16="http://schemas.microsoft.com/office/drawing/2014/main" id="{40026E23-FA22-41DE-B79B-BF4DAC151E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45" name="Oval 45">
              <a:extLst>
                <a:ext uri="{FF2B5EF4-FFF2-40B4-BE49-F238E27FC236}">
                  <a16:creationId xmlns:a16="http://schemas.microsoft.com/office/drawing/2014/main" id="{CE8B384E-C352-4CBE-8B6E-5EDD23B25B8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46" name="Oval 46">
              <a:extLst>
                <a:ext uri="{FF2B5EF4-FFF2-40B4-BE49-F238E27FC236}">
                  <a16:creationId xmlns:a16="http://schemas.microsoft.com/office/drawing/2014/main" id="{EEF675FB-BC30-40DD-B89E-754F60C163A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47" name="Oval 47">
              <a:extLst>
                <a:ext uri="{FF2B5EF4-FFF2-40B4-BE49-F238E27FC236}">
                  <a16:creationId xmlns:a16="http://schemas.microsoft.com/office/drawing/2014/main" id="{05B6191B-E58D-4E4D-ABD5-EAE5FBB2EB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48" name="Oval 48">
              <a:extLst>
                <a:ext uri="{FF2B5EF4-FFF2-40B4-BE49-F238E27FC236}">
                  <a16:creationId xmlns:a16="http://schemas.microsoft.com/office/drawing/2014/main" id="{E7A715A9-065D-42F0-A1A2-79CA8DE642E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49" name="Oval 49">
              <a:extLst>
                <a:ext uri="{FF2B5EF4-FFF2-40B4-BE49-F238E27FC236}">
                  <a16:creationId xmlns:a16="http://schemas.microsoft.com/office/drawing/2014/main" id="{038AD0C9-F2AA-4A5B-8399-EBE31BE990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50" name="Oval 50">
              <a:extLst>
                <a:ext uri="{FF2B5EF4-FFF2-40B4-BE49-F238E27FC236}">
                  <a16:creationId xmlns:a16="http://schemas.microsoft.com/office/drawing/2014/main" id="{10D591CE-A10F-47D4-85C4-8D4D2E7CC49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51" name="Oval 51">
              <a:extLst>
                <a:ext uri="{FF2B5EF4-FFF2-40B4-BE49-F238E27FC236}">
                  <a16:creationId xmlns:a16="http://schemas.microsoft.com/office/drawing/2014/main" id="{EEDC6AF1-5D48-4A89-92C5-F0C24F88199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52" name="Oval 52">
              <a:extLst>
                <a:ext uri="{FF2B5EF4-FFF2-40B4-BE49-F238E27FC236}">
                  <a16:creationId xmlns:a16="http://schemas.microsoft.com/office/drawing/2014/main" id="{B8037F10-360A-4CF8-9114-25B96DA48CA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53" name="Oval 53">
              <a:extLst>
                <a:ext uri="{FF2B5EF4-FFF2-40B4-BE49-F238E27FC236}">
                  <a16:creationId xmlns:a16="http://schemas.microsoft.com/office/drawing/2014/main" id="{AE6F782F-4601-4256-A8B6-D748CD50D39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54" name="Oval 54">
              <a:extLst>
                <a:ext uri="{FF2B5EF4-FFF2-40B4-BE49-F238E27FC236}">
                  <a16:creationId xmlns:a16="http://schemas.microsoft.com/office/drawing/2014/main" id="{BEC8E564-900B-48DF-AEA0-964328D08EB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55" name="Oval 55">
              <a:extLst>
                <a:ext uri="{FF2B5EF4-FFF2-40B4-BE49-F238E27FC236}">
                  <a16:creationId xmlns:a16="http://schemas.microsoft.com/office/drawing/2014/main" id="{B889870B-582C-4DCB-8EC7-021B8FA24B2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56" name="Oval 56">
              <a:extLst>
                <a:ext uri="{FF2B5EF4-FFF2-40B4-BE49-F238E27FC236}">
                  <a16:creationId xmlns:a16="http://schemas.microsoft.com/office/drawing/2014/main" id="{D9600DFA-FD2A-4D1C-A194-0FBD968F1B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57" name="Oval 57">
              <a:extLst>
                <a:ext uri="{FF2B5EF4-FFF2-40B4-BE49-F238E27FC236}">
                  <a16:creationId xmlns:a16="http://schemas.microsoft.com/office/drawing/2014/main" id="{BEEA0BB3-8DB3-4BCF-985D-120BF54A962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58" name="Oval 58">
              <a:extLst>
                <a:ext uri="{FF2B5EF4-FFF2-40B4-BE49-F238E27FC236}">
                  <a16:creationId xmlns:a16="http://schemas.microsoft.com/office/drawing/2014/main" id="{4B4E3621-8480-4156-A083-FF62EAB0EA0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59" name="Oval 59">
              <a:extLst>
                <a:ext uri="{FF2B5EF4-FFF2-40B4-BE49-F238E27FC236}">
                  <a16:creationId xmlns:a16="http://schemas.microsoft.com/office/drawing/2014/main" id="{512409F5-29A7-4C68-BFDD-A5719E1FD88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0" name="Oval 60">
              <a:extLst>
                <a:ext uri="{FF2B5EF4-FFF2-40B4-BE49-F238E27FC236}">
                  <a16:creationId xmlns:a16="http://schemas.microsoft.com/office/drawing/2014/main" id="{9BDD7CE2-A324-4A74-8975-67EAE289A9B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1" name="Oval 61">
              <a:extLst>
                <a:ext uri="{FF2B5EF4-FFF2-40B4-BE49-F238E27FC236}">
                  <a16:creationId xmlns:a16="http://schemas.microsoft.com/office/drawing/2014/main" id="{F1D9B8BD-9020-48D8-B97D-47A25946E18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2" name="Oval 62">
              <a:extLst>
                <a:ext uri="{FF2B5EF4-FFF2-40B4-BE49-F238E27FC236}">
                  <a16:creationId xmlns:a16="http://schemas.microsoft.com/office/drawing/2014/main" id="{8C3C60D7-1CCC-4EEF-93E9-837BFF25A6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3" name="Oval 63">
              <a:extLst>
                <a:ext uri="{FF2B5EF4-FFF2-40B4-BE49-F238E27FC236}">
                  <a16:creationId xmlns:a16="http://schemas.microsoft.com/office/drawing/2014/main" id="{850FEF82-A2BC-4347-9A5A-2BAF074597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4" name="Oval 64">
              <a:extLst>
                <a:ext uri="{FF2B5EF4-FFF2-40B4-BE49-F238E27FC236}">
                  <a16:creationId xmlns:a16="http://schemas.microsoft.com/office/drawing/2014/main" id="{58611753-93BC-4698-80CE-B908E4A356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5" name="Oval 65">
              <a:extLst>
                <a:ext uri="{FF2B5EF4-FFF2-40B4-BE49-F238E27FC236}">
                  <a16:creationId xmlns:a16="http://schemas.microsoft.com/office/drawing/2014/main" id="{AF833411-C0FF-468B-99C1-07EE600278A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6" name="Oval 66">
              <a:extLst>
                <a:ext uri="{FF2B5EF4-FFF2-40B4-BE49-F238E27FC236}">
                  <a16:creationId xmlns:a16="http://schemas.microsoft.com/office/drawing/2014/main" id="{6D09E0D7-87EE-4050-9E08-086B3E3EDF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7" name="Oval 67">
              <a:extLst>
                <a:ext uri="{FF2B5EF4-FFF2-40B4-BE49-F238E27FC236}">
                  <a16:creationId xmlns:a16="http://schemas.microsoft.com/office/drawing/2014/main" id="{2F9CCB09-E22C-40FB-BE7F-45658CAA18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8" name="Oval 68">
              <a:extLst>
                <a:ext uri="{FF2B5EF4-FFF2-40B4-BE49-F238E27FC236}">
                  <a16:creationId xmlns:a16="http://schemas.microsoft.com/office/drawing/2014/main" id="{CD48E625-16A6-4484-BA93-E116A13B9E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9" name="Oval 69">
              <a:extLst>
                <a:ext uri="{FF2B5EF4-FFF2-40B4-BE49-F238E27FC236}">
                  <a16:creationId xmlns:a16="http://schemas.microsoft.com/office/drawing/2014/main" id="{4B4B1D43-2395-43AC-BBBD-A603C459BB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0" name="Oval 70">
              <a:extLst>
                <a:ext uri="{FF2B5EF4-FFF2-40B4-BE49-F238E27FC236}">
                  <a16:creationId xmlns:a16="http://schemas.microsoft.com/office/drawing/2014/main" id="{58D889B3-6157-49AC-8F2F-20EB9FA97D4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1" name="Oval 71">
              <a:extLst>
                <a:ext uri="{FF2B5EF4-FFF2-40B4-BE49-F238E27FC236}">
                  <a16:creationId xmlns:a16="http://schemas.microsoft.com/office/drawing/2014/main" id="{C2B84349-3024-4C33-8EDA-037D8507CA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2" name="Oval 72">
              <a:extLst>
                <a:ext uri="{FF2B5EF4-FFF2-40B4-BE49-F238E27FC236}">
                  <a16:creationId xmlns:a16="http://schemas.microsoft.com/office/drawing/2014/main" id="{25776AF3-2C44-4A01-B4DB-4A323CABCA6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3" name="Oval 73">
              <a:extLst>
                <a:ext uri="{FF2B5EF4-FFF2-40B4-BE49-F238E27FC236}">
                  <a16:creationId xmlns:a16="http://schemas.microsoft.com/office/drawing/2014/main" id="{5A827FA8-45EB-4B16-82D8-AE3091214F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4" name="Oval 74">
              <a:extLst>
                <a:ext uri="{FF2B5EF4-FFF2-40B4-BE49-F238E27FC236}">
                  <a16:creationId xmlns:a16="http://schemas.microsoft.com/office/drawing/2014/main" id="{8C023BC8-3246-47BB-B37E-9C78A7537A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5" name="Oval 75">
              <a:extLst>
                <a:ext uri="{FF2B5EF4-FFF2-40B4-BE49-F238E27FC236}">
                  <a16:creationId xmlns:a16="http://schemas.microsoft.com/office/drawing/2014/main" id="{FF50A444-96A1-4CEE-A346-3DE338B6792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6" name="Oval 76">
              <a:extLst>
                <a:ext uri="{FF2B5EF4-FFF2-40B4-BE49-F238E27FC236}">
                  <a16:creationId xmlns:a16="http://schemas.microsoft.com/office/drawing/2014/main" id="{69A0C8C2-CDF1-41B1-81D8-C5EEAD9B6F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7" name="Oval 77">
              <a:extLst>
                <a:ext uri="{FF2B5EF4-FFF2-40B4-BE49-F238E27FC236}">
                  <a16:creationId xmlns:a16="http://schemas.microsoft.com/office/drawing/2014/main" id="{3E1C3B23-C187-4E28-9F24-24C7AAB8317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8" name="Oval 78">
              <a:extLst>
                <a:ext uri="{FF2B5EF4-FFF2-40B4-BE49-F238E27FC236}">
                  <a16:creationId xmlns:a16="http://schemas.microsoft.com/office/drawing/2014/main" id="{2527545A-2CBE-4633-9BBC-9579596C99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9" name="Oval 79">
              <a:extLst>
                <a:ext uri="{FF2B5EF4-FFF2-40B4-BE49-F238E27FC236}">
                  <a16:creationId xmlns:a16="http://schemas.microsoft.com/office/drawing/2014/main" id="{86D058FB-3CC0-45F1-8300-13A468F972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80" name="Oval 80">
              <a:extLst>
                <a:ext uri="{FF2B5EF4-FFF2-40B4-BE49-F238E27FC236}">
                  <a16:creationId xmlns:a16="http://schemas.microsoft.com/office/drawing/2014/main" id="{B329721E-D738-44FD-A03A-ED190F0743D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81" name="Oval 81">
              <a:extLst>
                <a:ext uri="{FF2B5EF4-FFF2-40B4-BE49-F238E27FC236}">
                  <a16:creationId xmlns:a16="http://schemas.microsoft.com/office/drawing/2014/main" id="{ECA8756F-0636-44A6-8109-9CB24A0607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82" name="Oval 82">
              <a:extLst>
                <a:ext uri="{FF2B5EF4-FFF2-40B4-BE49-F238E27FC236}">
                  <a16:creationId xmlns:a16="http://schemas.microsoft.com/office/drawing/2014/main" id="{CF578523-9CD5-4D7A-9C81-A57D4B2A0C3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83" name="Oval 83">
              <a:extLst>
                <a:ext uri="{FF2B5EF4-FFF2-40B4-BE49-F238E27FC236}">
                  <a16:creationId xmlns:a16="http://schemas.microsoft.com/office/drawing/2014/main" id="{EF9341A0-7016-41FC-A6F4-9DD9568A685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84" name="Oval 84">
              <a:extLst>
                <a:ext uri="{FF2B5EF4-FFF2-40B4-BE49-F238E27FC236}">
                  <a16:creationId xmlns:a16="http://schemas.microsoft.com/office/drawing/2014/main" id="{B55DD3E5-6C86-42D2-B5D5-C2847A1357C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85" name="Oval 85">
              <a:extLst>
                <a:ext uri="{FF2B5EF4-FFF2-40B4-BE49-F238E27FC236}">
                  <a16:creationId xmlns:a16="http://schemas.microsoft.com/office/drawing/2014/main" id="{B9C14C21-1D71-47B2-85A4-82154817B9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86" name="Oval 86">
              <a:extLst>
                <a:ext uri="{FF2B5EF4-FFF2-40B4-BE49-F238E27FC236}">
                  <a16:creationId xmlns:a16="http://schemas.microsoft.com/office/drawing/2014/main" id="{D4B75DBF-7A80-40B6-B03B-BDBEFF3F4A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87" name="Oval 87">
              <a:extLst>
                <a:ext uri="{FF2B5EF4-FFF2-40B4-BE49-F238E27FC236}">
                  <a16:creationId xmlns:a16="http://schemas.microsoft.com/office/drawing/2014/main" id="{B749E4FB-490F-4F97-8155-3DD277B32D4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88" name="Oval 88">
              <a:extLst>
                <a:ext uri="{FF2B5EF4-FFF2-40B4-BE49-F238E27FC236}">
                  <a16:creationId xmlns:a16="http://schemas.microsoft.com/office/drawing/2014/main" id="{CA09F1B0-5CFF-4A26-8108-7511C2C3F48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89" name="Oval 89">
              <a:extLst>
                <a:ext uri="{FF2B5EF4-FFF2-40B4-BE49-F238E27FC236}">
                  <a16:creationId xmlns:a16="http://schemas.microsoft.com/office/drawing/2014/main" id="{81A75762-27FC-4614-9CB7-FFB4EA8D16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90" name="Oval 90">
              <a:extLst>
                <a:ext uri="{FF2B5EF4-FFF2-40B4-BE49-F238E27FC236}">
                  <a16:creationId xmlns:a16="http://schemas.microsoft.com/office/drawing/2014/main" id="{2429508A-875D-42E1-9FA6-FD84774EAB0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91" name="Oval 91">
              <a:extLst>
                <a:ext uri="{FF2B5EF4-FFF2-40B4-BE49-F238E27FC236}">
                  <a16:creationId xmlns:a16="http://schemas.microsoft.com/office/drawing/2014/main" id="{3F7B432E-2317-453E-A4C0-2B560BCAC0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92" name="Oval 92">
              <a:extLst>
                <a:ext uri="{FF2B5EF4-FFF2-40B4-BE49-F238E27FC236}">
                  <a16:creationId xmlns:a16="http://schemas.microsoft.com/office/drawing/2014/main" id="{9A9966B4-934C-4C9E-8A7B-A5B9651431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93" name="Oval 93">
              <a:extLst>
                <a:ext uri="{FF2B5EF4-FFF2-40B4-BE49-F238E27FC236}">
                  <a16:creationId xmlns:a16="http://schemas.microsoft.com/office/drawing/2014/main" id="{02023E65-A359-4FA7-8DB0-DE3A68652D2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94" name="Oval 94">
              <a:extLst>
                <a:ext uri="{FF2B5EF4-FFF2-40B4-BE49-F238E27FC236}">
                  <a16:creationId xmlns:a16="http://schemas.microsoft.com/office/drawing/2014/main" id="{1C79B9F1-FD27-42B1-849E-2958F3D231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95" name="Oval 95">
              <a:extLst>
                <a:ext uri="{FF2B5EF4-FFF2-40B4-BE49-F238E27FC236}">
                  <a16:creationId xmlns:a16="http://schemas.microsoft.com/office/drawing/2014/main" id="{D77FC8C2-05C0-452B-93B4-89966CBA19F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96" name="Oval 96">
              <a:extLst>
                <a:ext uri="{FF2B5EF4-FFF2-40B4-BE49-F238E27FC236}">
                  <a16:creationId xmlns:a16="http://schemas.microsoft.com/office/drawing/2014/main" id="{ACCA446F-2B95-47DD-9CE7-38786DF9E9E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97" name="Oval 97">
              <a:extLst>
                <a:ext uri="{FF2B5EF4-FFF2-40B4-BE49-F238E27FC236}">
                  <a16:creationId xmlns:a16="http://schemas.microsoft.com/office/drawing/2014/main" id="{A74D544D-FB7C-4ED0-AC5A-ACEA351C247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98" name="Oval 98">
              <a:extLst>
                <a:ext uri="{FF2B5EF4-FFF2-40B4-BE49-F238E27FC236}">
                  <a16:creationId xmlns:a16="http://schemas.microsoft.com/office/drawing/2014/main" id="{6E1879D3-FD0A-41D3-8A29-41465A4C5F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99" name="Oval 99">
              <a:extLst>
                <a:ext uri="{FF2B5EF4-FFF2-40B4-BE49-F238E27FC236}">
                  <a16:creationId xmlns:a16="http://schemas.microsoft.com/office/drawing/2014/main" id="{9A4F3A81-2693-4173-8269-D9ACD7A89DC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00" name="Oval 100">
              <a:extLst>
                <a:ext uri="{FF2B5EF4-FFF2-40B4-BE49-F238E27FC236}">
                  <a16:creationId xmlns:a16="http://schemas.microsoft.com/office/drawing/2014/main" id="{C7BDE5F5-5760-4C90-BE23-D69E53F130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01" name="Oval 101">
              <a:extLst>
                <a:ext uri="{FF2B5EF4-FFF2-40B4-BE49-F238E27FC236}">
                  <a16:creationId xmlns:a16="http://schemas.microsoft.com/office/drawing/2014/main" id="{D475D53F-800C-4C27-8C5F-71D1C4E89E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02" name="Oval 102">
              <a:extLst>
                <a:ext uri="{FF2B5EF4-FFF2-40B4-BE49-F238E27FC236}">
                  <a16:creationId xmlns:a16="http://schemas.microsoft.com/office/drawing/2014/main" id="{BF17F845-90C5-4CB0-A5A7-1A50A7F83AC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03" name="Oval 103">
              <a:extLst>
                <a:ext uri="{FF2B5EF4-FFF2-40B4-BE49-F238E27FC236}">
                  <a16:creationId xmlns:a16="http://schemas.microsoft.com/office/drawing/2014/main" id="{A5CA91A2-A638-4810-A968-BDEC67D6550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04" name="Oval 104">
              <a:extLst>
                <a:ext uri="{FF2B5EF4-FFF2-40B4-BE49-F238E27FC236}">
                  <a16:creationId xmlns:a16="http://schemas.microsoft.com/office/drawing/2014/main" id="{C36CABAB-CFE3-4B5D-BC5B-E88515B02E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05" name="Oval 105">
              <a:extLst>
                <a:ext uri="{FF2B5EF4-FFF2-40B4-BE49-F238E27FC236}">
                  <a16:creationId xmlns:a16="http://schemas.microsoft.com/office/drawing/2014/main" id="{C3338FC8-6CDF-480C-921E-30683647BD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06" name="Oval 106">
              <a:extLst>
                <a:ext uri="{FF2B5EF4-FFF2-40B4-BE49-F238E27FC236}">
                  <a16:creationId xmlns:a16="http://schemas.microsoft.com/office/drawing/2014/main" id="{8ACA29AD-2F86-44FA-AF66-7D573FA2A3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07" name="Oval 107">
              <a:extLst>
                <a:ext uri="{FF2B5EF4-FFF2-40B4-BE49-F238E27FC236}">
                  <a16:creationId xmlns:a16="http://schemas.microsoft.com/office/drawing/2014/main" id="{F355F0CF-6A29-4BFF-B047-DAA847C0B2F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08" name="Oval 108">
              <a:extLst>
                <a:ext uri="{FF2B5EF4-FFF2-40B4-BE49-F238E27FC236}">
                  <a16:creationId xmlns:a16="http://schemas.microsoft.com/office/drawing/2014/main" id="{E6CFBDAA-8E0C-49BE-90CC-4CDF6D28A1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09" name="Oval 109">
              <a:extLst>
                <a:ext uri="{FF2B5EF4-FFF2-40B4-BE49-F238E27FC236}">
                  <a16:creationId xmlns:a16="http://schemas.microsoft.com/office/drawing/2014/main" id="{F174A08C-E436-4B2C-A198-AE2E4DF2CE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10" name="Oval 110">
              <a:extLst>
                <a:ext uri="{FF2B5EF4-FFF2-40B4-BE49-F238E27FC236}">
                  <a16:creationId xmlns:a16="http://schemas.microsoft.com/office/drawing/2014/main" id="{069A9C3D-C07C-4FCC-A038-E9270C58C4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11" name="Oval 111">
              <a:extLst>
                <a:ext uri="{FF2B5EF4-FFF2-40B4-BE49-F238E27FC236}">
                  <a16:creationId xmlns:a16="http://schemas.microsoft.com/office/drawing/2014/main" id="{76ED8911-FA07-4BFC-AFA6-00619C10FE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12" name="Oval 112">
              <a:extLst>
                <a:ext uri="{FF2B5EF4-FFF2-40B4-BE49-F238E27FC236}">
                  <a16:creationId xmlns:a16="http://schemas.microsoft.com/office/drawing/2014/main" id="{F0E00B1C-B43A-48FA-9696-4886FBCC8F7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13" name="Oval 113">
              <a:extLst>
                <a:ext uri="{FF2B5EF4-FFF2-40B4-BE49-F238E27FC236}">
                  <a16:creationId xmlns:a16="http://schemas.microsoft.com/office/drawing/2014/main" id="{CE4EF3BC-6181-4278-8080-B8F431E9065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14" name="Oval 114">
              <a:extLst>
                <a:ext uri="{FF2B5EF4-FFF2-40B4-BE49-F238E27FC236}">
                  <a16:creationId xmlns:a16="http://schemas.microsoft.com/office/drawing/2014/main" id="{DA10F625-A228-4C2D-97AE-BB276F89B8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15" name="Oval 115">
              <a:extLst>
                <a:ext uri="{FF2B5EF4-FFF2-40B4-BE49-F238E27FC236}">
                  <a16:creationId xmlns:a16="http://schemas.microsoft.com/office/drawing/2014/main" id="{D0502DD2-A398-44CA-AF23-29B93462F69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16" name="Oval 116">
              <a:extLst>
                <a:ext uri="{FF2B5EF4-FFF2-40B4-BE49-F238E27FC236}">
                  <a16:creationId xmlns:a16="http://schemas.microsoft.com/office/drawing/2014/main" id="{4038CD32-939F-44C5-BA80-5D604D3AD2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17" name="Oval 117">
              <a:extLst>
                <a:ext uri="{FF2B5EF4-FFF2-40B4-BE49-F238E27FC236}">
                  <a16:creationId xmlns:a16="http://schemas.microsoft.com/office/drawing/2014/main" id="{C5EC8233-FCC1-4697-9902-EC4E5F080C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18" name="Oval 118">
              <a:extLst>
                <a:ext uri="{FF2B5EF4-FFF2-40B4-BE49-F238E27FC236}">
                  <a16:creationId xmlns:a16="http://schemas.microsoft.com/office/drawing/2014/main" id="{772C5F57-F33C-42DA-8288-2E4BB8DDEE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19" name="Oval 119">
              <a:extLst>
                <a:ext uri="{FF2B5EF4-FFF2-40B4-BE49-F238E27FC236}">
                  <a16:creationId xmlns:a16="http://schemas.microsoft.com/office/drawing/2014/main" id="{351B3AD4-CB77-4B39-80A7-DD10B9FCA1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20" name="Oval 120">
              <a:extLst>
                <a:ext uri="{FF2B5EF4-FFF2-40B4-BE49-F238E27FC236}">
                  <a16:creationId xmlns:a16="http://schemas.microsoft.com/office/drawing/2014/main" id="{5D4B9E16-4C7E-442D-A9A8-41209BC5A8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21" name="Oval 121">
              <a:extLst>
                <a:ext uri="{FF2B5EF4-FFF2-40B4-BE49-F238E27FC236}">
                  <a16:creationId xmlns:a16="http://schemas.microsoft.com/office/drawing/2014/main" id="{868491D4-FE17-44D2-A771-6F170ABBBC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22" name="Oval 122">
              <a:extLst>
                <a:ext uri="{FF2B5EF4-FFF2-40B4-BE49-F238E27FC236}">
                  <a16:creationId xmlns:a16="http://schemas.microsoft.com/office/drawing/2014/main" id="{D6204489-2DC1-4F19-8353-B58A7D18AB0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23" name="Oval 123">
              <a:extLst>
                <a:ext uri="{FF2B5EF4-FFF2-40B4-BE49-F238E27FC236}">
                  <a16:creationId xmlns:a16="http://schemas.microsoft.com/office/drawing/2014/main" id="{D2441F6D-E4AD-4CE1-B237-BA8E521CDAB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24" name="Oval 124">
              <a:extLst>
                <a:ext uri="{FF2B5EF4-FFF2-40B4-BE49-F238E27FC236}">
                  <a16:creationId xmlns:a16="http://schemas.microsoft.com/office/drawing/2014/main" id="{C095C9A6-22F8-4BFA-9F76-35092578620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25" name="Oval 125">
              <a:extLst>
                <a:ext uri="{FF2B5EF4-FFF2-40B4-BE49-F238E27FC236}">
                  <a16:creationId xmlns:a16="http://schemas.microsoft.com/office/drawing/2014/main" id="{83CB117C-C016-4D53-AE53-3947DD81934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26" name="Oval 126">
              <a:extLst>
                <a:ext uri="{FF2B5EF4-FFF2-40B4-BE49-F238E27FC236}">
                  <a16:creationId xmlns:a16="http://schemas.microsoft.com/office/drawing/2014/main" id="{C2EF9A2B-0561-4EFB-A80C-FC169183FC4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27" name="Oval 127">
              <a:extLst>
                <a:ext uri="{FF2B5EF4-FFF2-40B4-BE49-F238E27FC236}">
                  <a16:creationId xmlns:a16="http://schemas.microsoft.com/office/drawing/2014/main" id="{6DFA70E4-BC91-490A-BB6D-E3FAA8701A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28" name="Oval 128">
              <a:extLst>
                <a:ext uri="{FF2B5EF4-FFF2-40B4-BE49-F238E27FC236}">
                  <a16:creationId xmlns:a16="http://schemas.microsoft.com/office/drawing/2014/main" id="{85673E14-19E5-4D0E-9C8A-60A5B50B50E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29" name="Oval 129">
              <a:extLst>
                <a:ext uri="{FF2B5EF4-FFF2-40B4-BE49-F238E27FC236}">
                  <a16:creationId xmlns:a16="http://schemas.microsoft.com/office/drawing/2014/main" id="{966D1DFF-0649-4871-8CDB-080F046D136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30" name="Oval 130">
              <a:extLst>
                <a:ext uri="{FF2B5EF4-FFF2-40B4-BE49-F238E27FC236}">
                  <a16:creationId xmlns:a16="http://schemas.microsoft.com/office/drawing/2014/main" id="{1D496781-59E4-4960-B730-982E113351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31" name="Oval 131">
              <a:extLst>
                <a:ext uri="{FF2B5EF4-FFF2-40B4-BE49-F238E27FC236}">
                  <a16:creationId xmlns:a16="http://schemas.microsoft.com/office/drawing/2014/main" id="{9FFB8D93-53E1-41F7-B9F1-C02E9EFFFCD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32" name="Oval 132">
              <a:extLst>
                <a:ext uri="{FF2B5EF4-FFF2-40B4-BE49-F238E27FC236}">
                  <a16:creationId xmlns:a16="http://schemas.microsoft.com/office/drawing/2014/main" id="{2E0E0BE0-8018-4017-905C-A0997D0978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33" name="Oval 133">
              <a:extLst>
                <a:ext uri="{FF2B5EF4-FFF2-40B4-BE49-F238E27FC236}">
                  <a16:creationId xmlns:a16="http://schemas.microsoft.com/office/drawing/2014/main" id="{DA00E4B7-1490-4DB2-80AC-41E1A286A8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34" name="Oval 134">
              <a:extLst>
                <a:ext uri="{FF2B5EF4-FFF2-40B4-BE49-F238E27FC236}">
                  <a16:creationId xmlns:a16="http://schemas.microsoft.com/office/drawing/2014/main" id="{7B0960B7-AEA2-4F62-BA79-69AA8AD12B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35" name="Oval 135">
              <a:extLst>
                <a:ext uri="{FF2B5EF4-FFF2-40B4-BE49-F238E27FC236}">
                  <a16:creationId xmlns:a16="http://schemas.microsoft.com/office/drawing/2014/main" id="{1C57EE08-7CC2-4B9C-BF6E-1807DE2D34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36" name="Oval 136">
              <a:extLst>
                <a:ext uri="{FF2B5EF4-FFF2-40B4-BE49-F238E27FC236}">
                  <a16:creationId xmlns:a16="http://schemas.microsoft.com/office/drawing/2014/main" id="{DE7C1AB6-0BD2-4082-B2AF-3D2E9F794A2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37" name="Oval 137">
              <a:extLst>
                <a:ext uri="{FF2B5EF4-FFF2-40B4-BE49-F238E27FC236}">
                  <a16:creationId xmlns:a16="http://schemas.microsoft.com/office/drawing/2014/main" id="{FCFFD4DB-C9A4-425B-8802-8E18B03943B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38" name="Oval 138">
              <a:extLst>
                <a:ext uri="{FF2B5EF4-FFF2-40B4-BE49-F238E27FC236}">
                  <a16:creationId xmlns:a16="http://schemas.microsoft.com/office/drawing/2014/main" id="{3C9789D0-0CA1-49E4-87BF-8E97F935B9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39" name="Oval 139">
              <a:extLst>
                <a:ext uri="{FF2B5EF4-FFF2-40B4-BE49-F238E27FC236}">
                  <a16:creationId xmlns:a16="http://schemas.microsoft.com/office/drawing/2014/main" id="{825B9375-5475-49D5-AF3C-711021475F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40" name="Oval 140">
              <a:extLst>
                <a:ext uri="{FF2B5EF4-FFF2-40B4-BE49-F238E27FC236}">
                  <a16:creationId xmlns:a16="http://schemas.microsoft.com/office/drawing/2014/main" id="{401F76DC-37FE-4381-B886-855BE1E5F0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41" name="Oval 141">
              <a:extLst>
                <a:ext uri="{FF2B5EF4-FFF2-40B4-BE49-F238E27FC236}">
                  <a16:creationId xmlns:a16="http://schemas.microsoft.com/office/drawing/2014/main" id="{EF9BE511-DCC0-4186-B0F9-87319A30309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42" name="Oval 142">
              <a:extLst>
                <a:ext uri="{FF2B5EF4-FFF2-40B4-BE49-F238E27FC236}">
                  <a16:creationId xmlns:a16="http://schemas.microsoft.com/office/drawing/2014/main" id="{22D36942-2E14-4FED-BE66-74EA7A2BA2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43" name="Oval 143">
              <a:extLst>
                <a:ext uri="{FF2B5EF4-FFF2-40B4-BE49-F238E27FC236}">
                  <a16:creationId xmlns:a16="http://schemas.microsoft.com/office/drawing/2014/main" id="{ED0EBEAF-5F64-4C15-BEBE-D101B5A2195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44" name="Oval 144">
              <a:extLst>
                <a:ext uri="{FF2B5EF4-FFF2-40B4-BE49-F238E27FC236}">
                  <a16:creationId xmlns:a16="http://schemas.microsoft.com/office/drawing/2014/main" id="{EABA7F8C-778E-4A8F-B5A3-947CA81C1E6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45" name="Oval 145">
              <a:extLst>
                <a:ext uri="{FF2B5EF4-FFF2-40B4-BE49-F238E27FC236}">
                  <a16:creationId xmlns:a16="http://schemas.microsoft.com/office/drawing/2014/main" id="{A911AEC1-4D67-43FF-86B8-16CEC3967B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46" name="Oval 146">
              <a:extLst>
                <a:ext uri="{FF2B5EF4-FFF2-40B4-BE49-F238E27FC236}">
                  <a16:creationId xmlns:a16="http://schemas.microsoft.com/office/drawing/2014/main" id="{22DAC7D3-DD13-4E9E-90D4-CABB2606618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47" name="Oval 147">
              <a:extLst>
                <a:ext uri="{FF2B5EF4-FFF2-40B4-BE49-F238E27FC236}">
                  <a16:creationId xmlns:a16="http://schemas.microsoft.com/office/drawing/2014/main" id="{9975E659-507A-41A3-825A-8B24DACFF85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48" name="Oval 148">
              <a:extLst>
                <a:ext uri="{FF2B5EF4-FFF2-40B4-BE49-F238E27FC236}">
                  <a16:creationId xmlns:a16="http://schemas.microsoft.com/office/drawing/2014/main" id="{7FBE235C-AA76-45BF-8A45-0D182F4348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49" name="Oval 149">
              <a:extLst>
                <a:ext uri="{FF2B5EF4-FFF2-40B4-BE49-F238E27FC236}">
                  <a16:creationId xmlns:a16="http://schemas.microsoft.com/office/drawing/2014/main" id="{6B5FED76-F2D0-480C-A486-E1EF111051E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50" name="Oval 150">
              <a:extLst>
                <a:ext uri="{FF2B5EF4-FFF2-40B4-BE49-F238E27FC236}">
                  <a16:creationId xmlns:a16="http://schemas.microsoft.com/office/drawing/2014/main" id="{0A534906-39A2-42D2-AFB7-A8F86401348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51" name="Oval 151">
              <a:extLst>
                <a:ext uri="{FF2B5EF4-FFF2-40B4-BE49-F238E27FC236}">
                  <a16:creationId xmlns:a16="http://schemas.microsoft.com/office/drawing/2014/main" id="{F685EE44-C280-4A4C-8792-B2F083575F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52" name="Oval 152">
              <a:extLst>
                <a:ext uri="{FF2B5EF4-FFF2-40B4-BE49-F238E27FC236}">
                  <a16:creationId xmlns:a16="http://schemas.microsoft.com/office/drawing/2014/main" id="{09FE94F4-57F6-45E8-A59D-DA1F28F831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53" name="Oval 153">
              <a:extLst>
                <a:ext uri="{FF2B5EF4-FFF2-40B4-BE49-F238E27FC236}">
                  <a16:creationId xmlns:a16="http://schemas.microsoft.com/office/drawing/2014/main" id="{BDFA35E8-EE40-4C42-877B-828C58E0347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54" name="Oval 154">
              <a:extLst>
                <a:ext uri="{FF2B5EF4-FFF2-40B4-BE49-F238E27FC236}">
                  <a16:creationId xmlns:a16="http://schemas.microsoft.com/office/drawing/2014/main" id="{316721DD-CDE8-475A-AB7E-610F2D89E3D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55" name="Oval 155">
              <a:extLst>
                <a:ext uri="{FF2B5EF4-FFF2-40B4-BE49-F238E27FC236}">
                  <a16:creationId xmlns:a16="http://schemas.microsoft.com/office/drawing/2014/main" id="{5D588969-804E-433F-8EDF-92A8B0D9D4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56" name="Oval 156">
              <a:extLst>
                <a:ext uri="{FF2B5EF4-FFF2-40B4-BE49-F238E27FC236}">
                  <a16:creationId xmlns:a16="http://schemas.microsoft.com/office/drawing/2014/main" id="{C75710D2-457A-4A43-A245-77438191987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57" name="Oval 157">
              <a:extLst>
                <a:ext uri="{FF2B5EF4-FFF2-40B4-BE49-F238E27FC236}">
                  <a16:creationId xmlns:a16="http://schemas.microsoft.com/office/drawing/2014/main" id="{827B50F8-BF4C-4B45-8715-5142C0C9043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58" name="Oval 158">
              <a:extLst>
                <a:ext uri="{FF2B5EF4-FFF2-40B4-BE49-F238E27FC236}">
                  <a16:creationId xmlns:a16="http://schemas.microsoft.com/office/drawing/2014/main" id="{2B889BC3-D2BF-47BC-B92E-F0E7805D849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59" name="Oval 159">
              <a:extLst>
                <a:ext uri="{FF2B5EF4-FFF2-40B4-BE49-F238E27FC236}">
                  <a16:creationId xmlns:a16="http://schemas.microsoft.com/office/drawing/2014/main" id="{D307174B-401A-4AF9-9BD1-5BBBD1AFA3D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60" name="Oval 160">
              <a:extLst>
                <a:ext uri="{FF2B5EF4-FFF2-40B4-BE49-F238E27FC236}">
                  <a16:creationId xmlns:a16="http://schemas.microsoft.com/office/drawing/2014/main" id="{D9D0701F-DEBD-405B-9A79-439A9AFBFF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61" name="Oval 161">
              <a:extLst>
                <a:ext uri="{FF2B5EF4-FFF2-40B4-BE49-F238E27FC236}">
                  <a16:creationId xmlns:a16="http://schemas.microsoft.com/office/drawing/2014/main" id="{E32A5DEC-6DA0-44E3-8A88-5B2109A10C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62" name="Oval 162">
              <a:extLst>
                <a:ext uri="{FF2B5EF4-FFF2-40B4-BE49-F238E27FC236}">
                  <a16:creationId xmlns:a16="http://schemas.microsoft.com/office/drawing/2014/main" id="{BB2911D6-B7F3-408E-835D-BAE386414D9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63" name="Oval 163">
              <a:extLst>
                <a:ext uri="{FF2B5EF4-FFF2-40B4-BE49-F238E27FC236}">
                  <a16:creationId xmlns:a16="http://schemas.microsoft.com/office/drawing/2014/main" id="{FB0F9BE4-1CC1-4DDD-BE33-2F2394C9B4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64" name="Oval 164">
              <a:extLst>
                <a:ext uri="{FF2B5EF4-FFF2-40B4-BE49-F238E27FC236}">
                  <a16:creationId xmlns:a16="http://schemas.microsoft.com/office/drawing/2014/main" id="{38DA86FB-EED1-4DC6-AE39-8A572CA781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65" name="Oval 165">
              <a:extLst>
                <a:ext uri="{FF2B5EF4-FFF2-40B4-BE49-F238E27FC236}">
                  <a16:creationId xmlns:a16="http://schemas.microsoft.com/office/drawing/2014/main" id="{01EF620C-656E-4EA7-9FDB-E953932699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66" name="Oval 166">
              <a:extLst>
                <a:ext uri="{FF2B5EF4-FFF2-40B4-BE49-F238E27FC236}">
                  <a16:creationId xmlns:a16="http://schemas.microsoft.com/office/drawing/2014/main" id="{13710F08-0924-45E9-A12F-31B039A324D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67" name="Oval 167">
              <a:extLst>
                <a:ext uri="{FF2B5EF4-FFF2-40B4-BE49-F238E27FC236}">
                  <a16:creationId xmlns:a16="http://schemas.microsoft.com/office/drawing/2014/main" id="{DAEBE929-C025-4D65-9645-CDBCE2AB02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68" name="Oval 168">
              <a:extLst>
                <a:ext uri="{FF2B5EF4-FFF2-40B4-BE49-F238E27FC236}">
                  <a16:creationId xmlns:a16="http://schemas.microsoft.com/office/drawing/2014/main" id="{7FD216B1-4A13-4A2B-9036-E8C5D68635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69" name="Oval 169">
              <a:extLst>
                <a:ext uri="{FF2B5EF4-FFF2-40B4-BE49-F238E27FC236}">
                  <a16:creationId xmlns:a16="http://schemas.microsoft.com/office/drawing/2014/main" id="{706C305D-0EB2-4899-AEE6-179D3C9D2D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70" name="Oval 170">
              <a:extLst>
                <a:ext uri="{FF2B5EF4-FFF2-40B4-BE49-F238E27FC236}">
                  <a16:creationId xmlns:a16="http://schemas.microsoft.com/office/drawing/2014/main" id="{96DFF1EC-BB7B-4F35-80A3-CE9061F3698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71" name="Oval 171">
              <a:extLst>
                <a:ext uri="{FF2B5EF4-FFF2-40B4-BE49-F238E27FC236}">
                  <a16:creationId xmlns:a16="http://schemas.microsoft.com/office/drawing/2014/main" id="{E05D37F5-3E55-4BE7-A8BE-4B0B4FD3DE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72" name="Oval 172">
              <a:extLst>
                <a:ext uri="{FF2B5EF4-FFF2-40B4-BE49-F238E27FC236}">
                  <a16:creationId xmlns:a16="http://schemas.microsoft.com/office/drawing/2014/main" id="{47F61BBB-FD8A-4BD6-B576-E1A8BA59F0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73" name="Oval 173">
              <a:extLst>
                <a:ext uri="{FF2B5EF4-FFF2-40B4-BE49-F238E27FC236}">
                  <a16:creationId xmlns:a16="http://schemas.microsoft.com/office/drawing/2014/main" id="{EE121B01-1448-41C9-820B-B543269CFF5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74" name="Oval 174">
              <a:extLst>
                <a:ext uri="{FF2B5EF4-FFF2-40B4-BE49-F238E27FC236}">
                  <a16:creationId xmlns:a16="http://schemas.microsoft.com/office/drawing/2014/main" id="{67CC11A7-C806-49DC-B6B0-28A9332819F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75" name="Oval 175">
              <a:extLst>
                <a:ext uri="{FF2B5EF4-FFF2-40B4-BE49-F238E27FC236}">
                  <a16:creationId xmlns:a16="http://schemas.microsoft.com/office/drawing/2014/main" id="{4B4F263B-3F8F-40EA-BBA7-8FF0111A29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76" name="Oval 176">
              <a:extLst>
                <a:ext uri="{FF2B5EF4-FFF2-40B4-BE49-F238E27FC236}">
                  <a16:creationId xmlns:a16="http://schemas.microsoft.com/office/drawing/2014/main" id="{1224FC1F-4D46-404F-8B26-FBC6C100B21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77" name="Oval 177">
              <a:extLst>
                <a:ext uri="{FF2B5EF4-FFF2-40B4-BE49-F238E27FC236}">
                  <a16:creationId xmlns:a16="http://schemas.microsoft.com/office/drawing/2014/main" id="{04EFFD55-42CE-4BE8-A9ED-3B76A206B2C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78" name="Oval 178">
              <a:extLst>
                <a:ext uri="{FF2B5EF4-FFF2-40B4-BE49-F238E27FC236}">
                  <a16:creationId xmlns:a16="http://schemas.microsoft.com/office/drawing/2014/main" id="{ACBA9256-D849-4B66-91F4-9D854FA31C5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79" name="Oval 179">
              <a:extLst>
                <a:ext uri="{FF2B5EF4-FFF2-40B4-BE49-F238E27FC236}">
                  <a16:creationId xmlns:a16="http://schemas.microsoft.com/office/drawing/2014/main" id="{1DA5C776-67A3-4165-BF37-DD010AC59CF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80" name="Oval 180">
              <a:extLst>
                <a:ext uri="{FF2B5EF4-FFF2-40B4-BE49-F238E27FC236}">
                  <a16:creationId xmlns:a16="http://schemas.microsoft.com/office/drawing/2014/main" id="{D997178B-9A8F-474C-9B5E-45447A679D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81" name="Oval 181">
              <a:extLst>
                <a:ext uri="{FF2B5EF4-FFF2-40B4-BE49-F238E27FC236}">
                  <a16:creationId xmlns:a16="http://schemas.microsoft.com/office/drawing/2014/main" id="{52B885FF-C663-4FBA-9E0E-F5F94BCD0BC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82" name="Oval 182">
              <a:extLst>
                <a:ext uri="{FF2B5EF4-FFF2-40B4-BE49-F238E27FC236}">
                  <a16:creationId xmlns:a16="http://schemas.microsoft.com/office/drawing/2014/main" id="{C6716B27-41DD-4D0A-B55E-FC395AB530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83" name="Oval 183">
              <a:extLst>
                <a:ext uri="{FF2B5EF4-FFF2-40B4-BE49-F238E27FC236}">
                  <a16:creationId xmlns:a16="http://schemas.microsoft.com/office/drawing/2014/main" id="{F5B6EA22-284B-46B7-B917-28137616C5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84" name="Oval 184">
              <a:extLst>
                <a:ext uri="{FF2B5EF4-FFF2-40B4-BE49-F238E27FC236}">
                  <a16:creationId xmlns:a16="http://schemas.microsoft.com/office/drawing/2014/main" id="{283A2FEC-092E-402E-B51E-6939031204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85" name="Oval 185">
              <a:extLst>
                <a:ext uri="{FF2B5EF4-FFF2-40B4-BE49-F238E27FC236}">
                  <a16:creationId xmlns:a16="http://schemas.microsoft.com/office/drawing/2014/main" id="{B5809F50-5F73-4CC6-ACD5-BAEE9B401D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86" name="Oval 186">
              <a:extLst>
                <a:ext uri="{FF2B5EF4-FFF2-40B4-BE49-F238E27FC236}">
                  <a16:creationId xmlns:a16="http://schemas.microsoft.com/office/drawing/2014/main" id="{5A41758A-9B0C-4BC1-96D3-85CAF732E9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87" name="Oval 187">
              <a:extLst>
                <a:ext uri="{FF2B5EF4-FFF2-40B4-BE49-F238E27FC236}">
                  <a16:creationId xmlns:a16="http://schemas.microsoft.com/office/drawing/2014/main" id="{23822CC9-C13D-468B-B126-8C9CCE85505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88" name="Oval 188">
              <a:extLst>
                <a:ext uri="{FF2B5EF4-FFF2-40B4-BE49-F238E27FC236}">
                  <a16:creationId xmlns:a16="http://schemas.microsoft.com/office/drawing/2014/main" id="{81EF3BEA-09A0-4211-8218-E128C83B79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89" name="Oval 189">
              <a:extLst>
                <a:ext uri="{FF2B5EF4-FFF2-40B4-BE49-F238E27FC236}">
                  <a16:creationId xmlns:a16="http://schemas.microsoft.com/office/drawing/2014/main" id="{C164B0D3-CDE8-45BB-9D6A-91233025C4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90" name="Oval 190">
              <a:extLst>
                <a:ext uri="{FF2B5EF4-FFF2-40B4-BE49-F238E27FC236}">
                  <a16:creationId xmlns:a16="http://schemas.microsoft.com/office/drawing/2014/main" id="{17AD2FCF-61C3-43EE-9194-E2182EAC4A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91" name="Oval 191">
              <a:extLst>
                <a:ext uri="{FF2B5EF4-FFF2-40B4-BE49-F238E27FC236}">
                  <a16:creationId xmlns:a16="http://schemas.microsoft.com/office/drawing/2014/main" id="{68175376-EBC2-4895-AFC8-F56A16563D0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92" name="Oval 192">
              <a:extLst>
                <a:ext uri="{FF2B5EF4-FFF2-40B4-BE49-F238E27FC236}">
                  <a16:creationId xmlns:a16="http://schemas.microsoft.com/office/drawing/2014/main" id="{EF92B2D5-FEBC-498F-9DEE-FDE056B2C8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93" name="Oval 193">
              <a:extLst>
                <a:ext uri="{FF2B5EF4-FFF2-40B4-BE49-F238E27FC236}">
                  <a16:creationId xmlns:a16="http://schemas.microsoft.com/office/drawing/2014/main" id="{0A7E1557-4EE5-4432-B412-9C3987DC1F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94" name="Oval 194">
              <a:extLst>
                <a:ext uri="{FF2B5EF4-FFF2-40B4-BE49-F238E27FC236}">
                  <a16:creationId xmlns:a16="http://schemas.microsoft.com/office/drawing/2014/main" id="{ACA3F570-BE83-4CED-98F8-675765FF41B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95" name="Oval 195">
              <a:extLst>
                <a:ext uri="{FF2B5EF4-FFF2-40B4-BE49-F238E27FC236}">
                  <a16:creationId xmlns:a16="http://schemas.microsoft.com/office/drawing/2014/main" id="{B10FB9DC-370E-4AF8-B284-AF74F6EF2E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96" name="Oval 196">
              <a:extLst>
                <a:ext uri="{FF2B5EF4-FFF2-40B4-BE49-F238E27FC236}">
                  <a16:creationId xmlns:a16="http://schemas.microsoft.com/office/drawing/2014/main" id="{776E2753-0A96-4640-9300-8B1E517F15D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97" name="Oval 197">
              <a:extLst>
                <a:ext uri="{FF2B5EF4-FFF2-40B4-BE49-F238E27FC236}">
                  <a16:creationId xmlns:a16="http://schemas.microsoft.com/office/drawing/2014/main" id="{0966218F-1F4E-4B31-88B1-884DF7B74D5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98" name="Oval 198">
              <a:extLst>
                <a:ext uri="{FF2B5EF4-FFF2-40B4-BE49-F238E27FC236}">
                  <a16:creationId xmlns:a16="http://schemas.microsoft.com/office/drawing/2014/main" id="{4C869592-7420-4375-ACB6-FD007E77D36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799" name="Oval 199">
              <a:extLst>
                <a:ext uri="{FF2B5EF4-FFF2-40B4-BE49-F238E27FC236}">
                  <a16:creationId xmlns:a16="http://schemas.microsoft.com/office/drawing/2014/main" id="{39AA2501-CE5A-4924-B0C4-493496A4B5F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00" name="Oval 200">
              <a:extLst>
                <a:ext uri="{FF2B5EF4-FFF2-40B4-BE49-F238E27FC236}">
                  <a16:creationId xmlns:a16="http://schemas.microsoft.com/office/drawing/2014/main" id="{90CF94D1-9705-4BAE-8D14-BF1B04897C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01" name="Oval 201">
              <a:extLst>
                <a:ext uri="{FF2B5EF4-FFF2-40B4-BE49-F238E27FC236}">
                  <a16:creationId xmlns:a16="http://schemas.microsoft.com/office/drawing/2014/main" id="{96FA246E-C695-4160-829D-AF2824B1DBA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02" name="Oval 202">
              <a:extLst>
                <a:ext uri="{FF2B5EF4-FFF2-40B4-BE49-F238E27FC236}">
                  <a16:creationId xmlns:a16="http://schemas.microsoft.com/office/drawing/2014/main" id="{805BD3DE-338B-4449-8DC4-7389894EC7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03" name="Oval 203">
              <a:extLst>
                <a:ext uri="{FF2B5EF4-FFF2-40B4-BE49-F238E27FC236}">
                  <a16:creationId xmlns:a16="http://schemas.microsoft.com/office/drawing/2014/main" id="{2155302F-2C50-46FE-AD6E-07853E40B25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04" name="Oval 204">
              <a:extLst>
                <a:ext uri="{FF2B5EF4-FFF2-40B4-BE49-F238E27FC236}">
                  <a16:creationId xmlns:a16="http://schemas.microsoft.com/office/drawing/2014/main" id="{06775AC6-4A0E-4ACF-A03C-FC9A3137345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05" name="Oval 205">
              <a:extLst>
                <a:ext uri="{FF2B5EF4-FFF2-40B4-BE49-F238E27FC236}">
                  <a16:creationId xmlns:a16="http://schemas.microsoft.com/office/drawing/2014/main" id="{F86E03F5-BDCE-4DBD-9B32-52B04BA4B1C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06" name="Oval 206">
              <a:extLst>
                <a:ext uri="{FF2B5EF4-FFF2-40B4-BE49-F238E27FC236}">
                  <a16:creationId xmlns:a16="http://schemas.microsoft.com/office/drawing/2014/main" id="{5DCFAD48-9158-401E-8721-E8ACEC4CE2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07" name="Oval 207">
              <a:extLst>
                <a:ext uri="{FF2B5EF4-FFF2-40B4-BE49-F238E27FC236}">
                  <a16:creationId xmlns:a16="http://schemas.microsoft.com/office/drawing/2014/main" id="{4B09B9D2-4B26-446E-A695-BD3FABBC48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08" name="Oval 208">
              <a:extLst>
                <a:ext uri="{FF2B5EF4-FFF2-40B4-BE49-F238E27FC236}">
                  <a16:creationId xmlns:a16="http://schemas.microsoft.com/office/drawing/2014/main" id="{D3D48664-B982-4FAF-A797-CDCCCC70A8A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09" name="Oval 209">
              <a:extLst>
                <a:ext uri="{FF2B5EF4-FFF2-40B4-BE49-F238E27FC236}">
                  <a16:creationId xmlns:a16="http://schemas.microsoft.com/office/drawing/2014/main" id="{2D62A406-F371-4781-A368-3BBD607E83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10" name="Oval 210">
              <a:extLst>
                <a:ext uri="{FF2B5EF4-FFF2-40B4-BE49-F238E27FC236}">
                  <a16:creationId xmlns:a16="http://schemas.microsoft.com/office/drawing/2014/main" id="{90E859C8-22E2-41E2-9840-E5FB98585B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11" name="Oval 211">
              <a:extLst>
                <a:ext uri="{FF2B5EF4-FFF2-40B4-BE49-F238E27FC236}">
                  <a16:creationId xmlns:a16="http://schemas.microsoft.com/office/drawing/2014/main" id="{27E5E073-0052-4DE8-8C33-3B31D7B7B68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12" name="Oval 212">
              <a:extLst>
                <a:ext uri="{FF2B5EF4-FFF2-40B4-BE49-F238E27FC236}">
                  <a16:creationId xmlns:a16="http://schemas.microsoft.com/office/drawing/2014/main" id="{1096C9AC-95B4-49FF-B7B1-376C6D59662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13" name="Oval 213">
              <a:extLst>
                <a:ext uri="{FF2B5EF4-FFF2-40B4-BE49-F238E27FC236}">
                  <a16:creationId xmlns:a16="http://schemas.microsoft.com/office/drawing/2014/main" id="{A9310E55-ADA1-4E1D-81CD-4548051B38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14" name="Oval 214">
              <a:extLst>
                <a:ext uri="{FF2B5EF4-FFF2-40B4-BE49-F238E27FC236}">
                  <a16:creationId xmlns:a16="http://schemas.microsoft.com/office/drawing/2014/main" id="{CB37B963-D41A-4195-AAF3-CE99CBFC5B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15" name="Oval 215">
              <a:extLst>
                <a:ext uri="{FF2B5EF4-FFF2-40B4-BE49-F238E27FC236}">
                  <a16:creationId xmlns:a16="http://schemas.microsoft.com/office/drawing/2014/main" id="{382AA89D-FF52-4CD3-A84F-FECBD66EA3B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16" name="Oval 216">
              <a:extLst>
                <a:ext uri="{FF2B5EF4-FFF2-40B4-BE49-F238E27FC236}">
                  <a16:creationId xmlns:a16="http://schemas.microsoft.com/office/drawing/2014/main" id="{70D08422-7887-489D-960E-99940A6296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817" name="Oval 217">
              <a:extLst>
                <a:ext uri="{FF2B5EF4-FFF2-40B4-BE49-F238E27FC236}">
                  <a16:creationId xmlns:a16="http://schemas.microsoft.com/office/drawing/2014/main" id="{A75CDD2B-145A-4873-89B1-75D2BB035BA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5818" name="Rectangle 218">
            <a:extLst>
              <a:ext uri="{FF2B5EF4-FFF2-40B4-BE49-F238E27FC236}">
                <a16:creationId xmlns:a16="http://schemas.microsoft.com/office/drawing/2014/main" id="{89664A2F-45C0-4AC7-A6EC-BB583A7D5B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19E8AA-115A-4DB9-9AE9-BF5ECB6A0ABE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25819" name="Rectangle 219">
            <a:extLst>
              <a:ext uri="{FF2B5EF4-FFF2-40B4-BE49-F238E27FC236}">
                <a16:creationId xmlns:a16="http://schemas.microsoft.com/office/drawing/2014/main" id="{EFA3FE59-F2E8-4D8C-8943-F26062712A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r-TR" altLang="tr-TR"/>
          </a:p>
        </p:txBody>
      </p:sp>
      <p:sp>
        <p:nvSpPr>
          <p:cNvPr id="25820" name="Rectangle 220">
            <a:extLst>
              <a:ext uri="{FF2B5EF4-FFF2-40B4-BE49-F238E27FC236}">
                <a16:creationId xmlns:a16="http://schemas.microsoft.com/office/drawing/2014/main" id="{07A92E3F-083A-498F-8805-61C613ED5C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r-TR" altLang="tr-TR"/>
          </a:p>
        </p:txBody>
      </p:sp>
      <p:sp>
        <p:nvSpPr>
          <p:cNvPr id="25821" name="Rectangle 221">
            <a:extLst>
              <a:ext uri="{FF2B5EF4-FFF2-40B4-BE49-F238E27FC236}">
                <a16:creationId xmlns:a16="http://schemas.microsoft.com/office/drawing/2014/main" id="{2B3C5ACC-8157-4F95-84DB-19BC08C14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25822" name="Rectangle 222">
            <a:extLst>
              <a:ext uri="{FF2B5EF4-FFF2-40B4-BE49-F238E27FC236}">
                <a16:creationId xmlns:a16="http://schemas.microsoft.com/office/drawing/2014/main" id="{2389EF92-6562-4352-9DC9-E544F159E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7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7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7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9D8DAA7-C544-4B27-9730-1304B7A88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-26988"/>
            <a:ext cx="8229600" cy="706438"/>
          </a:xfrm>
        </p:spPr>
        <p:txBody>
          <a:bodyPr/>
          <a:lstStyle/>
          <a:p>
            <a:r>
              <a:rPr lang="tr-TR" altLang="tr-TR" sz="3600" b="1">
                <a:solidFill>
                  <a:srgbClr val="00FF00"/>
                </a:solidFill>
                <a:latin typeface="Georgia" panose="02040502050405020303" pitchFamily="18" charset="0"/>
              </a:rPr>
              <a:t>OROJENEZ</a:t>
            </a:r>
            <a:r>
              <a:rPr lang="tr-TR" altLang="tr-TR" sz="3600" b="1">
                <a:latin typeface="Georgia" panose="02040502050405020303" pitchFamily="18" charset="0"/>
              </a:rPr>
              <a:t> (dağ oluşumu)</a:t>
            </a:r>
            <a:r>
              <a:rPr lang="tr-TR" altLang="tr-TR" sz="4000"/>
              <a:t>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925E3B1-DADC-4297-88F4-0A16DF45E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6237287"/>
          </a:xfrm>
        </p:spPr>
        <p:txBody>
          <a:bodyPr/>
          <a:lstStyle/>
          <a:p>
            <a:r>
              <a:rPr lang="tr-TR" altLang="tr-TR" sz="4400" b="1">
                <a:solidFill>
                  <a:srgbClr val="FFFF00"/>
                </a:solidFill>
                <a:latin typeface="Pegasus" pitchFamily="2" charset="0"/>
              </a:rPr>
              <a:t>KIVRIM Dağlar</a:t>
            </a:r>
            <a:r>
              <a:rPr lang="tr-TR" altLang="tr-TR" sz="4400" b="1">
                <a:latin typeface="Pegasus" pitchFamily="2" charset="0"/>
              </a:rPr>
              <a:t> : Karadeniz, Akdeniz.</a:t>
            </a:r>
          </a:p>
          <a:p>
            <a:r>
              <a:rPr lang="tr-TR" altLang="tr-TR" sz="4400" b="1">
                <a:solidFill>
                  <a:srgbClr val="FFFF00"/>
                </a:solidFill>
                <a:latin typeface="Pegasus" pitchFamily="2" charset="0"/>
              </a:rPr>
              <a:t>KIRIK Dağlar</a:t>
            </a:r>
            <a:r>
              <a:rPr lang="tr-TR" altLang="tr-TR" sz="4400" b="1">
                <a:latin typeface="Pegasus" pitchFamily="2" charset="0"/>
              </a:rPr>
              <a:t> : Ege bölgesi. </a:t>
            </a:r>
          </a:p>
          <a:p>
            <a:r>
              <a:rPr lang="tr-TR" altLang="tr-TR" sz="4400" b="1">
                <a:solidFill>
                  <a:srgbClr val="FF0000"/>
                </a:solidFill>
                <a:latin typeface="Pegasus" pitchFamily="2" charset="0"/>
              </a:rPr>
              <a:t>Horst </a:t>
            </a:r>
            <a:r>
              <a:rPr lang="tr-TR" altLang="tr-TR" sz="4400" b="1">
                <a:latin typeface="Pegasus" pitchFamily="2" charset="0"/>
              </a:rPr>
              <a:t>Dağları:</a:t>
            </a:r>
            <a:r>
              <a:rPr lang="tr-TR" altLang="tr-TR" sz="4400">
                <a:latin typeface="Pegasus" pitchFamily="2" charset="0"/>
              </a:rPr>
              <a:t> Aydın, Boz, Menteşe, Yunt, Madra.  </a:t>
            </a:r>
          </a:p>
          <a:p>
            <a:r>
              <a:rPr lang="tr-TR" altLang="tr-TR" sz="4400" b="1">
                <a:solidFill>
                  <a:srgbClr val="FF0000"/>
                </a:solidFill>
                <a:latin typeface="Pegasus" pitchFamily="2" charset="0"/>
              </a:rPr>
              <a:t>Graben</a:t>
            </a:r>
            <a:r>
              <a:rPr lang="tr-TR" altLang="tr-TR" sz="4400" b="1">
                <a:latin typeface="Pegasus" pitchFamily="2" charset="0"/>
              </a:rPr>
              <a:t> Ovaları: </a:t>
            </a:r>
            <a:r>
              <a:rPr lang="tr-TR" altLang="tr-TR" sz="4400">
                <a:latin typeface="Pegasus" pitchFamily="2" charset="0"/>
              </a:rPr>
              <a:t>Bakırçay, Gediz, Küçük ve Büyük Menderes, Hatay çukurluğu.</a:t>
            </a:r>
            <a:r>
              <a:rPr lang="tr-TR" altLang="tr-T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63" name="Group 27">
            <a:extLst>
              <a:ext uri="{FF2B5EF4-FFF2-40B4-BE49-F238E27FC236}">
                <a16:creationId xmlns:a16="http://schemas.microsoft.com/office/drawing/2014/main" id="{6DD1AFC0-F972-4487-BCF3-08A528E20F6E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07950" y="115888"/>
          <a:ext cx="8856663" cy="6553200"/>
        </p:xfrm>
        <a:graphic>
          <a:graphicData uri="http://schemas.openxmlformats.org/drawingml/2006/table">
            <a:tbl>
              <a:tblPr/>
              <a:tblGrid>
                <a:gridCol w="8856663">
                  <a:extLst>
                    <a:ext uri="{9D8B030D-6E8A-4147-A177-3AD203B41FA5}">
                      <a16:colId xmlns:a16="http://schemas.microsoft.com/office/drawing/2014/main" val="624649629"/>
                    </a:ext>
                  </a:extLst>
                </a:gridCol>
              </a:tblGrid>
              <a:tr h="2197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4. Aşağıdakilerden hangisi kırılma ile oluşmuş dağlardan </a:t>
                      </a:r>
                      <a:r>
                        <a:rPr kumimoji="0" lang="tr-TR" altLang="tr-TR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değildir</a:t>
                      </a: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?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A. Bozdağ             B. Menteşe           C. Aydın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              D. Köroğlu               E. Yunt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2554422"/>
                  </a:ext>
                </a:extLst>
              </a:tr>
              <a:tr h="2178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5. Aşağıdaki dağlardan hangisi orojenik hareket ile </a:t>
                      </a:r>
                      <a:r>
                        <a:rPr kumimoji="0" lang="tr-TR" altLang="tr-TR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oluşmamıştır</a:t>
                      </a: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? 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A. Aydın                B. Nemrut             C. Kaçkar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              D. Kaz                E. Menteşe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476830"/>
                  </a:ext>
                </a:extLst>
              </a:tr>
              <a:tr h="2178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6. Aşağıdakilerden hangisi kıvrım dağlarımızdan biridir?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A. Canik              B. Karadağ             C. Bozdağ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          D. Menteşe                 E. Yunt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8959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orojenez">
            <a:extLst>
              <a:ext uri="{FF2B5EF4-FFF2-40B4-BE49-F238E27FC236}">
                <a16:creationId xmlns:a16="http://schemas.microsoft.com/office/drawing/2014/main" id="{D7AEF399-AF2B-412B-A8CB-D453F9199260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6696075" cy="6308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5">
            <a:extLst>
              <a:ext uri="{FF2B5EF4-FFF2-40B4-BE49-F238E27FC236}">
                <a16:creationId xmlns:a16="http://schemas.microsoft.com/office/drawing/2014/main" id="{C4F3D30F-5555-44A8-B19B-5756AA8A5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0225" y="44450"/>
            <a:ext cx="8002588" cy="1930400"/>
          </a:xfrm>
        </p:spPr>
        <p:txBody>
          <a:bodyPr/>
          <a:lstStyle/>
          <a:p>
            <a:r>
              <a:rPr lang="tr-TR" altLang="tr-TR" b="1">
                <a:solidFill>
                  <a:srgbClr val="FFFF00"/>
                </a:solidFill>
              </a:rPr>
              <a:t>KIVRIM DAĞI </a:t>
            </a:r>
            <a:br>
              <a:rPr lang="tr-TR" altLang="tr-TR" b="1">
                <a:solidFill>
                  <a:srgbClr val="FFFF00"/>
                </a:solidFill>
              </a:rPr>
            </a:br>
            <a:r>
              <a:rPr lang="tr-TR" altLang="tr-TR" b="1">
                <a:solidFill>
                  <a:srgbClr val="FFFF00"/>
                </a:solidFill>
              </a:rPr>
              <a:t>(ANTİKLİNAL-SENKLİNAL)</a:t>
            </a:r>
          </a:p>
        </p:txBody>
      </p:sp>
      <p:pic>
        <p:nvPicPr>
          <p:cNvPr id="62468" name="Picture 4" descr="antiklinal">
            <a:extLst>
              <a:ext uri="{FF2B5EF4-FFF2-40B4-BE49-F238E27FC236}">
                <a16:creationId xmlns:a16="http://schemas.microsoft.com/office/drawing/2014/main" id="{78FC4F12-7152-467D-8BCB-268F39046D49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89138"/>
            <a:ext cx="6516688" cy="4564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1" name="Picture 11" descr="hprst graben">
            <a:extLst>
              <a:ext uri="{FF2B5EF4-FFF2-40B4-BE49-F238E27FC236}">
                <a16:creationId xmlns:a16="http://schemas.microsoft.com/office/drawing/2014/main" id="{B1DDD0D7-C884-4D0F-8352-14AE3958D21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275" y="0"/>
            <a:ext cx="5292725" cy="3141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45" name="Picture 5" descr="horst">
            <a:extLst>
              <a:ext uri="{FF2B5EF4-FFF2-40B4-BE49-F238E27FC236}">
                <a16:creationId xmlns:a16="http://schemas.microsoft.com/office/drawing/2014/main" id="{23770E4F-360D-42B4-851C-73C5F99D7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01975"/>
            <a:ext cx="5364163" cy="375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2" name="Rectangle 2">
            <a:extLst>
              <a:ext uri="{FF2B5EF4-FFF2-40B4-BE49-F238E27FC236}">
                <a16:creationId xmlns:a16="http://schemas.microsoft.com/office/drawing/2014/main" id="{AB589156-14CF-45F0-8983-C1C5082C83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925" y="485775"/>
            <a:ext cx="3529013" cy="1143000"/>
          </a:xfrm>
        </p:spPr>
        <p:txBody>
          <a:bodyPr/>
          <a:lstStyle/>
          <a:p>
            <a:r>
              <a:rPr lang="tr-TR" altLang="tr-TR" sz="5400" b="1">
                <a:solidFill>
                  <a:srgbClr val="FFFF00"/>
                </a:solidFill>
              </a:rPr>
              <a:t>HORST</a:t>
            </a:r>
            <a:br>
              <a:rPr lang="tr-TR" altLang="tr-TR" sz="5400" b="1">
                <a:solidFill>
                  <a:srgbClr val="FFFF00"/>
                </a:solidFill>
              </a:rPr>
            </a:br>
            <a:r>
              <a:rPr lang="tr-TR" altLang="tr-TR" sz="5400" b="1">
                <a:solidFill>
                  <a:srgbClr val="FFFF00"/>
                </a:solidFill>
              </a:rPr>
              <a:t>(DAĞ)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3F71612C-5831-406D-BD45-E748A6BC2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4595813"/>
            <a:ext cx="3527425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5400" b="1">
                <a:solidFill>
                  <a:srgbClr val="FFFF00"/>
                </a:solidFill>
              </a:rPr>
              <a:t>GRABEN</a:t>
            </a:r>
            <a:br>
              <a:rPr lang="tr-TR" altLang="tr-TR" sz="5400" b="1">
                <a:solidFill>
                  <a:srgbClr val="FFFF00"/>
                </a:solidFill>
              </a:rPr>
            </a:br>
            <a:r>
              <a:rPr lang="tr-TR" altLang="tr-TR" sz="5400" b="1">
                <a:solidFill>
                  <a:srgbClr val="FFFF00"/>
                </a:solidFill>
              </a:rPr>
              <a:t>(OVA)</a:t>
            </a:r>
          </a:p>
        </p:txBody>
      </p:sp>
      <p:sp>
        <p:nvSpPr>
          <p:cNvPr id="61447" name="Line 7">
            <a:extLst>
              <a:ext uri="{FF2B5EF4-FFF2-40B4-BE49-F238E27FC236}">
                <a16:creationId xmlns:a16="http://schemas.microsoft.com/office/drawing/2014/main" id="{69954B0E-8FF9-4F74-8376-4B4B99F46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981075"/>
            <a:ext cx="14398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448" name="Line 8">
            <a:extLst>
              <a:ext uri="{FF2B5EF4-FFF2-40B4-BE49-F238E27FC236}">
                <a16:creationId xmlns:a16="http://schemas.microsoft.com/office/drawing/2014/main" id="{6D09ACCE-812D-48AA-B8C3-F9BE05EF5B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2133600"/>
            <a:ext cx="73025" cy="15113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449" name="Line 9">
            <a:extLst>
              <a:ext uri="{FF2B5EF4-FFF2-40B4-BE49-F238E27FC236}">
                <a16:creationId xmlns:a16="http://schemas.microsoft.com/office/drawing/2014/main" id="{CE56B8ED-55D6-4237-8500-AC5A7C7383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72225" y="2205038"/>
            <a:ext cx="576263" cy="20875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450" name="Line 10">
            <a:extLst>
              <a:ext uri="{FF2B5EF4-FFF2-40B4-BE49-F238E27FC236}">
                <a16:creationId xmlns:a16="http://schemas.microsoft.com/office/drawing/2014/main" id="{629A90FE-8A81-4958-95AA-F291482BED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6600" y="4221163"/>
            <a:ext cx="3095625" cy="3587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orojenez kıvrımlı yapı">
            <a:extLst>
              <a:ext uri="{FF2B5EF4-FFF2-40B4-BE49-F238E27FC236}">
                <a16:creationId xmlns:a16="http://schemas.microsoft.com/office/drawing/2014/main" id="{372A96FB-E3FD-4442-8ACD-237DF9E1EA16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952625"/>
            <a:ext cx="5040312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942" name="Picture 6" descr="orojenez ve fay">
            <a:extLst>
              <a:ext uri="{FF2B5EF4-FFF2-40B4-BE49-F238E27FC236}">
                <a16:creationId xmlns:a16="http://schemas.microsoft.com/office/drawing/2014/main" id="{33410096-3B1B-410E-8DBE-9E3E946E3ED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8775" y="1084263"/>
            <a:ext cx="3597275" cy="5729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5" name="Text Box 9">
            <a:extLst>
              <a:ext uri="{FF2B5EF4-FFF2-40B4-BE49-F238E27FC236}">
                <a16:creationId xmlns:a16="http://schemas.microsoft.com/office/drawing/2014/main" id="{F3D82B8C-9BFB-4A53-9C50-932F65E48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908050"/>
            <a:ext cx="3527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4400" b="1">
                <a:solidFill>
                  <a:srgbClr val="00FF00"/>
                </a:solidFill>
                <a:latin typeface="Georgia" panose="02040502050405020303" pitchFamily="18" charset="0"/>
              </a:rPr>
              <a:t>KIVRILMA</a:t>
            </a:r>
          </a:p>
        </p:txBody>
      </p:sp>
      <p:sp>
        <p:nvSpPr>
          <p:cNvPr id="39946" name="Text Box 10">
            <a:extLst>
              <a:ext uri="{FF2B5EF4-FFF2-40B4-BE49-F238E27FC236}">
                <a16:creationId xmlns:a16="http://schemas.microsoft.com/office/drawing/2014/main" id="{2F7D4356-AA8E-4238-9248-95F168B7F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26035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4000" b="1">
                <a:solidFill>
                  <a:srgbClr val="00FF00"/>
                </a:solidFill>
                <a:latin typeface="Georgia" panose="02040502050405020303" pitchFamily="18" charset="0"/>
              </a:rPr>
              <a:t>KIRILMA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/>
      <p:bldP spid="399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>
            <a:extLst>
              <a:ext uri="{FF2B5EF4-FFF2-40B4-BE49-F238E27FC236}">
                <a16:creationId xmlns:a16="http://schemas.microsoft.com/office/drawing/2014/main" id="{E0DF403A-572A-44F0-9B3D-F53106ECE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08963" cy="4824413"/>
          </a:xfr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5400"/>
              <a:t>  Ege Bölgesi’ndeki </a:t>
            </a:r>
            <a:r>
              <a:rPr lang="tr-TR" altLang="tr-TR" sz="5400">
                <a:solidFill>
                  <a:srgbClr val="FFFF00"/>
                </a:solidFill>
              </a:rPr>
              <a:t>Horst ve Graben</a:t>
            </a:r>
            <a:r>
              <a:rPr lang="tr-TR" altLang="tr-TR" sz="5400"/>
              <a:t>ler, Kuzeyden </a:t>
            </a:r>
            <a:r>
              <a:rPr lang="tr-TR" altLang="tr-TR" sz="5400">
                <a:solidFill>
                  <a:srgbClr val="FFFF00"/>
                </a:solidFill>
              </a:rPr>
              <a:t>Balıkesir</a:t>
            </a:r>
            <a:r>
              <a:rPr lang="tr-TR" altLang="tr-TR" sz="5400"/>
              <a:t>’den başlayıp Güneyde </a:t>
            </a:r>
            <a:r>
              <a:rPr lang="tr-TR" altLang="tr-TR" sz="5400">
                <a:solidFill>
                  <a:srgbClr val="FFFF00"/>
                </a:solidFill>
              </a:rPr>
              <a:t>Muğla</a:t>
            </a:r>
            <a:r>
              <a:rPr lang="tr-TR" altLang="tr-TR" sz="5400"/>
              <a:t>’ya kadar devam eder.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41" name="Rectangle 17">
            <a:extLst>
              <a:ext uri="{FF2B5EF4-FFF2-40B4-BE49-F238E27FC236}">
                <a16:creationId xmlns:a16="http://schemas.microsoft.com/office/drawing/2014/main" id="{BF3C1DF9-A40F-49B4-97EE-AB3E7748CD7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180975" y="1268413"/>
            <a:ext cx="935038" cy="3313112"/>
          </a:xfrm>
        </p:spPr>
        <p:txBody>
          <a:bodyPr/>
          <a:lstStyle/>
          <a:p>
            <a:r>
              <a:rPr lang="tr-TR" altLang="tr-TR" sz="4000" b="1">
                <a:solidFill>
                  <a:srgbClr val="FFFF00"/>
                </a:solidFill>
              </a:rPr>
              <a:t>M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A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D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R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A</a:t>
            </a:r>
          </a:p>
        </p:txBody>
      </p:sp>
      <p:pic>
        <p:nvPicPr>
          <p:cNvPr id="103432" name="Picture 8" descr="horst">
            <a:extLst>
              <a:ext uri="{FF2B5EF4-FFF2-40B4-BE49-F238E27FC236}">
                <a16:creationId xmlns:a16="http://schemas.microsoft.com/office/drawing/2014/main" id="{0ED9993E-090A-46D4-BAF3-CACC813E5A32}"/>
              </a:ext>
            </a:extLst>
          </p:cNvPr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4365625"/>
            <a:ext cx="2843212" cy="2490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434" name="Picture 10" descr="horst">
            <a:extLst>
              <a:ext uri="{FF2B5EF4-FFF2-40B4-BE49-F238E27FC236}">
                <a16:creationId xmlns:a16="http://schemas.microsoft.com/office/drawing/2014/main" id="{A4D15630-91E9-48B2-A422-AFAABDD0FFBF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4365625"/>
            <a:ext cx="2592388" cy="2490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440" name="Picture 16" descr="horst">
            <a:extLst>
              <a:ext uri="{FF2B5EF4-FFF2-40B4-BE49-F238E27FC236}">
                <a16:creationId xmlns:a16="http://schemas.microsoft.com/office/drawing/2014/main" id="{BF0ABF34-1795-4983-B71E-84E9EA101443}"/>
              </a:ext>
            </a:extLst>
          </p:cNvPr>
          <p:cNvPicPr>
            <a:picLocks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4365625"/>
            <a:ext cx="2592387" cy="2492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437" name="Picture 13" descr="horst">
            <a:extLst>
              <a:ext uri="{FF2B5EF4-FFF2-40B4-BE49-F238E27FC236}">
                <a16:creationId xmlns:a16="http://schemas.microsoft.com/office/drawing/2014/main" id="{1E777615-16CD-4A0F-A414-6DB3D89ACFA3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365625"/>
            <a:ext cx="2627313" cy="2492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443" name="Rectangle 19">
            <a:extLst>
              <a:ext uri="{FF2B5EF4-FFF2-40B4-BE49-F238E27FC236}">
                <a16:creationId xmlns:a16="http://schemas.microsoft.com/office/drawing/2014/main" id="{BB394096-9A0C-463E-B492-3C85B9DE3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1916113"/>
            <a:ext cx="935038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4000" b="1">
                <a:solidFill>
                  <a:srgbClr val="FFFF00"/>
                </a:solidFill>
              </a:rPr>
              <a:t>Y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U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N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103444" name="Rectangle 20">
            <a:extLst>
              <a:ext uri="{FF2B5EF4-FFF2-40B4-BE49-F238E27FC236}">
                <a16:creationId xmlns:a16="http://schemas.microsoft.com/office/drawing/2014/main" id="{BEEA4284-8F60-4F9C-872E-BF8D06590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7325" y="44450"/>
            <a:ext cx="935038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4000" b="1">
                <a:solidFill>
                  <a:srgbClr val="FFFF00"/>
                </a:solidFill>
              </a:rPr>
              <a:t>B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O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Z</a:t>
            </a:r>
            <a:br>
              <a:rPr lang="tr-TR" altLang="tr-TR" sz="4000" b="1">
                <a:solidFill>
                  <a:srgbClr val="FFFF00"/>
                </a:solidFill>
              </a:rPr>
            </a:b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D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A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Ğ</a:t>
            </a:r>
          </a:p>
        </p:txBody>
      </p:sp>
      <p:sp>
        <p:nvSpPr>
          <p:cNvPr id="103445" name="Rectangle 21">
            <a:extLst>
              <a:ext uri="{FF2B5EF4-FFF2-40B4-BE49-F238E27FC236}">
                <a16:creationId xmlns:a16="http://schemas.microsoft.com/office/drawing/2014/main" id="{109F0D31-AF05-4125-8FFF-DBAC087D2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1412875"/>
            <a:ext cx="936625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4000" b="1">
                <a:solidFill>
                  <a:srgbClr val="FFFF00"/>
                </a:solidFill>
              </a:rPr>
              <a:t>A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Y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D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I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N</a:t>
            </a:r>
          </a:p>
        </p:txBody>
      </p:sp>
      <p:sp>
        <p:nvSpPr>
          <p:cNvPr id="103446" name="Rectangle 22">
            <a:extLst>
              <a:ext uri="{FF2B5EF4-FFF2-40B4-BE49-F238E27FC236}">
                <a16:creationId xmlns:a16="http://schemas.microsoft.com/office/drawing/2014/main" id="{2DBEA405-75DC-4E04-973A-8B47AE743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913" y="188913"/>
            <a:ext cx="792162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4000" b="1">
                <a:solidFill>
                  <a:srgbClr val="FFFF00"/>
                </a:solidFill>
              </a:rPr>
              <a:t>M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E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N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T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E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Ş</a:t>
            </a:r>
            <a:br>
              <a:rPr lang="tr-TR" altLang="tr-TR" sz="4000" b="1">
                <a:solidFill>
                  <a:srgbClr val="FFFF00"/>
                </a:solidFill>
              </a:rPr>
            </a:br>
            <a:r>
              <a:rPr lang="tr-TR" altLang="tr-TR" sz="4000" b="1">
                <a:solidFill>
                  <a:srgbClr val="FFFF00"/>
                </a:solidFill>
              </a:rPr>
              <a:t>E</a:t>
            </a:r>
          </a:p>
        </p:txBody>
      </p:sp>
      <p:sp>
        <p:nvSpPr>
          <p:cNvPr id="103447" name="Rectangle 23">
            <a:extLst>
              <a:ext uri="{FF2B5EF4-FFF2-40B4-BE49-F238E27FC236}">
                <a16:creationId xmlns:a16="http://schemas.microsoft.com/office/drawing/2014/main" id="{F53B3240-F65E-4C16-8824-FAF0F1414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15888"/>
            <a:ext cx="79057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4000" b="1">
                <a:solidFill>
                  <a:srgbClr val="FF0000"/>
                </a:solidFill>
              </a:rPr>
              <a:t>B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A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K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I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R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Ç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A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03448" name="Rectangle 24">
            <a:extLst>
              <a:ext uri="{FF2B5EF4-FFF2-40B4-BE49-F238E27FC236}">
                <a16:creationId xmlns:a16="http://schemas.microsoft.com/office/drawing/2014/main" id="{0C5F002B-6629-43A4-8095-584ACF530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3725" y="1773238"/>
            <a:ext cx="790575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4000" b="1">
                <a:solidFill>
                  <a:srgbClr val="FF0000"/>
                </a:solidFill>
              </a:rPr>
              <a:t>G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E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D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İ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103449" name="Rectangle 25">
            <a:extLst>
              <a:ext uri="{FF2B5EF4-FFF2-40B4-BE49-F238E27FC236}">
                <a16:creationId xmlns:a16="http://schemas.microsoft.com/office/drawing/2014/main" id="{754EC5F3-B3DC-40CC-A639-60C396ADC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9850" y="115888"/>
            <a:ext cx="79057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4000" b="1">
                <a:solidFill>
                  <a:srgbClr val="FF0000"/>
                </a:solidFill>
              </a:rPr>
              <a:t>K.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M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E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N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D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E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R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E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03450" name="Rectangle 26">
            <a:extLst>
              <a:ext uri="{FF2B5EF4-FFF2-40B4-BE49-F238E27FC236}">
                <a16:creationId xmlns:a16="http://schemas.microsoft.com/office/drawing/2014/main" id="{66B45032-C0DD-48D5-8B38-6E3C83DFC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6338" y="115888"/>
            <a:ext cx="79057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4000" b="1">
                <a:solidFill>
                  <a:srgbClr val="FF0000"/>
                </a:solidFill>
              </a:rPr>
              <a:t>B.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M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E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N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D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E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R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E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 b="1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>
            <a:extLst>
              <a:ext uri="{FF2B5EF4-FFF2-40B4-BE49-F238E27FC236}">
                <a16:creationId xmlns:a16="http://schemas.microsoft.com/office/drawing/2014/main" id="{393A61D1-F65E-4718-A34A-BDFDC1170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  Ege bölgesindeki dağlar kırılarak oluşurken, Karadeniz bölgesindeki dağlar kıvrılarak oluşmuştur. Sebebi nedir?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A. Jeolojik yapı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B. Jeolojik devirler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C. Karstik arazi olması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D. Yan baskılar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E. Volkanizma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8C5D39EB-80F8-4B2F-819E-F5CC4BD71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  Ege bölgesindeki dağlar kırılarak oluşurken, Karadeniz bölgesindeki dağlar kıvrılarak oluşmuştur. Sebebi nedir?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A. </a:t>
            </a:r>
            <a:r>
              <a:rPr lang="tr-TR" altLang="tr-TR" sz="4400">
                <a:solidFill>
                  <a:srgbClr val="FF0000"/>
                </a:solidFill>
              </a:rPr>
              <a:t>Jeolojik yapı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B. Jeolojik devirler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C. Karstik arazi olması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D. Yan baskılar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E. Volkanizma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yısal Noktalar">
  <a:themeElements>
    <a:clrScheme name="Sayısal Noktalar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Sayısal Noktal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yısal Noktalar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yısal Noktalar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yısal Noktalar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yısal Noktalar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yısal Noktalar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yısal Noktalar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yısal Noktalar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yısal Noktalar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yısal Noktalar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311</TotalTime>
  <Words>227</Words>
  <Application>Microsoft Office PowerPoint</Application>
  <PresentationFormat>Ekran Gösterisi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Times New Roman</vt:lpstr>
      <vt:lpstr>Arial</vt:lpstr>
      <vt:lpstr>Wingdings</vt:lpstr>
      <vt:lpstr>Georgia</vt:lpstr>
      <vt:lpstr>Pegasus</vt:lpstr>
      <vt:lpstr>Calligrapher</vt:lpstr>
      <vt:lpstr>Comic Sans MS</vt:lpstr>
      <vt:lpstr>Sayısal Noktalar</vt:lpstr>
      <vt:lpstr>OROJENEZ (dağ oluşumu) </vt:lpstr>
      <vt:lpstr>PowerPoint Sunusu</vt:lpstr>
      <vt:lpstr>KIVRIM DAĞI  (ANTİKLİNAL-SENKLİNAL)</vt:lpstr>
      <vt:lpstr>HORST (DAĞ)</vt:lpstr>
      <vt:lpstr>PowerPoint Sunusu</vt:lpstr>
      <vt:lpstr>PowerPoint Sunusu</vt:lpstr>
      <vt:lpstr>M A D R A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Orojenez - Dağ Oluşumu</dc:title>
  <dc:creator>www.nedir.org</dc:creator>
  <cp:lastModifiedBy>mehmet genç</cp:lastModifiedBy>
  <cp:revision>80</cp:revision>
  <dcterms:created xsi:type="dcterms:W3CDTF">1601-01-01T00:00:00Z</dcterms:created>
  <dcterms:modified xsi:type="dcterms:W3CDTF">2018-11-21T08:56:15Z</dcterms:modified>
</cp:coreProperties>
</file>