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44"/>
  </p:notesMasterIdLst>
  <p:sldIdLst>
    <p:sldId id="256" r:id="rId2"/>
    <p:sldId id="289" r:id="rId3"/>
    <p:sldId id="288" r:id="rId4"/>
    <p:sldId id="314" r:id="rId5"/>
    <p:sldId id="313" r:id="rId6"/>
    <p:sldId id="258" r:id="rId7"/>
    <p:sldId id="284" r:id="rId8"/>
    <p:sldId id="317" r:id="rId9"/>
    <p:sldId id="259" r:id="rId10"/>
    <p:sldId id="301" r:id="rId11"/>
    <p:sldId id="296" r:id="rId12"/>
    <p:sldId id="322" r:id="rId13"/>
    <p:sldId id="318" r:id="rId14"/>
    <p:sldId id="303" r:id="rId15"/>
    <p:sldId id="286" r:id="rId16"/>
    <p:sldId id="294" r:id="rId17"/>
    <p:sldId id="295" r:id="rId18"/>
    <p:sldId id="300" r:id="rId19"/>
    <p:sldId id="308" r:id="rId20"/>
    <p:sldId id="260" r:id="rId21"/>
    <p:sldId id="293" r:id="rId22"/>
    <p:sldId id="298" r:id="rId23"/>
    <p:sldId id="283" r:id="rId24"/>
    <p:sldId id="321" r:id="rId25"/>
    <p:sldId id="323" r:id="rId26"/>
    <p:sldId id="324" r:id="rId27"/>
    <p:sldId id="325" r:id="rId28"/>
    <p:sldId id="326" r:id="rId29"/>
    <p:sldId id="327" r:id="rId30"/>
    <p:sldId id="328" r:id="rId31"/>
    <p:sldId id="329" r:id="rId32"/>
    <p:sldId id="330" r:id="rId33"/>
    <p:sldId id="277" r:id="rId34"/>
    <p:sldId id="332" r:id="rId35"/>
    <p:sldId id="266" r:id="rId36"/>
    <p:sldId id="331" r:id="rId37"/>
    <p:sldId id="264" r:id="rId38"/>
    <p:sldId id="270" r:id="rId39"/>
    <p:sldId id="273" r:id="rId40"/>
    <p:sldId id="271" r:id="rId41"/>
    <p:sldId id="274" r:id="rId42"/>
    <p:sldId id="316"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D3346"/>
    <a:srgbClr val="0F0F17"/>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94558" autoAdjust="0"/>
  </p:normalViewPr>
  <p:slideViewPr>
    <p:cSldViewPr>
      <p:cViewPr>
        <p:scale>
          <a:sx n="50" d="100"/>
          <a:sy n="50" d="100"/>
        </p:scale>
        <p:origin x="-2568" y="-8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1">
                <a:latin typeface="Tempus Sans ITC" pitchFamily="82" charset="0"/>
              </a:defRPr>
            </a:lvl1pPr>
          </a:lstStyle>
          <a:p>
            <a:endParaRPr lang="en-US" altLang="tr-TR"/>
          </a:p>
        </p:txBody>
      </p:sp>
      <p:sp>
        <p:nvSpPr>
          <p:cNvPr id="2048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1">
                <a:latin typeface="Tempus Sans ITC" pitchFamily="82" charset="0"/>
              </a:defRPr>
            </a:lvl1pPr>
          </a:lstStyle>
          <a:p>
            <a:endParaRPr lang="en-US" altLang="tr-TR"/>
          </a:p>
        </p:txBody>
      </p:sp>
      <p:sp>
        <p:nvSpPr>
          <p:cNvPr id="204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1">
                <a:latin typeface="Tempus Sans ITC" pitchFamily="82" charset="0"/>
              </a:defRPr>
            </a:lvl1pPr>
          </a:lstStyle>
          <a:p>
            <a:endParaRPr lang="en-US" altLang="tr-TR"/>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1">
                <a:latin typeface="Tempus Sans ITC" pitchFamily="82" charset="0"/>
              </a:defRPr>
            </a:lvl1pPr>
          </a:lstStyle>
          <a:p>
            <a:fld id="{EBD7CA77-D107-44F7-9F23-6EA84D84D76B}" type="slidenum">
              <a:rPr lang="en-US" altLang="tr-TR"/>
              <a:pPr/>
              <a:t>‹#›</a:t>
            </a:fld>
            <a:endParaRPr lang="en-US" altLang="tr-TR"/>
          </a:p>
        </p:txBody>
      </p:sp>
    </p:spTree>
    <p:extLst>
      <p:ext uri="{BB962C8B-B14F-4D97-AF65-F5344CB8AC3E}">
        <p14:creationId xmlns:p14="http://schemas.microsoft.com/office/powerpoint/2010/main" val="40929749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44B27-ED91-465F-ABF9-035E17845DD4}" type="slidenum">
              <a:rPr lang="en-US" altLang="tr-TR"/>
              <a:pPr/>
              <a:t>15</a:t>
            </a:fld>
            <a:endParaRPr lang="en-US" altLang="tr-TR"/>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a:xfrm>
            <a:off x="685800" y="4343400"/>
            <a:ext cx="5486400" cy="4114800"/>
          </a:xfrm>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107950"/>
            <a:ext cx="9101138" cy="6750050"/>
            <a:chOff x="0" y="68"/>
            <a:chExt cx="5733" cy="4252"/>
          </a:xfrm>
        </p:grpSpPr>
        <p:grpSp>
          <p:nvGrpSpPr>
            <p:cNvPr id="57347" name="Group 3"/>
            <p:cNvGrpSpPr>
              <a:grpSpLocks/>
            </p:cNvGrpSpPr>
            <p:nvPr/>
          </p:nvGrpSpPr>
          <p:grpSpPr bwMode="auto">
            <a:xfrm>
              <a:off x="0" y="68"/>
              <a:ext cx="5733" cy="4088"/>
              <a:chOff x="0" y="68"/>
              <a:chExt cx="5733" cy="4088"/>
            </a:xfrm>
          </p:grpSpPr>
          <p:grpSp>
            <p:nvGrpSpPr>
              <p:cNvPr id="57348" name="Group 4"/>
              <p:cNvGrpSpPr>
                <a:grpSpLocks/>
              </p:cNvGrpSpPr>
              <p:nvPr userDrawn="1"/>
            </p:nvGrpSpPr>
            <p:grpSpPr bwMode="auto">
              <a:xfrm>
                <a:off x="0" y="144"/>
                <a:ext cx="5730" cy="4012"/>
                <a:chOff x="0" y="144"/>
                <a:chExt cx="5730" cy="4012"/>
              </a:xfrm>
            </p:grpSpPr>
            <p:sp>
              <p:nvSpPr>
                <p:cNvPr id="57349" name="Line 5"/>
                <p:cNvSpPr>
                  <a:spLocks noChangeShapeType="1"/>
                </p:cNvSpPr>
                <p:nvPr/>
              </p:nvSpPr>
              <p:spPr bwMode="hidden">
                <a:xfrm rot="-5400000">
                  <a:off x="195"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0" name="Line 6"/>
                <p:cNvSpPr>
                  <a:spLocks noChangeShapeType="1"/>
                </p:cNvSpPr>
                <p:nvPr/>
              </p:nvSpPr>
              <p:spPr bwMode="hidden">
                <a:xfrm rot="-5400000">
                  <a:off x="195"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1" name="Line 7"/>
                <p:cNvSpPr>
                  <a:spLocks noChangeShapeType="1"/>
                </p:cNvSpPr>
                <p:nvPr/>
              </p:nvSpPr>
              <p:spPr bwMode="hidden">
                <a:xfrm rot="-5400000">
                  <a:off x="195" y="141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2" name="Line 8"/>
                <p:cNvSpPr>
                  <a:spLocks noChangeShapeType="1"/>
                </p:cNvSpPr>
                <p:nvPr/>
              </p:nvSpPr>
              <p:spPr bwMode="hidden">
                <a:xfrm rot="-5400000">
                  <a:off x="195" y="1918"/>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3" name="Line 9"/>
                <p:cNvSpPr>
                  <a:spLocks noChangeShapeType="1"/>
                </p:cNvSpPr>
                <p:nvPr/>
              </p:nvSpPr>
              <p:spPr bwMode="hidden">
                <a:xfrm rot="-5400000">
                  <a:off x="195" y="2438"/>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4" name="Line 10"/>
                <p:cNvSpPr>
                  <a:spLocks noChangeShapeType="1"/>
                </p:cNvSpPr>
                <p:nvPr/>
              </p:nvSpPr>
              <p:spPr bwMode="hidden">
                <a:xfrm rot="-5400000">
                  <a:off x="195" y="2939"/>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5" name="Line 11"/>
                <p:cNvSpPr>
                  <a:spLocks noChangeShapeType="1"/>
                </p:cNvSpPr>
                <p:nvPr/>
              </p:nvSpPr>
              <p:spPr bwMode="hidden">
                <a:xfrm rot="-5400000">
                  <a:off x="195" y="3460"/>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6" name="Line 12"/>
                <p:cNvSpPr>
                  <a:spLocks noChangeShapeType="1"/>
                </p:cNvSpPr>
                <p:nvPr/>
              </p:nvSpPr>
              <p:spPr bwMode="hidden">
                <a:xfrm rot="-5400000">
                  <a:off x="195" y="3961"/>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nvGrpSpPr>
                <p:cNvPr id="57357" name="Group 13"/>
                <p:cNvGrpSpPr>
                  <a:grpSpLocks/>
                </p:cNvGrpSpPr>
                <p:nvPr userDrawn="1"/>
              </p:nvGrpSpPr>
              <p:grpSpPr bwMode="auto">
                <a:xfrm>
                  <a:off x="483" y="144"/>
                  <a:ext cx="975" cy="4012"/>
                  <a:chOff x="483" y="144"/>
                  <a:chExt cx="975" cy="4012"/>
                </a:xfrm>
              </p:grpSpPr>
              <p:grpSp>
                <p:nvGrpSpPr>
                  <p:cNvPr id="57358" name="Group 14"/>
                  <p:cNvGrpSpPr>
                    <a:grpSpLocks/>
                  </p:cNvGrpSpPr>
                  <p:nvPr userDrawn="1"/>
                </p:nvGrpSpPr>
                <p:grpSpPr bwMode="auto">
                  <a:xfrm>
                    <a:off x="483" y="144"/>
                    <a:ext cx="975" cy="947"/>
                    <a:chOff x="483" y="144"/>
                    <a:chExt cx="975" cy="947"/>
                  </a:xfrm>
                </p:grpSpPr>
                <p:sp>
                  <p:nvSpPr>
                    <p:cNvPr id="57359" name="Line 15"/>
                    <p:cNvSpPr>
                      <a:spLocks noChangeShapeType="1"/>
                    </p:cNvSpPr>
                    <p:nvPr/>
                  </p:nvSpPr>
                  <p:spPr bwMode="hidden">
                    <a:xfrm>
                      <a:off x="483"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0" name="Line 16"/>
                    <p:cNvSpPr>
                      <a:spLocks noChangeShapeType="1"/>
                    </p:cNvSpPr>
                    <p:nvPr/>
                  </p:nvSpPr>
                  <p:spPr bwMode="hidden">
                    <a:xfrm>
                      <a:off x="984"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1" name="Line 17"/>
                    <p:cNvSpPr>
                      <a:spLocks noChangeShapeType="1"/>
                    </p:cNvSpPr>
                    <p:nvPr/>
                  </p:nvSpPr>
                  <p:spPr bwMode="hidden">
                    <a:xfrm>
                      <a:off x="984"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2" name="Line 18"/>
                    <p:cNvSpPr>
                      <a:spLocks noChangeShapeType="1"/>
                    </p:cNvSpPr>
                    <p:nvPr/>
                  </p:nvSpPr>
                  <p:spPr bwMode="hidden">
                    <a:xfrm>
                      <a:off x="483"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3" name="Line 19"/>
                    <p:cNvSpPr>
                      <a:spLocks noChangeShapeType="1"/>
                    </p:cNvSpPr>
                    <p:nvPr/>
                  </p:nvSpPr>
                  <p:spPr bwMode="hidden">
                    <a:xfrm rot="-5400000">
                      <a:off x="734"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4" name="Line 20"/>
                    <p:cNvSpPr>
                      <a:spLocks noChangeShapeType="1"/>
                    </p:cNvSpPr>
                    <p:nvPr/>
                  </p:nvSpPr>
                  <p:spPr bwMode="hidden">
                    <a:xfrm rot="-5400000">
                      <a:off x="1263"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5" name="Line 21"/>
                    <p:cNvSpPr>
                      <a:spLocks noChangeShapeType="1"/>
                    </p:cNvSpPr>
                    <p:nvPr/>
                  </p:nvSpPr>
                  <p:spPr bwMode="hidden">
                    <a:xfrm rot="-5400000">
                      <a:off x="1263"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6" name="Line 22"/>
                    <p:cNvSpPr>
                      <a:spLocks noChangeShapeType="1"/>
                    </p:cNvSpPr>
                    <p:nvPr/>
                  </p:nvSpPr>
                  <p:spPr bwMode="hidden">
                    <a:xfrm rot="-5400000">
                      <a:off x="734"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367" name="Group 23"/>
                  <p:cNvGrpSpPr>
                    <a:grpSpLocks/>
                  </p:cNvGrpSpPr>
                  <p:nvPr/>
                </p:nvGrpSpPr>
                <p:grpSpPr bwMode="auto">
                  <a:xfrm>
                    <a:off x="483" y="1166"/>
                    <a:ext cx="975" cy="947"/>
                    <a:chOff x="288" y="528"/>
                    <a:chExt cx="1680" cy="1632"/>
                  </a:xfrm>
                </p:grpSpPr>
                <p:sp>
                  <p:nvSpPr>
                    <p:cNvPr id="57368" name="Line 24"/>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69" name="Line 25"/>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0" name="Line 26"/>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1" name="Line 27"/>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2" name="Line 28"/>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3" name="Line 29"/>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4" name="Line 30"/>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5" name="Line 31"/>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376" name="Group 32"/>
                  <p:cNvGrpSpPr>
                    <a:grpSpLocks/>
                  </p:cNvGrpSpPr>
                  <p:nvPr/>
                </p:nvGrpSpPr>
                <p:grpSpPr bwMode="auto">
                  <a:xfrm>
                    <a:off x="483" y="2187"/>
                    <a:ext cx="975" cy="947"/>
                    <a:chOff x="288" y="528"/>
                    <a:chExt cx="1680" cy="1632"/>
                  </a:xfrm>
                </p:grpSpPr>
                <p:sp>
                  <p:nvSpPr>
                    <p:cNvPr id="57377" name="Line 33"/>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8" name="Line 34"/>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79" name="Line 35"/>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0" name="Line 36"/>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1" name="Line 37"/>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2" name="Line 38"/>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3" name="Line 39"/>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4" name="Line 40"/>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385" name="Group 41"/>
                  <p:cNvGrpSpPr>
                    <a:grpSpLocks/>
                  </p:cNvGrpSpPr>
                  <p:nvPr/>
                </p:nvGrpSpPr>
                <p:grpSpPr bwMode="auto">
                  <a:xfrm>
                    <a:off x="483" y="3209"/>
                    <a:ext cx="975" cy="947"/>
                    <a:chOff x="288" y="528"/>
                    <a:chExt cx="1680" cy="1632"/>
                  </a:xfrm>
                </p:grpSpPr>
                <p:sp>
                  <p:nvSpPr>
                    <p:cNvPr id="57386" name="Line 42"/>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7" name="Line 43"/>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8" name="Line 44"/>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89" name="Line 45"/>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0" name="Line 46"/>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1" name="Line 47"/>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2" name="Line 48"/>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3" name="Line 49"/>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nvGrpSpPr>
                <p:cNvPr id="57394" name="Group 50"/>
                <p:cNvGrpSpPr>
                  <a:grpSpLocks/>
                </p:cNvGrpSpPr>
                <p:nvPr userDrawn="1"/>
              </p:nvGrpSpPr>
              <p:grpSpPr bwMode="auto">
                <a:xfrm>
                  <a:off x="1551" y="144"/>
                  <a:ext cx="975" cy="4012"/>
                  <a:chOff x="1551" y="144"/>
                  <a:chExt cx="975" cy="4012"/>
                </a:xfrm>
              </p:grpSpPr>
              <p:grpSp>
                <p:nvGrpSpPr>
                  <p:cNvPr id="57395" name="Group 51"/>
                  <p:cNvGrpSpPr>
                    <a:grpSpLocks/>
                  </p:cNvGrpSpPr>
                  <p:nvPr userDrawn="1"/>
                </p:nvGrpSpPr>
                <p:grpSpPr bwMode="auto">
                  <a:xfrm>
                    <a:off x="1551" y="144"/>
                    <a:ext cx="975" cy="947"/>
                    <a:chOff x="1551" y="144"/>
                    <a:chExt cx="975" cy="947"/>
                  </a:xfrm>
                </p:grpSpPr>
                <p:sp>
                  <p:nvSpPr>
                    <p:cNvPr id="57396" name="Line 52"/>
                    <p:cNvSpPr>
                      <a:spLocks noChangeShapeType="1"/>
                    </p:cNvSpPr>
                    <p:nvPr/>
                  </p:nvSpPr>
                  <p:spPr bwMode="hidden">
                    <a:xfrm>
                      <a:off x="1551"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7" name="Line 53"/>
                    <p:cNvSpPr>
                      <a:spLocks noChangeShapeType="1"/>
                    </p:cNvSpPr>
                    <p:nvPr/>
                  </p:nvSpPr>
                  <p:spPr bwMode="hidden">
                    <a:xfrm>
                      <a:off x="2052"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8" name="Line 54"/>
                    <p:cNvSpPr>
                      <a:spLocks noChangeShapeType="1"/>
                    </p:cNvSpPr>
                    <p:nvPr/>
                  </p:nvSpPr>
                  <p:spPr bwMode="hidden">
                    <a:xfrm>
                      <a:off x="2052"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99" name="Line 55"/>
                    <p:cNvSpPr>
                      <a:spLocks noChangeShapeType="1"/>
                    </p:cNvSpPr>
                    <p:nvPr/>
                  </p:nvSpPr>
                  <p:spPr bwMode="hidden">
                    <a:xfrm>
                      <a:off x="1551"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0" name="Line 56"/>
                    <p:cNvSpPr>
                      <a:spLocks noChangeShapeType="1"/>
                    </p:cNvSpPr>
                    <p:nvPr/>
                  </p:nvSpPr>
                  <p:spPr bwMode="hidden">
                    <a:xfrm rot="-5400000">
                      <a:off x="1802"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1" name="Line 57"/>
                    <p:cNvSpPr>
                      <a:spLocks noChangeShapeType="1"/>
                    </p:cNvSpPr>
                    <p:nvPr/>
                  </p:nvSpPr>
                  <p:spPr bwMode="hidden">
                    <a:xfrm rot="-5400000">
                      <a:off x="2331"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2" name="Line 58"/>
                    <p:cNvSpPr>
                      <a:spLocks noChangeShapeType="1"/>
                    </p:cNvSpPr>
                    <p:nvPr/>
                  </p:nvSpPr>
                  <p:spPr bwMode="hidden">
                    <a:xfrm rot="-5400000">
                      <a:off x="2331"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3" name="Line 59"/>
                    <p:cNvSpPr>
                      <a:spLocks noChangeShapeType="1"/>
                    </p:cNvSpPr>
                    <p:nvPr/>
                  </p:nvSpPr>
                  <p:spPr bwMode="hidden">
                    <a:xfrm rot="-5400000">
                      <a:off x="1802"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04" name="Group 60"/>
                  <p:cNvGrpSpPr>
                    <a:grpSpLocks/>
                  </p:cNvGrpSpPr>
                  <p:nvPr/>
                </p:nvGrpSpPr>
                <p:grpSpPr bwMode="auto">
                  <a:xfrm>
                    <a:off x="1551" y="1166"/>
                    <a:ext cx="975" cy="947"/>
                    <a:chOff x="288" y="528"/>
                    <a:chExt cx="1680" cy="1632"/>
                  </a:xfrm>
                </p:grpSpPr>
                <p:sp>
                  <p:nvSpPr>
                    <p:cNvPr id="57405" name="Line 61"/>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6" name="Line 62"/>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7" name="Line 63"/>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8" name="Line 64"/>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09" name="Line 65"/>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0" name="Line 66"/>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1" name="Line 67"/>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2" name="Line 68"/>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13" name="Group 69"/>
                  <p:cNvGrpSpPr>
                    <a:grpSpLocks/>
                  </p:cNvGrpSpPr>
                  <p:nvPr/>
                </p:nvGrpSpPr>
                <p:grpSpPr bwMode="auto">
                  <a:xfrm>
                    <a:off x="1551" y="2187"/>
                    <a:ext cx="975" cy="947"/>
                    <a:chOff x="288" y="528"/>
                    <a:chExt cx="1680" cy="1632"/>
                  </a:xfrm>
                </p:grpSpPr>
                <p:sp>
                  <p:nvSpPr>
                    <p:cNvPr id="57414" name="Line 70"/>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5" name="Line 71"/>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6" name="Line 72"/>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7" name="Line 73"/>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8" name="Line 74"/>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19" name="Line 75"/>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0" name="Line 76"/>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1" name="Line 77"/>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22" name="Group 78"/>
                  <p:cNvGrpSpPr>
                    <a:grpSpLocks/>
                  </p:cNvGrpSpPr>
                  <p:nvPr/>
                </p:nvGrpSpPr>
                <p:grpSpPr bwMode="auto">
                  <a:xfrm>
                    <a:off x="1551" y="3209"/>
                    <a:ext cx="975" cy="947"/>
                    <a:chOff x="288" y="528"/>
                    <a:chExt cx="1680" cy="1632"/>
                  </a:xfrm>
                </p:grpSpPr>
                <p:sp>
                  <p:nvSpPr>
                    <p:cNvPr id="57423" name="Line 79"/>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4" name="Line 80"/>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5" name="Line 81"/>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6" name="Line 82"/>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7" name="Line 83"/>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8" name="Line 84"/>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29" name="Line 85"/>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30" name="Line 86"/>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nvGrpSpPr>
                <p:cNvPr id="57431" name="Group 87"/>
                <p:cNvGrpSpPr>
                  <a:grpSpLocks/>
                </p:cNvGrpSpPr>
                <p:nvPr userDrawn="1"/>
              </p:nvGrpSpPr>
              <p:grpSpPr bwMode="auto">
                <a:xfrm>
                  <a:off x="2619" y="144"/>
                  <a:ext cx="975" cy="4012"/>
                  <a:chOff x="2619" y="144"/>
                  <a:chExt cx="975" cy="4012"/>
                </a:xfrm>
              </p:grpSpPr>
              <p:grpSp>
                <p:nvGrpSpPr>
                  <p:cNvPr id="57432" name="Group 88"/>
                  <p:cNvGrpSpPr>
                    <a:grpSpLocks/>
                  </p:cNvGrpSpPr>
                  <p:nvPr userDrawn="1"/>
                </p:nvGrpSpPr>
                <p:grpSpPr bwMode="auto">
                  <a:xfrm>
                    <a:off x="2619" y="144"/>
                    <a:ext cx="975" cy="947"/>
                    <a:chOff x="2619" y="144"/>
                    <a:chExt cx="975" cy="947"/>
                  </a:xfrm>
                </p:grpSpPr>
                <p:sp>
                  <p:nvSpPr>
                    <p:cNvPr id="57433" name="Line 89"/>
                    <p:cNvSpPr>
                      <a:spLocks noChangeShapeType="1"/>
                    </p:cNvSpPr>
                    <p:nvPr/>
                  </p:nvSpPr>
                  <p:spPr bwMode="hidden">
                    <a:xfrm>
                      <a:off x="2619"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34" name="Line 90"/>
                    <p:cNvSpPr>
                      <a:spLocks noChangeShapeType="1"/>
                    </p:cNvSpPr>
                    <p:nvPr/>
                  </p:nvSpPr>
                  <p:spPr bwMode="hidden">
                    <a:xfrm>
                      <a:off x="3120"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35" name="Line 91"/>
                    <p:cNvSpPr>
                      <a:spLocks noChangeShapeType="1"/>
                    </p:cNvSpPr>
                    <p:nvPr/>
                  </p:nvSpPr>
                  <p:spPr bwMode="hidden">
                    <a:xfrm>
                      <a:off x="3120"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36" name="Line 92"/>
                    <p:cNvSpPr>
                      <a:spLocks noChangeShapeType="1"/>
                    </p:cNvSpPr>
                    <p:nvPr/>
                  </p:nvSpPr>
                  <p:spPr bwMode="hidden">
                    <a:xfrm>
                      <a:off x="2619"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37" name="Line 93"/>
                    <p:cNvSpPr>
                      <a:spLocks noChangeShapeType="1"/>
                    </p:cNvSpPr>
                    <p:nvPr/>
                  </p:nvSpPr>
                  <p:spPr bwMode="hidden">
                    <a:xfrm rot="-5400000">
                      <a:off x="2870"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38" name="Line 94"/>
                    <p:cNvSpPr>
                      <a:spLocks noChangeShapeType="1"/>
                    </p:cNvSpPr>
                    <p:nvPr/>
                  </p:nvSpPr>
                  <p:spPr bwMode="hidden">
                    <a:xfrm rot="-5400000">
                      <a:off x="3399"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39" name="Line 95"/>
                    <p:cNvSpPr>
                      <a:spLocks noChangeShapeType="1"/>
                    </p:cNvSpPr>
                    <p:nvPr/>
                  </p:nvSpPr>
                  <p:spPr bwMode="hidden">
                    <a:xfrm rot="-5400000">
                      <a:off x="3399"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0" name="Line 96"/>
                    <p:cNvSpPr>
                      <a:spLocks noChangeShapeType="1"/>
                    </p:cNvSpPr>
                    <p:nvPr/>
                  </p:nvSpPr>
                  <p:spPr bwMode="hidden">
                    <a:xfrm rot="-5400000">
                      <a:off x="2870"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41" name="Group 97"/>
                  <p:cNvGrpSpPr>
                    <a:grpSpLocks/>
                  </p:cNvGrpSpPr>
                  <p:nvPr/>
                </p:nvGrpSpPr>
                <p:grpSpPr bwMode="auto">
                  <a:xfrm>
                    <a:off x="2619" y="1166"/>
                    <a:ext cx="975" cy="947"/>
                    <a:chOff x="288" y="528"/>
                    <a:chExt cx="1680" cy="1632"/>
                  </a:xfrm>
                </p:grpSpPr>
                <p:sp>
                  <p:nvSpPr>
                    <p:cNvPr id="57442" name="Line 98"/>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3" name="Line 99"/>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4" name="Line 100"/>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5" name="Line 101"/>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6" name="Line 102"/>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7" name="Line 103"/>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8" name="Line 104"/>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49" name="Line 105"/>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50" name="Group 106"/>
                  <p:cNvGrpSpPr>
                    <a:grpSpLocks/>
                  </p:cNvGrpSpPr>
                  <p:nvPr/>
                </p:nvGrpSpPr>
                <p:grpSpPr bwMode="auto">
                  <a:xfrm>
                    <a:off x="2619" y="2187"/>
                    <a:ext cx="975" cy="947"/>
                    <a:chOff x="288" y="528"/>
                    <a:chExt cx="1680" cy="1632"/>
                  </a:xfrm>
                </p:grpSpPr>
                <p:sp>
                  <p:nvSpPr>
                    <p:cNvPr id="57451" name="Line 107"/>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52" name="Line 108"/>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53" name="Line 109"/>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54" name="Line 110"/>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55" name="Line 111"/>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56" name="Line 112"/>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57" name="Line 113"/>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58" name="Line 114"/>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59" name="Group 115"/>
                  <p:cNvGrpSpPr>
                    <a:grpSpLocks/>
                  </p:cNvGrpSpPr>
                  <p:nvPr/>
                </p:nvGrpSpPr>
                <p:grpSpPr bwMode="auto">
                  <a:xfrm>
                    <a:off x="2619" y="3209"/>
                    <a:ext cx="975" cy="947"/>
                    <a:chOff x="288" y="528"/>
                    <a:chExt cx="1680" cy="1632"/>
                  </a:xfrm>
                </p:grpSpPr>
                <p:sp>
                  <p:nvSpPr>
                    <p:cNvPr id="57460" name="Line 116"/>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61" name="Line 117"/>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62" name="Line 118"/>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63" name="Line 119"/>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64" name="Line 120"/>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65" name="Line 121"/>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66" name="Line 122"/>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67" name="Line 123"/>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nvGrpSpPr>
                <p:cNvPr id="57468" name="Group 124"/>
                <p:cNvGrpSpPr>
                  <a:grpSpLocks/>
                </p:cNvGrpSpPr>
                <p:nvPr userDrawn="1"/>
              </p:nvGrpSpPr>
              <p:grpSpPr bwMode="auto">
                <a:xfrm>
                  <a:off x="3687" y="144"/>
                  <a:ext cx="975" cy="4012"/>
                  <a:chOff x="3687" y="144"/>
                  <a:chExt cx="975" cy="4012"/>
                </a:xfrm>
              </p:grpSpPr>
              <p:grpSp>
                <p:nvGrpSpPr>
                  <p:cNvPr id="57469" name="Group 125"/>
                  <p:cNvGrpSpPr>
                    <a:grpSpLocks/>
                  </p:cNvGrpSpPr>
                  <p:nvPr userDrawn="1"/>
                </p:nvGrpSpPr>
                <p:grpSpPr bwMode="auto">
                  <a:xfrm>
                    <a:off x="3687" y="144"/>
                    <a:ext cx="975" cy="947"/>
                    <a:chOff x="3687" y="144"/>
                    <a:chExt cx="975" cy="947"/>
                  </a:xfrm>
                </p:grpSpPr>
                <p:sp>
                  <p:nvSpPr>
                    <p:cNvPr id="57470" name="Line 126"/>
                    <p:cNvSpPr>
                      <a:spLocks noChangeShapeType="1"/>
                    </p:cNvSpPr>
                    <p:nvPr/>
                  </p:nvSpPr>
                  <p:spPr bwMode="hidden">
                    <a:xfrm>
                      <a:off x="3687"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71" name="Line 127"/>
                    <p:cNvSpPr>
                      <a:spLocks noChangeShapeType="1"/>
                    </p:cNvSpPr>
                    <p:nvPr/>
                  </p:nvSpPr>
                  <p:spPr bwMode="hidden">
                    <a:xfrm>
                      <a:off x="4188"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72" name="Line 128"/>
                    <p:cNvSpPr>
                      <a:spLocks noChangeShapeType="1"/>
                    </p:cNvSpPr>
                    <p:nvPr/>
                  </p:nvSpPr>
                  <p:spPr bwMode="hidden">
                    <a:xfrm>
                      <a:off x="4188"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73" name="Line 129"/>
                    <p:cNvSpPr>
                      <a:spLocks noChangeShapeType="1"/>
                    </p:cNvSpPr>
                    <p:nvPr/>
                  </p:nvSpPr>
                  <p:spPr bwMode="hidden">
                    <a:xfrm>
                      <a:off x="3687"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74" name="Line 130"/>
                    <p:cNvSpPr>
                      <a:spLocks noChangeShapeType="1"/>
                    </p:cNvSpPr>
                    <p:nvPr/>
                  </p:nvSpPr>
                  <p:spPr bwMode="hidden">
                    <a:xfrm rot="-5400000">
                      <a:off x="3938"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75" name="Line 131"/>
                    <p:cNvSpPr>
                      <a:spLocks noChangeShapeType="1"/>
                    </p:cNvSpPr>
                    <p:nvPr/>
                  </p:nvSpPr>
                  <p:spPr bwMode="hidden">
                    <a:xfrm rot="-5400000">
                      <a:off x="4467"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76" name="Line 132"/>
                    <p:cNvSpPr>
                      <a:spLocks noChangeShapeType="1"/>
                    </p:cNvSpPr>
                    <p:nvPr/>
                  </p:nvSpPr>
                  <p:spPr bwMode="hidden">
                    <a:xfrm rot="-5400000">
                      <a:off x="4467"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77" name="Line 133"/>
                    <p:cNvSpPr>
                      <a:spLocks noChangeShapeType="1"/>
                    </p:cNvSpPr>
                    <p:nvPr/>
                  </p:nvSpPr>
                  <p:spPr bwMode="hidden">
                    <a:xfrm rot="-5400000">
                      <a:off x="3938"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78" name="Group 134"/>
                  <p:cNvGrpSpPr>
                    <a:grpSpLocks/>
                  </p:cNvGrpSpPr>
                  <p:nvPr/>
                </p:nvGrpSpPr>
                <p:grpSpPr bwMode="auto">
                  <a:xfrm>
                    <a:off x="3687" y="1166"/>
                    <a:ext cx="975" cy="947"/>
                    <a:chOff x="288" y="528"/>
                    <a:chExt cx="1680" cy="1632"/>
                  </a:xfrm>
                </p:grpSpPr>
                <p:sp>
                  <p:nvSpPr>
                    <p:cNvPr id="57479" name="Line 135"/>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0" name="Line 136"/>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1" name="Line 137"/>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2" name="Line 138"/>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3" name="Line 139"/>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4" name="Line 140"/>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5" name="Line 141"/>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6" name="Line 142"/>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87" name="Group 143"/>
                  <p:cNvGrpSpPr>
                    <a:grpSpLocks/>
                  </p:cNvGrpSpPr>
                  <p:nvPr/>
                </p:nvGrpSpPr>
                <p:grpSpPr bwMode="auto">
                  <a:xfrm>
                    <a:off x="3687" y="2187"/>
                    <a:ext cx="975" cy="947"/>
                    <a:chOff x="288" y="528"/>
                    <a:chExt cx="1680" cy="1632"/>
                  </a:xfrm>
                </p:grpSpPr>
                <p:sp>
                  <p:nvSpPr>
                    <p:cNvPr id="57488" name="Line 144"/>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89" name="Line 145"/>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0" name="Line 146"/>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1" name="Line 147"/>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2" name="Line 148"/>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3" name="Line 149"/>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4" name="Line 150"/>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5" name="Line 151"/>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496" name="Group 152"/>
                  <p:cNvGrpSpPr>
                    <a:grpSpLocks/>
                  </p:cNvGrpSpPr>
                  <p:nvPr/>
                </p:nvGrpSpPr>
                <p:grpSpPr bwMode="auto">
                  <a:xfrm>
                    <a:off x="3687" y="3209"/>
                    <a:ext cx="975" cy="947"/>
                    <a:chOff x="288" y="528"/>
                    <a:chExt cx="1680" cy="1632"/>
                  </a:xfrm>
                </p:grpSpPr>
                <p:sp>
                  <p:nvSpPr>
                    <p:cNvPr id="57497" name="Line 153"/>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8" name="Line 154"/>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499" name="Line 155"/>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00" name="Line 156"/>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01" name="Line 157"/>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02" name="Line 158"/>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03" name="Line 159"/>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04" name="Line 160"/>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nvGrpSpPr>
                <p:cNvPr id="57505" name="Group 161"/>
                <p:cNvGrpSpPr>
                  <a:grpSpLocks/>
                </p:cNvGrpSpPr>
                <p:nvPr userDrawn="1"/>
              </p:nvGrpSpPr>
              <p:grpSpPr bwMode="auto">
                <a:xfrm>
                  <a:off x="4755" y="144"/>
                  <a:ext cx="975" cy="4012"/>
                  <a:chOff x="4755" y="144"/>
                  <a:chExt cx="975" cy="4012"/>
                </a:xfrm>
              </p:grpSpPr>
              <p:grpSp>
                <p:nvGrpSpPr>
                  <p:cNvPr id="57506" name="Group 162"/>
                  <p:cNvGrpSpPr>
                    <a:grpSpLocks/>
                  </p:cNvGrpSpPr>
                  <p:nvPr userDrawn="1"/>
                </p:nvGrpSpPr>
                <p:grpSpPr bwMode="auto">
                  <a:xfrm>
                    <a:off x="4755" y="144"/>
                    <a:ext cx="975" cy="947"/>
                    <a:chOff x="4755" y="144"/>
                    <a:chExt cx="975" cy="947"/>
                  </a:xfrm>
                </p:grpSpPr>
                <p:sp>
                  <p:nvSpPr>
                    <p:cNvPr id="57507" name="Line 163"/>
                    <p:cNvSpPr>
                      <a:spLocks noChangeShapeType="1"/>
                    </p:cNvSpPr>
                    <p:nvPr/>
                  </p:nvSpPr>
                  <p:spPr bwMode="hidden">
                    <a:xfrm>
                      <a:off x="4755"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08" name="Line 164"/>
                    <p:cNvSpPr>
                      <a:spLocks noChangeShapeType="1"/>
                    </p:cNvSpPr>
                    <p:nvPr/>
                  </p:nvSpPr>
                  <p:spPr bwMode="hidden">
                    <a:xfrm>
                      <a:off x="5256" y="144"/>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09" name="Line 165"/>
                    <p:cNvSpPr>
                      <a:spLocks noChangeShapeType="1"/>
                    </p:cNvSpPr>
                    <p:nvPr/>
                  </p:nvSpPr>
                  <p:spPr bwMode="hidden">
                    <a:xfrm>
                      <a:off x="5256"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0" name="Line 166"/>
                    <p:cNvSpPr>
                      <a:spLocks noChangeShapeType="1"/>
                    </p:cNvSpPr>
                    <p:nvPr/>
                  </p:nvSpPr>
                  <p:spPr bwMode="hidden">
                    <a:xfrm>
                      <a:off x="4755" y="64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1" name="Line 167"/>
                    <p:cNvSpPr>
                      <a:spLocks noChangeShapeType="1"/>
                    </p:cNvSpPr>
                    <p:nvPr/>
                  </p:nvSpPr>
                  <p:spPr bwMode="hidden">
                    <a:xfrm rot="-5400000">
                      <a:off x="5006"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2" name="Line 168"/>
                    <p:cNvSpPr>
                      <a:spLocks noChangeShapeType="1"/>
                    </p:cNvSpPr>
                    <p:nvPr/>
                  </p:nvSpPr>
                  <p:spPr bwMode="hidden">
                    <a:xfrm rot="-5400000">
                      <a:off x="5535" y="395"/>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3" name="Line 169"/>
                    <p:cNvSpPr>
                      <a:spLocks noChangeShapeType="1"/>
                    </p:cNvSpPr>
                    <p:nvPr/>
                  </p:nvSpPr>
                  <p:spPr bwMode="hidden">
                    <a:xfrm rot="-5400000">
                      <a:off x="5535"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4" name="Line 170"/>
                    <p:cNvSpPr>
                      <a:spLocks noChangeShapeType="1"/>
                    </p:cNvSpPr>
                    <p:nvPr/>
                  </p:nvSpPr>
                  <p:spPr bwMode="hidden">
                    <a:xfrm rot="-5400000">
                      <a:off x="5006" y="896"/>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15" name="Group 171"/>
                  <p:cNvGrpSpPr>
                    <a:grpSpLocks/>
                  </p:cNvGrpSpPr>
                  <p:nvPr/>
                </p:nvGrpSpPr>
                <p:grpSpPr bwMode="auto">
                  <a:xfrm>
                    <a:off x="4755" y="1166"/>
                    <a:ext cx="975" cy="947"/>
                    <a:chOff x="288" y="528"/>
                    <a:chExt cx="1680" cy="1632"/>
                  </a:xfrm>
                </p:grpSpPr>
                <p:sp>
                  <p:nvSpPr>
                    <p:cNvPr id="57516" name="Line 172"/>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7" name="Line 173"/>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8" name="Line 174"/>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19" name="Line 175"/>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0" name="Line 176"/>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1" name="Line 177"/>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2" name="Line 178"/>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3" name="Line 179"/>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24" name="Group 180"/>
                  <p:cNvGrpSpPr>
                    <a:grpSpLocks/>
                  </p:cNvGrpSpPr>
                  <p:nvPr/>
                </p:nvGrpSpPr>
                <p:grpSpPr bwMode="auto">
                  <a:xfrm>
                    <a:off x="4755" y="2187"/>
                    <a:ext cx="975" cy="947"/>
                    <a:chOff x="288" y="528"/>
                    <a:chExt cx="1680" cy="1632"/>
                  </a:xfrm>
                </p:grpSpPr>
                <p:sp>
                  <p:nvSpPr>
                    <p:cNvPr id="57525" name="Line 181"/>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6" name="Line 182"/>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7" name="Line 183"/>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8" name="Line 184"/>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29" name="Line 185"/>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0" name="Line 186"/>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1" name="Line 187"/>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2" name="Line 188"/>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33" name="Group 189"/>
                  <p:cNvGrpSpPr>
                    <a:grpSpLocks/>
                  </p:cNvGrpSpPr>
                  <p:nvPr/>
                </p:nvGrpSpPr>
                <p:grpSpPr bwMode="auto">
                  <a:xfrm>
                    <a:off x="4755" y="3209"/>
                    <a:ext cx="975" cy="947"/>
                    <a:chOff x="288" y="528"/>
                    <a:chExt cx="1680" cy="1632"/>
                  </a:xfrm>
                </p:grpSpPr>
                <p:sp>
                  <p:nvSpPr>
                    <p:cNvPr id="57534" name="Line 190"/>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5" name="Line 191"/>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6" name="Line 192"/>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7" name="Line 193"/>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8" name="Line 194"/>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39" name="Line 195"/>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0" name="Line 196"/>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1" name="Line 197"/>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grpSp>
            <p:nvGrpSpPr>
              <p:cNvPr id="57542" name="Group 198"/>
              <p:cNvGrpSpPr>
                <a:grpSpLocks/>
              </p:cNvGrpSpPr>
              <p:nvPr userDrawn="1"/>
            </p:nvGrpSpPr>
            <p:grpSpPr bwMode="auto">
              <a:xfrm>
                <a:off x="3" y="68"/>
                <a:ext cx="5730" cy="0"/>
                <a:chOff x="3" y="68"/>
                <a:chExt cx="5730" cy="0"/>
              </a:xfrm>
            </p:grpSpPr>
            <p:sp>
              <p:nvSpPr>
                <p:cNvPr id="57543" name="Line 199"/>
                <p:cNvSpPr>
                  <a:spLocks noChangeShapeType="1"/>
                </p:cNvSpPr>
                <p:nvPr userDrawn="1"/>
              </p:nvSpPr>
              <p:spPr bwMode="hidden">
                <a:xfrm rot="-5400000">
                  <a:off x="198"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4" name="Line 200"/>
                <p:cNvSpPr>
                  <a:spLocks noChangeShapeType="1"/>
                </p:cNvSpPr>
                <p:nvPr userDrawn="1"/>
              </p:nvSpPr>
              <p:spPr bwMode="hidden">
                <a:xfrm rot="-5400000">
                  <a:off x="737"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5" name="Line 201"/>
                <p:cNvSpPr>
                  <a:spLocks noChangeShapeType="1"/>
                </p:cNvSpPr>
                <p:nvPr userDrawn="1"/>
              </p:nvSpPr>
              <p:spPr bwMode="hidden">
                <a:xfrm rot="-5400000">
                  <a:off x="1266"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6" name="Line 202"/>
                <p:cNvSpPr>
                  <a:spLocks noChangeShapeType="1"/>
                </p:cNvSpPr>
                <p:nvPr userDrawn="1"/>
              </p:nvSpPr>
              <p:spPr bwMode="hidden">
                <a:xfrm rot="-5400000">
                  <a:off x="1805"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7" name="Line 203"/>
                <p:cNvSpPr>
                  <a:spLocks noChangeShapeType="1"/>
                </p:cNvSpPr>
                <p:nvPr userDrawn="1"/>
              </p:nvSpPr>
              <p:spPr bwMode="hidden">
                <a:xfrm rot="-5400000">
                  <a:off x="2334"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8" name="Line 204"/>
                <p:cNvSpPr>
                  <a:spLocks noChangeShapeType="1"/>
                </p:cNvSpPr>
                <p:nvPr userDrawn="1"/>
              </p:nvSpPr>
              <p:spPr bwMode="hidden">
                <a:xfrm rot="-5400000">
                  <a:off x="2873"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49" name="Line 205"/>
                <p:cNvSpPr>
                  <a:spLocks noChangeShapeType="1"/>
                </p:cNvSpPr>
                <p:nvPr userDrawn="1"/>
              </p:nvSpPr>
              <p:spPr bwMode="hidden">
                <a:xfrm rot="-5400000">
                  <a:off x="3402"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0" name="Line 206"/>
                <p:cNvSpPr>
                  <a:spLocks noChangeShapeType="1"/>
                </p:cNvSpPr>
                <p:nvPr userDrawn="1"/>
              </p:nvSpPr>
              <p:spPr bwMode="hidden">
                <a:xfrm rot="-5400000">
                  <a:off x="3941"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1" name="Line 207"/>
                <p:cNvSpPr>
                  <a:spLocks noChangeShapeType="1"/>
                </p:cNvSpPr>
                <p:nvPr userDrawn="1"/>
              </p:nvSpPr>
              <p:spPr bwMode="hidden">
                <a:xfrm rot="-5400000">
                  <a:off x="4470"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2" name="Line 208"/>
                <p:cNvSpPr>
                  <a:spLocks noChangeShapeType="1"/>
                </p:cNvSpPr>
                <p:nvPr userDrawn="1"/>
              </p:nvSpPr>
              <p:spPr bwMode="hidden">
                <a:xfrm rot="-5400000">
                  <a:off x="5009"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3" name="Line 209"/>
                <p:cNvSpPr>
                  <a:spLocks noChangeShapeType="1"/>
                </p:cNvSpPr>
                <p:nvPr userDrawn="1"/>
              </p:nvSpPr>
              <p:spPr bwMode="hidden">
                <a:xfrm rot="-5400000">
                  <a:off x="5538" y="-127"/>
                  <a:ext cx="0" cy="390"/>
                </a:xfrm>
                <a:prstGeom prst="line">
                  <a:avLst/>
                </a:prstGeom>
                <a:noFill/>
                <a:ln w="28575">
                  <a:pattFill prst="pct25">
                    <a:fgClr>
                      <a:schemeClr val="bg2"/>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nvGrpSpPr>
            <p:cNvPr id="57554" name="Group 210"/>
            <p:cNvGrpSpPr>
              <a:grpSpLocks/>
            </p:cNvGrpSpPr>
            <p:nvPr/>
          </p:nvGrpSpPr>
          <p:grpSpPr bwMode="auto">
            <a:xfrm>
              <a:off x="336" y="1200"/>
              <a:ext cx="5088" cy="1056"/>
              <a:chOff x="336" y="1200"/>
              <a:chExt cx="5088" cy="1056"/>
            </a:xfrm>
          </p:grpSpPr>
          <p:sp>
            <p:nvSpPr>
              <p:cNvPr id="57555" name="Rectangle 211"/>
              <p:cNvSpPr>
                <a:spLocks noChangeArrowheads="1"/>
              </p:cNvSpPr>
              <p:nvPr userDrawn="1"/>
            </p:nvSpPr>
            <p:spPr bwMode="auto">
              <a:xfrm>
                <a:off x="2880" y="1200"/>
                <a:ext cx="2544" cy="52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6" name="Rectangle 212"/>
              <p:cNvSpPr>
                <a:spLocks noChangeArrowheads="1"/>
              </p:cNvSpPr>
              <p:nvPr userDrawn="1"/>
            </p:nvSpPr>
            <p:spPr bwMode="auto">
              <a:xfrm>
                <a:off x="2880" y="1728"/>
                <a:ext cx="2544" cy="52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7" name="Rectangle 213"/>
              <p:cNvSpPr>
                <a:spLocks noChangeArrowheads="1"/>
              </p:cNvSpPr>
              <p:nvPr userDrawn="1"/>
            </p:nvSpPr>
            <p:spPr bwMode="auto">
              <a:xfrm>
                <a:off x="336" y="1728"/>
                <a:ext cx="2544" cy="52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8" name="Rectangle 214"/>
              <p:cNvSpPr>
                <a:spLocks noChangeArrowheads="1"/>
              </p:cNvSpPr>
              <p:nvPr userDrawn="1"/>
            </p:nvSpPr>
            <p:spPr bwMode="auto">
              <a:xfrm>
                <a:off x="336" y="1200"/>
                <a:ext cx="2544" cy="52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59" name="Rectangle 215"/>
              <p:cNvSpPr>
                <a:spLocks noChangeArrowheads="1"/>
              </p:cNvSpPr>
              <p:nvPr userDrawn="1"/>
            </p:nvSpPr>
            <p:spPr bwMode="white">
              <a:xfrm>
                <a:off x="432" y="1296"/>
                <a:ext cx="4896" cy="8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60" name="Group 216"/>
            <p:cNvGrpSpPr>
              <a:grpSpLocks/>
            </p:cNvGrpSpPr>
            <p:nvPr/>
          </p:nvGrpSpPr>
          <p:grpSpPr bwMode="auto">
            <a:xfrm>
              <a:off x="192" y="4273"/>
              <a:ext cx="5328" cy="47"/>
              <a:chOff x="192" y="3840"/>
              <a:chExt cx="5328" cy="47"/>
            </a:xfrm>
          </p:grpSpPr>
          <p:grpSp>
            <p:nvGrpSpPr>
              <p:cNvPr id="57561" name="Group 217"/>
              <p:cNvGrpSpPr>
                <a:grpSpLocks/>
              </p:cNvGrpSpPr>
              <p:nvPr userDrawn="1"/>
            </p:nvGrpSpPr>
            <p:grpSpPr bwMode="auto">
              <a:xfrm>
                <a:off x="192" y="3840"/>
                <a:ext cx="624" cy="47"/>
                <a:chOff x="624" y="3706"/>
                <a:chExt cx="1056" cy="106"/>
              </a:xfrm>
            </p:grpSpPr>
            <p:sp>
              <p:nvSpPr>
                <p:cNvPr id="57562" name="Rectangle 218"/>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63" name="Rectangle 219"/>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64" name="Group 220"/>
              <p:cNvGrpSpPr>
                <a:grpSpLocks/>
              </p:cNvGrpSpPr>
              <p:nvPr userDrawn="1"/>
            </p:nvGrpSpPr>
            <p:grpSpPr bwMode="auto">
              <a:xfrm>
                <a:off x="864" y="3840"/>
                <a:ext cx="624" cy="47"/>
                <a:chOff x="624" y="3600"/>
                <a:chExt cx="1056" cy="106"/>
              </a:xfrm>
            </p:grpSpPr>
            <p:sp>
              <p:nvSpPr>
                <p:cNvPr id="57565" name="Rectangle 221"/>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66" name="Rectangle 222"/>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67" name="Group 223"/>
              <p:cNvGrpSpPr>
                <a:grpSpLocks/>
              </p:cNvGrpSpPr>
              <p:nvPr userDrawn="1"/>
            </p:nvGrpSpPr>
            <p:grpSpPr bwMode="auto">
              <a:xfrm>
                <a:off x="1536" y="3840"/>
                <a:ext cx="624" cy="47"/>
                <a:chOff x="624" y="3706"/>
                <a:chExt cx="1056" cy="106"/>
              </a:xfrm>
            </p:grpSpPr>
            <p:sp>
              <p:nvSpPr>
                <p:cNvPr id="57568" name="Rectangle 224"/>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69" name="Rectangle 225"/>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70" name="Group 226"/>
              <p:cNvGrpSpPr>
                <a:grpSpLocks/>
              </p:cNvGrpSpPr>
              <p:nvPr userDrawn="1"/>
            </p:nvGrpSpPr>
            <p:grpSpPr bwMode="auto">
              <a:xfrm>
                <a:off x="2208" y="3840"/>
                <a:ext cx="624" cy="47"/>
                <a:chOff x="624" y="3600"/>
                <a:chExt cx="1056" cy="106"/>
              </a:xfrm>
            </p:grpSpPr>
            <p:sp>
              <p:nvSpPr>
                <p:cNvPr id="57571" name="Rectangle 227"/>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72" name="Rectangle 228"/>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73" name="Group 229"/>
              <p:cNvGrpSpPr>
                <a:grpSpLocks/>
              </p:cNvGrpSpPr>
              <p:nvPr userDrawn="1"/>
            </p:nvGrpSpPr>
            <p:grpSpPr bwMode="auto">
              <a:xfrm>
                <a:off x="2880" y="3840"/>
                <a:ext cx="624" cy="47"/>
                <a:chOff x="624" y="3706"/>
                <a:chExt cx="1056" cy="106"/>
              </a:xfrm>
            </p:grpSpPr>
            <p:sp>
              <p:nvSpPr>
                <p:cNvPr id="57574" name="Rectangle 230"/>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75" name="Rectangle 231"/>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76" name="Group 232"/>
              <p:cNvGrpSpPr>
                <a:grpSpLocks/>
              </p:cNvGrpSpPr>
              <p:nvPr userDrawn="1"/>
            </p:nvGrpSpPr>
            <p:grpSpPr bwMode="auto">
              <a:xfrm>
                <a:off x="3552" y="3840"/>
                <a:ext cx="624" cy="47"/>
                <a:chOff x="624" y="3600"/>
                <a:chExt cx="1056" cy="106"/>
              </a:xfrm>
            </p:grpSpPr>
            <p:sp>
              <p:nvSpPr>
                <p:cNvPr id="57577" name="Rectangle 233"/>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78" name="Rectangle 234"/>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79" name="Group 235"/>
              <p:cNvGrpSpPr>
                <a:grpSpLocks/>
              </p:cNvGrpSpPr>
              <p:nvPr userDrawn="1"/>
            </p:nvGrpSpPr>
            <p:grpSpPr bwMode="auto">
              <a:xfrm>
                <a:off x="4224" y="3840"/>
                <a:ext cx="624" cy="47"/>
                <a:chOff x="624" y="3706"/>
                <a:chExt cx="1056" cy="106"/>
              </a:xfrm>
            </p:grpSpPr>
            <p:sp>
              <p:nvSpPr>
                <p:cNvPr id="57580" name="Rectangle 236"/>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81" name="Rectangle 237"/>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7582" name="Group 238"/>
              <p:cNvGrpSpPr>
                <a:grpSpLocks/>
              </p:cNvGrpSpPr>
              <p:nvPr userDrawn="1"/>
            </p:nvGrpSpPr>
            <p:grpSpPr bwMode="auto">
              <a:xfrm>
                <a:off x="4896" y="3840"/>
                <a:ext cx="624" cy="47"/>
                <a:chOff x="624" y="3600"/>
                <a:chExt cx="1056" cy="106"/>
              </a:xfrm>
            </p:grpSpPr>
            <p:sp>
              <p:nvSpPr>
                <p:cNvPr id="57583" name="Rectangle 239"/>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584" name="Rectangle 240"/>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sp>
        <p:nvSpPr>
          <p:cNvPr id="57585" name="Rectangle 241"/>
          <p:cNvSpPr>
            <a:spLocks noGrp="1" noChangeArrowheads="1"/>
          </p:cNvSpPr>
          <p:nvPr>
            <p:ph type="ctrTitle"/>
          </p:nvPr>
        </p:nvSpPr>
        <p:spPr>
          <a:xfrm>
            <a:off x="685800" y="2133600"/>
            <a:ext cx="7772400" cy="1143000"/>
          </a:xfrm>
        </p:spPr>
        <p:txBody>
          <a:bodyPr/>
          <a:lstStyle>
            <a:lvl1pPr>
              <a:defRPr/>
            </a:lvl1pPr>
          </a:lstStyle>
          <a:p>
            <a:pPr lvl="0"/>
            <a:r>
              <a:rPr lang="en-US" altLang="tr-TR" noProof="0" smtClean="0"/>
              <a:t>Asıl başlık stili için tıklatın</a:t>
            </a:r>
          </a:p>
        </p:txBody>
      </p:sp>
      <p:sp>
        <p:nvSpPr>
          <p:cNvPr id="57586" name="Rectangle 242"/>
          <p:cNvSpPr>
            <a:spLocks noGrp="1" noChangeArrowheads="1"/>
          </p:cNvSpPr>
          <p:nvPr>
            <p:ph type="subTitle" idx="1"/>
          </p:nvPr>
        </p:nvSpPr>
        <p:spPr>
          <a:xfrm>
            <a:off x="1371600" y="3886200"/>
            <a:ext cx="6400800" cy="1752600"/>
          </a:xfrm>
        </p:spPr>
        <p:txBody>
          <a:bodyPr anchor="ctr"/>
          <a:lstStyle>
            <a:lvl1pPr marL="0" indent="0" algn="ctr">
              <a:buFontTx/>
              <a:buNone/>
              <a:defRPr/>
            </a:lvl1pPr>
          </a:lstStyle>
          <a:p>
            <a:pPr lvl="0"/>
            <a:r>
              <a:rPr lang="en-US" altLang="tr-TR" noProof="0" smtClean="0"/>
              <a:t>Asıl alt başlık stilini düzenlemek için tıklatın</a:t>
            </a:r>
          </a:p>
        </p:txBody>
      </p:sp>
      <p:sp>
        <p:nvSpPr>
          <p:cNvPr id="57587" name="Rectangle 243"/>
          <p:cNvSpPr>
            <a:spLocks noGrp="1" noChangeArrowheads="1"/>
          </p:cNvSpPr>
          <p:nvPr>
            <p:ph type="dt" sz="half" idx="2"/>
          </p:nvPr>
        </p:nvSpPr>
        <p:spPr>
          <a:xfrm>
            <a:off x="685800" y="6248400"/>
            <a:ext cx="1905000" cy="457200"/>
          </a:xfrm>
        </p:spPr>
        <p:txBody>
          <a:bodyPr/>
          <a:lstStyle>
            <a:lvl1pPr>
              <a:defRPr/>
            </a:lvl1pPr>
          </a:lstStyle>
          <a:p>
            <a:endParaRPr lang="en-US" altLang="tr-TR"/>
          </a:p>
        </p:txBody>
      </p:sp>
      <p:sp>
        <p:nvSpPr>
          <p:cNvPr id="57588" name="Rectangle 244"/>
          <p:cNvSpPr>
            <a:spLocks noGrp="1" noChangeArrowheads="1"/>
          </p:cNvSpPr>
          <p:nvPr>
            <p:ph type="ftr" sz="quarter" idx="3"/>
          </p:nvPr>
        </p:nvSpPr>
        <p:spPr>
          <a:xfrm>
            <a:off x="3124200" y="6248400"/>
            <a:ext cx="2895600" cy="457200"/>
          </a:xfrm>
        </p:spPr>
        <p:txBody>
          <a:bodyPr/>
          <a:lstStyle>
            <a:lvl1pPr>
              <a:defRPr/>
            </a:lvl1pPr>
          </a:lstStyle>
          <a:p>
            <a:endParaRPr lang="en-US" altLang="tr-TR"/>
          </a:p>
        </p:txBody>
      </p:sp>
      <p:sp>
        <p:nvSpPr>
          <p:cNvPr id="57589" name="Rectangle 245"/>
          <p:cNvSpPr>
            <a:spLocks noGrp="1" noChangeArrowheads="1"/>
          </p:cNvSpPr>
          <p:nvPr>
            <p:ph type="sldNum" sz="quarter" idx="4"/>
          </p:nvPr>
        </p:nvSpPr>
        <p:spPr>
          <a:xfrm>
            <a:off x="6553200" y="6248400"/>
            <a:ext cx="1905000" cy="457200"/>
          </a:xfrm>
        </p:spPr>
        <p:txBody>
          <a:bodyPr/>
          <a:lstStyle>
            <a:lvl1pPr>
              <a:defRPr/>
            </a:lvl1pPr>
          </a:lstStyle>
          <a:p>
            <a:fld id="{44CF8123-2EC2-404F-89D6-017F132617A3}" type="slidenum">
              <a:rPr lang="en-US" altLang="tr-TR"/>
              <a:pPr/>
              <a:t>‹#›</a:t>
            </a:fld>
            <a:endParaRPr lang="en-US" altLang="tr-TR"/>
          </a:p>
        </p:txBody>
      </p:sp>
      <p:pic>
        <p:nvPicPr>
          <p:cNvPr id="57590" name="Picture 246" descr="posbul1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456113" y="3403600"/>
            <a:ext cx="246062" cy="246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2767312B-D4BE-4170-8C39-82C94BE90A17}" type="slidenum">
              <a:rPr lang="en-US" altLang="tr-TR"/>
              <a:pPr/>
              <a:t>‹#›</a:t>
            </a:fld>
            <a:endParaRPr lang="en-US" altLang="tr-TR"/>
          </a:p>
        </p:txBody>
      </p:sp>
    </p:spTree>
    <p:extLst>
      <p:ext uri="{BB962C8B-B14F-4D97-AF65-F5344CB8AC3E}">
        <p14:creationId xmlns:p14="http://schemas.microsoft.com/office/powerpoint/2010/main" val="1146142797"/>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9A154469-3613-4677-9F03-DDAC87657220}" type="slidenum">
              <a:rPr lang="en-US" altLang="tr-TR"/>
              <a:pPr/>
              <a:t>‹#›</a:t>
            </a:fld>
            <a:endParaRPr lang="en-US" altLang="tr-TR"/>
          </a:p>
        </p:txBody>
      </p:sp>
    </p:spTree>
    <p:extLst>
      <p:ext uri="{BB962C8B-B14F-4D97-AF65-F5344CB8AC3E}">
        <p14:creationId xmlns:p14="http://schemas.microsoft.com/office/powerpoint/2010/main" val="2076772674"/>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85800" y="609600"/>
            <a:ext cx="7772400" cy="5486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Veri Yer Tutucusu 2"/>
          <p:cNvSpPr>
            <a:spLocks noGrp="1"/>
          </p:cNvSpPr>
          <p:nvPr>
            <p:ph type="dt" sz="half" idx="10"/>
          </p:nvPr>
        </p:nvSpPr>
        <p:spPr>
          <a:xfrm>
            <a:off x="685800" y="6172200"/>
            <a:ext cx="1905000" cy="457200"/>
          </a:xfrm>
        </p:spPr>
        <p:txBody>
          <a:bodyPr/>
          <a:lstStyle>
            <a:lvl1pPr>
              <a:defRPr/>
            </a:lvl1pPr>
          </a:lstStyle>
          <a:p>
            <a:endParaRPr lang="en-US" altLang="tr-TR"/>
          </a:p>
        </p:txBody>
      </p:sp>
      <p:sp>
        <p:nvSpPr>
          <p:cNvPr id="4" name="Altbilgi Yer Tutucusu 3"/>
          <p:cNvSpPr>
            <a:spLocks noGrp="1"/>
          </p:cNvSpPr>
          <p:nvPr>
            <p:ph type="ftr" sz="quarter" idx="11"/>
          </p:nvPr>
        </p:nvSpPr>
        <p:spPr>
          <a:xfrm>
            <a:off x="3124200" y="6172200"/>
            <a:ext cx="2895600" cy="457200"/>
          </a:xfrm>
        </p:spPr>
        <p:txBody>
          <a:bodyPr/>
          <a:lstStyle>
            <a:lvl1pPr>
              <a:defRPr/>
            </a:lvl1pPr>
          </a:lstStyle>
          <a:p>
            <a:endParaRPr lang="en-US" altLang="tr-TR"/>
          </a:p>
        </p:txBody>
      </p:sp>
      <p:sp>
        <p:nvSpPr>
          <p:cNvPr id="5" name="Slayt Numarası Yer Tutucusu 4"/>
          <p:cNvSpPr>
            <a:spLocks noGrp="1"/>
          </p:cNvSpPr>
          <p:nvPr>
            <p:ph type="sldNum" sz="quarter" idx="12"/>
          </p:nvPr>
        </p:nvSpPr>
        <p:spPr>
          <a:xfrm>
            <a:off x="6553200" y="6172200"/>
            <a:ext cx="1905000" cy="457200"/>
          </a:xfrm>
        </p:spPr>
        <p:txBody>
          <a:bodyPr/>
          <a:lstStyle>
            <a:lvl1pPr>
              <a:defRPr/>
            </a:lvl1pPr>
          </a:lstStyle>
          <a:p>
            <a:fld id="{B38C0C9C-B613-404C-8072-C0E32BB504F6}" type="slidenum">
              <a:rPr lang="en-US" altLang="tr-TR"/>
              <a:pPr/>
              <a:t>‹#›</a:t>
            </a:fld>
            <a:endParaRPr lang="en-US" altLang="tr-TR"/>
          </a:p>
        </p:txBody>
      </p:sp>
    </p:spTree>
    <p:extLst>
      <p:ext uri="{BB962C8B-B14F-4D97-AF65-F5344CB8AC3E}">
        <p14:creationId xmlns:p14="http://schemas.microsoft.com/office/powerpoint/2010/main" val="3581493093"/>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685800" y="6172200"/>
            <a:ext cx="1905000" cy="457200"/>
          </a:xfrm>
        </p:spPr>
        <p:txBody>
          <a:bodyPr/>
          <a:lstStyle>
            <a:lvl1pPr>
              <a:defRPr/>
            </a:lvl1pPr>
          </a:lstStyle>
          <a:p>
            <a:endParaRPr lang="en-US" altLang="tr-TR"/>
          </a:p>
        </p:txBody>
      </p:sp>
      <p:sp>
        <p:nvSpPr>
          <p:cNvPr id="6" name="Altbilgi Yer Tutucusu 5"/>
          <p:cNvSpPr>
            <a:spLocks noGrp="1"/>
          </p:cNvSpPr>
          <p:nvPr>
            <p:ph type="ftr" sz="quarter" idx="11"/>
          </p:nvPr>
        </p:nvSpPr>
        <p:spPr>
          <a:xfrm>
            <a:off x="3124200" y="6172200"/>
            <a:ext cx="2895600" cy="457200"/>
          </a:xfrm>
        </p:spPr>
        <p:txBody>
          <a:bodyPr/>
          <a:lstStyle>
            <a:lvl1pPr>
              <a:defRPr/>
            </a:lvl1pPr>
          </a:lstStyle>
          <a:p>
            <a:endParaRPr lang="en-US" altLang="tr-TR"/>
          </a:p>
        </p:txBody>
      </p:sp>
      <p:sp>
        <p:nvSpPr>
          <p:cNvPr id="7" name="Slayt Numarası Yer Tutucusu 6"/>
          <p:cNvSpPr>
            <a:spLocks noGrp="1"/>
          </p:cNvSpPr>
          <p:nvPr>
            <p:ph type="sldNum" sz="quarter" idx="12"/>
          </p:nvPr>
        </p:nvSpPr>
        <p:spPr>
          <a:xfrm>
            <a:off x="6553200" y="6172200"/>
            <a:ext cx="1905000" cy="457200"/>
          </a:xfrm>
        </p:spPr>
        <p:txBody>
          <a:bodyPr/>
          <a:lstStyle>
            <a:lvl1pPr>
              <a:defRPr/>
            </a:lvl1pPr>
          </a:lstStyle>
          <a:p>
            <a:fld id="{68597C0E-CC85-451A-9FE4-9F6A532D9866}" type="slidenum">
              <a:rPr lang="en-US" altLang="tr-TR"/>
              <a:pPr/>
              <a:t>‹#›</a:t>
            </a:fld>
            <a:endParaRPr lang="en-US" altLang="tr-TR"/>
          </a:p>
        </p:txBody>
      </p:sp>
    </p:spTree>
    <p:extLst>
      <p:ext uri="{BB962C8B-B14F-4D97-AF65-F5344CB8AC3E}">
        <p14:creationId xmlns:p14="http://schemas.microsoft.com/office/powerpoint/2010/main" val="602050689"/>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A614D008-A294-443E-9A42-58D04B17CFD8}" type="slidenum">
              <a:rPr lang="en-US" altLang="tr-TR"/>
              <a:pPr/>
              <a:t>‹#›</a:t>
            </a:fld>
            <a:endParaRPr lang="en-US" altLang="tr-TR"/>
          </a:p>
        </p:txBody>
      </p:sp>
    </p:spTree>
    <p:extLst>
      <p:ext uri="{BB962C8B-B14F-4D97-AF65-F5344CB8AC3E}">
        <p14:creationId xmlns:p14="http://schemas.microsoft.com/office/powerpoint/2010/main" val="3215112439"/>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F4344E63-2424-4B15-8530-431B874FC645}" type="slidenum">
              <a:rPr lang="en-US" altLang="tr-TR"/>
              <a:pPr/>
              <a:t>‹#›</a:t>
            </a:fld>
            <a:endParaRPr lang="en-US" altLang="tr-TR"/>
          </a:p>
        </p:txBody>
      </p:sp>
    </p:spTree>
    <p:extLst>
      <p:ext uri="{BB962C8B-B14F-4D97-AF65-F5344CB8AC3E}">
        <p14:creationId xmlns:p14="http://schemas.microsoft.com/office/powerpoint/2010/main" val="1477865721"/>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en-US" altLang="tr-TR"/>
          </a:p>
        </p:txBody>
      </p:sp>
      <p:sp>
        <p:nvSpPr>
          <p:cNvPr id="6" name="Altbilgi Yer Tutucusu 5"/>
          <p:cNvSpPr>
            <a:spLocks noGrp="1"/>
          </p:cNvSpPr>
          <p:nvPr>
            <p:ph type="ftr" sz="quarter" idx="11"/>
          </p:nvPr>
        </p:nvSpPr>
        <p:spPr/>
        <p:txBody>
          <a:bodyPr/>
          <a:lstStyle>
            <a:lvl1pPr>
              <a:defRPr/>
            </a:lvl1pPr>
          </a:lstStyle>
          <a:p>
            <a:endParaRPr lang="en-US" altLang="tr-TR"/>
          </a:p>
        </p:txBody>
      </p:sp>
      <p:sp>
        <p:nvSpPr>
          <p:cNvPr id="7" name="Slayt Numarası Yer Tutucusu 6"/>
          <p:cNvSpPr>
            <a:spLocks noGrp="1"/>
          </p:cNvSpPr>
          <p:nvPr>
            <p:ph type="sldNum" sz="quarter" idx="12"/>
          </p:nvPr>
        </p:nvSpPr>
        <p:spPr/>
        <p:txBody>
          <a:bodyPr/>
          <a:lstStyle>
            <a:lvl1pPr>
              <a:defRPr/>
            </a:lvl1pPr>
          </a:lstStyle>
          <a:p>
            <a:fld id="{9F355A84-BA2D-4092-B03F-7F7193CC2614}" type="slidenum">
              <a:rPr lang="en-US" altLang="tr-TR"/>
              <a:pPr/>
              <a:t>‹#›</a:t>
            </a:fld>
            <a:endParaRPr lang="en-US" altLang="tr-TR"/>
          </a:p>
        </p:txBody>
      </p:sp>
    </p:spTree>
    <p:extLst>
      <p:ext uri="{BB962C8B-B14F-4D97-AF65-F5344CB8AC3E}">
        <p14:creationId xmlns:p14="http://schemas.microsoft.com/office/powerpoint/2010/main" val="48224848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en-US" altLang="tr-TR"/>
          </a:p>
        </p:txBody>
      </p:sp>
      <p:sp>
        <p:nvSpPr>
          <p:cNvPr id="8" name="Altbilgi Yer Tutucusu 7"/>
          <p:cNvSpPr>
            <a:spLocks noGrp="1"/>
          </p:cNvSpPr>
          <p:nvPr>
            <p:ph type="ftr" sz="quarter" idx="11"/>
          </p:nvPr>
        </p:nvSpPr>
        <p:spPr/>
        <p:txBody>
          <a:bodyPr/>
          <a:lstStyle>
            <a:lvl1pPr>
              <a:defRPr/>
            </a:lvl1pPr>
          </a:lstStyle>
          <a:p>
            <a:endParaRPr lang="en-US" altLang="tr-TR"/>
          </a:p>
        </p:txBody>
      </p:sp>
      <p:sp>
        <p:nvSpPr>
          <p:cNvPr id="9" name="Slayt Numarası Yer Tutucusu 8"/>
          <p:cNvSpPr>
            <a:spLocks noGrp="1"/>
          </p:cNvSpPr>
          <p:nvPr>
            <p:ph type="sldNum" sz="quarter" idx="12"/>
          </p:nvPr>
        </p:nvSpPr>
        <p:spPr/>
        <p:txBody>
          <a:bodyPr/>
          <a:lstStyle>
            <a:lvl1pPr>
              <a:defRPr/>
            </a:lvl1pPr>
          </a:lstStyle>
          <a:p>
            <a:fld id="{5312921F-C424-4E8A-A0A3-B55000B1949D}" type="slidenum">
              <a:rPr lang="en-US" altLang="tr-TR"/>
              <a:pPr/>
              <a:t>‹#›</a:t>
            </a:fld>
            <a:endParaRPr lang="en-US" altLang="tr-TR"/>
          </a:p>
        </p:txBody>
      </p:sp>
    </p:spTree>
    <p:extLst>
      <p:ext uri="{BB962C8B-B14F-4D97-AF65-F5344CB8AC3E}">
        <p14:creationId xmlns:p14="http://schemas.microsoft.com/office/powerpoint/2010/main" val="2460989045"/>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en-US" altLang="tr-TR"/>
          </a:p>
        </p:txBody>
      </p:sp>
      <p:sp>
        <p:nvSpPr>
          <p:cNvPr id="4" name="Altbilgi Yer Tutucusu 3"/>
          <p:cNvSpPr>
            <a:spLocks noGrp="1"/>
          </p:cNvSpPr>
          <p:nvPr>
            <p:ph type="ftr" sz="quarter" idx="11"/>
          </p:nvPr>
        </p:nvSpPr>
        <p:spPr/>
        <p:txBody>
          <a:bodyPr/>
          <a:lstStyle>
            <a:lvl1pPr>
              <a:defRPr/>
            </a:lvl1pPr>
          </a:lstStyle>
          <a:p>
            <a:endParaRPr lang="en-US" altLang="tr-TR"/>
          </a:p>
        </p:txBody>
      </p:sp>
      <p:sp>
        <p:nvSpPr>
          <p:cNvPr id="5" name="Slayt Numarası Yer Tutucusu 4"/>
          <p:cNvSpPr>
            <a:spLocks noGrp="1"/>
          </p:cNvSpPr>
          <p:nvPr>
            <p:ph type="sldNum" sz="quarter" idx="12"/>
          </p:nvPr>
        </p:nvSpPr>
        <p:spPr/>
        <p:txBody>
          <a:bodyPr/>
          <a:lstStyle>
            <a:lvl1pPr>
              <a:defRPr/>
            </a:lvl1pPr>
          </a:lstStyle>
          <a:p>
            <a:fld id="{66AD54C6-0930-43D8-B9BC-885BD193FCE9}" type="slidenum">
              <a:rPr lang="en-US" altLang="tr-TR"/>
              <a:pPr/>
              <a:t>‹#›</a:t>
            </a:fld>
            <a:endParaRPr lang="en-US" altLang="tr-TR"/>
          </a:p>
        </p:txBody>
      </p:sp>
    </p:spTree>
    <p:extLst>
      <p:ext uri="{BB962C8B-B14F-4D97-AF65-F5344CB8AC3E}">
        <p14:creationId xmlns:p14="http://schemas.microsoft.com/office/powerpoint/2010/main" val="1536650976"/>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en-US" altLang="tr-TR"/>
          </a:p>
        </p:txBody>
      </p:sp>
      <p:sp>
        <p:nvSpPr>
          <p:cNvPr id="3" name="Altbilgi Yer Tutucusu 2"/>
          <p:cNvSpPr>
            <a:spLocks noGrp="1"/>
          </p:cNvSpPr>
          <p:nvPr>
            <p:ph type="ftr" sz="quarter" idx="11"/>
          </p:nvPr>
        </p:nvSpPr>
        <p:spPr/>
        <p:txBody>
          <a:bodyPr/>
          <a:lstStyle>
            <a:lvl1pPr>
              <a:defRPr/>
            </a:lvl1pPr>
          </a:lstStyle>
          <a:p>
            <a:endParaRPr lang="en-US" altLang="tr-TR"/>
          </a:p>
        </p:txBody>
      </p:sp>
      <p:sp>
        <p:nvSpPr>
          <p:cNvPr id="4" name="Slayt Numarası Yer Tutucusu 3"/>
          <p:cNvSpPr>
            <a:spLocks noGrp="1"/>
          </p:cNvSpPr>
          <p:nvPr>
            <p:ph type="sldNum" sz="quarter" idx="12"/>
          </p:nvPr>
        </p:nvSpPr>
        <p:spPr/>
        <p:txBody>
          <a:bodyPr/>
          <a:lstStyle>
            <a:lvl1pPr>
              <a:defRPr/>
            </a:lvl1pPr>
          </a:lstStyle>
          <a:p>
            <a:fld id="{C434180C-6E61-468D-8B62-1340465AD701}" type="slidenum">
              <a:rPr lang="en-US" altLang="tr-TR"/>
              <a:pPr/>
              <a:t>‹#›</a:t>
            </a:fld>
            <a:endParaRPr lang="en-US" altLang="tr-TR"/>
          </a:p>
        </p:txBody>
      </p:sp>
    </p:spTree>
    <p:extLst>
      <p:ext uri="{BB962C8B-B14F-4D97-AF65-F5344CB8AC3E}">
        <p14:creationId xmlns:p14="http://schemas.microsoft.com/office/powerpoint/2010/main" val="715787849"/>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US" altLang="tr-TR"/>
          </a:p>
        </p:txBody>
      </p:sp>
      <p:sp>
        <p:nvSpPr>
          <p:cNvPr id="6" name="Altbilgi Yer Tutucusu 5"/>
          <p:cNvSpPr>
            <a:spLocks noGrp="1"/>
          </p:cNvSpPr>
          <p:nvPr>
            <p:ph type="ftr" sz="quarter" idx="11"/>
          </p:nvPr>
        </p:nvSpPr>
        <p:spPr/>
        <p:txBody>
          <a:bodyPr/>
          <a:lstStyle>
            <a:lvl1pPr>
              <a:defRPr/>
            </a:lvl1pPr>
          </a:lstStyle>
          <a:p>
            <a:endParaRPr lang="en-US" altLang="tr-TR"/>
          </a:p>
        </p:txBody>
      </p:sp>
      <p:sp>
        <p:nvSpPr>
          <p:cNvPr id="7" name="Slayt Numarası Yer Tutucusu 6"/>
          <p:cNvSpPr>
            <a:spLocks noGrp="1"/>
          </p:cNvSpPr>
          <p:nvPr>
            <p:ph type="sldNum" sz="quarter" idx="12"/>
          </p:nvPr>
        </p:nvSpPr>
        <p:spPr/>
        <p:txBody>
          <a:bodyPr/>
          <a:lstStyle>
            <a:lvl1pPr>
              <a:defRPr/>
            </a:lvl1pPr>
          </a:lstStyle>
          <a:p>
            <a:fld id="{B380B603-9D4E-49AB-8ADB-5EB715116662}" type="slidenum">
              <a:rPr lang="en-US" altLang="tr-TR"/>
              <a:pPr/>
              <a:t>‹#›</a:t>
            </a:fld>
            <a:endParaRPr lang="en-US" altLang="tr-TR"/>
          </a:p>
        </p:txBody>
      </p:sp>
    </p:spTree>
    <p:extLst>
      <p:ext uri="{BB962C8B-B14F-4D97-AF65-F5344CB8AC3E}">
        <p14:creationId xmlns:p14="http://schemas.microsoft.com/office/powerpoint/2010/main" val="875334298"/>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US" altLang="tr-TR"/>
          </a:p>
        </p:txBody>
      </p:sp>
      <p:sp>
        <p:nvSpPr>
          <p:cNvPr id="6" name="Altbilgi Yer Tutucusu 5"/>
          <p:cNvSpPr>
            <a:spLocks noGrp="1"/>
          </p:cNvSpPr>
          <p:nvPr>
            <p:ph type="ftr" sz="quarter" idx="11"/>
          </p:nvPr>
        </p:nvSpPr>
        <p:spPr/>
        <p:txBody>
          <a:bodyPr/>
          <a:lstStyle>
            <a:lvl1pPr>
              <a:defRPr/>
            </a:lvl1pPr>
          </a:lstStyle>
          <a:p>
            <a:endParaRPr lang="en-US" altLang="tr-TR"/>
          </a:p>
        </p:txBody>
      </p:sp>
      <p:sp>
        <p:nvSpPr>
          <p:cNvPr id="7" name="Slayt Numarası Yer Tutucusu 6"/>
          <p:cNvSpPr>
            <a:spLocks noGrp="1"/>
          </p:cNvSpPr>
          <p:nvPr>
            <p:ph type="sldNum" sz="quarter" idx="12"/>
          </p:nvPr>
        </p:nvSpPr>
        <p:spPr/>
        <p:txBody>
          <a:bodyPr/>
          <a:lstStyle>
            <a:lvl1pPr>
              <a:defRPr/>
            </a:lvl1pPr>
          </a:lstStyle>
          <a:p>
            <a:fld id="{FEE6A5E9-1C95-4647-812B-E2BCEC3D2269}" type="slidenum">
              <a:rPr lang="en-US" altLang="tr-TR"/>
              <a:pPr/>
              <a:t>‹#›</a:t>
            </a:fld>
            <a:endParaRPr lang="en-US" altLang="tr-TR"/>
          </a:p>
        </p:txBody>
      </p:sp>
    </p:spTree>
    <p:extLst>
      <p:ext uri="{BB962C8B-B14F-4D97-AF65-F5344CB8AC3E}">
        <p14:creationId xmlns:p14="http://schemas.microsoft.com/office/powerpoint/2010/main" val="1418142867"/>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215900" y="76200"/>
            <a:ext cx="8686800" cy="6781800"/>
            <a:chOff x="136" y="48"/>
            <a:chExt cx="5472" cy="4272"/>
          </a:xfrm>
        </p:grpSpPr>
        <p:grpSp>
          <p:nvGrpSpPr>
            <p:cNvPr id="56323" name="Group 3"/>
            <p:cNvGrpSpPr>
              <a:grpSpLocks/>
            </p:cNvGrpSpPr>
            <p:nvPr userDrawn="1"/>
          </p:nvGrpSpPr>
          <p:grpSpPr bwMode="auto">
            <a:xfrm>
              <a:off x="136" y="48"/>
              <a:ext cx="5472" cy="212"/>
              <a:chOff x="136" y="48"/>
              <a:chExt cx="5472" cy="212"/>
            </a:xfrm>
          </p:grpSpPr>
          <p:grpSp>
            <p:nvGrpSpPr>
              <p:cNvPr id="56324" name="Group 4"/>
              <p:cNvGrpSpPr>
                <a:grpSpLocks/>
              </p:cNvGrpSpPr>
              <p:nvPr/>
            </p:nvGrpSpPr>
            <p:grpSpPr bwMode="auto">
              <a:xfrm>
                <a:off x="136" y="48"/>
                <a:ext cx="1056" cy="212"/>
                <a:chOff x="2544" y="2160"/>
                <a:chExt cx="1920" cy="384"/>
              </a:xfrm>
            </p:grpSpPr>
            <p:sp>
              <p:nvSpPr>
                <p:cNvPr id="56325" name="Rectangle 5"/>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26" name="Rectangle 6"/>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27" name="Rectangle 7"/>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28" name="Rectangle 8"/>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29" name="Rectangle 9"/>
                <p:cNvSpPr>
                  <a:spLocks noChangeArrowheads="1"/>
                </p:cNvSpPr>
                <p:nvPr/>
              </p:nvSpPr>
              <p:spPr bwMode="auto">
                <a:xfrm>
                  <a:off x="2640" y="2256"/>
                  <a:ext cx="1728" cy="19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30" name="Group 10"/>
              <p:cNvGrpSpPr>
                <a:grpSpLocks/>
              </p:cNvGrpSpPr>
              <p:nvPr/>
            </p:nvGrpSpPr>
            <p:grpSpPr bwMode="auto">
              <a:xfrm>
                <a:off x="1240" y="48"/>
                <a:ext cx="1056" cy="212"/>
                <a:chOff x="2544" y="2160"/>
                <a:chExt cx="1920" cy="384"/>
              </a:xfrm>
            </p:grpSpPr>
            <p:sp>
              <p:nvSpPr>
                <p:cNvPr id="56331" name="Rectangle 11"/>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32" name="Rectangle 12"/>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33" name="Rectangle 13"/>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34" name="Rectangle 14"/>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35" name="Rectangle 15"/>
                <p:cNvSpPr>
                  <a:spLocks noChangeArrowheads="1"/>
                </p:cNvSpPr>
                <p:nvPr/>
              </p:nvSpPr>
              <p:spPr bwMode="auto">
                <a:xfrm>
                  <a:off x="2640" y="2256"/>
                  <a:ext cx="1728" cy="19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36" name="Group 16"/>
              <p:cNvGrpSpPr>
                <a:grpSpLocks/>
              </p:cNvGrpSpPr>
              <p:nvPr/>
            </p:nvGrpSpPr>
            <p:grpSpPr bwMode="auto">
              <a:xfrm>
                <a:off x="2344" y="48"/>
                <a:ext cx="1056" cy="212"/>
                <a:chOff x="2544" y="2160"/>
                <a:chExt cx="1920" cy="384"/>
              </a:xfrm>
            </p:grpSpPr>
            <p:sp>
              <p:nvSpPr>
                <p:cNvPr id="56337" name="Rectangle 17"/>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38" name="Rectangle 18"/>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39" name="Rectangle 19"/>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40" name="Rectangle 20"/>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41" name="Rectangle 21"/>
                <p:cNvSpPr>
                  <a:spLocks noChangeArrowheads="1"/>
                </p:cNvSpPr>
                <p:nvPr/>
              </p:nvSpPr>
              <p:spPr bwMode="auto">
                <a:xfrm>
                  <a:off x="2640" y="2256"/>
                  <a:ext cx="1728" cy="19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42" name="Group 22"/>
              <p:cNvGrpSpPr>
                <a:grpSpLocks/>
              </p:cNvGrpSpPr>
              <p:nvPr/>
            </p:nvGrpSpPr>
            <p:grpSpPr bwMode="auto">
              <a:xfrm>
                <a:off x="3448" y="48"/>
                <a:ext cx="1056" cy="212"/>
                <a:chOff x="2544" y="2160"/>
                <a:chExt cx="1920" cy="384"/>
              </a:xfrm>
            </p:grpSpPr>
            <p:sp>
              <p:nvSpPr>
                <p:cNvPr id="56343" name="Rectangle 23"/>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44" name="Rectangle 24"/>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45" name="Rectangle 25"/>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46" name="Rectangle 26"/>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47" name="Rectangle 27"/>
                <p:cNvSpPr>
                  <a:spLocks noChangeArrowheads="1"/>
                </p:cNvSpPr>
                <p:nvPr/>
              </p:nvSpPr>
              <p:spPr bwMode="auto">
                <a:xfrm>
                  <a:off x="2640" y="2256"/>
                  <a:ext cx="1728" cy="19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48" name="Group 28"/>
              <p:cNvGrpSpPr>
                <a:grpSpLocks/>
              </p:cNvGrpSpPr>
              <p:nvPr/>
            </p:nvGrpSpPr>
            <p:grpSpPr bwMode="auto">
              <a:xfrm>
                <a:off x="4552" y="48"/>
                <a:ext cx="1056" cy="212"/>
                <a:chOff x="2544" y="2160"/>
                <a:chExt cx="1920" cy="384"/>
              </a:xfrm>
            </p:grpSpPr>
            <p:sp>
              <p:nvSpPr>
                <p:cNvPr id="56349" name="Rectangle 29"/>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50" name="Rectangle 30"/>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51" name="Rectangle 31"/>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52" name="Rectangle 32"/>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53" name="Rectangle 33"/>
                <p:cNvSpPr>
                  <a:spLocks noChangeArrowheads="1"/>
                </p:cNvSpPr>
                <p:nvPr/>
              </p:nvSpPr>
              <p:spPr bwMode="auto">
                <a:xfrm>
                  <a:off x="2640" y="2256"/>
                  <a:ext cx="1728" cy="192"/>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nvGrpSpPr>
            <p:cNvPr id="56354" name="Group 34"/>
            <p:cNvGrpSpPr>
              <a:grpSpLocks/>
            </p:cNvGrpSpPr>
            <p:nvPr userDrawn="1"/>
          </p:nvGrpSpPr>
          <p:grpSpPr bwMode="auto">
            <a:xfrm>
              <a:off x="192" y="4273"/>
              <a:ext cx="5328" cy="47"/>
              <a:chOff x="192" y="3840"/>
              <a:chExt cx="5328" cy="47"/>
            </a:xfrm>
          </p:grpSpPr>
          <p:grpSp>
            <p:nvGrpSpPr>
              <p:cNvPr id="56355" name="Group 35"/>
              <p:cNvGrpSpPr>
                <a:grpSpLocks/>
              </p:cNvGrpSpPr>
              <p:nvPr userDrawn="1"/>
            </p:nvGrpSpPr>
            <p:grpSpPr bwMode="auto">
              <a:xfrm>
                <a:off x="192" y="3840"/>
                <a:ext cx="624" cy="47"/>
                <a:chOff x="624" y="3706"/>
                <a:chExt cx="1056" cy="106"/>
              </a:xfrm>
            </p:grpSpPr>
            <p:sp>
              <p:nvSpPr>
                <p:cNvPr id="56356" name="Rectangle 36"/>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57" name="Rectangle 37"/>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58" name="Group 38"/>
              <p:cNvGrpSpPr>
                <a:grpSpLocks/>
              </p:cNvGrpSpPr>
              <p:nvPr userDrawn="1"/>
            </p:nvGrpSpPr>
            <p:grpSpPr bwMode="auto">
              <a:xfrm>
                <a:off x="864" y="3840"/>
                <a:ext cx="624" cy="47"/>
                <a:chOff x="624" y="3600"/>
                <a:chExt cx="1056" cy="106"/>
              </a:xfrm>
            </p:grpSpPr>
            <p:sp>
              <p:nvSpPr>
                <p:cNvPr id="56359" name="Rectangle 39"/>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60" name="Rectangle 40"/>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61" name="Group 41"/>
              <p:cNvGrpSpPr>
                <a:grpSpLocks/>
              </p:cNvGrpSpPr>
              <p:nvPr userDrawn="1"/>
            </p:nvGrpSpPr>
            <p:grpSpPr bwMode="auto">
              <a:xfrm>
                <a:off x="1536" y="3840"/>
                <a:ext cx="624" cy="47"/>
                <a:chOff x="624" y="3706"/>
                <a:chExt cx="1056" cy="106"/>
              </a:xfrm>
            </p:grpSpPr>
            <p:sp>
              <p:nvSpPr>
                <p:cNvPr id="56362" name="Rectangle 42"/>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63" name="Rectangle 43"/>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64" name="Group 44"/>
              <p:cNvGrpSpPr>
                <a:grpSpLocks/>
              </p:cNvGrpSpPr>
              <p:nvPr userDrawn="1"/>
            </p:nvGrpSpPr>
            <p:grpSpPr bwMode="auto">
              <a:xfrm>
                <a:off x="2208" y="3840"/>
                <a:ext cx="624" cy="47"/>
                <a:chOff x="624" y="3600"/>
                <a:chExt cx="1056" cy="106"/>
              </a:xfrm>
            </p:grpSpPr>
            <p:sp>
              <p:nvSpPr>
                <p:cNvPr id="56365" name="Rectangle 45"/>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66" name="Rectangle 46"/>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67" name="Group 47"/>
              <p:cNvGrpSpPr>
                <a:grpSpLocks/>
              </p:cNvGrpSpPr>
              <p:nvPr userDrawn="1"/>
            </p:nvGrpSpPr>
            <p:grpSpPr bwMode="auto">
              <a:xfrm>
                <a:off x="2880" y="3840"/>
                <a:ext cx="624" cy="47"/>
                <a:chOff x="624" y="3706"/>
                <a:chExt cx="1056" cy="106"/>
              </a:xfrm>
            </p:grpSpPr>
            <p:sp>
              <p:nvSpPr>
                <p:cNvPr id="56368" name="Rectangle 48"/>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69" name="Rectangle 49"/>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70" name="Group 50"/>
              <p:cNvGrpSpPr>
                <a:grpSpLocks/>
              </p:cNvGrpSpPr>
              <p:nvPr userDrawn="1"/>
            </p:nvGrpSpPr>
            <p:grpSpPr bwMode="auto">
              <a:xfrm>
                <a:off x="3552" y="3840"/>
                <a:ext cx="624" cy="47"/>
                <a:chOff x="624" y="3600"/>
                <a:chExt cx="1056" cy="106"/>
              </a:xfrm>
            </p:grpSpPr>
            <p:sp>
              <p:nvSpPr>
                <p:cNvPr id="56371" name="Rectangle 51"/>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72" name="Rectangle 52"/>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73" name="Group 53"/>
              <p:cNvGrpSpPr>
                <a:grpSpLocks/>
              </p:cNvGrpSpPr>
              <p:nvPr userDrawn="1"/>
            </p:nvGrpSpPr>
            <p:grpSpPr bwMode="auto">
              <a:xfrm>
                <a:off x="4224" y="3840"/>
                <a:ext cx="624" cy="47"/>
                <a:chOff x="624" y="3706"/>
                <a:chExt cx="1056" cy="106"/>
              </a:xfrm>
            </p:grpSpPr>
            <p:sp>
              <p:nvSpPr>
                <p:cNvPr id="56374" name="Rectangle 54"/>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75" name="Rectangle 55"/>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6376" name="Group 56"/>
              <p:cNvGrpSpPr>
                <a:grpSpLocks/>
              </p:cNvGrpSpPr>
              <p:nvPr userDrawn="1"/>
            </p:nvGrpSpPr>
            <p:grpSpPr bwMode="auto">
              <a:xfrm>
                <a:off x="4896" y="3840"/>
                <a:ext cx="624" cy="47"/>
                <a:chOff x="624" y="3600"/>
                <a:chExt cx="1056" cy="106"/>
              </a:xfrm>
            </p:grpSpPr>
            <p:sp>
              <p:nvSpPr>
                <p:cNvPr id="56377" name="Rectangle 57"/>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378" name="Rectangle 58"/>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grpSp>
      <p:sp>
        <p:nvSpPr>
          <p:cNvPr id="56379" name="Rectangle 5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Asıl başlık stili için tıklatın</a:t>
            </a:r>
          </a:p>
        </p:txBody>
      </p:sp>
      <p:sp>
        <p:nvSpPr>
          <p:cNvPr id="56380" name="Rectangle 6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Asıl metin stillerini düzenlemek için tıklatın</a:t>
            </a:r>
          </a:p>
          <a:p>
            <a:pPr lvl="1"/>
            <a:r>
              <a:rPr lang="en-US" altLang="tr-TR" smtClean="0"/>
              <a:t>İkinci düzey</a:t>
            </a:r>
          </a:p>
          <a:p>
            <a:pPr lvl="2"/>
            <a:r>
              <a:rPr lang="en-US" altLang="tr-TR" smtClean="0"/>
              <a:t>Üçüncü düzey</a:t>
            </a:r>
          </a:p>
          <a:p>
            <a:pPr lvl="3"/>
            <a:r>
              <a:rPr lang="en-US" altLang="tr-TR" smtClean="0"/>
              <a:t>Dördüncü düzey</a:t>
            </a:r>
          </a:p>
          <a:p>
            <a:pPr lvl="4"/>
            <a:r>
              <a:rPr lang="en-US" altLang="tr-TR" smtClean="0"/>
              <a:t>Beşinci düzey</a:t>
            </a:r>
          </a:p>
        </p:txBody>
      </p:sp>
      <p:sp>
        <p:nvSpPr>
          <p:cNvPr id="56381" name="Rectangle 61"/>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chemeClr val="tx2"/>
                </a:solidFill>
                <a:latin typeface="Arial Narrow" pitchFamily="34" charset="0"/>
              </a:defRPr>
            </a:lvl1pPr>
          </a:lstStyle>
          <a:p>
            <a:endParaRPr lang="en-US" altLang="tr-TR"/>
          </a:p>
        </p:txBody>
      </p:sp>
      <p:sp>
        <p:nvSpPr>
          <p:cNvPr id="56382" name="Rectangle 62"/>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tx2"/>
                </a:solidFill>
                <a:latin typeface="Arial Narrow" pitchFamily="34" charset="0"/>
              </a:defRPr>
            </a:lvl1pPr>
          </a:lstStyle>
          <a:p>
            <a:endParaRPr lang="en-US" altLang="tr-TR"/>
          </a:p>
        </p:txBody>
      </p:sp>
      <p:sp>
        <p:nvSpPr>
          <p:cNvPr id="56383" name="Rectangle 63"/>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tx2"/>
                </a:solidFill>
                <a:latin typeface="Arial Narrow" pitchFamily="34" charset="0"/>
              </a:defRPr>
            </a:lvl1pPr>
          </a:lstStyle>
          <a:p>
            <a:fld id="{B0AC6C61-1ED8-40BD-B3F2-E14FCE2C2C6B}" type="slidenum">
              <a:rPr lang="en-US" altLang="tr-TR"/>
              <a:pPr/>
              <a:t>‹#›</a:t>
            </a:fld>
            <a:endParaRPr lang="en-US" altLang="tr-T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ransition spd="med">
    <p:random/>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SzPct val="80000"/>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folHlink"/>
        </a:buClr>
        <a:buSzPct val="65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hkmo.org.tr/download/felsefe/pisagoras_files/image002.jpg"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http://www.hkmo.org.tr/download/felsefe/pisagoras_files/image003.jp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http://matematikcecom.kolayweb.com/biyografi/hipo.jpg"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www.hkmo.org.tr/download/felsefe/pisagoras_files/image006.jpg"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yt Numarası Yer Tutucusu 3"/>
          <p:cNvSpPr>
            <a:spLocks noGrp="1"/>
          </p:cNvSpPr>
          <p:nvPr>
            <p:ph type="sldNum" sz="quarter" idx="12"/>
          </p:nvPr>
        </p:nvSpPr>
        <p:spPr/>
        <p:txBody>
          <a:bodyPr/>
          <a:lstStyle/>
          <a:p>
            <a:fld id="{FC20DCB6-B763-4885-BA91-2D37FD35386E}" type="slidenum">
              <a:rPr lang="en-US" altLang="tr-TR"/>
              <a:pPr/>
              <a:t>1</a:t>
            </a:fld>
            <a:endParaRPr lang="en-US" altLang="tr-TR"/>
          </a:p>
        </p:txBody>
      </p:sp>
      <p:sp>
        <p:nvSpPr>
          <p:cNvPr id="2050" name="AutoShape 2"/>
          <p:cNvSpPr>
            <a:spLocks noChangeArrowheads="1"/>
          </p:cNvSpPr>
          <p:nvPr/>
        </p:nvSpPr>
        <p:spPr bwMode="auto">
          <a:xfrm>
            <a:off x="395288" y="476250"/>
            <a:ext cx="7924800" cy="2667000"/>
          </a:xfrm>
          <a:prstGeom prst="ellipseRibbon">
            <a:avLst>
              <a:gd name="adj1" fmla="val 25000"/>
              <a:gd name="adj2" fmla="val 50000"/>
              <a:gd name="adj3" fmla="val 12500"/>
            </a:avLst>
          </a:prstGeom>
          <a:solidFill>
            <a:srgbClr val="80008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tr-TR" altLang="tr-TR" sz="2400" b="1">
                <a:effectLst>
                  <a:outerShdw blurRad="38100" dist="38100" dir="2700000" algn="tl">
                    <a:srgbClr val="000000"/>
                  </a:outerShdw>
                </a:effectLst>
                <a:latin typeface="Tempus Sans ITC" pitchFamily="82" charset="0"/>
              </a:rPr>
              <a:t>MUĞLA ÜNİVERSİTESİ</a:t>
            </a:r>
          </a:p>
          <a:p>
            <a:pPr algn="ctr" eaLnBrk="1" hangingPunct="1"/>
            <a:endParaRPr lang="tr-TR" altLang="tr-TR" sz="2400" b="1">
              <a:effectLst>
                <a:outerShdw blurRad="38100" dist="38100" dir="2700000" algn="tl">
                  <a:srgbClr val="000000"/>
                </a:outerShdw>
              </a:effectLst>
              <a:latin typeface="Tempus Sans ITC" pitchFamily="82" charset="0"/>
            </a:endParaRPr>
          </a:p>
          <a:p>
            <a:pPr algn="ctr" eaLnBrk="1" hangingPunct="1"/>
            <a:r>
              <a:rPr lang="tr-TR" altLang="tr-TR" sz="2400" b="1">
                <a:effectLst>
                  <a:outerShdw blurRad="38100" dist="38100" dir="2700000" algn="tl">
                    <a:srgbClr val="000000"/>
                  </a:outerShdw>
                </a:effectLst>
                <a:latin typeface="Tempus Sans ITC" pitchFamily="82" charset="0"/>
              </a:rPr>
              <a:t>MATEMATİK BÖLÜMÜ</a:t>
            </a:r>
          </a:p>
          <a:p>
            <a:pPr algn="ctr" eaLnBrk="1" hangingPunct="1"/>
            <a:endParaRPr lang="tr-TR" altLang="tr-TR" sz="2400" b="1">
              <a:effectLst>
                <a:outerShdw blurRad="38100" dist="38100" dir="2700000" algn="tl">
                  <a:srgbClr val="000000"/>
                </a:outerShdw>
              </a:effectLst>
              <a:latin typeface="Tempus Sans ITC" pitchFamily="82" charset="0"/>
            </a:endParaRPr>
          </a:p>
          <a:p>
            <a:pPr algn="ctr" eaLnBrk="1" hangingPunct="1"/>
            <a:endParaRPr lang="en-US" altLang="tr-TR" sz="2400" b="1">
              <a:effectLst>
                <a:outerShdw blurRad="38100" dist="38100" dir="2700000" algn="tl">
                  <a:srgbClr val="000000"/>
                </a:outerShdw>
              </a:effectLst>
              <a:latin typeface="Tempus Sans ITC" pitchFamily="82" charset="0"/>
            </a:endParaRPr>
          </a:p>
        </p:txBody>
      </p:sp>
      <p:sp>
        <p:nvSpPr>
          <p:cNvPr id="2051" name="Text Box 3"/>
          <p:cNvSpPr txBox="1">
            <a:spLocks noChangeArrowheads="1"/>
          </p:cNvSpPr>
          <p:nvPr/>
        </p:nvSpPr>
        <p:spPr bwMode="auto">
          <a:xfrm>
            <a:off x="609600" y="40386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tr-TR" altLang="tr-TR" sz="2400" b="1">
                <a:latin typeface="Tempus Sans ITC" pitchFamily="82" charset="0"/>
              </a:rPr>
              <a:t>Projenin Adı: </a:t>
            </a:r>
            <a:endParaRPr lang="en-US" altLang="tr-TR" sz="2400" b="1">
              <a:latin typeface="Tempus Sans ITC" pitchFamily="82" charset="0"/>
            </a:endParaRPr>
          </a:p>
        </p:txBody>
      </p:sp>
      <p:sp>
        <p:nvSpPr>
          <p:cNvPr id="2052" name="WordArt 4"/>
          <p:cNvSpPr>
            <a:spLocks noChangeArrowheads="1" noChangeShapeType="1" noTextEdit="1"/>
          </p:cNvSpPr>
          <p:nvPr/>
        </p:nvSpPr>
        <p:spPr bwMode="auto">
          <a:xfrm>
            <a:off x="2971800" y="3581400"/>
            <a:ext cx="3905250" cy="1143000"/>
          </a:xfrm>
          <a:prstGeom prst="rect">
            <a:avLst/>
          </a:prstGeom>
        </p:spPr>
        <p:txBody>
          <a:bodyPr wrap="none" fromWordArt="1">
            <a:prstTxWarp prst="textChevron">
              <a:avLst>
                <a:gd name="adj" fmla="val 25000"/>
              </a:avLst>
            </a:prstTxWarp>
          </a:bodyPr>
          <a:lstStyle/>
          <a:p>
            <a:pPr algn="ctr"/>
            <a:r>
              <a:rPr lang="tr-TR" sz="3600" kern="10">
                <a:ln w="12700">
                  <a:solidFill>
                    <a:srgbClr val="FF00FF"/>
                  </a:solidFill>
                  <a:round/>
                  <a:headEnd/>
                  <a:tailEnd/>
                </a:ln>
                <a:solidFill>
                  <a:srgbClr val="B2B2B2">
                    <a:alpha val="50000"/>
                  </a:srgbClr>
                </a:solidFill>
                <a:effectLst>
                  <a:outerShdw dist="45791" dir="2021404" algn="ctr" rotWithShape="0">
                    <a:srgbClr val="9999FF"/>
                  </a:outerShdw>
                </a:effectLst>
                <a:latin typeface="Arial Black"/>
              </a:rPr>
              <a:t>PYSCHAGORAS</a:t>
            </a:r>
          </a:p>
        </p:txBody>
      </p:sp>
      <p:sp>
        <p:nvSpPr>
          <p:cNvPr id="2063" name="WordArt 15" descr="Purple mesh"/>
          <p:cNvSpPr>
            <a:spLocks noChangeArrowheads="1" noChangeShapeType="1" noTextEdit="1"/>
          </p:cNvSpPr>
          <p:nvPr/>
        </p:nvSpPr>
        <p:spPr bwMode="auto">
          <a:xfrm>
            <a:off x="5715000" y="5334000"/>
            <a:ext cx="2790825" cy="11811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tr-TR" sz="3600" kern="10">
                <a:ln w="9525">
                  <a:round/>
                  <a:headEnd/>
                  <a:tailEnd/>
                </a:ln>
                <a:blipFill dpi="0" rotWithShape="0">
                  <a:blip r:embed="rId2"/>
                  <a:srcRect/>
                  <a:tile tx="0" ty="0" sx="100000" sy="100000" flip="none" algn="tl"/>
                </a:blipFill>
                <a:latin typeface="Tempus Sans ITC"/>
              </a:rPr>
              <a:t>Z.ONUR ABAY</a:t>
            </a:r>
          </a:p>
          <a:p>
            <a:pPr algn="ctr"/>
            <a:r>
              <a:rPr lang="tr-TR" sz="3600" kern="10">
                <a:ln w="9525">
                  <a:round/>
                  <a:headEnd/>
                  <a:tailEnd/>
                </a:ln>
                <a:blipFill dpi="0" rotWithShape="0">
                  <a:blip r:embed="rId2"/>
                  <a:srcRect/>
                  <a:tile tx="0" ty="0" sx="100000" sy="100000" flip="none" algn="tl"/>
                </a:blipFill>
                <a:latin typeface="Tempus Sans ITC"/>
              </a:rPr>
              <a:t>0001010235</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64C52B4B-FD07-4FC5-9DB5-39F0933E8103}" type="slidenum">
              <a:rPr lang="en-US" altLang="tr-TR"/>
              <a:pPr/>
              <a:t>10</a:t>
            </a:fld>
            <a:endParaRPr lang="en-US" altLang="tr-TR"/>
          </a:p>
        </p:txBody>
      </p:sp>
      <p:sp>
        <p:nvSpPr>
          <p:cNvPr id="83971" name="Rectangle 3"/>
          <p:cNvSpPr>
            <a:spLocks noGrp="1" noChangeArrowheads="1"/>
          </p:cNvSpPr>
          <p:nvPr>
            <p:ph type="body" idx="1"/>
          </p:nvPr>
        </p:nvSpPr>
        <p:spPr>
          <a:xfrm>
            <a:off x="755650" y="765175"/>
            <a:ext cx="7772400" cy="5688013"/>
          </a:xfrm>
        </p:spPr>
        <p:txBody>
          <a:bodyPr/>
          <a:lstStyle/>
          <a:p>
            <a:r>
              <a:rPr lang="tr-TR" altLang="tr-TR" sz="2800" b="1">
                <a:solidFill>
                  <a:srgbClr val="0F0F17"/>
                </a:solidFill>
                <a:latin typeface="Verdana" pitchFamily="34" charset="0"/>
              </a:rPr>
              <a:t>Pisagoras’ın onu görenlerde büyük saygı uyandıran güzel, görkemli bir görünüşü olduğu anlatılır. Soylu tavırları, doğal bir vakarı vardı. Beyaz bir keten giysi giyer, ve belli besinleri yemekten kaçınırdı. Büyük bir konuşma ustalığı ve derin bir kavrayış gücü vardı. Dostlarını yalnızca bilgilendirmekle kalmadı, onları kişiliklerinde, karakterlerinde ve yeteneklerinde yükselten özel bir yaşam düzeninde biraraya getirdi. </a:t>
            </a: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68C52698-62ED-4491-B387-BE6A8E88D352}" type="slidenum">
              <a:rPr lang="en-US" altLang="tr-TR"/>
              <a:pPr/>
              <a:t>11</a:t>
            </a:fld>
            <a:endParaRPr lang="en-US" altLang="tr-TR"/>
          </a:p>
        </p:txBody>
      </p:sp>
      <p:sp>
        <p:nvSpPr>
          <p:cNvPr id="67587" name="Rectangle 3"/>
          <p:cNvSpPr>
            <a:spLocks noGrp="1" noChangeArrowheads="1"/>
          </p:cNvSpPr>
          <p:nvPr>
            <p:ph type="body" idx="1"/>
          </p:nvPr>
        </p:nvSpPr>
        <p:spPr>
          <a:xfrm>
            <a:off x="685800" y="692150"/>
            <a:ext cx="7772400" cy="5403850"/>
          </a:xfrm>
        </p:spPr>
        <p:txBody>
          <a:bodyPr/>
          <a:lstStyle/>
          <a:p>
            <a:pPr>
              <a:lnSpc>
                <a:spcPct val="90000"/>
              </a:lnSpc>
            </a:pPr>
            <a:r>
              <a:rPr lang="tr-TR" altLang="tr-TR" sz="2400" b="1">
                <a:solidFill>
                  <a:srgbClr val="0F0F17"/>
                </a:solidFill>
                <a:latin typeface="Verdana" pitchFamily="34" charset="0"/>
              </a:rPr>
              <a:t>22 yaşındayken ona bilgisini arttırmak için Mısır’a bir yolculuk yapmasını öneren Thales’i dinleyerek kısa bir yolculuğa çıktı Gençliğinde çok iyi bir eğitim aldığı, tanrılar bilimine merakı nedeniyle Mısırda Memphis-Isis mabedindeki ezoterik Hermes okuluna kabul edildiği, Burada büyük üstat derecesindeyken, Pers istilası sonrası birçok inisiye ile birlikte Babil'e sürgüne götürüldüğü, Babilde de buraya ait gizli bilimler üzerine incelemeler yaptığı bilinmektedir. Pisagor yeryüzünün düzgün altıyüzlüden, ateşin piramitten, havanın düzgün sekizyüzlüden, suyun yirmiyüzlüden yaratıldığına inanır.</a:t>
            </a: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ADBEA817-72DF-4DB9-B1A7-9704C9029A53}" type="slidenum">
              <a:rPr lang="en-US" altLang="tr-TR"/>
              <a:pPr/>
              <a:t>12</a:t>
            </a:fld>
            <a:endParaRPr lang="en-US" altLang="tr-TR"/>
          </a:p>
        </p:txBody>
      </p:sp>
      <p:pic>
        <p:nvPicPr>
          <p:cNvPr id="111621" name="Picture 5" descr="pisagor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333375"/>
            <a:ext cx="9144000" cy="6481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0C845448-8B9D-4DFC-946E-E20C4219DD36}" type="slidenum">
              <a:rPr lang="en-US" altLang="tr-TR"/>
              <a:pPr/>
              <a:t>13</a:t>
            </a:fld>
            <a:endParaRPr lang="en-US" altLang="tr-TR"/>
          </a:p>
        </p:txBody>
      </p:sp>
      <p:pic>
        <p:nvPicPr>
          <p:cNvPr id="105476" name="Picture 4" descr="http://www.hkmo.org.tr/download/felsefe/pisagoras_files/image002.jpg"/>
          <p:cNvPicPr>
            <a:picLocks noChangeAspect="1" noChangeArrowheads="1"/>
          </p:cNvPicPr>
          <p:nvPr>
            <p:ph type="body" idx="1"/>
          </p:nvPr>
        </p:nvPicPr>
        <p:blipFill>
          <a:blip r:embed="rId2" r:link="rId3">
            <a:extLst>
              <a:ext uri="{28A0092B-C50C-407E-A947-70E740481C1C}">
                <a14:useLocalDpi xmlns:a14="http://schemas.microsoft.com/office/drawing/2010/main" val="0"/>
              </a:ext>
            </a:extLst>
          </a:blip>
          <a:srcRect/>
          <a:stretch>
            <a:fillRect/>
          </a:stretch>
        </p:blipFill>
        <p:spPr>
          <a:xfrm>
            <a:off x="0" y="476250"/>
            <a:ext cx="8893175" cy="6156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6"/>
          <p:cNvSpPr>
            <a:spLocks noGrp="1"/>
          </p:cNvSpPr>
          <p:nvPr>
            <p:ph type="sldNum" sz="quarter" idx="12"/>
          </p:nvPr>
        </p:nvSpPr>
        <p:spPr/>
        <p:txBody>
          <a:bodyPr/>
          <a:lstStyle/>
          <a:p>
            <a:fld id="{32CED6A1-0703-420B-8F7C-E0DCC5550314}" type="slidenum">
              <a:rPr lang="en-US" altLang="tr-TR"/>
              <a:pPr/>
              <a:t>14</a:t>
            </a:fld>
            <a:endParaRPr lang="en-US" altLang="tr-TR"/>
          </a:p>
        </p:txBody>
      </p:sp>
      <p:sp>
        <p:nvSpPr>
          <p:cNvPr id="86024" name="Rectangle 8"/>
          <p:cNvSpPr>
            <a:spLocks noChangeArrowheads="1"/>
          </p:cNvSpPr>
          <p:nvPr/>
        </p:nvSpPr>
        <p:spPr bwMode="auto">
          <a:xfrm>
            <a:off x="0" y="460375"/>
            <a:ext cx="9144000"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algn="ctr"/>
            <a:r>
              <a:rPr lang="tr-TR" altLang="tr-TR" sz="2800" b="1">
                <a:solidFill>
                  <a:srgbClr val="0F0F17"/>
                </a:solidFill>
                <a:latin typeface="Verdana" pitchFamily="34" charset="0"/>
              </a:rPr>
              <a:t>56 yaşında yolculuklarından Samos’a geri dönen Pisagoras adayı karışıklık içinde buldu. Polikrates pekçok yurttaşı Samos’tan sürgüne göndermişti.. Pisagoras politika ile ilgisini kesmişti ve kentin tasarlarını gerçekleştirmek için uygun olmadığını görmeye başladı. </a:t>
            </a:r>
            <a:endParaRPr lang="en-US" altLang="tr-TR" sz="2800" b="1">
              <a:solidFill>
                <a:srgbClr val="0F0F17"/>
              </a:solidFill>
              <a:latin typeface="Verdana" pitchFamily="34" charset="0"/>
            </a:endParaRPr>
          </a:p>
          <a:p>
            <a:pPr algn="ctr"/>
            <a:r>
              <a:rPr lang="tr-TR" altLang="tr-TR" sz="2800" b="1">
                <a:solidFill>
                  <a:srgbClr val="0F0F17"/>
                </a:solidFill>
                <a:latin typeface="Verdana" pitchFamily="34" charset="0"/>
              </a:rPr>
              <a:t>Samos’ta bir okul kurmayı başaramayınca Güney İtalya’da Magna-Grecia’ya (Büyük Yunanistan) giderek Krotona’ya yerleşti ve orada ünlü Pisagoras felsefe, matematik ve doğabilim okulunu kurdu. Ayrıca orada politik görüşleri de Kent yönetimi tarafından benimsendi.</a:t>
            </a: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ayt Numarası Yer Tutucusu 4"/>
          <p:cNvSpPr>
            <a:spLocks noGrp="1"/>
          </p:cNvSpPr>
          <p:nvPr>
            <p:ph type="sldNum" sz="quarter" idx="12"/>
          </p:nvPr>
        </p:nvSpPr>
        <p:spPr/>
        <p:txBody>
          <a:bodyPr/>
          <a:lstStyle/>
          <a:p>
            <a:fld id="{0E2029C5-5E76-4FB9-BB2D-AFE8F6DFCEEF}" type="slidenum">
              <a:rPr lang="en-US" altLang="tr-TR"/>
              <a:pPr/>
              <a:t>15</a:t>
            </a:fld>
            <a:endParaRPr lang="en-US" altLang="tr-TR"/>
          </a:p>
        </p:txBody>
      </p:sp>
      <p:sp>
        <p:nvSpPr>
          <p:cNvPr id="38914" name="Rectangle 2"/>
          <p:cNvSpPr>
            <a:spLocks noGrp="1" noChangeArrowheads="1"/>
          </p:cNvSpPr>
          <p:nvPr>
            <p:ph type="title"/>
          </p:nvPr>
        </p:nvSpPr>
        <p:spPr/>
        <p:txBody>
          <a:bodyPr/>
          <a:lstStyle/>
          <a:p>
            <a:endParaRPr lang="tr-TR" altLang="tr-TR"/>
          </a:p>
        </p:txBody>
      </p:sp>
      <p:pic>
        <p:nvPicPr>
          <p:cNvPr id="38915" name="Picture 3" descr="http://www.hkmo.org.tr/download/felsefe/pisagoras_files/image003.jpg"/>
          <p:cNvPicPr>
            <a:picLocks noChangeAspect="1" noChangeArrowheads="1"/>
          </p:cNvPicPr>
          <p:nvPr>
            <p:ph type="subTitle" idx="4294967295"/>
          </p:nvPr>
        </p:nvPicPr>
        <p:blipFill>
          <a:blip r:embed="rId3" r:link="rId4">
            <a:extLst>
              <a:ext uri="{28A0092B-C50C-407E-A947-70E740481C1C}">
                <a14:useLocalDpi xmlns:a14="http://schemas.microsoft.com/office/drawing/2010/main" val="0"/>
              </a:ext>
            </a:extLst>
          </a:blip>
          <a:srcRect/>
          <a:stretch>
            <a:fillRect/>
          </a:stretch>
        </p:blipFill>
        <p:spPr>
          <a:xfrm>
            <a:off x="-1044575" y="-287338"/>
            <a:ext cx="9180513" cy="714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nodeType="clickEffect">
                                  <p:stCondLst>
                                    <p:cond delay="0"/>
                                  </p:stCondLst>
                                  <p:childTnLst>
                                    <p:set>
                                      <p:cBhvr>
                                        <p:cTn id="12" dur="1" fill="hold">
                                          <p:stCondLst>
                                            <p:cond delay="0"/>
                                          </p:stCondLst>
                                        </p:cTn>
                                        <p:tgtEl>
                                          <p:spTgt spid="38915"/>
                                        </p:tgtEl>
                                        <p:attrNameLst>
                                          <p:attrName>style.visibility</p:attrName>
                                        </p:attrNameLst>
                                      </p:cBhvr>
                                      <p:to>
                                        <p:strVal val="visible"/>
                                      </p:to>
                                    </p:set>
                                    <p:anim calcmode="lin" valueType="num">
                                      <p:cBhvr additive="base">
                                        <p:cTn id="13" dur="5000" fill="hold"/>
                                        <p:tgtEl>
                                          <p:spTgt spid="38915"/>
                                        </p:tgtEl>
                                        <p:attrNameLst>
                                          <p:attrName>ppt_x</p:attrName>
                                        </p:attrNameLst>
                                      </p:cBhvr>
                                      <p:tavLst>
                                        <p:tav tm="0">
                                          <p:val>
                                            <p:strVal val="1+#ppt_w/2"/>
                                          </p:val>
                                        </p:tav>
                                        <p:tav tm="100000">
                                          <p:val>
                                            <p:strVal val="#ppt_x"/>
                                          </p:val>
                                        </p:tav>
                                      </p:tavLst>
                                    </p:anim>
                                    <p:anim calcmode="lin" valueType="num">
                                      <p:cBhvr additive="base">
                                        <p:cTn id="14" dur="5000" fill="hold"/>
                                        <p:tgtEl>
                                          <p:spTgt spid="389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B53DAAC2-AC55-4081-991B-0478BA1F3C0E}" type="slidenum">
              <a:rPr lang="en-US" altLang="tr-TR"/>
              <a:pPr/>
              <a:t>16</a:t>
            </a:fld>
            <a:endParaRPr lang="en-US" altLang="tr-TR"/>
          </a:p>
        </p:txBody>
      </p:sp>
      <p:sp>
        <p:nvSpPr>
          <p:cNvPr id="65539" name="Rectangle 3"/>
          <p:cNvSpPr>
            <a:spLocks noGrp="1" noChangeArrowheads="1"/>
          </p:cNvSpPr>
          <p:nvPr>
            <p:ph type="body" idx="1"/>
          </p:nvPr>
        </p:nvSpPr>
        <p:spPr>
          <a:xfrm>
            <a:off x="685800" y="765175"/>
            <a:ext cx="7772400" cy="5330825"/>
          </a:xfrm>
        </p:spPr>
        <p:txBody>
          <a:bodyPr/>
          <a:lstStyle/>
          <a:p>
            <a:pPr>
              <a:lnSpc>
                <a:spcPct val="90000"/>
              </a:lnSpc>
            </a:pPr>
            <a:r>
              <a:rPr lang="tr-TR" altLang="tr-TR" sz="2400" b="1">
                <a:solidFill>
                  <a:srgbClr val="0F0F17"/>
                </a:solidFill>
                <a:latin typeface="Verdana" pitchFamily="34" charset="0"/>
              </a:rPr>
              <a:t>          O çağlarda çok tanrılı din vardı. Pisagor daha da ileri gidiyor ve "tanrı sayıdır" diyordu. Bu sayılar, 1, 2, 3..., şeklinde bugün bildiğimiz doğal sayılardı. Daha sonra, kendi kendine bir çelişkiye düştüğünü, tamsayıların hatta rasyonel sayıların bile matematiğe yetmediğini, kendi adıyla anılan Pisagor teoremiyle gördü. Buna bir süre karşı da çıktı. Fakat, sonunda bu yenilgiyi kabul etmesini de bilmiştir</a:t>
            </a: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BAE11E11-BFD1-49C0-BBF5-C6002DAD8B93}" type="slidenum">
              <a:rPr lang="en-US" altLang="tr-TR"/>
              <a:pPr/>
              <a:t>17</a:t>
            </a:fld>
            <a:endParaRPr lang="en-US" altLang="tr-TR"/>
          </a:p>
        </p:txBody>
      </p:sp>
      <p:sp>
        <p:nvSpPr>
          <p:cNvPr id="66563" name="Rectangle 3"/>
          <p:cNvSpPr>
            <a:spLocks noGrp="1" noChangeArrowheads="1"/>
          </p:cNvSpPr>
          <p:nvPr>
            <p:ph type="body" idx="1"/>
          </p:nvPr>
        </p:nvSpPr>
        <p:spPr>
          <a:xfrm>
            <a:off x="685800" y="549275"/>
            <a:ext cx="7772400" cy="5546725"/>
          </a:xfrm>
        </p:spPr>
        <p:txBody>
          <a:bodyPr/>
          <a:lstStyle/>
          <a:p>
            <a:pPr>
              <a:lnSpc>
                <a:spcPct val="80000"/>
              </a:lnSpc>
            </a:pPr>
            <a:r>
              <a:rPr lang="tr-TR" altLang="tr-TR" sz="2400" b="1">
                <a:solidFill>
                  <a:srgbClr val="0F0F17"/>
                </a:solidFill>
                <a:latin typeface="Verdana" pitchFamily="34" charset="0"/>
              </a:rPr>
              <a:t>Pisagor'dan önce, geometride, şekillerin aralarındaki bağlılıklar gösterilmeksizin elde edilenler, görenek ve tecrübeye dayanan bir takım kurallardı. Bu nedenle, daha gelen bir yetkili ne demişse o sürüp gidiyordu. Geometride, aksiyomlar ve postülatlar her şeyden önce gelmelidir. Sonuçlar bu aksiyom ve postülatlardan yararlanılarak elde edilmelidir düşüncesini ilk bulan ve ilk uygulayan matematikçi Pisagor'dur. Matematiğe aksiyomatik düşünceyi ve ispat fikrini getiren yine Pisagor'dur. Çarpma cetvelinin bulunuşu ve geometriye uygulanması, yine Pisagor tarafından yapıldığı söylenir. En önemli buluşlarından biri de, doğadaki her şeyin matematiksel olarak açıklanması ve yorumlanması düşüncesidir. Yaşayış ve inanışı, ilimle açıklama ve yorumlamayı o getirmiştir.</a:t>
            </a:r>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layt Numarası Yer Tutucusu 6"/>
          <p:cNvSpPr>
            <a:spLocks noGrp="1"/>
          </p:cNvSpPr>
          <p:nvPr>
            <p:ph type="sldNum" sz="quarter" idx="12"/>
          </p:nvPr>
        </p:nvSpPr>
        <p:spPr/>
        <p:txBody>
          <a:bodyPr/>
          <a:lstStyle/>
          <a:p>
            <a:fld id="{77530278-6E17-4944-8A82-D33690B43B70}" type="slidenum">
              <a:rPr lang="en-US" altLang="tr-TR"/>
              <a:pPr/>
              <a:t>18</a:t>
            </a:fld>
            <a:endParaRPr lang="en-US" altLang="tr-TR"/>
          </a:p>
        </p:txBody>
      </p:sp>
      <p:sp>
        <p:nvSpPr>
          <p:cNvPr id="82946" name="Rectangle 2"/>
          <p:cNvSpPr>
            <a:spLocks noChangeArrowheads="1"/>
          </p:cNvSpPr>
          <p:nvPr/>
        </p:nvSpPr>
        <p:spPr bwMode="auto">
          <a:xfrm>
            <a:off x="1619250" y="549275"/>
            <a:ext cx="4424363"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eaLnBrk="1" hangingPunct="1"/>
            <a:r>
              <a:rPr lang="en-US" altLang="tr-TR" sz="2800" b="1" u="sng">
                <a:solidFill>
                  <a:srgbClr val="FF6600"/>
                </a:solidFill>
                <a:latin typeface="Times New Roman" pitchFamily="18" charset="0"/>
                <a:cs typeface="Times New Roman" pitchFamily="18" charset="0"/>
              </a:rPr>
              <a:t>Pisagor cetveli veya tablosu</a:t>
            </a:r>
            <a:r>
              <a:rPr lang="en-US" altLang="tr-TR" sz="1600" b="1" u="sng">
                <a:solidFill>
                  <a:srgbClr val="FF6600"/>
                </a:solidFill>
                <a:latin typeface="Times New Roman" pitchFamily="18" charset="0"/>
                <a:cs typeface="Times New Roman" pitchFamily="18" charset="0"/>
              </a:rPr>
              <a:t>;</a:t>
            </a:r>
            <a:endParaRPr lang="en-US" altLang="tr-TR" sz="1400">
              <a:latin typeface="Times New Roman" pitchFamily="18" charset="0"/>
            </a:endParaRPr>
          </a:p>
          <a:p>
            <a:endParaRPr lang="en-US" altLang="tr-TR" sz="2400">
              <a:latin typeface="Times New Roman" pitchFamily="18" charset="0"/>
            </a:endParaRPr>
          </a:p>
        </p:txBody>
      </p:sp>
      <p:graphicFrame>
        <p:nvGraphicFramePr>
          <p:cNvPr id="83118" name="Group 174"/>
          <p:cNvGraphicFramePr>
            <a:graphicFrameLocks noGrp="1"/>
          </p:cNvGraphicFramePr>
          <p:nvPr/>
        </p:nvGraphicFramePr>
        <p:xfrm>
          <a:off x="323850" y="1557338"/>
          <a:ext cx="8496300" cy="4811712"/>
        </p:xfrm>
        <a:graphic>
          <a:graphicData uri="http://schemas.openxmlformats.org/drawingml/2006/table">
            <a:tbl>
              <a:tblPr/>
              <a:tblGrid>
                <a:gridCol w="708025"/>
                <a:gridCol w="708025"/>
                <a:gridCol w="708025"/>
                <a:gridCol w="708025"/>
                <a:gridCol w="708025"/>
                <a:gridCol w="708025"/>
                <a:gridCol w="708025"/>
                <a:gridCol w="708025"/>
                <a:gridCol w="708025"/>
                <a:gridCol w="708025"/>
                <a:gridCol w="708025"/>
                <a:gridCol w="708025"/>
              </a:tblGrid>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x</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9</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9</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9</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21</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27</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21</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49</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63</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9</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9</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18</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27</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36</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45</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54</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63</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72</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81</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90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20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30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40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50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60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70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80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90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80000"/>
                        <a:defRPr sz="2800">
                          <a:solidFill>
                            <a:schemeClr val="tx1"/>
                          </a:solidFill>
                          <a:latin typeface="Arial" charset="0"/>
                        </a:defRPr>
                      </a:lvl1pPr>
                      <a:lvl2pPr>
                        <a:spcBef>
                          <a:spcPct val="20000"/>
                        </a:spcBef>
                        <a:buClr>
                          <a:schemeClr val="hlink"/>
                        </a:buClr>
                        <a:buSzPct val="70000"/>
                        <a:buFont typeface="Wingdings" pitchFamily="2" charset="2"/>
                        <a:defRPr sz="2400">
                          <a:solidFill>
                            <a:schemeClr val="tx1"/>
                          </a:solidFill>
                          <a:latin typeface="Arial" charset="0"/>
                        </a:defRPr>
                      </a:lvl2pPr>
                      <a:lvl3pPr>
                        <a:spcBef>
                          <a:spcPct val="20000"/>
                        </a:spcBef>
                        <a:buClr>
                          <a:schemeClr val="accent2"/>
                        </a:buClr>
                        <a:buSzPct val="65000"/>
                        <a:buFont typeface="Wingdings" pitchFamily="2" charset="2"/>
                        <a:defRPr sz="2000">
                          <a:solidFill>
                            <a:schemeClr val="tx1"/>
                          </a:solidFill>
                          <a:latin typeface="Arial" charset="0"/>
                        </a:defRPr>
                      </a:lvl3pPr>
                      <a:lvl4pPr>
                        <a:spcBef>
                          <a:spcPct val="20000"/>
                        </a:spcBef>
                        <a:buClr>
                          <a:schemeClr val="folHlink"/>
                        </a:buClr>
                        <a:buSzPct val="65000"/>
                        <a:buFont typeface="Wingdings" pitchFamily="2" charset="2"/>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600" b="0" i="0" u="none" strike="noStrike" cap="none" normalizeH="0" baseline="0" smtClean="0">
                          <a:ln>
                            <a:noFill/>
                          </a:ln>
                          <a:solidFill>
                            <a:srgbClr val="993300"/>
                          </a:solidFill>
                          <a:effectLst/>
                          <a:latin typeface="Times New Roman" pitchFamily="18" charset="0"/>
                          <a:cs typeface="Times New Roman" pitchFamily="18" charset="0"/>
                        </a:rPr>
                        <a:t>100</a:t>
                      </a:r>
                      <a:endParaRPr kumimoji="0" lang="en-US" altLang="tr-TR" sz="2400" b="0" i="0" u="none" strike="noStrike" cap="none" normalizeH="0" baseline="0" smtClean="0">
                        <a:ln>
                          <a:noFill/>
                        </a:ln>
                        <a:solidFill>
                          <a:schemeClr val="tx1"/>
                        </a:solidFill>
                        <a:effectLst/>
                        <a:latin typeface="Times New Roman" pitchFamily="18"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p:txBody>
          <a:bodyPr/>
          <a:lstStyle/>
          <a:p>
            <a:fld id="{2375BDC6-7832-4701-977E-B40CF0BD3120}" type="slidenum">
              <a:rPr lang="en-US" altLang="tr-TR"/>
              <a:pPr/>
              <a:t>19</a:t>
            </a:fld>
            <a:endParaRPr lang="en-US" altLang="tr-TR"/>
          </a:p>
        </p:txBody>
      </p:sp>
      <p:sp>
        <p:nvSpPr>
          <p:cNvPr id="94210" name="Rectangle 2"/>
          <p:cNvSpPr>
            <a:spLocks noChangeArrowheads="1"/>
          </p:cNvSpPr>
          <p:nvPr/>
        </p:nvSpPr>
        <p:spPr bwMode="auto">
          <a:xfrm>
            <a:off x="0" y="1371600"/>
            <a:ext cx="9144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rPr>
              <a:t>M</a:t>
            </a:r>
            <a:r>
              <a:rPr lang="tr-TR" altLang="tr-TR" sz="2400" b="1">
                <a:solidFill>
                  <a:srgbClr val="0F0F17"/>
                </a:solidFill>
                <a:latin typeface="Verdana" pitchFamily="34" charset="0"/>
                <a:cs typeface="Times New Roman" pitchFamily="18" charset="0"/>
              </a:rPr>
              <a:t>atematikteki en büyük buluşlardan biridir. Hele zamanımızdan 2600 yıl önce bulunduğu göz önüne alınırsa, bundan daha büyük bir buluş düşünülemez. Pisagor'un adını 2600 yıldır andıran, onu ünlü yapan ve insanlığın varolduğu sürece de sonsuza kadar da andıracak meşhur teoremi şudur: Bir dik üçgende, dik kenarlar üzerine kurulan karelerin alanlarının toplamı, hipotenüs üzerine kurulan karenin alanına eşittir. "Evrenin hakimi sayıdır. Sayılar evreni yönetiyor" sözleri de Pisagor'a aittir.</a:t>
            </a:r>
            <a:endParaRPr lang="tr-TR" altLang="tr-TR" sz="2400" b="1">
              <a:solidFill>
                <a:srgbClr val="0F0F17"/>
              </a:solidFill>
              <a:latin typeface="Tempus Sans ITC" pitchFamily="82" charset="0"/>
              <a:cs typeface="Times New Roman" pitchFamily="18" charset="0"/>
            </a:endParaRPr>
          </a:p>
          <a:p>
            <a:endParaRPr lang="tr-TR" altLang="tr-TR" sz="2400" b="1">
              <a:solidFill>
                <a:srgbClr val="0F0F17"/>
              </a:solidFill>
              <a:latin typeface="Times New Roman" pitchFamily="18" charset="0"/>
            </a:endParaRPr>
          </a:p>
        </p:txBody>
      </p:sp>
      <p:sp>
        <p:nvSpPr>
          <p:cNvPr id="94211" name="Text Box 3"/>
          <p:cNvSpPr txBox="1">
            <a:spLocks noChangeArrowheads="1"/>
          </p:cNvSpPr>
          <p:nvPr/>
        </p:nvSpPr>
        <p:spPr bwMode="auto">
          <a:xfrm>
            <a:off x="1203325" y="522288"/>
            <a:ext cx="284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tr-TR" altLang="tr-TR" sz="2400" b="1">
                <a:solidFill>
                  <a:srgbClr val="FD3346"/>
                </a:solidFill>
                <a:latin typeface="Tempus Sans ITC" pitchFamily="82" charset="0"/>
              </a:rPr>
              <a:t>PİSAGOR TEOREMİ</a:t>
            </a:r>
            <a:endParaRPr lang="en-US" altLang="tr-TR" sz="2400" b="1">
              <a:solidFill>
                <a:srgbClr val="FD3346"/>
              </a:solidFill>
              <a:latin typeface="Tempus Sans ITC" pitchFamily="82" charset="0"/>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45E70E9E-8773-422C-8647-90BA092D2F4D}" type="slidenum">
              <a:rPr lang="en-US" altLang="tr-TR"/>
              <a:pPr/>
              <a:t>2</a:t>
            </a:fld>
            <a:endParaRPr lang="en-US" altLang="tr-TR"/>
          </a:p>
        </p:txBody>
      </p:sp>
      <p:sp>
        <p:nvSpPr>
          <p:cNvPr id="44034" name="Rectangle 2"/>
          <p:cNvSpPr>
            <a:spLocks noGrp="1" noChangeArrowheads="1"/>
          </p:cNvSpPr>
          <p:nvPr>
            <p:ph type="title"/>
          </p:nvPr>
        </p:nvSpPr>
        <p:spPr/>
        <p:txBody>
          <a:bodyPr/>
          <a:lstStyle/>
          <a:p>
            <a:endParaRPr lang="tr-TR" altLang="tr-TR"/>
          </a:p>
        </p:txBody>
      </p:sp>
      <p:pic>
        <p:nvPicPr>
          <p:cNvPr id="44035" name="Picture 3" descr="pisagor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260350"/>
            <a:ext cx="8351837" cy="659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advClick="0" advTm="5000">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5000" tmFilter="0, 0; .2, .5; .8, .5; 1, 0"/>
                                        <p:tgtEl>
                                          <p:spTgt spid="44035"/>
                                        </p:tgtEl>
                                      </p:cBhvr>
                                    </p:animEffect>
                                    <p:animScale>
                                      <p:cBhvr>
                                        <p:cTn id="7" dur="2500" autoRev="1" fill="hold"/>
                                        <p:tgtEl>
                                          <p:spTgt spid="4403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7AD24E75-91A2-4EE2-95CD-06231F18EA49}" type="slidenum">
              <a:rPr lang="en-US" altLang="tr-TR"/>
              <a:pPr/>
              <a:t>20</a:t>
            </a:fld>
            <a:endParaRPr lang="en-US" altLang="tr-TR"/>
          </a:p>
        </p:txBody>
      </p:sp>
      <p:sp>
        <p:nvSpPr>
          <p:cNvPr id="9219" name="Rectangle 3"/>
          <p:cNvSpPr>
            <a:spLocks noChangeArrowheads="1"/>
          </p:cNvSpPr>
          <p:nvPr/>
        </p:nvSpPr>
        <p:spPr bwMode="auto">
          <a:xfrm>
            <a:off x="0" y="2379663"/>
            <a:ext cx="91440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tr-TR" sz="2400" b="1">
                <a:solidFill>
                  <a:srgbClr val="0F0F17"/>
                </a:solidFill>
                <a:cs typeface="Arial" charset="0"/>
              </a:rPr>
              <a:t>Proklos, a</a:t>
            </a:r>
            <a:r>
              <a:rPr lang="en-US" altLang="tr-TR" sz="2400" b="1" baseline="30000">
                <a:solidFill>
                  <a:srgbClr val="0F0F17"/>
                </a:solidFill>
                <a:cs typeface="Arial" charset="0"/>
              </a:rPr>
              <a:t>2</a:t>
            </a:r>
            <a:r>
              <a:rPr lang="en-US" altLang="tr-TR" sz="2400" b="1">
                <a:solidFill>
                  <a:srgbClr val="0F0F17"/>
                </a:solidFill>
                <a:cs typeface="Arial" charset="0"/>
              </a:rPr>
              <a:t> + b</a:t>
            </a:r>
            <a:r>
              <a:rPr lang="en-US" altLang="tr-TR" sz="2400" b="1" baseline="30000">
                <a:solidFill>
                  <a:srgbClr val="0F0F17"/>
                </a:solidFill>
                <a:cs typeface="Arial" charset="0"/>
              </a:rPr>
              <a:t>2</a:t>
            </a:r>
            <a:r>
              <a:rPr lang="en-US" altLang="tr-TR" sz="2400" b="1">
                <a:solidFill>
                  <a:srgbClr val="0F0F17"/>
                </a:solidFill>
                <a:cs typeface="Arial" charset="0"/>
              </a:rPr>
              <a:t> = c</a:t>
            </a:r>
            <a:r>
              <a:rPr lang="en-US" altLang="tr-TR" sz="2400" b="1" baseline="30000">
                <a:solidFill>
                  <a:srgbClr val="0F0F17"/>
                </a:solidFill>
                <a:cs typeface="Arial" charset="0"/>
              </a:rPr>
              <a:t>2</a:t>
            </a:r>
            <a:r>
              <a:rPr lang="en-US" altLang="tr-TR" sz="2400" b="1">
                <a:solidFill>
                  <a:srgbClr val="0F0F17"/>
                </a:solidFill>
                <a:cs typeface="Arial" charset="0"/>
              </a:rPr>
              <a:t> eşitliğini sağlayarak Pythagorasçı üçlüler (a,b,c) oluşturmak olanağı veren formülü Pythagoras'a mal etti. Pythagorasçılar ayrıca a - b = b - c gibi aritmetik, a : b = b :c gibi geometrik, (a - b) : a= (b - c) : c gibi armonik ortalamaları inceleyip, tamsayılarla sınırlı bir oranlar kuramını da geliştirdiler. Bir karenin köşegen ve kenarının eşölçeksizliğinin, yani uzunluklarının ortak bir ölçünün tam katlarıyla ifade edilememesinin keşfi, genellikle onlara atfedilir</a:t>
            </a:r>
            <a:endParaRPr lang="en-US" altLang="tr-TR" sz="2400" b="1">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229C285F-E6CF-477A-9AB3-4ED683AF418D}" type="slidenum">
              <a:rPr lang="en-US" altLang="tr-TR"/>
              <a:pPr/>
              <a:t>21</a:t>
            </a:fld>
            <a:endParaRPr lang="en-US" altLang="tr-TR"/>
          </a:p>
        </p:txBody>
      </p:sp>
      <p:sp>
        <p:nvSpPr>
          <p:cNvPr id="50181" name="Rectangle 5"/>
          <p:cNvSpPr>
            <a:spLocks noGrp="1" noChangeArrowheads="1"/>
          </p:cNvSpPr>
          <p:nvPr>
            <p:ph type="title"/>
          </p:nvPr>
        </p:nvSpPr>
        <p:spPr/>
        <p:txBody>
          <a:bodyPr/>
          <a:lstStyle/>
          <a:p>
            <a:endParaRPr lang="tr-TR" altLang="tr-TR"/>
          </a:p>
        </p:txBody>
      </p:sp>
      <p:pic>
        <p:nvPicPr>
          <p:cNvPr id="50180" name="Picture 4" descr="http://matematikcecom.kolayweb.com/biyografi/hipo.jpg"/>
          <p:cNvPicPr>
            <a:picLocks noChangeAspect="1" noChangeArrowheads="1"/>
          </p:cNvPicPr>
          <p:nvPr>
            <p:ph idx="1"/>
          </p:nvPr>
        </p:nvPicPr>
        <p:blipFill>
          <a:blip r:embed="rId2" r:link="rId3">
            <a:grayscl/>
            <a:extLst>
              <a:ext uri="{28A0092B-C50C-407E-A947-70E740481C1C}">
                <a14:useLocalDpi xmlns:a14="http://schemas.microsoft.com/office/drawing/2010/main" val="0"/>
              </a:ext>
            </a:extLst>
          </a:blip>
          <a:srcRect/>
          <a:stretch>
            <a:fillRect/>
          </a:stretch>
        </p:blipFill>
        <p:spPr>
          <a:xfrm>
            <a:off x="323850" y="381000"/>
            <a:ext cx="8351838" cy="5972175"/>
          </a:xfrm>
          <a:solidFill>
            <a:srgbClr val="FFFF00"/>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500A8382-5DD2-4B1B-9FC9-4ABAA85E5DA0}" type="slidenum">
              <a:rPr lang="en-US" altLang="tr-TR"/>
              <a:pPr/>
              <a:t>22</a:t>
            </a:fld>
            <a:endParaRPr lang="en-US" altLang="tr-TR"/>
          </a:p>
        </p:txBody>
      </p:sp>
      <p:sp>
        <p:nvSpPr>
          <p:cNvPr id="74755" name="Rectangle 3"/>
          <p:cNvSpPr>
            <a:spLocks noGrp="1" noChangeArrowheads="1"/>
          </p:cNvSpPr>
          <p:nvPr>
            <p:ph type="body" idx="1"/>
          </p:nvPr>
        </p:nvSpPr>
        <p:spPr>
          <a:xfrm>
            <a:off x="685800" y="549275"/>
            <a:ext cx="7772400" cy="5546725"/>
          </a:xfrm>
        </p:spPr>
        <p:txBody>
          <a:bodyPr/>
          <a:lstStyle/>
          <a:p>
            <a:pPr>
              <a:lnSpc>
                <a:spcPct val="80000"/>
              </a:lnSpc>
            </a:pPr>
            <a:r>
              <a:rPr lang="tr-TR" altLang="tr-TR" sz="2800" b="1">
                <a:solidFill>
                  <a:srgbClr val="0F0F17"/>
                </a:solidFill>
              </a:rPr>
              <a:t>Pisargorcuların sayılara ve şekillere verdikleri gizemci anlamlar bu kişilerin sayıları ve geometrik şekilleri yakından incelemesine de neden oldu doğal olarak. Bunlar arasında en önemlileri Pisagor Teoremi ile İrrasyonel Sayının bulunmasıdır.   Pisagor teoremi, rasyonel sayılarla ölçülemeyen uzunluğun da varolduğunu gösterir. Örneğin, yukarıdaki şekilde olduğu gibi, dik kenarları birer birim olan dik üçgeni göz önüne alalım. Geometrik olarak, bu özel hal için, Pisagor teoremi gerçeklenir. Yani, büyük karenin alanı, dik kenarlar üzerine kurulan karelerin alanları toplamıdır. Diğer bir deyimle, x2=2 olur. Bu denklemin kökü de rasyonel olmayan karekök 2 uzunluğudur </a:t>
            </a:r>
          </a:p>
        </p:txBody>
      </p:sp>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DAE648C9-BD6D-4358-AEB4-40182506CF65}" type="slidenum">
              <a:rPr lang="en-US" altLang="tr-TR"/>
              <a:pPr/>
              <a:t>23</a:t>
            </a:fld>
            <a:endParaRPr lang="en-US" altLang="tr-TR"/>
          </a:p>
        </p:txBody>
      </p:sp>
      <p:sp>
        <p:nvSpPr>
          <p:cNvPr id="33794" name="Rectangle 2"/>
          <p:cNvSpPr>
            <a:spLocks noChangeArrowheads="1"/>
          </p:cNvSpPr>
          <p:nvPr/>
        </p:nvSpPr>
        <p:spPr bwMode="auto">
          <a:xfrm>
            <a:off x="0" y="558800"/>
            <a:ext cx="91440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Pisagor; sabah yıldızı ile akşam yıldızının aynı yıldız olduğunu anlayan ilk Yunanlıdır. Kendisinden sonra bu yıldız uzun süre Afrodit ile anıldı. Bugün bunun Venüs Gezegeni olduğunu bilyoruz. Pisagor, gerek dayandığı öğrenci kitlesi gerekse öğretisinin içerdiği temel öğeler bakımından soylulara yatkın bir felsefeciydi. Pisagor'un ölümünden 10 yıl kadar önce, Güney İtalya'da demokratların egemenlik kurmasıyla Pisagor ve Pisagorculuk yaygın bir şekilde kovuşturmaya uğradı. Pisagor'un kendisi de Crotona'dan sürüldü. Pisagorculuk da felsefecinin ölümünden sonra yalnızca yüzyıl kadar daha yaşadı ve tarih sahnesinden silindi gitti. Ancak Pisagor'un öğretisi ve fikirleri çağımıza kadar felsefe dünyasını etkiledi:</a:t>
            </a:r>
            <a:endParaRPr lang="tr-TR" altLang="tr-TR" sz="2400" b="1">
              <a:solidFill>
                <a:srgbClr val="0F0F17"/>
              </a:solidFill>
              <a:latin typeface="Verdana" pitchFamily="34" charset="0"/>
            </a:endParaRPr>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1902A811-42D2-407B-AFB2-0B47BB5FACDC}" type="slidenum">
              <a:rPr lang="en-US" altLang="tr-TR"/>
              <a:pPr/>
              <a:t>24</a:t>
            </a:fld>
            <a:endParaRPr lang="en-US" altLang="tr-TR"/>
          </a:p>
        </p:txBody>
      </p:sp>
      <p:sp>
        <p:nvSpPr>
          <p:cNvPr id="110594" name="Rectangle 2"/>
          <p:cNvSpPr>
            <a:spLocks noGrp="1" noChangeArrowheads="1"/>
          </p:cNvSpPr>
          <p:nvPr>
            <p:ph type="body" idx="1"/>
          </p:nvPr>
        </p:nvSpPr>
        <p:spPr/>
        <p:txBody>
          <a:bodyPr/>
          <a:lstStyle/>
          <a:p>
            <a:r>
              <a:rPr lang="tr-TR" altLang="tr-TR" b="1">
                <a:solidFill>
                  <a:srgbClr val="0F0F17"/>
                </a:solidFill>
                <a:latin typeface="Verdana" pitchFamily="34" charset="0"/>
              </a:rPr>
              <a:t>Daha sonra İskenderiye’de Pisagorcu etki altında çok ünlü bir okul kuruldu. En ünlü bilginler Öklid, Ptolemi, Menelaus, ve Nikomakhus idi.</a:t>
            </a: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3C5BB102-BBD5-4B33-A5B1-A8C57C93D646}" type="slidenum">
              <a:rPr lang="en-US" altLang="tr-TR"/>
              <a:pPr/>
              <a:t>25</a:t>
            </a:fld>
            <a:endParaRPr lang="en-US" altLang="tr-TR"/>
          </a:p>
        </p:txBody>
      </p:sp>
      <p:sp>
        <p:nvSpPr>
          <p:cNvPr id="112643" name="Rectangle 3"/>
          <p:cNvSpPr>
            <a:spLocks noGrp="1" noChangeArrowheads="1"/>
          </p:cNvSpPr>
          <p:nvPr>
            <p:ph type="body" idx="1"/>
          </p:nvPr>
        </p:nvSpPr>
        <p:spPr/>
        <p:txBody>
          <a:bodyPr/>
          <a:lstStyle/>
          <a:p>
            <a:r>
              <a:rPr lang="tr-TR" altLang="tr-TR" b="1">
                <a:solidFill>
                  <a:srgbClr val="0F0F17"/>
                </a:solidFill>
              </a:rPr>
              <a:t>Kurduğu enstitüde inisiye edilen tüm kardeşler sadece Ezoterik doktrin ile sınırlı kalmayarak, dönemin fizik, dini ve siyasi tüm bilimlerini öğreniyorlardı. Bu tür eğitim tarzı, bilim çağının başlaması için ilk adımı oluşturdu ve yüzyıllar sonra İtalya'da Rönesans'ın doğmasını sağladı. </a:t>
            </a:r>
          </a:p>
          <a:p>
            <a:endParaRPr lang="tr-TR" altLang="tr-TR" b="1">
              <a:solidFill>
                <a:srgbClr val="0F0F17"/>
              </a:solidFill>
            </a:endParaRPr>
          </a:p>
          <a:p>
            <a:endParaRPr lang="tr-TR" altLang="tr-TR"/>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p:txBody>
          <a:bodyPr/>
          <a:lstStyle/>
          <a:p>
            <a:fld id="{C046526B-FACA-48FE-889F-A9B897E50487}" type="slidenum">
              <a:rPr lang="en-US" altLang="tr-TR"/>
              <a:pPr/>
              <a:t>26</a:t>
            </a:fld>
            <a:endParaRPr lang="en-US" altLang="tr-TR"/>
          </a:p>
        </p:txBody>
      </p:sp>
      <p:sp>
        <p:nvSpPr>
          <p:cNvPr id="113666" name="Rectangle 2"/>
          <p:cNvSpPr>
            <a:spLocks noChangeArrowheads="1"/>
          </p:cNvSpPr>
          <p:nvPr/>
        </p:nvSpPr>
        <p:spPr bwMode="auto">
          <a:xfrm>
            <a:off x="0" y="990600"/>
            <a:ext cx="9144000" cy="465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300" b="1">
                <a:solidFill>
                  <a:srgbClr val="0F0F17"/>
                </a:solidFill>
                <a:latin typeface="Verdana" pitchFamily="34" charset="0"/>
                <a:cs typeface="Times New Roman" pitchFamily="18" charset="0"/>
              </a:rPr>
              <a:t>Pisagor, enstitüye girmek isteyen adayları çok uzun süre, bazen yıllarca gözetim altında tuttuktan sonra, aralarından ancak layık olduklarına inandıklarını alırdı. Enstitünün girişinde Hermes'in bir heykeli bulunmaktaydı ve kaidesinde, "inanmayan uzak dursun" yazıyordu. Enstitüye girmeye layık olduklarına inanılanlar bazı denemelere tabi tutuluyordu. Bu sınavlar, Mısır'daki inisiyasyon sınavlarını andırsa da, bunların çok daha yumuşatılmış şekilleriydi. Mesela aday tek başına gecelemek üzere bir mağaraya bırakılıyor, bunu reddedenler veya mağaradan kaçanlar enstitüye kabul edilmiyordu.</a:t>
            </a:r>
            <a:endParaRPr lang="tr-TR" altLang="tr-TR" sz="2300" b="1">
              <a:solidFill>
                <a:srgbClr val="0F0F17"/>
              </a:solidFill>
              <a:latin typeface="Tempus Sans ITC" pitchFamily="82" charset="0"/>
              <a:cs typeface="Times New Roman" pitchFamily="18" charset="0"/>
            </a:endParaRPr>
          </a:p>
          <a:p>
            <a:endParaRPr lang="tr-TR" altLang="tr-TR" sz="2300" b="1">
              <a:solidFill>
                <a:srgbClr val="0F0F17"/>
              </a:solidFill>
              <a:latin typeface="Times New Roman" pitchFamily="18" charset="0"/>
            </a:endParaRPr>
          </a:p>
        </p:txBody>
      </p:sp>
      <p:sp>
        <p:nvSpPr>
          <p:cNvPr id="113667" name="Rectangle 3"/>
          <p:cNvSpPr>
            <a:spLocks noChangeArrowheads="1"/>
          </p:cNvSpPr>
          <p:nvPr/>
        </p:nvSpPr>
        <p:spPr bwMode="auto">
          <a:xfrm>
            <a:off x="533400" y="457200"/>
            <a:ext cx="91440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300" b="1">
                <a:solidFill>
                  <a:srgbClr val="CC0000"/>
                </a:solidFill>
                <a:latin typeface="Verdana" pitchFamily="34" charset="0"/>
                <a:cs typeface="Times New Roman" pitchFamily="18" charset="0"/>
              </a:rPr>
              <a:t>Pisagor'un Enstitüsüne girişi aşamalıydı</a:t>
            </a:r>
            <a:endParaRPr lang="tr-TR" altLang="tr-TR" sz="2300" b="1">
              <a:latin typeface="Tempus Sans ITC" pitchFamily="82" charset="0"/>
              <a:cs typeface="Times New Roman" pitchFamily="18" charset="0"/>
            </a:endParaRPr>
          </a:p>
          <a:p>
            <a:endParaRPr lang="tr-TR" altLang="tr-TR" sz="2300">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p:txBody>
          <a:bodyPr/>
          <a:lstStyle/>
          <a:p>
            <a:fld id="{1336DA8D-F476-49D4-8B89-DEA6AEC2B819}" type="slidenum">
              <a:rPr lang="en-US" altLang="tr-TR"/>
              <a:pPr/>
              <a:t>27</a:t>
            </a:fld>
            <a:endParaRPr lang="en-US" altLang="tr-TR"/>
          </a:p>
        </p:txBody>
      </p:sp>
      <p:sp>
        <p:nvSpPr>
          <p:cNvPr id="114690" name="Rectangle 2"/>
          <p:cNvSpPr>
            <a:spLocks noChangeArrowheads="1"/>
          </p:cNvSpPr>
          <p:nvPr/>
        </p:nvSpPr>
        <p:spPr bwMode="auto">
          <a:xfrm>
            <a:off x="0" y="1066800"/>
            <a:ext cx="9144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a:solidFill>
                  <a:srgbClr val="0F0F17"/>
                </a:solidFill>
                <a:latin typeface="Verdana" pitchFamily="34" charset="0"/>
                <a:cs typeface="Times New Roman" pitchFamily="18" charset="0"/>
              </a:rPr>
              <a:t>Bir sonraki sınavda adaya, hiç tanımadığı bir Pisagor sembolü gösteriliyor ve bunun hakkında yorum yapması isteniyordu. "Bir dairenin içindeki üçgen neyi anlatır" ya da, "....sayısının anlamı nedir?" gibi. Adaya, bu soruların cevaplarını hazırlaması için 12 saat verilir, bu arada da aç ve susuz bırakılırdı.</a:t>
            </a:r>
            <a:endParaRPr lang="tr-TR" altLang="tr-TR" sz="2400">
              <a:solidFill>
                <a:srgbClr val="0F0F17"/>
              </a:solidFill>
              <a:latin typeface="Times New Roman" pitchFamily="18" charset="0"/>
            </a:endParaRPr>
          </a:p>
        </p:txBody>
      </p:sp>
      <p:pic>
        <p:nvPicPr>
          <p:cNvPr id="114691" name="Picture 3" descr="pisago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505200"/>
            <a:ext cx="1981200" cy="274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8F855647-9FC3-4548-A3B3-B18BE4558158}" type="slidenum">
              <a:rPr lang="en-US" altLang="tr-TR"/>
              <a:pPr/>
              <a:t>28</a:t>
            </a:fld>
            <a:endParaRPr lang="en-US" altLang="tr-TR"/>
          </a:p>
        </p:txBody>
      </p:sp>
      <p:sp>
        <p:nvSpPr>
          <p:cNvPr id="115714" name="Rectangle 2"/>
          <p:cNvSpPr>
            <a:spLocks noChangeArrowheads="1"/>
          </p:cNvSpPr>
          <p:nvPr/>
        </p:nvSpPr>
        <p:spPr bwMode="auto">
          <a:xfrm>
            <a:off x="533400" y="558800"/>
            <a:ext cx="8610600" cy="629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a:solidFill>
                  <a:srgbClr val="0F0F17"/>
                </a:solidFill>
                <a:latin typeface="Verdana" pitchFamily="34" charset="0"/>
                <a:cs typeface="Times New Roman" pitchFamily="18" charset="0"/>
              </a:rPr>
              <a:t>Üçüncü ve en zor sınav, adayın gururunun ve benliğinin, enstitüye daha önce kabul edilmiş çıraklar tarafından kırılması sınavıydı. Bu sınavda adayla alay edilir, küçültücü sözler söylenir, kızdırılırdı. Aday, kendisine hakim olmayı başarmak zorundaydı. Aksine davranır ve öfkelenir, ağlar veya terbiyesizce cevaplar vermeye başlarsa, kendisini uzaktan izleyen Pisagor tarafından derhal kovulurdu. Bu yöntem, son derece kişilikli ve olumlu insanları okula kazandırmış olmasına rağmen, enstitünün yıkılış sebebini de oluşturdu. Enstitüye kabul edilmeyen ve bu arada gururu da kırılan adaylar Pisagor'a ve müritlerine düşman kesildiler. Enstitünün yıkılmasına ve Pisagor ile yüzlerce yandaşının öldürülmesine neden olan olayların hazırlayıcılarının başında, işte bunlardan birisi, Silon yer aldı.</a:t>
            </a:r>
            <a:endParaRPr lang="tr-TR" altLang="tr-TR" sz="2400">
              <a:solidFill>
                <a:srgbClr val="0F0F17"/>
              </a:solidFill>
              <a:latin typeface="Tempus Sans ITC" pitchFamily="82" charset="0"/>
              <a:cs typeface="Times New Roman" pitchFamily="18" charset="0"/>
            </a:endParaRPr>
          </a:p>
          <a:p>
            <a:endParaRPr lang="tr-TR" altLang="tr-TR" sz="2400">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3"/>
          <p:cNvSpPr>
            <a:spLocks noGrp="1"/>
          </p:cNvSpPr>
          <p:nvPr>
            <p:ph type="sldNum" sz="quarter" idx="12"/>
          </p:nvPr>
        </p:nvSpPr>
        <p:spPr/>
        <p:txBody>
          <a:bodyPr/>
          <a:lstStyle/>
          <a:p>
            <a:fld id="{F8B15567-5949-4976-8F55-44E91BEAD9BB}" type="slidenum">
              <a:rPr lang="en-US" altLang="tr-TR"/>
              <a:pPr/>
              <a:t>29</a:t>
            </a:fld>
            <a:endParaRPr lang="en-US" altLang="tr-TR"/>
          </a:p>
        </p:txBody>
      </p:sp>
      <p:sp>
        <p:nvSpPr>
          <p:cNvPr id="116738" name="Rectangle 2"/>
          <p:cNvSpPr>
            <a:spLocks noChangeArrowheads="1"/>
          </p:cNvSpPr>
          <p:nvPr/>
        </p:nvSpPr>
        <p:spPr bwMode="auto">
          <a:xfrm>
            <a:off x="0" y="5334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CC0000"/>
                </a:solidFill>
                <a:latin typeface="Verdana" pitchFamily="34" charset="0"/>
                <a:cs typeface="Times New Roman" pitchFamily="18" charset="0"/>
              </a:rPr>
              <a:t>Pisagor'un sayıları</a:t>
            </a:r>
            <a:endParaRPr lang="tr-TR" altLang="tr-TR" sz="2400" b="1">
              <a:latin typeface="Tempus Sans ITC" pitchFamily="82" charset="0"/>
              <a:cs typeface="Times New Roman" pitchFamily="18" charset="0"/>
            </a:endParaRPr>
          </a:p>
          <a:p>
            <a:endParaRPr lang="tr-TR" altLang="tr-TR" sz="2400">
              <a:latin typeface="Times New Roman" pitchFamily="18" charset="0"/>
            </a:endParaRPr>
          </a:p>
        </p:txBody>
      </p:sp>
      <p:pic>
        <p:nvPicPr>
          <p:cNvPr id="116739" name="Picture 3" descr="pisagor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657600"/>
            <a:ext cx="2343150" cy="1790700"/>
          </a:xfrm>
          <a:prstGeom prst="rect">
            <a:avLst/>
          </a:prstGeom>
          <a:noFill/>
          <a:extLst>
            <a:ext uri="{909E8E84-426E-40DD-AFC4-6F175D3DCCD1}">
              <a14:hiddenFill xmlns:a14="http://schemas.microsoft.com/office/drawing/2010/main">
                <a:solidFill>
                  <a:srgbClr val="FFFFFF"/>
                </a:solidFill>
              </a14:hiddenFill>
            </a:ext>
          </a:extLst>
        </p:spPr>
      </p:pic>
      <p:sp>
        <p:nvSpPr>
          <p:cNvPr id="116740" name="Rectangle 4"/>
          <p:cNvSpPr>
            <a:spLocks noChangeArrowheads="1"/>
          </p:cNvSpPr>
          <p:nvPr/>
        </p:nvSpPr>
        <p:spPr bwMode="auto">
          <a:xfrm>
            <a:off x="0" y="1295400"/>
            <a:ext cx="9144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000" b="1">
                <a:solidFill>
                  <a:srgbClr val="0F0F17"/>
                </a:solidFill>
                <a:latin typeface="Verdana" pitchFamily="34" charset="0"/>
                <a:cs typeface="Times New Roman" pitchFamily="18" charset="0"/>
              </a:rPr>
              <a:t>Sayılar evrene hükmeder" diyen Pisagor, bu ifade ile, Tanrının sayıları özellikle bir prototip semboller dizisi olarak ortaya koyduğunu bu nedenle sayıların her birinin karakterleri olan birer simge durumunda bulunduğunu belirtirdi. Pisagor sayıları, bir, iki, üç, vs. şeklinde değil, kendi karakterleri ile, "Monad", "Diad", "Triad" diye ifade ederdi.</a:t>
            </a:r>
            <a:endParaRPr lang="tr-TR" altLang="tr-TR" sz="2000" b="1">
              <a:solidFill>
                <a:srgbClr val="0F0F17"/>
              </a:solidFill>
              <a:latin typeface="Tempus Sans ITC" pitchFamily="82" charset="0"/>
              <a:cs typeface="Times New Roman" pitchFamily="18" charset="0"/>
            </a:endParaRPr>
          </a:p>
          <a:p>
            <a:endParaRPr lang="tr-TR" altLang="tr-TR" sz="2000" b="1">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ayt Numarası Yer Tutucusu 4"/>
          <p:cNvSpPr>
            <a:spLocks noGrp="1"/>
          </p:cNvSpPr>
          <p:nvPr>
            <p:ph type="sldNum" sz="quarter" idx="12"/>
          </p:nvPr>
        </p:nvSpPr>
        <p:spPr/>
        <p:txBody>
          <a:bodyPr/>
          <a:lstStyle/>
          <a:p>
            <a:fld id="{5C9F7A72-8067-4ADC-B645-882F0D49095D}" type="slidenum">
              <a:rPr lang="en-US" altLang="tr-TR"/>
              <a:pPr/>
              <a:t>3</a:t>
            </a:fld>
            <a:endParaRPr lang="en-US" altLang="tr-TR"/>
          </a:p>
        </p:txBody>
      </p:sp>
      <p:sp>
        <p:nvSpPr>
          <p:cNvPr id="43013" name="Rectangle 5"/>
          <p:cNvSpPr>
            <a:spLocks noGrp="1" noChangeArrowheads="1"/>
          </p:cNvSpPr>
          <p:nvPr>
            <p:ph/>
          </p:nvPr>
        </p:nvSpPr>
        <p:spPr/>
        <p:txBody>
          <a:bodyPr/>
          <a:lstStyle/>
          <a:p>
            <a:endParaRPr lang="tr-TR" altLang="tr-TR"/>
          </a:p>
        </p:txBody>
      </p:sp>
      <p:pic>
        <p:nvPicPr>
          <p:cNvPr id="43014" name="Picture 6"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71575"/>
            <a:ext cx="9396413" cy="9201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p:txBody>
          <a:bodyPr/>
          <a:lstStyle/>
          <a:p>
            <a:fld id="{71D3656B-8AC3-4F4B-99AB-6DA9F476B589}" type="slidenum">
              <a:rPr lang="en-US" altLang="tr-TR"/>
              <a:pPr/>
              <a:t>30</a:t>
            </a:fld>
            <a:endParaRPr lang="en-US" altLang="tr-TR"/>
          </a:p>
        </p:txBody>
      </p:sp>
      <p:sp>
        <p:nvSpPr>
          <p:cNvPr id="117762" name="Rectangle 2"/>
          <p:cNvSpPr>
            <a:spLocks noChangeArrowheads="1"/>
          </p:cNvSpPr>
          <p:nvPr/>
        </p:nvSpPr>
        <p:spPr bwMode="auto">
          <a:xfrm>
            <a:off x="0" y="1219200"/>
            <a:ext cx="9144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Pisagor'a göre 1 sayısı "Monad" dı, yani tekti. Hiçbir benzeri olmayan önsüz-sonsuz yaşamı, tüm varlıkların bünyesinde çıktığı eril ateşi, Tanrının kendisini simgelerdi. Sembolü bir nokta idi ve Yüce Varlığın yanısıra, İlahi Aklın, yani Hikmetin de simgesiydi. Hikmeti sayesinde kendisinden dışarı bir şeyler veren ancak bu sırada hiç değişmeyen ve değişmez niteliğiyle eril olan Monad, Tanrı ile birlikte, onun yeryüzündeki tezahürü olan insanın da sembolüydü. Diğer bir deyişle Monad, hem Makro kozmosu, hem de Mikro kozmosu bünyesinde barındırıyordu. </a:t>
            </a:r>
            <a:endParaRPr lang="tr-TR" altLang="tr-TR" sz="2400" b="1">
              <a:solidFill>
                <a:srgbClr val="0F0F17"/>
              </a:solidFill>
              <a:latin typeface="Times New Roman" pitchFamily="18" charset="0"/>
            </a:endParaRPr>
          </a:p>
        </p:txBody>
      </p:sp>
      <p:sp>
        <p:nvSpPr>
          <p:cNvPr id="117763" name="WordArt 3"/>
          <p:cNvSpPr>
            <a:spLocks noChangeArrowheads="1" noChangeShapeType="1" noTextEdit="1"/>
          </p:cNvSpPr>
          <p:nvPr/>
        </p:nvSpPr>
        <p:spPr bwMode="auto">
          <a:xfrm>
            <a:off x="3429000" y="5562600"/>
            <a:ext cx="1295400" cy="990600"/>
          </a:xfrm>
          <a:prstGeom prst="rect">
            <a:avLst/>
          </a:prstGeom>
        </p:spPr>
        <p:txBody>
          <a:bodyPr wrap="none" fromWordArt="1">
            <a:prstTxWarp prst="textPlain">
              <a:avLst>
                <a:gd name="adj" fmla="val 50000"/>
              </a:avLst>
            </a:prstTxWarp>
          </a:bodyPr>
          <a:lstStyle/>
          <a:p>
            <a:pPr algn="ctr"/>
            <a:r>
              <a:rPr lang="tr-TR" sz="3600" kern="10">
                <a:ln w="19050">
                  <a:solidFill>
                    <a:srgbClr val="99CCFF"/>
                  </a:solidFill>
                  <a:miter lim="800000"/>
                  <a:headEnd/>
                  <a:tailEnd/>
                </a:ln>
                <a:solidFill>
                  <a:srgbClr val="0066CC"/>
                </a:solidFill>
                <a:effectLst>
                  <a:outerShdw dist="35921" dir="2700000" algn="ctr" rotWithShape="0">
                    <a:srgbClr val="990000"/>
                  </a:outerShdw>
                </a:effectLst>
                <a:latin typeface="Impact"/>
              </a:rPr>
              <a:t>1</a:t>
            </a:r>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p:txBody>
          <a:bodyPr/>
          <a:lstStyle/>
          <a:p>
            <a:fld id="{B7A758E8-03C8-4919-9518-016EED693286}" type="slidenum">
              <a:rPr lang="en-US" altLang="tr-TR"/>
              <a:pPr/>
              <a:t>31</a:t>
            </a:fld>
            <a:endParaRPr lang="en-US" altLang="tr-TR"/>
          </a:p>
        </p:txBody>
      </p:sp>
      <p:sp>
        <p:nvSpPr>
          <p:cNvPr id="118786" name="Rectangle 2"/>
          <p:cNvSpPr>
            <a:spLocks noChangeArrowheads="1"/>
          </p:cNvSpPr>
          <p:nvPr/>
        </p:nvSpPr>
        <p:spPr bwMode="auto">
          <a:xfrm>
            <a:off x="0" y="1143000"/>
            <a:ext cx="91440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1'den sonra gelen 2 sayısı evrende varolan dualiteyi gösteriyordu. Bölünmez öz ile bölünebilir cevher; hayatı bahşeden aktif eril prensip ile hayatın oluşumunu sağlayan pasif dişil prensip; Osiris ile İsis. Bir çizgi ile sembolleştirilen 2 "Diyad"dı, hikmetten doğan fikirdi. Doğurgandı ve bu vastfıyla dişildi. Hayatı içinde barındıran suydu. Tanrının dişil yönünün ifadesiydi.</a:t>
            </a:r>
            <a:endParaRPr lang="tr-TR" altLang="tr-TR" sz="2400" b="1">
              <a:solidFill>
                <a:srgbClr val="0F0F17"/>
              </a:solidFill>
              <a:latin typeface="Tempus Sans ITC" pitchFamily="82" charset="0"/>
              <a:cs typeface="Times New Roman" pitchFamily="18" charset="0"/>
            </a:endParaRPr>
          </a:p>
          <a:p>
            <a:endParaRPr lang="tr-TR" altLang="tr-TR" sz="2400" b="1">
              <a:solidFill>
                <a:srgbClr val="0F0F17"/>
              </a:solidFill>
              <a:latin typeface="Times New Roman" pitchFamily="18" charset="0"/>
            </a:endParaRPr>
          </a:p>
        </p:txBody>
      </p:sp>
      <p:sp>
        <p:nvSpPr>
          <p:cNvPr id="118787" name="WordArt 3"/>
          <p:cNvSpPr>
            <a:spLocks noChangeArrowheads="1" noChangeShapeType="1" noTextEdit="1"/>
          </p:cNvSpPr>
          <p:nvPr/>
        </p:nvSpPr>
        <p:spPr bwMode="auto">
          <a:xfrm>
            <a:off x="4191000" y="4495800"/>
            <a:ext cx="1524000" cy="1219200"/>
          </a:xfrm>
          <a:prstGeom prst="rect">
            <a:avLst/>
          </a:prstGeom>
        </p:spPr>
        <p:txBody>
          <a:bodyPr wrap="none" fromWordArt="1">
            <a:prstTxWarp prst="textPlain">
              <a:avLst>
                <a:gd name="adj" fmla="val 50000"/>
              </a:avLst>
            </a:prstTxWarp>
          </a:bodyPr>
          <a:lstStyle/>
          <a:p>
            <a:pPr algn="ctr"/>
            <a:r>
              <a:rPr lang="tr-TR" sz="3600" kern="10">
                <a:ln w="19050">
                  <a:solidFill>
                    <a:srgbClr val="99CCFF"/>
                  </a:solidFill>
                  <a:miter lim="800000"/>
                  <a:headEnd/>
                  <a:tailEnd/>
                </a:ln>
                <a:solidFill>
                  <a:srgbClr val="0066CC"/>
                </a:solidFill>
                <a:effectLst>
                  <a:outerShdw dist="35921" dir="2700000" algn="ctr" rotWithShape="0">
                    <a:srgbClr val="990000"/>
                  </a:outerShdw>
                </a:effectLst>
                <a:latin typeface="Impact"/>
              </a:rPr>
              <a:t>2</a:t>
            </a:r>
          </a:p>
        </p:txBody>
      </p:sp>
    </p:spTree>
  </p:cSld>
  <p:clrMapOvr>
    <a:masterClrMapping/>
  </p:clrMapOvr>
  <p:transition spd="med">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p:txBody>
          <a:bodyPr/>
          <a:lstStyle/>
          <a:p>
            <a:fld id="{7A930C62-47E6-4DA4-8A17-7BDEB46D9519}" type="slidenum">
              <a:rPr lang="en-US" altLang="tr-TR"/>
              <a:pPr/>
              <a:t>32</a:t>
            </a:fld>
            <a:endParaRPr lang="en-US" altLang="tr-TR"/>
          </a:p>
        </p:txBody>
      </p:sp>
      <p:sp>
        <p:nvSpPr>
          <p:cNvPr id="119810" name="Rectangle 2"/>
          <p:cNvSpPr>
            <a:spLocks noChangeArrowheads="1"/>
          </p:cNvSpPr>
          <p:nvPr/>
        </p:nvSpPr>
        <p:spPr bwMode="auto">
          <a:xfrm>
            <a:off x="0" y="2514600"/>
            <a:ext cx="9144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Monad ve Diyad'ın birleşiminden ortaya çıkan 3 sayısı, yani "Triad", hikmetten çıkan fikirle oluşan eserdi. Osiris ve İsis'in oğlu Horus'du. Sembolü bir üçgendi ve yaşam skalasının tüm yasalarını ve özellikle de Yeniden Doğuş yasasını içinde barındıran anahtardı.</a:t>
            </a:r>
            <a:r>
              <a:rPr lang="en-US" altLang="tr-TR" sz="2400" b="1">
                <a:solidFill>
                  <a:srgbClr val="0F0F17"/>
                </a:solidFill>
                <a:latin typeface="Tempus Sans ITC" pitchFamily="82" charset="0"/>
              </a:rPr>
              <a:t> </a:t>
            </a:r>
            <a:endParaRPr lang="en-US" altLang="tr-TR" sz="2400" b="1">
              <a:solidFill>
                <a:srgbClr val="0F0F17"/>
              </a:solidFill>
              <a:latin typeface="Times New Roman" pitchFamily="18" charset="0"/>
            </a:endParaRPr>
          </a:p>
        </p:txBody>
      </p:sp>
      <p:pic>
        <p:nvPicPr>
          <p:cNvPr id="119811" name="Picture 3" descr="pisagor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724400"/>
            <a:ext cx="19907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DC3986AD-FAAA-4DDC-8A8A-6514E6C08CFE}" type="slidenum">
              <a:rPr lang="en-US" altLang="tr-TR"/>
              <a:pPr/>
              <a:t>33</a:t>
            </a:fld>
            <a:endParaRPr lang="en-US" altLang="tr-TR"/>
          </a:p>
        </p:txBody>
      </p:sp>
      <p:sp>
        <p:nvSpPr>
          <p:cNvPr id="27650" name="Rectangle 2"/>
          <p:cNvSpPr>
            <a:spLocks noChangeArrowheads="1"/>
          </p:cNvSpPr>
          <p:nvPr/>
        </p:nvSpPr>
        <p:spPr bwMode="auto">
          <a:xfrm>
            <a:off x="0" y="1981200"/>
            <a:ext cx="9144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Mikro kozmosun yegane hedefinin Makro kozmos ile birleşmek olduğunu söyleyen Pisagor, "bu ancak inisiyatik eğitimle, kişinin kendisini olgunlaştırması ile mümkün olur. Bunun için bir ömür yetmeyebilir. Ama ruh, hedefine ulaşmak için ne kadar gerekiyorsa, o kadar yeniden bedenlenecektir" diyordu.</a:t>
            </a:r>
            <a:endParaRPr lang="tr-TR" altLang="tr-TR" sz="2400" b="1">
              <a:solidFill>
                <a:srgbClr val="0F0F17"/>
              </a:solidFill>
              <a:latin typeface="Tempus Sans ITC" pitchFamily="82" charset="0"/>
              <a:cs typeface="Times New Roman" pitchFamily="18" charset="0"/>
            </a:endParaRPr>
          </a:p>
          <a:p>
            <a:endParaRPr lang="tr-TR" altLang="tr-TR" sz="2400" b="1">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1B45CA91-CB00-4FB4-9D87-4EA8BCC81648}" type="slidenum">
              <a:rPr lang="en-US" altLang="tr-TR"/>
              <a:pPr/>
              <a:t>34</a:t>
            </a:fld>
            <a:endParaRPr lang="en-US" altLang="tr-TR"/>
          </a:p>
        </p:txBody>
      </p:sp>
      <p:sp>
        <p:nvSpPr>
          <p:cNvPr id="121858" name="Rectangle 2"/>
          <p:cNvSpPr>
            <a:spLocks noGrp="1" noChangeArrowheads="1"/>
          </p:cNvSpPr>
          <p:nvPr>
            <p:ph type="body" idx="1"/>
          </p:nvPr>
        </p:nvSpPr>
        <p:spPr/>
        <p:txBody>
          <a:bodyPr/>
          <a:lstStyle/>
          <a:p>
            <a:r>
              <a:rPr lang="tr-TR" altLang="tr-TR" b="1">
                <a:latin typeface="Arial Narrow" pitchFamily="34" charset="0"/>
              </a:rPr>
              <a:t>.</a:t>
            </a:r>
          </a:p>
        </p:txBody>
      </p:sp>
      <p:sp>
        <p:nvSpPr>
          <p:cNvPr id="121859" name="Rectangle 3"/>
          <p:cNvSpPr>
            <a:spLocks noChangeArrowheads="1"/>
          </p:cNvSpPr>
          <p:nvPr/>
        </p:nvSpPr>
        <p:spPr bwMode="auto">
          <a:xfrm>
            <a:off x="1258888" y="1920875"/>
            <a:ext cx="69850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eaLnBrk="1" hangingPunct="1"/>
            <a:r>
              <a:rPr lang="tr-TR" altLang="tr-TR" sz="2800" b="1" i="1"/>
              <a:t>Pisagoras’ın </a:t>
            </a:r>
            <a:r>
              <a:rPr lang="tr-TR" altLang="tr-TR" sz="2800">
                <a:solidFill>
                  <a:srgbClr val="0F0F17"/>
                </a:solidFill>
                <a:latin typeface="Verdana" pitchFamily="34" charset="0"/>
              </a:rPr>
              <a:t>kavramsal düşüncenin gelişimine katkısı varlık ilkesini duyusal-tasarımsal bir kurgudan (su, hava vb.) kavrama daha yakın bir kapıya, ‘sayı’ya yükseltmesinde yatar. Arı kavramsal ilkeyi ileri sürmenin onuru ve değeri daha sonra gelecek olan Eleatikleri beklemektedir.</a:t>
            </a:r>
            <a:r>
              <a:rPr lang="en-US" altLang="tr-TR" sz="2800">
                <a:solidFill>
                  <a:srgbClr val="0F0F17"/>
                </a:solidFill>
                <a:latin typeface="Verdana" pitchFamily="34" charset="0"/>
              </a:rPr>
              <a:t> </a:t>
            </a:r>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18F41B63-803A-4AAB-A601-4E279F4E9D4E}" type="slidenum">
              <a:rPr lang="en-US" altLang="tr-TR"/>
              <a:pPr/>
              <a:t>35</a:t>
            </a:fld>
            <a:endParaRPr lang="en-US" altLang="tr-TR"/>
          </a:p>
        </p:txBody>
      </p:sp>
      <p:sp>
        <p:nvSpPr>
          <p:cNvPr id="15362" name="Rectangle 2"/>
          <p:cNvSpPr>
            <a:spLocks noChangeArrowheads="1"/>
          </p:cNvSpPr>
          <p:nvPr/>
        </p:nvSpPr>
        <p:spPr bwMode="auto">
          <a:xfrm>
            <a:off x="304800" y="1371600"/>
            <a:ext cx="85344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solidFill>
                  <a:srgbClr val="0F0F17"/>
                </a:solidFill>
                <a:latin typeface="Verdana" pitchFamily="34" charset="0"/>
                <a:cs typeface="Times New Roman" pitchFamily="18" charset="0"/>
              </a:rPr>
              <a:t>Babil'de bulunduğu sırada bir kez Hindistan'a, bir kez de Kudüs'e seyahat eden Pisagor Hindistan'da Kadim "Rama" dininin öğretilerini savunan "Gimnosophistler"le, Kudüs'te de Kabbalacılarla temas kurdu. Mistik sayı tekniğinin Kabbala'daki yorumunu da inceleyen Pisagor Babil'de 12 yıl kaldı. Daha sonra, Babil okulundan kardeşi olan, kralın özel doktoru Demodes adlı bir inisiyenin özel girişimleri ile kraldan özgürlüğünü elde etti ve ülkesinden ayrıldıktan 34 yıl sonra Yunanistan'a döndü.</a:t>
            </a:r>
            <a:endParaRPr lang="tr-TR" altLang="tr-TR" sz="2400">
              <a:solidFill>
                <a:srgbClr val="0F0F17"/>
              </a:solidFill>
              <a:latin typeface="Tempus Sans ITC" pitchFamily="82" charset="0"/>
              <a:cs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3"/>
          <p:cNvSpPr>
            <a:spLocks noGrp="1"/>
          </p:cNvSpPr>
          <p:nvPr>
            <p:ph type="sldNum" sz="quarter" idx="12"/>
          </p:nvPr>
        </p:nvSpPr>
        <p:spPr/>
        <p:txBody>
          <a:bodyPr/>
          <a:lstStyle/>
          <a:p>
            <a:fld id="{87CE8050-A298-43CC-8EAA-E43DC22892FA}" type="slidenum">
              <a:rPr lang="en-US" altLang="tr-TR"/>
              <a:pPr/>
              <a:t>36</a:t>
            </a:fld>
            <a:endParaRPr lang="en-US" altLang="tr-TR"/>
          </a:p>
        </p:txBody>
      </p:sp>
      <p:sp>
        <p:nvSpPr>
          <p:cNvPr id="120834" name="Rectangle 2"/>
          <p:cNvSpPr>
            <a:spLocks noChangeArrowheads="1"/>
          </p:cNvSpPr>
          <p:nvPr/>
        </p:nvSpPr>
        <p:spPr bwMode="auto">
          <a:xfrm>
            <a:off x="0" y="533400"/>
            <a:ext cx="91440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Pisagor'un inisiye edilişi</a:t>
            </a:r>
            <a:endParaRPr lang="tr-TR" altLang="tr-TR" sz="2400" b="1">
              <a:solidFill>
                <a:srgbClr val="0F0F17"/>
              </a:solidFill>
              <a:latin typeface="Tempus Sans ITC" pitchFamily="82" charset="0"/>
              <a:cs typeface="Times New Roman" pitchFamily="18" charset="0"/>
            </a:endParaRPr>
          </a:p>
          <a:p>
            <a:r>
              <a:rPr lang="tr-TR" altLang="tr-TR" sz="2400">
                <a:solidFill>
                  <a:srgbClr val="0F0F17"/>
                </a:solidFill>
                <a:latin typeface="Verdana" pitchFamily="34" charset="0"/>
                <a:cs typeface="Times New Roman" pitchFamily="18" charset="0"/>
              </a:rPr>
              <a:t>Mısır'ın, Babil kralı Kambiz tarafından işgalinden sonra Pisagor, diğer birçok Menfis'li rahiple birlikte Babil'e götürüldü. Esir olarak getirilen bu rahipler, yozlaşmış olmasına rağmen asırlardır varlığını sürdüren Babil okulu için de taze kan oluşturdular. Diğer rahiplerle birlikte Babil okuluna kabul edilen Pisagor burada, hem bu okulun farklılaşmış öğretilerini hem de Babil'in Persler tarafından işgali sırasında resmi din olarak kabul edilmiş bulunan Zerdüşt dinini inceleme fırsatı buldu. </a:t>
            </a:r>
            <a:endParaRPr lang="tr-TR" altLang="tr-TR" sz="2400">
              <a:solidFill>
                <a:srgbClr val="0F0F17"/>
              </a:solidFill>
              <a:latin typeface="Times New Roman" pitchFamily="18" charset="0"/>
            </a:endParaRPr>
          </a:p>
        </p:txBody>
      </p:sp>
      <p:pic>
        <p:nvPicPr>
          <p:cNvPr id="120835" name="Picture 3" descr="pisago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343400"/>
            <a:ext cx="2362200" cy="2209800"/>
          </a:xfrm>
          <a:prstGeom prst="rect">
            <a:avLst/>
          </a:prstGeom>
          <a:noFill/>
          <a:extLst>
            <a:ext uri="{909E8E84-426E-40DD-AFC4-6F175D3DCCD1}">
              <a14:hiddenFill xmlns:a14="http://schemas.microsoft.com/office/drawing/2010/main">
                <a:solidFill>
                  <a:srgbClr val="FFFFFF"/>
                </a:solidFill>
              </a14:hiddenFill>
            </a:ext>
          </a:extLst>
        </p:spPr>
      </p:pic>
      <p:sp>
        <p:nvSpPr>
          <p:cNvPr id="120836" name="Rectangle 4"/>
          <p:cNvSpPr>
            <a:spLocks noChangeArrowheads="1"/>
          </p:cNvSpPr>
          <p:nvPr/>
        </p:nvSpPr>
        <p:spPr bwMode="auto">
          <a:xfrm>
            <a:off x="0" y="2449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ltLang="tr-TR" sz="2400">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C14DB7AD-E187-409A-A965-36B31829EA3C}" type="slidenum">
              <a:rPr lang="en-US" altLang="tr-TR"/>
              <a:pPr/>
              <a:t>37</a:t>
            </a:fld>
            <a:endParaRPr lang="en-US" altLang="tr-TR"/>
          </a:p>
        </p:txBody>
      </p:sp>
      <p:sp>
        <p:nvSpPr>
          <p:cNvPr id="13314" name="Rectangle 2"/>
          <p:cNvSpPr>
            <a:spLocks noChangeArrowheads="1"/>
          </p:cNvSpPr>
          <p:nvPr/>
        </p:nvSpPr>
        <p:spPr bwMode="auto">
          <a:xfrm>
            <a:off x="0" y="692150"/>
            <a:ext cx="91440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tr-TR" altLang="tr-TR" sz="2000" b="1">
                <a:solidFill>
                  <a:srgbClr val="0F0F17"/>
                </a:solidFill>
                <a:latin typeface="Verdana" pitchFamily="34" charset="0"/>
                <a:cs typeface="Times New Roman" pitchFamily="18" charset="0"/>
              </a:rPr>
              <a:t>Pisagor , Delf mabedinde inisiye edilerek, Ezoterik doktrin dünyasına ilk adımını attı. Orfeik öğretiyi tamamiyle öğrenen Pisagor bununla yetinmedi ve sırlar öğretisini aynı Orfe gibi, kaynağından öğrenmeye karar verdi. Genç yaşta Menfis'e giden ve Ezoterik doktrin hakkında bilgisinin zaten var olduğu Mısırlı rahiplerce görülen Pisagor'un Osiris kardeşlik örgütüne kabulü de kolay oldu. Burada 22 yıl kalan ve Osiris dininin en gizli sırlarını da öğrenen Pisagor'un dikkatini özellikle sayıların Ezoterik kullanımı çekti. Pisagor, ileride oluşturacağı sistemin öğrencilerince daha iyi anlaşılması için bu yöntemi kullanmaya karar verdi. </a:t>
            </a:r>
            <a:r>
              <a:rPr lang="tr-TR" altLang="tr-TR" sz="2000" b="1">
                <a:solidFill>
                  <a:srgbClr val="0F0F17"/>
                </a:solidFill>
                <a:latin typeface="Verdana" pitchFamily="34" charset="0"/>
              </a:rPr>
              <a:t>Kurduğu enstitüde inisiye edilen tüm kardeşler sadece Ezoterik doktrin ile sınırlı kalmayarak, dönemin fizik, dini ve siyasi tüm bilimlerini öğreniyorlardı. Bu tür eğitim tarzı, bilim çağının başlaması için ilk adımı oluşturdu ve yüzyıllar sonra İtalya'da Rönesans'ın doğmasını sağladı. </a:t>
            </a:r>
          </a:p>
          <a:p>
            <a:pPr eaLnBrk="1" hangingPunct="1">
              <a:spcBef>
                <a:spcPct val="50000"/>
              </a:spcBef>
            </a:pPr>
            <a:endParaRPr lang="tr-TR" altLang="tr-TR" sz="2000" b="1">
              <a:solidFill>
                <a:srgbClr val="0F0F17"/>
              </a:solidFill>
              <a:latin typeface="Verdana" pitchFamily="34" charset="0"/>
              <a:cs typeface="Times New Roman" pitchFamily="18" charset="0"/>
            </a:endParaRPr>
          </a:p>
          <a:p>
            <a:pPr>
              <a:spcBef>
                <a:spcPct val="50000"/>
              </a:spcBef>
            </a:pPr>
            <a:endParaRPr lang="tr-TR" altLang="tr-TR" sz="2000" b="1">
              <a:solidFill>
                <a:srgbClr val="0F0F17"/>
              </a:solidFill>
              <a:latin typeface="Verdana" pitchFamily="34" charset="0"/>
            </a:endParaRPr>
          </a:p>
        </p:txBody>
      </p:sp>
    </p:spTree>
  </p:cSld>
  <p:clrMapOvr>
    <a:masterClrMapping/>
  </p:clrMapOvr>
  <p:transition spd="med">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14971AF7-49CB-4C5A-B7AA-D2B0392C9A46}" type="slidenum">
              <a:rPr lang="en-US" altLang="tr-TR"/>
              <a:pPr/>
              <a:t>38</a:t>
            </a:fld>
            <a:endParaRPr lang="en-US" altLang="tr-TR"/>
          </a:p>
        </p:txBody>
      </p:sp>
      <p:sp>
        <p:nvSpPr>
          <p:cNvPr id="19459" name="Rectangle 3"/>
          <p:cNvSpPr>
            <a:spLocks noChangeArrowheads="1"/>
          </p:cNvSpPr>
          <p:nvPr/>
        </p:nvSpPr>
        <p:spPr bwMode="auto">
          <a:xfrm>
            <a:off x="0" y="1143000"/>
            <a:ext cx="91440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Sınavlardan geçen ve yapılan özel bir törenle kardeşliğe alınan adaya, acemi ya da çırak anlamına gelen "Novice" unvanı verilirdi. Novice dönemi, kişinin yeteneğine bağlı olmak üzere, en az iki en çok beş yılla sınırlandırılmıştı. Novice'lerden beklenen şey hiç konuşmamaları, soru sormamaları, tartışmaya girmemeleri ve sadece derslerini sükunet içinde dinlemeleriydi. Bundan amaç, öğrencinin sezgi yeteneğini geliştirmekti. Görünen alemin üstünde bir başka görünmez alem olduğu gibi soyut bir fikrin sadece sezgi ile algılanabileceğini söyleyen Pisagor, çıraklarından önce Tanrının varlığını sezmelerini sonra da onu</a:t>
            </a:r>
            <a:r>
              <a:rPr lang="tr-TR" altLang="tr-TR" sz="2400">
                <a:solidFill>
                  <a:srgbClr val="0F0F17"/>
                </a:solidFill>
                <a:latin typeface="Verdana" pitchFamily="34" charset="0"/>
                <a:cs typeface="Times New Roman" pitchFamily="18" charset="0"/>
              </a:rPr>
              <a:t> </a:t>
            </a:r>
            <a:r>
              <a:rPr lang="tr-TR" altLang="tr-TR" sz="2400" b="1">
                <a:solidFill>
                  <a:srgbClr val="0F0F17"/>
                </a:solidFill>
                <a:latin typeface="Verdana" pitchFamily="34" charset="0"/>
                <a:cs typeface="Times New Roman" pitchFamily="18" charset="0"/>
              </a:rPr>
              <a:t>sevmelerini isterdi.</a:t>
            </a:r>
            <a:r>
              <a:rPr lang="tr-TR" altLang="tr-TR" sz="2400">
                <a:solidFill>
                  <a:srgbClr val="0F0F17"/>
                </a:solidFill>
                <a:latin typeface="Verdana" pitchFamily="34" charset="0"/>
                <a:cs typeface="Times New Roman" pitchFamily="18" charset="0"/>
              </a:rPr>
              <a:t> </a:t>
            </a:r>
            <a:endParaRPr lang="tr-TR" altLang="tr-TR" sz="2400">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E06787FF-B531-4D84-990C-6098E6AA8DBE}" type="slidenum">
              <a:rPr lang="en-US" altLang="tr-TR"/>
              <a:pPr/>
              <a:t>39</a:t>
            </a:fld>
            <a:endParaRPr lang="en-US" altLang="tr-TR"/>
          </a:p>
        </p:txBody>
      </p:sp>
      <p:sp>
        <p:nvSpPr>
          <p:cNvPr id="23554" name="Rectangle 2"/>
          <p:cNvSpPr>
            <a:spLocks noChangeArrowheads="1"/>
          </p:cNvSpPr>
          <p:nvPr/>
        </p:nvSpPr>
        <p:spPr bwMode="auto">
          <a:xfrm>
            <a:off x="0" y="990600"/>
            <a:ext cx="91440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Tüm evrenin sevgi üzerine kurulu olduğunu belirten Pisagor, sevgiyi öğrenmenin ilk adımının aile içinde, anne-baba sevgisi ile başladığını, babanın Tanrının eril, annenin de dişil ifadeleri olduklarını öğretirdi. Pisagor'a göre, bu ikisinden doğan insan, Tanrının yer yüzündeki temsilcisiydi. Pisagor ayrıca Novice'lerden ikişerli gruplar oluşturmalarını ve her iki Novice'in birbirlerini çok iyi tanımalarını, dost olmalarını isterdi. Dostluğun, karşılıksız sevginin en mükemmel ifadelerinden olduğunu öğrenen Novice'e, "</a:t>
            </a:r>
            <a:r>
              <a:rPr lang="tr-TR" altLang="tr-TR" sz="2400" b="1">
                <a:solidFill>
                  <a:srgbClr val="800080"/>
                </a:solidFill>
                <a:latin typeface="Verdana" pitchFamily="34" charset="0"/>
                <a:cs typeface="Times New Roman" pitchFamily="18" charset="0"/>
              </a:rPr>
              <a:t>Dost bir başka sensin. O ve sen aslında birsiniz"</a:t>
            </a:r>
            <a:r>
              <a:rPr lang="tr-TR" altLang="tr-TR" sz="2400" b="1">
                <a:solidFill>
                  <a:srgbClr val="0F0F17"/>
                </a:solidFill>
                <a:latin typeface="Verdana" pitchFamily="34" charset="0"/>
                <a:cs typeface="Times New Roman" pitchFamily="18" charset="0"/>
              </a:rPr>
              <a:t> şeklinde özetlenebilecek Ezoterik yorum öğretilirdi. </a:t>
            </a:r>
            <a:endParaRPr lang="tr-TR" altLang="tr-TR" sz="2400" b="1">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049DB462-2980-4D60-9F25-D3CBF112B8C7}" type="slidenum">
              <a:rPr lang="en-US" altLang="tr-TR"/>
              <a:pPr/>
              <a:t>4</a:t>
            </a:fld>
            <a:endParaRPr lang="en-US" altLang="tr-TR"/>
          </a:p>
        </p:txBody>
      </p:sp>
      <p:pic>
        <p:nvPicPr>
          <p:cNvPr id="101380" name="Picture 4" descr="pisagor6"/>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465138"/>
            <a:ext cx="9144000" cy="63928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5E253018-4E11-4070-92D4-CEF55856D7E9}" type="slidenum">
              <a:rPr lang="en-US" altLang="tr-TR"/>
              <a:pPr/>
              <a:t>40</a:t>
            </a:fld>
            <a:endParaRPr lang="en-US" altLang="tr-TR"/>
          </a:p>
        </p:txBody>
      </p:sp>
      <p:sp>
        <p:nvSpPr>
          <p:cNvPr id="21506" name="Rectangle 2"/>
          <p:cNvSpPr>
            <a:spLocks noChangeArrowheads="1"/>
          </p:cNvSpPr>
          <p:nvPr/>
        </p:nvSpPr>
        <p:spPr bwMode="auto">
          <a:xfrm>
            <a:off x="0" y="1447800"/>
            <a:ext cx="91440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Novice'lerden ayrıca, üstatlarına sonsuz itaat ve bağlılık göstermeleri, disiplinli davranmaları, sağlık kurallarına uymaları ve devamlı temiz olmaları istenirdi. Ruhun arındırılması amacında olan Pisagor müritleri, ruhla beraber bedenin de temiz olması gereğine inanır ve bazen günde birkaç kez yıkanırlardı. Müritlerin bedenleri gibi giysileri de tertemizdi ve saflığın sembolü olan beyaz renkteydi. Ezoterik inanışlarını Pisagorculuktan alan İsmaili tarikatı müritlerinin ve onların Hıristiyan dünyasındaki devamı niteliğinde olan Templier Şovalyeleri'nin giysileri de, aynı Pisagorcular gibi beyazdı.</a:t>
            </a:r>
            <a:endParaRPr lang="tr-TR" altLang="tr-TR" sz="2400" b="1">
              <a:solidFill>
                <a:srgbClr val="0F0F17"/>
              </a:solidFill>
              <a:latin typeface="Tempus Sans ITC" pitchFamily="82" charset="0"/>
              <a:cs typeface="Times New Roman" pitchFamily="18" charset="0"/>
            </a:endParaRPr>
          </a:p>
          <a:p>
            <a:endParaRPr lang="tr-TR" altLang="tr-TR" sz="2400" b="1">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10D4305F-773D-4BF2-9F43-36BE6F4E6171}" type="slidenum">
              <a:rPr lang="en-US" altLang="tr-TR"/>
              <a:pPr/>
              <a:t>41</a:t>
            </a:fld>
            <a:endParaRPr lang="en-US" altLang="tr-TR"/>
          </a:p>
        </p:txBody>
      </p:sp>
      <p:sp>
        <p:nvSpPr>
          <p:cNvPr id="24578" name="Rectangle 2"/>
          <p:cNvSpPr>
            <a:spLocks noChangeArrowheads="1"/>
          </p:cNvSpPr>
          <p:nvPr/>
        </p:nvSpPr>
        <p:spPr bwMode="auto">
          <a:xfrm>
            <a:off x="0" y="2133600"/>
            <a:ext cx="9144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400" b="1">
                <a:solidFill>
                  <a:srgbClr val="0F0F17"/>
                </a:solidFill>
                <a:latin typeface="Verdana" pitchFamily="34" charset="0"/>
                <a:cs typeface="Times New Roman" pitchFamily="18" charset="0"/>
              </a:rPr>
              <a:t>Novice'e öğretilen son şey, tüm tanrıları bir ve tek olarak mütalaa etmesiydi. Öğretinin bünyesinde önemli bir yer tutan hoşgörü sayesinde tüm dini inançların hoş görülmesi gerektiğini öğrenen Novice, aslında tüm tanrıların bir ve tek olduğunu, tüm dini çabaların da bu tek Tanrıya ulaşmak için olduğunu görürdü.</a:t>
            </a:r>
            <a:endParaRPr lang="tr-TR" altLang="tr-TR" sz="2400" b="1">
              <a:solidFill>
                <a:srgbClr val="0F0F17"/>
              </a:solidFill>
              <a:latin typeface="Tempus Sans ITC" pitchFamily="82" charset="0"/>
              <a:cs typeface="Times New Roman" pitchFamily="18" charset="0"/>
            </a:endParaRPr>
          </a:p>
          <a:p>
            <a:endParaRPr lang="tr-TR" altLang="tr-TR" sz="2400" b="1">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3"/>
          <p:cNvSpPr>
            <a:spLocks noGrp="1"/>
          </p:cNvSpPr>
          <p:nvPr>
            <p:ph type="sldNum" sz="quarter" idx="12"/>
          </p:nvPr>
        </p:nvSpPr>
        <p:spPr/>
        <p:txBody>
          <a:bodyPr/>
          <a:lstStyle/>
          <a:p>
            <a:fld id="{618FA641-F00F-4695-8584-0EF853063E0B}" type="slidenum">
              <a:rPr lang="en-US" altLang="tr-TR"/>
              <a:pPr/>
              <a:t>42</a:t>
            </a:fld>
            <a:endParaRPr lang="en-US" altLang="tr-TR"/>
          </a:p>
        </p:txBody>
      </p:sp>
      <p:sp>
        <p:nvSpPr>
          <p:cNvPr id="103426" name="Rectangle 2"/>
          <p:cNvSpPr>
            <a:spLocks noChangeArrowheads="1"/>
          </p:cNvSpPr>
          <p:nvPr/>
        </p:nvSpPr>
        <p:spPr bwMode="auto">
          <a:xfrm>
            <a:off x="228600" y="1371600"/>
            <a:ext cx="8458200" cy="5572125"/>
          </a:xfrm>
          <a:prstGeom prst="rect">
            <a:avLst/>
          </a:prstGeom>
          <a:solidFill>
            <a:schemeClr val="bg1"/>
          </a:solidFill>
          <a:ln w="31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tr-TR" sz="2400" b="1">
                <a:solidFill>
                  <a:srgbClr val="0F0F17"/>
                </a:solidFill>
                <a:cs typeface="Arial" charset="0"/>
              </a:rPr>
              <a:t>Pythagorasçı aritmetik, aynı birim kümeleriyle özdeşleştirilen ve noktaların bir araya gelmesiyle simgelenen tamsayılarla sınırlıdır. Bu simgesel sayılar, üçgen, dörtgen, beşgen vb. sayılar ve kendilerine denk düşen geometrik dağılımın biçimine göre çokdüzlemli sayılar olarak sınıflandırılıyorlardı. Aritmetrikleri görseldi, şu anlamda ki sayıların biçimi, özellikleri konusunda bilgi veriyordu. M.Ö. V. yy'da Pythagorasçılar, </a:t>
            </a:r>
            <a:r>
              <a:rPr lang="tr-TR" altLang="tr-TR" sz="2400" b="1">
                <a:solidFill>
                  <a:srgbClr val="0F0F17"/>
                </a:solidFill>
              </a:rPr>
              <a:t>Öklid</a:t>
            </a:r>
            <a:r>
              <a:rPr lang="en-US" altLang="tr-TR" sz="2400" b="1">
                <a:solidFill>
                  <a:srgbClr val="0F0F17"/>
                </a:solidFill>
                <a:cs typeface="Arial" charset="0"/>
              </a:rPr>
              <a:t>'in genel bir kuramını ortaya koyduğu yetkin sayılar (çarpanlarının toplamına eşit olan sayılar, öreneğin 6 ve 28) ve dost sayılar (birinin çarpanlarının toplamı ötekine eşit olan sayı çiftleri, örneğin 284 ve 220) gibi özel sayı tiplerini incelediler. </a:t>
            </a:r>
            <a:br>
              <a:rPr lang="en-US" altLang="tr-TR" sz="2400" b="1">
                <a:solidFill>
                  <a:srgbClr val="0F0F17"/>
                </a:solidFill>
                <a:cs typeface="Arial" charset="0"/>
              </a:rPr>
            </a:br>
            <a:r>
              <a:rPr lang="en-US" altLang="tr-TR" sz="2400">
                <a:solidFill>
                  <a:srgbClr val="0F0F17"/>
                </a:solidFill>
                <a:cs typeface="Arial" charset="0"/>
              </a:rPr>
              <a:t/>
            </a:r>
            <a:br>
              <a:rPr lang="en-US" altLang="tr-TR" sz="2400">
                <a:solidFill>
                  <a:srgbClr val="0F0F17"/>
                </a:solidFill>
                <a:cs typeface="Arial" charset="0"/>
              </a:rPr>
            </a:br>
            <a:endParaRPr lang="en-US" altLang="tr-TR" sz="2400">
              <a:solidFill>
                <a:srgbClr val="0F0F17"/>
              </a:solidFill>
              <a:latin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BCA9F78B-AE1A-4640-A4CC-CF03299ECDA3}" type="slidenum">
              <a:rPr lang="en-US" altLang="tr-TR"/>
              <a:pPr/>
              <a:t>5</a:t>
            </a:fld>
            <a:endParaRPr lang="en-US" altLang="tr-TR"/>
          </a:p>
        </p:txBody>
      </p:sp>
      <p:pic>
        <p:nvPicPr>
          <p:cNvPr id="99337" name="Picture 9" descr="http://www.hkmo.org.tr/download/felsefe/pisagoras_files/image006.jpg"/>
          <p:cNvPicPr>
            <a:picLocks noChangeAspect="1" noChangeArrowheads="1"/>
          </p:cNvPicPr>
          <p:nvPr>
            <p:ph type="body" idx="1"/>
          </p:nvPr>
        </p:nvPicPr>
        <p:blipFill>
          <a:blip r:embed="rId2" r:link="rId3">
            <a:extLst>
              <a:ext uri="{28A0092B-C50C-407E-A947-70E740481C1C}">
                <a14:useLocalDpi xmlns:a14="http://schemas.microsoft.com/office/drawing/2010/main" val="0"/>
              </a:ext>
            </a:extLst>
          </a:blip>
          <a:srcRect/>
          <a:stretch>
            <a:fillRect/>
          </a:stretch>
        </p:blipFill>
        <p:spPr>
          <a:xfrm>
            <a:off x="0" y="55563"/>
            <a:ext cx="8675688" cy="6624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3"/>
          <p:cNvSpPr>
            <a:spLocks noGrp="1"/>
          </p:cNvSpPr>
          <p:nvPr>
            <p:ph type="sldNum" sz="quarter" idx="12"/>
          </p:nvPr>
        </p:nvSpPr>
        <p:spPr/>
        <p:txBody>
          <a:bodyPr/>
          <a:lstStyle/>
          <a:p>
            <a:fld id="{1932387F-E8AA-4E9D-AEFB-AABD848F32F4}" type="slidenum">
              <a:rPr lang="en-US" altLang="tr-TR"/>
              <a:pPr/>
              <a:t>6</a:t>
            </a:fld>
            <a:endParaRPr lang="en-US" altLang="tr-TR"/>
          </a:p>
        </p:txBody>
      </p:sp>
      <p:sp>
        <p:nvSpPr>
          <p:cNvPr id="8194" name="Rectangle 2"/>
          <p:cNvSpPr>
            <a:spLocks noChangeArrowheads="1"/>
          </p:cNvSpPr>
          <p:nvPr/>
        </p:nvSpPr>
        <p:spPr bwMode="auto">
          <a:xfrm>
            <a:off x="773113" y="2159000"/>
            <a:ext cx="76009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8207" name="Rectangle 15"/>
          <p:cNvSpPr>
            <a:spLocks noChangeArrowheads="1"/>
          </p:cNvSpPr>
          <p:nvPr/>
        </p:nvSpPr>
        <p:spPr bwMode="auto">
          <a:xfrm>
            <a:off x="468313" y="2420938"/>
            <a:ext cx="82296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tr-TR" altLang="tr-TR" sz="2000">
                <a:solidFill>
                  <a:srgbClr val="0F0F17"/>
                </a:solidFill>
              </a:rPr>
              <a:t>Pisagoras’ın yaşamına ilişkin bilgiler bize ilkin ancak İsa’dan sonraki ilk yüzyıllara ait düşüncelerin ortamından geçerek ulaşır:</a:t>
            </a:r>
            <a:r>
              <a:rPr lang="tr-TR" altLang="tr-TR" sz="2000"/>
              <a:t> </a:t>
            </a:r>
            <a:r>
              <a:rPr lang="en-US" altLang="tr-TR" sz="2000">
                <a:solidFill>
                  <a:srgbClr val="0F0F17"/>
                </a:solidFill>
              </a:rPr>
              <a:t>S</a:t>
            </a:r>
            <a:r>
              <a:rPr lang="en-US" altLang="tr-TR" sz="2000">
                <a:solidFill>
                  <a:srgbClr val="0F0F17"/>
                </a:solidFill>
                <a:latin typeface="Verdana" pitchFamily="34" charset="0"/>
                <a:cs typeface="Times New Roman" pitchFamily="18" charset="0"/>
              </a:rPr>
              <a:t>amos'lu Pisagor'un, Milattan </a:t>
            </a:r>
            <a:r>
              <a:rPr lang="en-US" altLang="tr-TR" sz="2000">
                <a:solidFill>
                  <a:srgbClr val="0F0F17"/>
                </a:solidFill>
                <a:latin typeface="Tempus Sans ITC"/>
                <a:cs typeface="Times New Roman" pitchFamily="18" charset="0"/>
              </a:rPr>
              <a:t>ö</a:t>
            </a:r>
            <a:r>
              <a:rPr lang="en-US" altLang="tr-TR" sz="2000">
                <a:solidFill>
                  <a:srgbClr val="0F0F17"/>
                </a:solidFill>
                <a:latin typeface="Verdana" pitchFamily="34" charset="0"/>
                <a:cs typeface="Times New Roman" pitchFamily="18" charset="0"/>
              </a:rPr>
              <a:t>nce 596 yıllarında doğduğu tahmin ediliyor. Doğumu gibi </a:t>
            </a:r>
            <a:r>
              <a:rPr lang="en-US" altLang="tr-TR" sz="2000">
                <a:solidFill>
                  <a:srgbClr val="0F0F17"/>
                </a:solidFill>
                <a:latin typeface="Tempus Sans ITC"/>
                <a:cs typeface="Times New Roman" pitchFamily="18" charset="0"/>
              </a:rPr>
              <a:t>ö</a:t>
            </a:r>
            <a:r>
              <a:rPr lang="en-US" altLang="tr-TR" sz="2000">
                <a:solidFill>
                  <a:srgbClr val="0F0F17"/>
                </a:solidFill>
                <a:latin typeface="Verdana" pitchFamily="34" charset="0"/>
                <a:cs typeface="Times New Roman" pitchFamily="18" charset="0"/>
              </a:rPr>
              <a:t>l</a:t>
            </a:r>
            <a:r>
              <a:rPr lang="en-US" altLang="tr-TR" sz="2000">
                <a:solidFill>
                  <a:srgbClr val="0F0F17"/>
                </a:solidFill>
                <a:latin typeface="Tempus Sans ITC"/>
                <a:cs typeface="Times New Roman" pitchFamily="18" charset="0"/>
              </a:rPr>
              <a:t>ü</a:t>
            </a:r>
            <a:r>
              <a:rPr lang="en-US" altLang="tr-TR" sz="2000">
                <a:solidFill>
                  <a:srgbClr val="0F0F17"/>
                </a:solidFill>
                <a:latin typeface="Verdana" pitchFamily="34" charset="0"/>
                <a:cs typeface="Times New Roman" pitchFamily="18" charset="0"/>
              </a:rPr>
              <a:t>m tarihi de kesin değildir. Bug</a:t>
            </a:r>
            <a:r>
              <a:rPr lang="en-US" altLang="tr-TR" sz="2000">
                <a:solidFill>
                  <a:srgbClr val="0F0F17"/>
                </a:solidFill>
                <a:latin typeface="Tempus Sans ITC"/>
                <a:cs typeface="Times New Roman" pitchFamily="18" charset="0"/>
              </a:rPr>
              <a:t>ü</a:t>
            </a:r>
            <a:r>
              <a:rPr lang="en-US" altLang="tr-TR" sz="2000">
                <a:solidFill>
                  <a:srgbClr val="0F0F17"/>
                </a:solidFill>
                <a:latin typeface="Verdana" pitchFamily="34" charset="0"/>
                <a:cs typeface="Times New Roman" pitchFamily="18" charset="0"/>
              </a:rPr>
              <a:t>nk</a:t>
            </a:r>
            <a:r>
              <a:rPr lang="en-US" altLang="tr-TR" sz="2000">
                <a:solidFill>
                  <a:srgbClr val="0F0F17"/>
                </a:solidFill>
                <a:latin typeface="Tempus Sans ITC"/>
                <a:cs typeface="Times New Roman" pitchFamily="18" charset="0"/>
              </a:rPr>
              <a:t>ü</a:t>
            </a:r>
            <a:r>
              <a:rPr lang="en-US" altLang="tr-TR" sz="2000">
                <a:solidFill>
                  <a:srgbClr val="0F0F17"/>
                </a:solidFill>
                <a:latin typeface="Verdana" pitchFamily="34" charset="0"/>
                <a:cs typeface="Times New Roman" pitchFamily="18" charset="0"/>
              </a:rPr>
              <a:t> adıyla bilinen Sisam Adasında 596 veya 582 yılında doğmuştur. Hayatı hakkında </a:t>
            </a:r>
            <a:r>
              <a:rPr lang="en-US" altLang="tr-TR" sz="2000">
                <a:solidFill>
                  <a:srgbClr val="0F0F17"/>
                </a:solidFill>
                <a:latin typeface="Tempus Sans ITC"/>
                <a:cs typeface="Times New Roman" pitchFamily="18" charset="0"/>
              </a:rPr>
              <a:t>ç</a:t>
            </a:r>
            <a:r>
              <a:rPr lang="en-US" altLang="tr-TR" sz="2000">
                <a:solidFill>
                  <a:srgbClr val="0F0F17"/>
                </a:solidFill>
                <a:latin typeface="Verdana" pitchFamily="34" charset="0"/>
                <a:cs typeface="Times New Roman" pitchFamily="18" charset="0"/>
              </a:rPr>
              <a:t>ok az bilgiler vardır. Bu bilgilerin bir</a:t>
            </a:r>
            <a:r>
              <a:rPr lang="en-US" altLang="tr-TR" sz="2000">
                <a:solidFill>
                  <a:srgbClr val="0F0F17"/>
                </a:solidFill>
                <a:latin typeface="Tempus Sans ITC"/>
                <a:cs typeface="Times New Roman" pitchFamily="18" charset="0"/>
              </a:rPr>
              <a:t>ç</a:t>
            </a:r>
            <a:r>
              <a:rPr lang="en-US" altLang="tr-TR" sz="2000">
                <a:solidFill>
                  <a:srgbClr val="0F0F17"/>
                </a:solidFill>
                <a:latin typeface="Verdana" pitchFamily="34" charset="0"/>
                <a:cs typeface="Times New Roman" pitchFamily="18" charset="0"/>
              </a:rPr>
              <a:t>oğu da kulaktan kulağa s</a:t>
            </a:r>
            <a:r>
              <a:rPr lang="en-US" altLang="tr-TR" sz="2000">
                <a:solidFill>
                  <a:srgbClr val="0F0F17"/>
                </a:solidFill>
                <a:latin typeface="Tempus Sans ITC"/>
                <a:cs typeface="Times New Roman" pitchFamily="18" charset="0"/>
              </a:rPr>
              <a:t>ö</a:t>
            </a:r>
            <a:r>
              <a:rPr lang="en-US" altLang="tr-TR" sz="2000">
                <a:solidFill>
                  <a:srgbClr val="0F0F17"/>
                </a:solidFill>
                <a:latin typeface="Verdana" pitchFamily="34" charset="0"/>
                <a:cs typeface="Times New Roman" pitchFamily="18" charset="0"/>
              </a:rPr>
              <a:t>ylentiler bi</a:t>
            </a:r>
            <a:r>
              <a:rPr lang="en-US" altLang="tr-TR" sz="2000">
                <a:solidFill>
                  <a:srgbClr val="0F0F17"/>
                </a:solidFill>
                <a:latin typeface="Tempus Sans ITC"/>
                <a:cs typeface="Times New Roman" pitchFamily="18" charset="0"/>
              </a:rPr>
              <a:t>ç</a:t>
            </a:r>
            <a:r>
              <a:rPr lang="en-US" altLang="tr-TR" sz="2000">
                <a:solidFill>
                  <a:srgbClr val="0F0F17"/>
                </a:solidFill>
                <a:latin typeface="Verdana" pitchFamily="34" charset="0"/>
                <a:cs typeface="Times New Roman" pitchFamily="18" charset="0"/>
              </a:rPr>
              <a:t>iminde gelmiştir. Fakat, </a:t>
            </a:r>
            <a:r>
              <a:rPr lang="en-US" altLang="tr-TR" sz="2000">
                <a:solidFill>
                  <a:srgbClr val="0F0F17"/>
                </a:solidFill>
                <a:latin typeface="Tempus Sans ITC"/>
                <a:cs typeface="Times New Roman" pitchFamily="18" charset="0"/>
              </a:rPr>
              <a:t>ö</a:t>
            </a:r>
            <a:r>
              <a:rPr lang="en-US" altLang="tr-TR" sz="2000">
                <a:solidFill>
                  <a:srgbClr val="0F0F17"/>
                </a:solidFill>
                <a:latin typeface="Verdana" pitchFamily="34" charset="0"/>
                <a:cs typeface="Times New Roman" pitchFamily="18" charset="0"/>
              </a:rPr>
              <a:t>nceleri doğduğu yer olan Sisam Adasında okuduğu, daha sonraları Mısır ve Babil'e giderek oralarda bilgilerini ilerlettiği ve </a:t>
            </a:r>
            <a:r>
              <a:rPr lang="en-US" altLang="tr-TR" sz="2000">
                <a:solidFill>
                  <a:srgbClr val="0F0F17"/>
                </a:solidFill>
                <a:latin typeface="Tempus Sans ITC"/>
                <a:cs typeface="Times New Roman" pitchFamily="18" charset="0"/>
              </a:rPr>
              <a:t>ü</a:t>
            </a:r>
            <a:r>
              <a:rPr lang="en-US" altLang="tr-TR" sz="2000">
                <a:solidFill>
                  <a:srgbClr val="0F0F17"/>
                </a:solidFill>
                <a:latin typeface="Verdana" pitchFamily="34" charset="0"/>
                <a:cs typeface="Times New Roman" pitchFamily="18" charset="0"/>
              </a:rPr>
              <a:t>lkesine geri d</a:t>
            </a:r>
            <a:r>
              <a:rPr lang="en-US" altLang="tr-TR" sz="2000">
                <a:solidFill>
                  <a:srgbClr val="0F0F17"/>
                </a:solidFill>
                <a:latin typeface="Tempus Sans ITC"/>
                <a:cs typeface="Times New Roman" pitchFamily="18" charset="0"/>
              </a:rPr>
              <a:t>ö</a:t>
            </a:r>
            <a:r>
              <a:rPr lang="en-US" altLang="tr-TR" sz="2000">
                <a:solidFill>
                  <a:srgbClr val="0F0F17"/>
                </a:solidFill>
                <a:latin typeface="Verdana" pitchFamily="34" charset="0"/>
                <a:cs typeface="Times New Roman" pitchFamily="18" charset="0"/>
              </a:rPr>
              <a:t>nerek dersler verdiği s</a:t>
            </a:r>
            <a:r>
              <a:rPr lang="en-US" altLang="tr-TR" sz="2000">
                <a:solidFill>
                  <a:srgbClr val="0F0F17"/>
                </a:solidFill>
                <a:latin typeface="Tempus Sans ITC"/>
                <a:cs typeface="Times New Roman" pitchFamily="18" charset="0"/>
              </a:rPr>
              <a:t>ö</a:t>
            </a:r>
            <a:r>
              <a:rPr lang="en-US" altLang="tr-TR" sz="2000">
                <a:solidFill>
                  <a:srgbClr val="0F0F17"/>
                </a:solidFill>
                <a:latin typeface="Verdana" pitchFamily="34" charset="0"/>
                <a:cs typeface="Times New Roman" pitchFamily="18" charset="0"/>
              </a:rPr>
              <a:t>ylenir. </a:t>
            </a:r>
            <a:r>
              <a:rPr lang="tr-TR" altLang="tr-TR" sz="2000">
                <a:solidFill>
                  <a:srgbClr val="0F0F17"/>
                </a:solidFill>
                <a:latin typeface="Verdana" pitchFamily="34" charset="0"/>
              </a:rPr>
              <a:t>Thales, Anaximander ve Anaximenes ile çağdaştır. Heredotus'a göre Mnesarkhus'un oğluydu</a:t>
            </a:r>
            <a:r>
              <a:rPr lang="tr-TR" altLang="tr-TR" sz="2000">
                <a:solidFill>
                  <a:srgbClr val="0F0F17"/>
                </a:solidFill>
              </a:rPr>
              <a:t>. </a:t>
            </a:r>
            <a:endParaRPr lang="en-US" altLang="tr-TR" sz="2000">
              <a:solidFill>
                <a:srgbClr val="0F0F17"/>
              </a:solidFill>
            </a:endParaRPr>
          </a:p>
        </p:txBody>
      </p:sp>
      <p:sp>
        <p:nvSpPr>
          <p:cNvPr id="8208" name="WordArt 16"/>
          <p:cNvSpPr>
            <a:spLocks noChangeArrowheads="1" noChangeShapeType="1" noTextEdit="1"/>
          </p:cNvSpPr>
          <p:nvPr/>
        </p:nvSpPr>
        <p:spPr bwMode="auto">
          <a:xfrm>
            <a:off x="2411413" y="549275"/>
            <a:ext cx="4305300" cy="1981200"/>
          </a:xfrm>
          <a:prstGeom prst="rect">
            <a:avLst/>
          </a:prstGeom>
        </p:spPr>
        <p:txBody>
          <a:bodyPr wrap="none" fromWordArt="1">
            <a:prstTxWarp prst="textPlain">
              <a:avLst>
                <a:gd name="adj" fmla="val 50000"/>
              </a:avLst>
            </a:prstTxWarp>
          </a:bodyPr>
          <a:lstStyle/>
          <a:p>
            <a:pPr algn="ctr"/>
            <a:r>
              <a:rPr lang="tr-TR" sz="3600" kern="10">
                <a:ln w="12700">
                  <a:solidFill>
                    <a:srgbClr val="3333CC"/>
                  </a:solidFill>
                  <a:miter lim="800000"/>
                  <a:headEnd/>
                  <a:tailEnd/>
                </a:ln>
                <a:solidFill>
                  <a:srgbClr val="B2B2B2">
                    <a:alpha val="50000"/>
                  </a:srgbClr>
                </a:solidFill>
                <a:effectLst>
                  <a:outerShdw dist="45791" dir="2021404" algn="ctr" rotWithShape="0">
                    <a:srgbClr val="9999FF"/>
                  </a:outerShdw>
                </a:effectLst>
                <a:latin typeface="Tempus Sans ITC"/>
              </a:rPr>
              <a:t> PİSAGOR'un Hayatı</a:t>
            </a: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6"/>
          <p:cNvSpPr>
            <a:spLocks noGrp="1"/>
          </p:cNvSpPr>
          <p:nvPr>
            <p:ph type="sldNum" sz="quarter" idx="12"/>
          </p:nvPr>
        </p:nvSpPr>
        <p:spPr/>
        <p:txBody>
          <a:bodyPr/>
          <a:lstStyle/>
          <a:p>
            <a:fld id="{F1EC8AD4-5C07-4F98-A8BC-69D5C6CD32B2}" type="slidenum">
              <a:rPr lang="en-US" altLang="tr-TR"/>
              <a:pPr/>
              <a:t>7</a:t>
            </a:fld>
            <a:endParaRPr lang="en-US" altLang="tr-TR"/>
          </a:p>
        </p:txBody>
      </p:sp>
      <p:sp>
        <p:nvSpPr>
          <p:cNvPr id="34826" name="Rectangle 10"/>
          <p:cNvSpPr>
            <a:spLocks noGrp="1" noChangeArrowheads="1"/>
          </p:cNvSpPr>
          <p:nvPr>
            <p:ph type="title"/>
          </p:nvPr>
        </p:nvSpPr>
        <p:spPr/>
        <p:txBody>
          <a:bodyPr/>
          <a:lstStyle/>
          <a:p>
            <a:endParaRPr lang="tr-TR" altLang="tr-TR" sz="4800">
              <a:latin typeface="Arial Narrow" pitchFamily="34" charset="0"/>
            </a:endParaRPr>
          </a:p>
        </p:txBody>
      </p:sp>
      <p:pic>
        <p:nvPicPr>
          <p:cNvPr id="34830" name="Picture 14" descr="samos-map2"/>
          <p:cNvPicPr>
            <a:picLocks noGrp="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404813"/>
            <a:ext cx="9144000" cy="6453187"/>
          </a:xfr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4830"/>
                                        </p:tgtEl>
                                        <p:attrNameLst>
                                          <p:attrName>style.visibility</p:attrName>
                                        </p:attrNameLst>
                                      </p:cBhvr>
                                      <p:to>
                                        <p:strVal val="visible"/>
                                      </p:to>
                                    </p:set>
                                    <p:animEffect transition="in" filter="checkerboard(across)">
                                      <p:cBhvr>
                                        <p:cTn id="7" dur="500"/>
                                        <p:tgtEl>
                                          <p:spTgt spid="348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4830"/>
                                        </p:tgtEl>
                                      </p:cBhvr>
                                    </p:animEffect>
                                    <p:animScale>
                                      <p:cBhvr>
                                        <p:cTn id="12" dur="250" autoRev="1" fill="hold"/>
                                        <p:tgtEl>
                                          <p:spTgt spid="34830"/>
                                        </p:tgtEl>
                                      </p:cBhvr>
                                      <p:by x="105000" y="105000"/>
                                    </p:animScale>
                                  </p:childTnLst>
                                </p:cTn>
                              </p:par>
                            </p:childTnLst>
                          </p:cTn>
                        </p:par>
                      </p:childTnLst>
                    </p:cTn>
                  </p:par>
                  <p:par>
                    <p:cTn id="13" fill="hold" nodeType="clickPar">
                      <p:stCondLst>
                        <p:cond delay="indefinite"/>
                      </p:stCondLst>
                      <p:childTnLst>
                        <p:par>
                          <p:cTn id="14" fill="hold" nodeType="withGroup">
                            <p:stCondLst>
                              <p:cond delay="0"/>
                            </p:stCondLst>
                            <p:childTnLst>
                              <p:par>
                                <p:cTn id="15" presetID="49" presetClass="path" presetSubtype="0" accel="50000" decel="50000" fill="hold" nodeType="clickEffect">
                                  <p:stCondLst>
                                    <p:cond delay="0"/>
                                  </p:stCondLst>
                                  <p:childTnLst>
                                    <p:animMotion origin="layout" path="M -0.04722 -0.41724 L 0.20278 -0.08437 " pathEditMode="relative" rAng="0" ptsTypes="AA">
                                      <p:cBhvr>
                                        <p:cTn id="16" dur="2000" fill="hold"/>
                                        <p:tgtEl>
                                          <p:spTgt spid="34830"/>
                                        </p:tgtEl>
                                        <p:attrNameLst>
                                          <p:attrName>ppt_x</p:attrName>
                                          <p:attrName>ppt_y</p:attrName>
                                        </p:attrNameLst>
                                      </p:cBhvr>
                                      <p:rCtr x="12500" y="166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p:txBody>
          <a:bodyPr/>
          <a:lstStyle/>
          <a:p>
            <a:fld id="{2703999C-EB0E-46B8-9426-B64103C28EC8}" type="slidenum">
              <a:rPr lang="en-US" altLang="tr-TR"/>
              <a:pPr/>
              <a:t>8</a:t>
            </a:fld>
            <a:endParaRPr lang="en-US" altLang="tr-TR"/>
          </a:p>
        </p:txBody>
      </p:sp>
      <p:sp>
        <p:nvSpPr>
          <p:cNvPr id="104451" name="Rectangle 3"/>
          <p:cNvSpPr>
            <a:spLocks noGrp="1" noChangeArrowheads="1"/>
          </p:cNvSpPr>
          <p:nvPr>
            <p:ph type="body" idx="1"/>
          </p:nvPr>
        </p:nvSpPr>
        <p:spPr/>
        <p:txBody>
          <a:bodyPr/>
          <a:lstStyle/>
          <a:p>
            <a:r>
              <a:rPr lang="tr-TR" altLang="tr-TR" b="1">
                <a:solidFill>
                  <a:srgbClr val="0F0F17"/>
                </a:solidFill>
                <a:latin typeface="Verdana" pitchFamily="34" charset="0"/>
              </a:rPr>
              <a:t>En ünlü öğrencileri, izleyicileri ve yandaşları Sokrates, Demokritos, Filolaos, Hippokrates, Arkitas, Platon, Menaekhmus ve Aristoteles idi. </a:t>
            </a: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p:txBody>
          <a:bodyPr/>
          <a:lstStyle/>
          <a:p>
            <a:fld id="{A9CAD2BC-2EE6-48B4-867F-D872EAD623A1}" type="slidenum">
              <a:rPr lang="en-US" altLang="tr-TR"/>
              <a:pPr/>
              <a:t>9</a:t>
            </a:fld>
            <a:endParaRPr lang="en-US" altLang="tr-TR"/>
          </a:p>
        </p:txBody>
      </p:sp>
      <p:sp>
        <p:nvSpPr>
          <p:cNvPr id="1026" name="Rectangle 2"/>
          <p:cNvSpPr>
            <a:spLocks noChangeArrowheads="1"/>
          </p:cNvSpPr>
          <p:nvPr/>
        </p:nvSpPr>
        <p:spPr bwMode="auto">
          <a:xfrm>
            <a:off x="0" y="3352800"/>
            <a:ext cx="85344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tr-TR" b="1">
                <a:solidFill>
                  <a:srgbClr val="000000"/>
                </a:solidFill>
                <a:latin typeface="Tempus Sans ITC" pitchFamily="82" charset="0"/>
                <a:cs typeface="Arial" charset="0"/>
              </a:rPr>
              <a:t>Kendisinden önceki bilgilerin tümünü öğrenmiş ve derlemiştir. Kendisi, bir Yunan filozofu ve matematikçisidir. </a:t>
            </a:r>
            <a:r>
              <a:rPr lang="tr-TR" altLang="tr-TR" b="1">
                <a:solidFill>
                  <a:srgbClr val="0F0F17"/>
                </a:solidFill>
                <a:latin typeface="Tempus Sans ITC" pitchFamily="82" charset="0"/>
              </a:rPr>
              <a:t>M.Ö. 529</a:t>
            </a:r>
            <a:r>
              <a:rPr lang="tr-TR" altLang="tr-TR" sz="2400" b="1">
                <a:latin typeface="Tempus Sans ITC" pitchFamily="82" charset="0"/>
              </a:rPr>
              <a:t> </a:t>
            </a:r>
            <a:r>
              <a:rPr lang="en-US" altLang="tr-TR" b="1">
                <a:solidFill>
                  <a:srgbClr val="000000"/>
                </a:solidFill>
                <a:latin typeface="Tempus Sans ITC" pitchFamily="82" charset="0"/>
                <a:cs typeface="Arial" charset="0"/>
              </a:rPr>
              <a:t>Ülkesinde hüküm süren politik baskılardan kaçarak, İtalya'nın güneyindeki Kroton şehrine gelmiş ve ünlü okulunu burada açarak şöhrete kavuşmuştur. Yarı söylentilere göre felsefe okulunun kurucusudur. Bu okul aynı zamanda dini bir topluluk ve o zamanın politikasına oldukça egemendir. Yine söylentilere göre, Pisagor'un matematik, fizik, astronomi, felsefe ve müzikte getirmek istediği yenilik, buluşlar ve ışıkları hazmedemeyen bir takım siyaset ve din yobazları halkı Pisagor'a karşı ayaklandırarak okulunu ateşe vermişler, Pisagor ve öğrencileri bu okulun içinde alevler arasında M.Ö. 500 yıllarında ölmüşlerdir.</a:t>
            </a:r>
            <a:endParaRPr lang="en-US" altLang="tr-TR" b="1">
              <a:latin typeface="Tempus Sans ITC" pitchFamily="82" charset="0"/>
              <a:cs typeface="Times New Roman" pitchFamily="18" charset="0"/>
            </a:endParaRPr>
          </a:p>
          <a:p>
            <a:endParaRPr lang="en-US" altLang="tr-TR" b="1">
              <a:latin typeface="Tempus Sans ITC" pitchFamily="82" charset="0"/>
            </a:endParaRPr>
          </a:p>
        </p:txBody>
      </p:sp>
      <p:pic>
        <p:nvPicPr>
          <p:cNvPr id="1028" name="Picture 4" descr="AG00521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685800"/>
            <a:ext cx="2667000"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Post Modern">
  <a:themeElements>
    <a:clrScheme name="Post Modern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Post Modern">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tr-TR" sz="1800" b="0" i="0" u="none" strike="noStrike" cap="none" normalizeH="0" baseline="0" smtClean="0">
            <a:ln>
              <a:noFill/>
            </a:ln>
            <a:solidFill>
              <a:schemeClr val="tx1"/>
            </a:solidFill>
            <a:effectLst/>
            <a:latin typeface="Arial" charset="0"/>
          </a:defRPr>
        </a:defPPr>
      </a:lstStyle>
    </a:lnDef>
  </a:objectDefaults>
  <a:extraClrSchemeLst>
    <a:extraClrScheme>
      <a:clrScheme name="Post Modern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Post Modern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Post Modern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Post Modern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Post Modern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Post Modern 6">
        <a:dk1>
          <a:srgbClr val="000000"/>
        </a:dk1>
        <a:lt1>
          <a:srgbClr val="FFFFFF"/>
        </a:lt1>
        <a:dk2>
          <a:srgbClr val="000000"/>
        </a:dk2>
        <a:lt2>
          <a:srgbClr val="969696"/>
        </a:lt2>
        <a:accent1>
          <a:srgbClr val="B4CD81"/>
        </a:accent1>
        <a:accent2>
          <a:srgbClr val="DEA45E"/>
        </a:accent2>
        <a:accent3>
          <a:srgbClr val="FFFFFF"/>
        </a:accent3>
        <a:accent4>
          <a:srgbClr val="000000"/>
        </a:accent4>
        <a:accent5>
          <a:srgbClr val="D6E3C1"/>
        </a:accent5>
        <a:accent6>
          <a:srgbClr val="C99454"/>
        </a:accent6>
        <a:hlink>
          <a:srgbClr val="D793C2"/>
        </a:hlink>
        <a:folHlink>
          <a:srgbClr val="A08BB1"/>
        </a:folHlink>
      </a:clrScheme>
      <a:clrMap bg1="lt1" tx1="dk1" bg2="lt2" tx2="dk2" accent1="accent1" accent2="accent2" accent3="accent3" accent4="accent4" accent5="accent5" accent6="accent6" hlink="hlink" folHlink="folHlink"/>
    </a:extraClrScheme>
    <a:extraClrScheme>
      <a:clrScheme name="Post Modern 7">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703</TotalTime>
  <Words>2479</Words>
  <Application>Microsoft Office PowerPoint</Application>
  <PresentationFormat>Ekran Gösterisi (4:3)</PresentationFormat>
  <Paragraphs>235</Paragraphs>
  <Slides>42</Slides>
  <Notes>1</Notes>
  <HiddenSlides>1</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42</vt:i4>
      </vt:variant>
    </vt:vector>
  </HeadingPairs>
  <TitlesOfParts>
    <vt:vector size="49" baseType="lpstr">
      <vt:lpstr>Times New Roman</vt:lpstr>
      <vt:lpstr>Arial</vt:lpstr>
      <vt:lpstr>Wingdings</vt:lpstr>
      <vt:lpstr>Arial Narrow</vt:lpstr>
      <vt:lpstr>Tempus Sans ITC</vt:lpstr>
      <vt:lpstr>Verdana</vt:lpstr>
      <vt:lpstr>Post Modern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tedkoleji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i2ogr1</dc:creator>
  <cp:lastModifiedBy>mehmet genç</cp:lastModifiedBy>
  <cp:revision>27</cp:revision>
  <dcterms:created xsi:type="dcterms:W3CDTF">2003-01-08T13:15:50Z</dcterms:created>
  <dcterms:modified xsi:type="dcterms:W3CDTF">2017-05-02T06:29:49Z</dcterms:modified>
</cp:coreProperties>
</file>