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84EDD34-1D45-4772-B059-51F8C996699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CF598DF-321D-45E1-B394-7ADA5F779C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DF40379-D9F8-41B9-9121-B7C62665DB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CA0256EA-CCA6-4F04-875D-93A99F2BA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9D82D925-CFF4-4305-A027-73F16DCEA2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>
                <a:extLst>
                  <a:ext uri="{FF2B5EF4-FFF2-40B4-BE49-F238E27FC236}">
                    <a16:creationId xmlns:a16="http://schemas.microsoft.com/office/drawing/2014/main" id="{8DB7D99B-F0D1-4131-BC6F-6805060CE05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>
                  <a:extLst>
                    <a:ext uri="{FF2B5EF4-FFF2-40B4-BE49-F238E27FC236}">
                      <a16:creationId xmlns:a16="http://schemas.microsoft.com/office/drawing/2014/main" id="{2DB2E822-58C9-4149-B331-67E0DE821247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>
                    <a:extLst>
                      <a:ext uri="{FF2B5EF4-FFF2-40B4-BE49-F238E27FC236}">
                        <a16:creationId xmlns:a16="http://schemas.microsoft.com/office/drawing/2014/main" id="{01F90D99-8D6A-49CD-AA77-97DAF3A9492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>
                      <a:extLst>
                        <a:ext uri="{FF2B5EF4-FFF2-40B4-BE49-F238E27FC236}">
                          <a16:creationId xmlns:a16="http://schemas.microsoft.com/office/drawing/2014/main" id="{EC7622BA-67FA-4DDD-98AF-1F2A1F5A44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>
                      <a:extLst>
                        <a:ext uri="{FF2B5EF4-FFF2-40B4-BE49-F238E27FC236}">
                          <a16:creationId xmlns:a16="http://schemas.microsoft.com/office/drawing/2014/main" id="{099F7995-4DFD-4D1E-A08C-0A085ABC020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>
                    <a:extLst>
                      <a:ext uri="{FF2B5EF4-FFF2-40B4-BE49-F238E27FC236}">
                        <a16:creationId xmlns:a16="http://schemas.microsoft.com/office/drawing/2014/main" id="{D194C949-D592-490C-8E83-6B56C6C8A9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2" name="Freeform 13">
                    <a:extLst>
                      <a:ext uri="{FF2B5EF4-FFF2-40B4-BE49-F238E27FC236}">
                        <a16:creationId xmlns:a16="http://schemas.microsoft.com/office/drawing/2014/main" id="{7B7F30AA-9F38-4664-B930-2C9928A7A8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3" name="Freeform 14">
                    <a:extLst>
                      <a:ext uri="{FF2B5EF4-FFF2-40B4-BE49-F238E27FC236}">
                        <a16:creationId xmlns:a16="http://schemas.microsoft.com/office/drawing/2014/main" id="{468D0F62-F0A1-4364-ABD8-C4E3D04DD1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4" name="Freeform 15">
                    <a:extLst>
                      <a:ext uri="{FF2B5EF4-FFF2-40B4-BE49-F238E27FC236}">
                        <a16:creationId xmlns:a16="http://schemas.microsoft.com/office/drawing/2014/main" id="{61340DD2-DEA1-4483-9935-E19ED95D17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5" name="Freeform 16">
                    <a:extLst>
                      <a:ext uri="{FF2B5EF4-FFF2-40B4-BE49-F238E27FC236}">
                        <a16:creationId xmlns:a16="http://schemas.microsoft.com/office/drawing/2014/main" id="{ED88BB72-491B-41D7-B603-5D5E9CAE1C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6" name="Freeform 17">
                    <a:extLst>
                      <a:ext uri="{FF2B5EF4-FFF2-40B4-BE49-F238E27FC236}">
                        <a16:creationId xmlns:a16="http://schemas.microsoft.com/office/drawing/2014/main" id="{828606E6-A34E-4F7E-8E26-38B9FC06D0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>
                  <a:extLst>
                    <a:ext uri="{FF2B5EF4-FFF2-40B4-BE49-F238E27FC236}">
                      <a16:creationId xmlns:a16="http://schemas.microsoft.com/office/drawing/2014/main" id="{4ED91130-B75E-4485-A6E1-A46B762084F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>
                  <a:extLst>
                    <a:ext uri="{FF2B5EF4-FFF2-40B4-BE49-F238E27FC236}">
                      <a16:creationId xmlns:a16="http://schemas.microsoft.com/office/drawing/2014/main" id="{05EE3649-3AFB-41D4-BBB4-61FB5A245E4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>
                  <a:extLst>
                    <a:ext uri="{FF2B5EF4-FFF2-40B4-BE49-F238E27FC236}">
                      <a16:creationId xmlns:a16="http://schemas.microsoft.com/office/drawing/2014/main" id="{7BF9E59F-68A0-471F-A861-62C752FE09F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>
                  <a:extLst>
                    <a:ext uri="{FF2B5EF4-FFF2-40B4-BE49-F238E27FC236}">
                      <a16:creationId xmlns:a16="http://schemas.microsoft.com/office/drawing/2014/main" id="{A167A8FA-ECAF-46F0-AF8E-BFE0FC9F84F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>
                  <a:extLst>
                    <a:ext uri="{FF2B5EF4-FFF2-40B4-BE49-F238E27FC236}">
                      <a16:creationId xmlns:a16="http://schemas.microsoft.com/office/drawing/2014/main" id="{D2B907A0-082D-4174-B5C9-6ED611FC11A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>
                  <a:extLst>
                    <a:ext uri="{FF2B5EF4-FFF2-40B4-BE49-F238E27FC236}">
                      <a16:creationId xmlns:a16="http://schemas.microsoft.com/office/drawing/2014/main" id="{2E0123F7-1005-40DC-AD8F-2310CDA6F1F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>
                  <a:extLst>
                    <a:ext uri="{FF2B5EF4-FFF2-40B4-BE49-F238E27FC236}">
                      <a16:creationId xmlns:a16="http://schemas.microsoft.com/office/drawing/2014/main" id="{5DA7DEDC-BCC7-440A-8FBC-8DB6405624A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>
                  <a:extLst>
                    <a:ext uri="{FF2B5EF4-FFF2-40B4-BE49-F238E27FC236}">
                      <a16:creationId xmlns:a16="http://schemas.microsoft.com/office/drawing/2014/main" id="{E71C6B9D-D566-4E0F-8550-13A2C48472C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>
                <a:extLst>
                  <a:ext uri="{FF2B5EF4-FFF2-40B4-BE49-F238E27FC236}">
                    <a16:creationId xmlns:a16="http://schemas.microsoft.com/office/drawing/2014/main" id="{C0DDD3BE-38C6-4B3B-B307-C23E34705B1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>
                  <a:extLst>
                    <a:ext uri="{FF2B5EF4-FFF2-40B4-BE49-F238E27FC236}">
                      <a16:creationId xmlns:a16="http://schemas.microsoft.com/office/drawing/2014/main" id="{04DB11CD-E756-4D90-8623-B9ADF078C36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>
                  <a:extLst>
                    <a:ext uri="{FF2B5EF4-FFF2-40B4-BE49-F238E27FC236}">
                      <a16:creationId xmlns:a16="http://schemas.microsoft.com/office/drawing/2014/main" id="{A86D19BE-28A5-4742-8E17-926BF516548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>
                  <a:extLst>
                    <a:ext uri="{FF2B5EF4-FFF2-40B4-BE49-F238E27FC236}">
                      <a16:creationId xmlns:a16="http://schemas.microsoft.com/office/drawing/2014/main" id="{AF3B7592-D73C-4013-9C23-6B2D0D9BFBC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>
                  <a:extLst>
                    <a:ext uri="{FF2B5EF4-FFF2-40B4-BE49-F238E27FC236}">
                      <a16:creationId xmlns:a16="http://schemas.microsoft.com/office/drawing/2014/main" id="{761365BB-F6F5-4DFC-A608-8D47011CCE1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>
                  <a:extLst>
                    <a:ext uri="{FF2B5EF4-FFF2-40B4-BE49-F238E27FC236}">
                      <a16:creationId xmlns:a16="http://schemas.microsoft.com/office/drawing/2014/main" id="{0C842A95-92EF-45FA-9764-61491360B2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>
                  <a:extLst>
                    <a:ext uri="{FF2B5EF4-FFF2-40B4-BE49-F238E27FC236}">
                      <a16:creationId xmlns:a16="http://schemas.microsoft.com/office/drawing/2014/main" id="{A5B51C02-1AD2-4522-8409-39C2CE7DD8B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>
                  <a:extLst>
                    <a:ext uri="{FF2B5EF4-FFF2-40B4-BE49-F238E27FC236}">
                      <a16:creationId xmlns:a16="http://schemas.microsoft.com/office/drawing/2014/main" id="{5EE20A75-909A-466A-B715-FAD2DB7C3B6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>
                  <a:extLst>
                    <a:ext uri="{FF2B5EF4-FFF2-40B4-BE49-F238E27FC236}">
                      <a16:creationId xmlns:a16="http://schemas.microsoft.com/office/drawing/2014/main" id="{C7C3C53B-97EF-4103-A95D-3D8FCA09524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>
                  <a:extLst>
                    <a:ext uri="{FF2B5EF4-FFF2-40B4-BE49-F238E27FC236}">
                      <a16:creationId xmlns:a16="http://schemas.microsoft.com/office/drawing/2014/main" id="{F2250E0C-2CBB-4FC9-9C67-387B780ED88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>
                  <a:extLst>
                    <a:ext uri="{FF2B5EF4-FFF2-40B4-BE49-F238E27FC236}">
                      <a16:creationId xmlns:a16="http://schemas.microsoft.com/office/drawing/2014/main" id="{60A25609-6D7C-440F-BAC1-D73821E78F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>
                  <a:extLst>
                    <a:ext uri="{FF2B5EF4-FFF2-40B4-BE49-F238E27FC236}">
                      <a16:creationId xmlns:a16="http://schemas.microsoft.com/office/drawing/2014/main" id="{1B95353D-F614-4FAF-B940-B61E3C86D3A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>
                  <a:extLst>
                    <a:ext uri="{FF2B5EF4-FFF2-40B4-BE49-F238E27FC236}">
                      <a16:creationId xmlns:a16="http://schemas.microsoft.com/office/drawing/2014/main" id="{4D419E22-32D3-485E-9F2F-4C8FA5EBCAE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>
                  <a:extLst>
                    <a:ext uri="{FF2B5EF4-FFF2-40B4-BE49-F238E27FC236}">
                      <a16:creationId xmlns:a16="http://schemas.microsoft.com/office/drawing/2014/main" id="{0E21E6BE-056C-4D17-8C6A-527495CCB27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>
                  <a:extLst>
                    <a:ext uri="{FF2B5EF4-FFF2-40B4-BE49-F238E27FC236}">
                      <a16:creationId xmlns:a16="http://schemas.microsoft.com/office/drawing/2014/main" id="{3D448420-BDCB-4E23-B9F6-7F4DC53AB7F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>
                  <a:extLst>
                    <a:ext uri="{FF2B5EF4-FFF2-40B4-BE49-F238E27FC236}">
                      <a16:creationId xmlns:a16="http://schemas.microsoft.com/office/drawing/2014/main" id="{5E5BBF53-B382-4ED7-BCCC-64C7A37612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>
                  <a:extLst>
                    <a:ext uri="{FF2B5EF4-FFF2-40B4-BE49-F238E27FC236}">
                      <a16:creationId xmlns:a16="http://schemas.microsoft.com/office/drawing/2014/main" id="{B0958F03-78D6-4B7C-952A-B32B984E644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>
                  <a:extLst>
                    <a:ext uri="{FF2B5EF4-FFF2-40B4-BE49-F238E27FC236}">
                      <a16:creationId xmlns:a16="http://schemas.microsoft.com/office/drawing/2014/main" id="{43EA631C-3615-42D6-B4CB-CB681D401FB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>
                  <a:extLst>
                    <a:ext uri="{FF2B5EF4-FFF2-40B4-BE49-F238E27FC236}">
                      <a16:creationId xmlns:a16="http://schemas.microsoft.com/office/drawing/2014/main" id="{8871495E-F54C-4619-86D2-E3663A7A582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>
                  <a:extLst>
                    <a:ext uri="{FF2B5EF4-FFF2-40B4-BE49-F238E27FC236}">
                      <a16:creationId xmlns:a16="http://schemas.microsoft.com/office/drawing/2014/main" id="{79AC8DF7-F31B-43C8-96AD-CA5D097399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>
              <a:extLst>
                <a:ext uri="{FF2B5EF4-FFF2-40B4-BE49-F238E27FC236}">
                  <a16:creationId xmlns:a16="http://schemas.microsoft.com/office/drawing/2014/main" id="{EF267F80-8342-4454-85BD-ACF528437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0" name="Freeform 47">
              <a:extLst>
                <a:ext uri="{FF2B5EF4-FFF2-40B4-BE49-F238E27FC236}">
                  <a16:creationId xmlns:a16="http://schemas.microsoft.com/office/drawing/2014/main" id="{919F958E-D1E2-4756-8D0D-B5C3C47E2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" name="Freeform 48">
              <a:extLst>
                <a:ext uri="{FF2B5EF4-FFF2-40B4-BE49-F238E27FC236}">
                  <a16:creationId xmlns:a16="http://schemas.microsoft.com/office/drawing/2014/main" id="{27AED00C-F3F7-40A7-8FFE-9E18768F4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2" name="Freeform 49" descr="kimonopat1">
              <a:extLst>
                <a:ext uri="{FF2B5EF4-FFF2-40B4-BE49-F238E27FC236}">
                  <a16:creationId xmlns:a16="http://schemas.microsoft.com/office/drawing/2014/main" id="{4B63F88D-A44E-4FA8-82F1-0950B15CE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3" name="Freeform 50" descr="kimonopat1">
              <a:extLst>
                <a:ext uri="{FF2B5EF4-FFF2-40B4-BE49-F238E27FC236}">
                  <a16:creationId xmlns:a16="http://schemas.microsoft.com/office/drawing/2014/main" id="{969C6E47-F7FC-463B-A2C3-F3579936A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C89CC401-6940-40E6-9AB6-547D0E221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5" name="Freeform 52">
              <a:extLst>
                <a:ext uri="{FF2B5EF4-FFF2-40B4-BE49-F238E27FC236}">
                  <a16:creationId xmlns:a16="http://schemas.microsoft.com/office/drawing/2014/main" id="{1455A12F-EEB2-4B68-B51D-EA6604D72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EF04829C-F941-4865-A9F2-14D1D9006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7" name="Rectangle 54">
              <a:extLst>
                <a:ext uri="{FF2B5EF4-FFF2-40B4-BE49-F238E27FC236}">
                  <a16:creationId xmlns:a16="http://schemas.microsoft.com/office/drawing/2014/main" id="{76F470A3-EC7F-42BB-9B94-41EB26A63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38406F6A-87A5-4D44-999A-59D5DAF7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9" name="AutoShape 56">
              <a:extLst>
                <a:ext uri="{FF2B5EF4-FFF2-40B4-BE49-F238E27FC236}">
                  <a16:creationId xmlns:a16="http://schemas.microsoft.com/office/drawing/2014/main" id="{5B6511A4-3581-4B57-A6C6-103F226D9DC5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</p:grpSp>
      <p:sp>
        <p:nvSpPr>
          <p:cNvPr id="7276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276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9" name="Rectangle 59">
            <a:extLst>
              <a:ext uri="{FF2B5EF4-FFF2-40B4-BE49-F238E27FC236}">
                <a16:creationId xmlns:a16="http://schemas.microsoft.com/office/drawing/2014/main" id="{EF45014C-D0D2-4BD6-8433-74761EBE2E1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>
            <a:extLst>
              <a:ext uri="{FF2B5EF4-FFF2-40B4-BE49-F238E27FC236}">
                <a16:creationId xmlns:a16="http://schemas.microsoft.com/office/drawing/2014/main" id="{05465318-0C3D-4FC2-AD8C-A4E2A17F9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>
            <a:extLst>
              <a:ext uri="{FF2B5EF4-FFF2-40B4-BE49-F238E27FC236}">
                <a16:creationId xmlns:a16="http://schemas.microsoft.com/office/drawing/2014/main" id="{F3354B3B-733E-4C96-B40D-5FFD292A6B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B4FEA-D546-4272-8DCE-7B39CA04198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88245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36804945-A7E0-4F4E-BE56-D2C933245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52C5FACC-0C44-4B34-A1A3-F96082564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974E4198-27F2-4427-8DCF-346BEECDA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BED73-1CE4-4899-A1B5-6914FF9133B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31251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3AFCC26C-5232-4D1C-ADF9-93F906AD8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282608B1-F1B5-4D5A-AEC7-FE3ED541F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BF787A0E-91C1-47B6-946E-1FC2B0F1B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ACDF0-3718-437E-B895-4C1E8D44531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84410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2DA756A2-DD7F-4DB2-9CFE-647D50999A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08751905-0F7D-4F15-93C7-0B46077D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2FBB2590-66A3-42C5-A8C9-A217CCD60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2159D-FE4E-44A5-B30A-9C167EC1A0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90328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3DAC859D-15FF-4DC4-8FF2-299BFD2A5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0E8C2C8F-A755-47DC-BA61-A8B841415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6DD3F3D5-032E-43CB-913C-484DF9696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8484C-C30C-404D-90F1-7EFAE0979B8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70563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2F4618A3-10EC-489B-AA93-4E15EEFCF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79321912-8218-4B8F-A39A-0FDC5A69CA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E547FC1F-C517-4804-98BA-459FA12C8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F617E-22FE-4659-A8DD-2B971E2754E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604504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2C5940BE-9929-4BB7-9C7F-B21F7D9CE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1DA188FF-46EC-4966-AAA6-F667ACE32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8E132B3F-3727-4346-8E62-D65BE993F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94620-87E4-4C6C-B28F-B543953AFBD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88602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6FF4CBBF-94CF-4E3B-9034-DE2E901F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F821EEF7-F865-4D86-A631-B8600EFF5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A90740C8-22FC-4737-A9A5-E7BA9102A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F5874-BFF8-41F0-8330-A43C3CAADAF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62196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id="{92B57DF1-FCDA-4E27-BDF7-3FE0C56E7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6C49C498-DE32-4EBE-93CF-CFA63D664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B337636C-4CE6-40EC-AA39-703F0FF3E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5A84F-CA1D-4606-A6E7-AABF24624A1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5553845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5722F36A-AD39-415C-8427-94C8D5E41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42AE2D55-D2BD-4499-B91B-6D4226BD9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8C96878C-8A2E-4D15-8DAB-E40A4EA19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DAE18-636F-4872-AD23-A0FC8290B6D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64322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6CDC32B0-6A23-4DF5-8480-8A3BCC636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EC7F7925-786C-4A25-AC51-AE0CB8FFD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50A6CAE4-8EF7-4E32-8950-897E63AE6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085C7-3A91-43C9-B6A1-76AC4048E19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60183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A093CA1-A989-4CE6-BA98-BEAB65D2F88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1683" name="Rectangle 3">
              <a:extLst>
                <a:ext uri="{FF2B5EF4-FFF2-40B4-BE49-F238E27FC236}">
                  <a16:creationId xmlns:a16="http://schemas.microsoft.com/office/drawing/2014/main" id="{D09D416D-2980-495A-ADD7-53F9C3F587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71684" name="Rectangle 4">
              <a:extLst>
                <a:ext uri="{FF2B5EF4-FFF2-40B4-BE49-F238E27FC236}">
                  <a16:creationId xmlns:a16="http://schemas.microsoft.com/office/drawing/2014/main" id="{F63FBC8D-D28C-43D5-B91E-011DBF95D3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71685" name="Rectangle 5">
              <a:extLst>
                <a:ext uri="{FF2B5EF4-FFF2-40B4-BE49-F238E27FC236}">
                  <a16:creationId xmlns:a16="http://schemas.microsoft.com/office/drawing/2014/main" id="{5F688C91-D5EA-423F-93AF-422CC98E2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A64FEDB9-B0F3-4362-9C14-3F349D4166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>
                <a:extLst>
                  <a:ext uri="{FF2B5EF4-FFF2-40B4-BE49-F238E27FC236}">
                    <a16:creationId xmlns:a16="http://schemas.microsoft.com/office/drawing/2014/main" id="{FF189D68-3CEB-4A38-AE93-5AF4509C6D8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>
                  <a:extLst>
                    <a:ext uri="{FF2B5EF4-FFF2-40B4-BE49-F238E27FC236}">
                      <a16:creationId xmlns:a16="http://schemas.microsoft.com/office/drawing/2014/main" id="{4D8A2455-87D6-4897-9B9D-CB8D5516CB17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>
                    <a:extLst>
                      <a:ext uri="{FF2B5EF4-FFF2-40B4-BE49-F238E27FC236}">
                        <a16:creationId xmlns:a16="http://schemas.microsoft.com/office/drawing/2014/main" id="{FA6E57FE-6306-468A-9825-D9479FB0237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1690" name="Freeform 10">
                      <a:extLst>
                        <a:ext uri="{FF2B5EF4-FFF2-40B4-BE49-F238E27FC236}">
                          <a16:creationId xmlns:a16="http://schemas.microsoft.com/office/drawing/2014/main" id="{AA3A5F66-EE8F-4259-A4A1-C14F0F4AC17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71691" name="Freeform 11">
                      <a:extLst>
                        <a:ext uri="{FF2B5EF4-FFF2-40B4-BE49-F238E27FC236}">
                          <a16:creationId xmlns:a16="http://schemas.microsoft.com/office/drawing/2014/main" id="{26D95E85-6713-4692-AADA-AE63E882221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71692" name="Oval 12">
                    <a:extLst>
                      <a:ext uri="{FF2B5EF4-FFF2-40B4-BE49-F238E27FC236}">
                        <a16:creationId xmlns:a16="http://schemas.microsoft.com/office/drawing/2014/main" id="{C06986EC-C6CF-4DEE-AD11-FBAED5DBC7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71693" name="Freeform 13">
                    <a:extLst>
                      <a:ext uri="{FF2B5EF4-FFF2-40B4-BE49-F238E27FC236}">
                        <a16:creationId xmlns:a16="http://schemas.microsoft.com/office/drawing/2014/main" id="{4716DD3C-C654-4E5B-9C2A-E84A9BD973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71694" name="Freeform 14">
                    <a:extLst>
                      <a:ext uri="{FF2B5EF4-FFF2-40B4-BE49-F238E27FC236}">
                        <a16:creationId xmlns:a16="http://schemas.microsoft.com/office/drawing/2014/main" id="{50CB7A87-1E9A-4447-B7AA-35A5F53026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71695" name="Freeform 15">
                    <a:extLst>
                      <a:ext uri="{FF2B5EF4-FFF2-40B4-BE49-F238E27FC236}">
                        <a16:creationId xmlns:a16="http://schemas.microsoft.com/office/drawing/2014/main" id="{037A4127-A8A7-4ED8-B7A7-E29688B9EA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71696" name="Freeform 16">
                    <a:extLst>
                      <a:ext uri="{FF2B5EF4-FFF2-40B4-BE49-F238E27FC236}">
                        <a16:creationId xmlns:a16="http://schemas.microsoft.com/office/drawing/2014/main" id="{312D6E6E-3F2B-48AF-AD03-88D508642C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71697" name="Freeform 17">
                    <a:extLst>
                      <a:ext uri="{FF2B5EF4-FFF2-40B4-BE49-F238E27FC236}">
                        <a16:creationId xmlns:a16="http://schemas.microsoft.com/office/drawing/2014/main" id="{D4B40F03-0235-4C14-867C-B3C17C10F0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>
                  <a:extLst>
                    <a:ext uri="{FF2B5EF4-FFF2-40B4-BE49-F238E27FC236}">
                      <a16:creationId xmlns:a16="http://schemas.microsoft.com/office/drawing/2014/main" id="{C972D702-8FB8-4E9C-ACC8-99B9B61E0E2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>
                  <a:extLst>
                    <a:ext uri="{FF2B5EF4-FFF2-40B4-BE49-F238E27FC236}">
                      <a16:creationId xmlns:a16="http://schemas.microsoft.com/office/drawing/2014/main" id="{808E89E8-A86F-4603-9CC4-EB3AC5480CD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>
                  <a:extLst>
                    <a:ext uri="{FF2B5EF4-FFF2-40B4-BE49-F238E27FC236}">
                      <a16:creationId xmlns:a16="http://schemas.microsoft.com/office/drawing/2014/main" id="{79108FE2-1E16-4B5C-AE03-7870A7D4C75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>
                  <a:extLst>
                    <a:ext uri="{FF2B5EF4-FFF2-40B4-BE49-F238E27FC236}">
                      <a16:creationId xmlns:a16="http://schemas.microsoft.com/office/drawing/2014/main" id="{DC10F3C8-8D30-4876-B179-7970973E3BF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>
                  <a:extLst>
                    <a:ext uri="{FF2B5EF4-FFF2-40B4-BE49-F238E27FC236}">
                      <a16:creationId xmlns:a16="http://schemas.microsoft.com/office/drawing/2014/main" id="{E5DE0A9D-D12E-470F-8B3E-EB1DE3CC571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>
                  <a:extLst>
                    <a:ext uri="{FF2B5EF4-FFF2-40B4-BE49-F238E27FC236}">
                      <a16:creationId xmlns:a16="http://schemas.microsoft.com/office/drawing/2014/main" id="{6ECCB0FC-9D04-44AE-9AEE-7469724B344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>
                  <a:extLst>
                    <a:ext uri="{FF2B5EF4-FFF2-40B4-BE49-F238E27FC236}">
                      <a16:creationId xmlns:a16="http://schemas.microsoft.com/office/drawing/2014/main" id="{D05D1880-CC89-4658-B79C-A86C9450587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>
                  <a:extLst>
                    <a:ext uri="{FF2B5EF4-FFF2-40B4-BE49-F238E27FC236}">
                      <a16:creationId xmlns:a16="http://schemas.microsoft.com/office/drawing/2014/main" id="{589B98FC-C71B-4478-BAD5-47E32966FEC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>
                <a:extLst>
                  <a:ext uri="{FF2B5EF4-FFF2-40B4-BE49-F238E27FC236}">
                    <a16:creationId xmlns:a16="http://schemas.microsoft.com/office/drawing/2014/main" id="{2CDDF5B5-5DF7-4727-A4EB-4E25466BC17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>
                  <a:extLst>
                    <a:ext uri="{FF2B5EF4-FFF2-40B4-BE49-F238E27FC236}">
                      <a16:creationId xmlns:a16="http://schemas.microsoft.com/office/drawing/2014/main" id="{78786A39-9185-4D02-997F-CA1CDC9511E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>
                  <a:extLst>
                    <a:ext uri="{FF2B5EF4-FFF2-40B4-BE49-F238E27FC236}">
                      <a16:creationId xmlns:a16="http://schemas.microsoft.com/office/drawing/2014/main" id="{2FE46845-A6BC-464D-B355-91361DE5C3C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>
                  <a:extLst>
                    <a:ext uri="{FF2B5EF4-FFF2-40B4-BE49-F238E27FC236}">
                      <a16:creationId xmlns:a16="http://schemas.microsoft.com/office/drawing/2014/main" id="{D831E3DD-BB3B-4956-AFDA-DAEB06F57EE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>
                  <a:extLst>
                    <a:ext uri="{FF2B5EF4-FFF2-40B4-BE49-F238E27FC236}">
                      <a16:creationId xmlns:a16="http://schemas.microsoft.com/office/drawing/2014/main" id="{17CE0E11-0373-4F64-BF8F-368102A8779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>
                  <a:extLst>
                    <a:ext uri="{FF2B5EF4-FFF2-40B4-BE49-F238E27FC236}">
                      <a16:creationId xmlns:a16="http://schemas.microsoft.com/office/drawing/2014/main" id="{FB4CB0CC-2B86-45E1-83F6-549DD4A6399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>
                  <a:extLst>
                    <a:ext uri="{FF2B5EF4-FFF2-40B4-BE49-F238E27FC236}">
                      <a16:creationId xmlns:a16="http://schemas.microsoft.com/office/drawing/2014/main" id="{B960D77D-FB32-4574-AA2C-1FA23704A4A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>
                  <a:extLst>
                    <a:ext uri="{FF2B5EF4-FFF2-40B4-BE49-F238E27FC236}">
                      <a16:creationId xmlns:a16="http://schemas.microsoft.com/office/drawing/2014/main" id="{E7E20514-19C5-448A-9664-42FE14926A5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>
                  <a:extLst>
                    <a:ext uri="{FF2B5EF4-FFF2-40B4-BE49-F238E27FC236}">
                      <a16:creationId xmlns:a16="http://schemas.microsoft.com/office/drawing/2014/main" id="{99B24F4D-54B2-4B5C-837B-EF15CF22CEB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>
                  <a:extLst>
                    <a:ext uri="{FF2B5EF4-FFF2-40B4-BE49-F238E27FC236}">
                      <a16:creationId xmlns:a16="http://schemas.microsoft.com/office/drawing/2014/main" id="{609D5D41-2438-47FD-A600-415C81D28E5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>
                  <a:extLst>
                    <a:ext uri="{FF2B5EF4-FFF2-40B4-BE49-F238E27FC236}">
                      <a16:creationId xmlns:a16="http://schemas.microsoft.com/office/drawing/2014/main" id="{91DC2F5E-B20E-4331-A0F4-EC11CD1D863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>
                  <a:extLst>
                    <a:ext uri="{FF2B5EF4-FFF2-40B4-BE49-F238E27FC236}">
                      <a16:creationId xmlns:a16="http://schemas.microsoft.com/office/drawing/2014/main" id="{8DBCBB2F-4255-4563-89E4-462C37D6AD0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>
                  <a:extLst>
                    <a:ext uri="{FF2B5EF4-FFF2-40B4-BE49-F238E27FC236}">
                      <a16:creationId xmlns:a16="http://schemas.microsoft.com/office/drawing/2014/main" id="{65389CDB-B93D-42C1-B8A4-6C0A6AB12A9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>
                  <a:extLst>
                    <a:ext uri="{FF2B5EF4-FFF2-40B4-BE49-F238E27FC236}">
                      <a16:creationId xmlns:a16="http://schemas.microsoft.com/office/drawing/2014/main" id="{3C6A854B-2792-459C-98BF-E5429AEDF72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>
                  <a:extLst>
                    <a:ext uri="{FF2B5EF4-FFF2-40B4-BE49-F238E27FC236}">
                      <a16:creationId xmlns:a16="http://schemas.microsoft.com/office/drawing/2014/main" id="{15932A24-03FD-4274-948B-3C6C739EFDF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>
                  <a:extLst>
                    <a:ext uri="{FF2B5EF4-FFF2-40B4-BE49-F238E27FC236}">
                      <a16:creationId xmlns:a16="http://schemas.microsoft.com/office/drawing/2014/main" id="{B1FA7615-A818-41DF-B460-18EB8D5C2D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>
                  <a:extLst>
                    <a:ext uri="{FF2B5EF4-FFF2-40B4-BE49-F238E27FC236}">
                      <a16:creationId xmlns:a16="http://schemas.microsoft.com/office/drawing/2014/main" id="{AB1318D4-56E1-4C29-B849-F47E3523772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>
                  <a:extLst>
                    <a:ext uri="{FF2B5EF4-FFF2-40B4-BE49-F238E27FC236}">
                      <a16:creationId xmlns:a16="http://schemas.microsoft.com/office/drawing/2014/main" id="{1FC35B41-7205-4443-A4BC-5B5CCC87E45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>
                  <a:extLst>
                    <a:ext uri="{FF2B5EF4-FFF2-40B4-BE49-F238E27FC236}">
                      <a16:creationId xmlns:a16="http://schemas.microsoft.com/office/drawing/2014/main" id="{C31B4D95-016E-4FD2-B8C2-24D0D1DAE8D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>
                  <a:extLst>
                    <a:ext uri="{FF2B5EF4-FFF2-40B4-BE49-F238E27FC236}">
                      <a16:creationId xmlns:a16="http://schemas.microsoft.com/office/drawing/2014/main" id="{0C96EAC4-D885-4133-98EE-8D143EBE17B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71726" name="Freeform 46">
              <a:extLst>
                <a:ext uri="{FF2B5EF4-FFF2-40B4-BE49-F238E27FC236}">
                  <a16:creationId xmlns:a16="http://schemas.microsoft.com/office/drawing/2014/main" id="{83EB6697-95F7-414A-A908-48EB811B4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27" name="Freeform 47">
              <a:extLst>
                <a:ext uri="{FF2B5EF4-FFF2-40B4-BE49-F238E27FC236}">
                  <a16:creationId xmlns:a16="http://schemas.microsoft.com/office/drawing/2014/main" id="{F2B17767-CD7C-45F7-9D1E-A301E0849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28" name="Freeform 48">
              <a:extLst>
                <a:ext uri="{FF2B5EF4-FFF2-40B4-BE49-F238E27FC236}">
                  <a16:creationId xmlns:a16="http://schemas.microsoft.com/office/drawing/2014/main" id="{0D88C3F4-AE47-4864-8282-831D1BFDB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29" name="Freeform 49" descr="kimonopat1">
              <a:extLst>
                <a:ext uri="{FF2B5EF4-FFF2-40B4-BE49-F238E27FC236}">
                  <a16:creationId xmlns:a16="http://schemas.microsoft.com/office/drawing/2014/main" id="{C5487BBF-CDD4-459E-93CD-82827593B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30" name="Freeform 50" descr="kimonopat1">
              <a:extLst>
                <a:ext uri="{FF2B5EF4-FFF2-40B4-BE49-F238E27FC236}">
                  <a16:creationId xmlns:a16="http://schemas.microsoft.com/office/drawing/2014/main" id="{3386FE85-5AC9-4CE0-8026-FEA2FE4DE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31" name="Freeform 51">
              <a:extLst>
                <a:ext uri="{FF2B5EF4-FFF2-40B4-BE49-F238E27FC236}">
                  <a16:creationId xmlns:a16="http://schemas.microsoft.com/office/drawing/2014/main" id="{A2DCDE3F-4F3B-42E0-8D56-CD868C296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32" name="Freeform 52">
              <a:extLst>
                <a:ext uri="{FF2B5EF4-FFF2-40B4-BE49-F238E27FC236}">
                  <a16:creationId xmlns:a16="http://schemas.microsoft.com/office/drawing/2014/main" id="{6E18002C-6C98-4120-B4A7-469A8436C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33" name="Freeform 53">
              <a:extLst>
                <a:ext uri="{FF2B5EF4-FFF2-40B4-BE49-F238E27FC236}">
                  <a16:creationId xmlns:a16="http://schemas.microsoft.com/office/drawing/2014/main" id="{9C3C9FBF-2A9B-4DF6-B21F-C193093C0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34" name="Rectangle 54">
              <a:extLst>
                <a:ext uri="{FF2B5EF4-FFF2-40B4-BE49-F238E27FC236}">
                  <a16:creationId xmlns:a16="http://schemas.microsoft.com/office/drawing/2014/main" id="{80F84364-A123-42F2-8FAE-27CB0EBD3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71735" name="Freeform 55">
              <a:extLst>
                <a:ext uri="{FF2B5EF4-FFF2-40B4-BE49-F238E27FC236}">
                  <a16:creationId xmlns:a16="http://schemas.microsoft.com/office/drawing/2014/main" id="{BE130168-57B1-40E6-A660-4CD3605A5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1736" name="AutoShape 56">
              <a:extLst>
                <a:ext uri="{FF2B5EF4-FFF2-40B4-BE49-F238E27FC236}">
                  <a16:creationId xmlns:a16="http://schemas.microsoft.com/office/drawing/2014/main" id="{20C1FEE8-AF44-4A0E-BF96-3A73BCB6C7DE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</p:grpSp>
      <p:sp>
        <p:nvSpPr>
          <p:cNvPr id="71737" name="Rectangle 57">
            <a:extLst>
              <a:ext uri="{FF2B5EF4-FFF2-40B4-BE49-F238E27FC236}">
                <a16:creationId xmlns:a16="http://schemas.microsoft.com/office/drawing/2014/main" id="{6FC6B7DB-AFB5-4554-B010-F393CF90E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1738" name="Rectangle 58">
            <a:extLst>
              <a:ext uri="{FF2B5EF4-FFF2-40B4-BE49-F238E27FC236}">
                <a16:creationId xmlns:a16="http://schemas.microsoft.com/office/drawing/2014/main" id="{17AF1CF4-E96A-4747-9C7E-E65FA405F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1739" name="Rectangle 59">
            <a:extLst>
              <a:ext uri="{FF2B5EF4-FFF2-40B4-BE49-F238E27FC236}">
                <a16:creationId xmlns:a16="http://schemas.microsoft.com/office/drawing/2014/main" id="{A2435782-FA76-4897-98E0-2C01B7CC1F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0" name="Rectangle 60">
            <a:extLst>
              <a:ext uri="{FF2B5EF4-FFF2-40B4-BE49-F238E27FC236}">
                <a16:creationId xmlns:a16="http://schemas.microsoft.com/office/drawing/2014/main" id="{29CBD52B-8069-49F6-B71C-CA10B7049E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1" name="Rectangle 61">
            <a:extLst>
              <a:ext uri="{FF2B5EF4-FFF2-40B4-BE49-F238E27FC236}">
                <a16:creationId xmlns:a16="http://schemas.microsoft.com/office/drawing/2014/main" id="{80A3E955-AD1C-4763-88C3-3846048046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18BA100-6554-4D8D-A4C9-940EAA0AB10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7" grpId="0"/>
      <p:bldP spid="7173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F:\&#304;NCE%20SAZ\i%20%20ince%20saz%20-%20Track%208.mp3" TargetMode="External"/><Relationship Id="rId1" Type="http://schemas.openxmlformats.org/officeDocument/2006/relationships/audio" Target="file:///F:\YANSIMALAR-BAB-I%20ESRAR\06-YABAN%20G&#220;L&#220;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FE1A1866-6444-4F2B-A294-D8B192E99D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b="1" i="1"/>
              <a:t>TANZİMAT DÖNEMİ TÜRK EDEBİYATI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E5C61C15-4A83-4050-A74D-E5234BFB93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2054" name="06-YABAN GÜLÜ.mp3">
            <a:hlinkClick r:id="" action="ppaction://media"/>
            <a:extLst>
              <a:ext uri="{FF2B5EF4-FFF2-40B4-BE49-F238E27FC236}">
                <a16:creationId xmlns:a16="http://schemas.microsoft.com/office/drawing/2014/main" id="{76A7239D-1064-461F-A450-11EBBB69614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71739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  ince saz - Track 8.mp3">
            <a:hlinkClick r:id="" action="ppaction://media"/>
            <a:extLst>
              <a:ext uri="{FF2B5EF4-FFF2-40B4-BE49-F238E27FC236}">
                <a16:creationId xmlns:a16="http://schemas.microsoft.com/office/drawing/2014/main" id="{78809266-728E-4358-B4F5-EE3AC449EA86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7316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  <p:audio>
              <p:cMediaNode numSld="8">
                <p:cTn id="8" repeatCount="indefinite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E0649F58-4BA3-4526-8417-453CB2549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7558C41F-3049-48BA-B25C-F89DA9C48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229600" cy="6192838"/>
          </a:xfrm>
        </p:spPr>
        <p:txBody>
          <a:bodyPr/>
          <a:lstStyle/>
          <a:p>
            <a:pPr algn="ctr" eaLnBrk="1" hangingPunct="1"/>
            <a:r>
              <a:rPr lang="tr-TR" altLang="tr-TR" sz="2000"/>
              <a:t>Tanzimat Edebiyatı Batı etkisindeki Türk Edebiyatının ilk devresidir.</a:t>
            </a:r>
          </a:p>
          <a:p>
            <a:pPr algn="ctr"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Tanzimat Dönemi siyasi açıdan  Tanzimat Fermanının ilan edildiği </a:t>
            </a:r>
          </a:p>
          <a:p>
            <a:pPr eaLnBrk="1" hangingPunct="1">
              <a:buFontTx/>
              <a:buNone/>
            </a:pPr>
            <a:r>
              <a:rPr lang="tr-TR" altLang="tr-TR" sz="2000"/>
              <a:t>      1839 tarihiyle başlar.</a:t>
            </a:r>
          </a:p>
          <a:p>
            <a:pPr eaLnBrk="1" hangingPunct="1">
              <a:buFontTx/>
              <a:buNone/>
            </a:pPr>
            <a:endParaRPr lang="tr-TR" altLang="tr-TR" sz="2000"/>
          </a:p>
          <a:p>
            <a:pPr eaLnBrk="1" hangingPunct="1"/>
            <a:r>
              <a:rPr lang="tr-TR" altLang="tr-TR" sz="2000"/>
              <a:t>Tanzimat Döneminin sanatsal açıdan başlangıcı ise </a:t>
            </a:r>
          </a:p>
          <a:p>
            <a:pPr eaLnBrk="1" hangingPunct="1"/>
            <a:r>
              <a:rPr lang="tr-TR" altLang="tr-TR" sz="2000" u="sng"/>
              <a:t>TERCÜMAN-I AHVAL</a:t>
            </a:r>
            <a:r>
              <a:rPr lang="tr-TR" altLang="tr-TR" sz="2000"/>
              <a:t> gazetesinin çıkarılması iledir.(</a:t>
            </a:r>
            <a:r>
              <a:rPr lang="tr-TR" altLang="tr-TR" sz="2000" u="sng"/>
              <a:t>1860</a:t>
            </a:r>
            <a:r>
              <a:rPr lang="tr-TR" altLang="tr-TR" sz="2000"/>
              <a:t>)</a:t>
            </a:r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Tanzimat Edebiyatı 1. Dönem ve 2. Dönem olarak iki bölümde ele alınır.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0DDB3F-0C8E-4562-909E-04AF02A2C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HAZIRLIK DÖNEMİ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2DDD3AF-0CB3-44D4-9E55-310695CD1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000"/>
              <a:t>1839 ile 1860 yılları arasını kapsar.</a:t>
            </a:r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 u="sng"/>
              <a:t>Özellikle Fransız Edebiyatı’ndan şiir, hikaye ve roman çevirilerinin</a:t>
            </a:r>
            <a:r>
              <a:rPr lang="tr-TR" altLang="tr-TR" sz="2000"/>
              <a:t> yapıldığı bir geçiş dönemidir.Divan Edb. İle Tanzimat Edb. Arasında bir köprü gibidir.</a:t>
            </a:r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Devlet eliyle çıkarılan </a:t>
            </a:r>
            <a:r>
              <a:rPr lang="tr-TR" altLang="tr-TR" sz="2000" u="sng"/>
              <a:t>ilk Türk gazetesi olan TAKVİM-İ VAKAYİ</a:t>
            </a:r>
            <a:r>
              <a:rPr lang="tr-TR" altLang="tr-TR" sz="2000"/>
              <a:t> bu dönemde çıkarılır</a:t>
            </a:r>
          </a:p>
          <a:p>
            <a:pPr eaLnBrk="1" hangingPunct="1"/>
            <a:endParaRPr lang="tr-TR" altLang="tr-TR" sz="2000"/>
          </a:p>
          <a:p>
            <a:pPr eaLnBrk="1" hangingPunct="1"/>
            <a:r>
              <a:rPr lang="tr-TR" altLang="tr-TR" sz="2000"/>
              <a:t>Bu dönemde </a:t>
            </a:r>
            <a:r>
              <a:rPr lang="tr-TR" altLang="tr-TR" sz="2000" u="sng"/>
              <a:t>Yusuf Kamil Paşa’nın Fenelon’dan</a:t>
            </a:r>
            <a:r>
              <a:rPr lang="tr-TR" altLang="tr-TR" sz="2000"/>
              <a:t> </a:t>
            </a:r>
            <a:r>
              <a:rPr lang="tr-TR" altLang="tr-TR" sz="2000" u="sng"/>
              <a:t>çevirdiği Telemak </a:t>
            </a:r>
            <a:r>
              <a:rPr lang="tr-TR" altLang="tr-TR" sz="2000"/>
              <a:t>ilk çeviri romanımızdır</a:t>
            </a:r>
            <a:r>
              <a:rPr lang="tr-TR" altLang="tr-TR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48C709-11B2-4E21-AD21-5A9C2CB63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tr-TR" altLang="tr-TR" sz="1400" b="1"/>
              <a:t>1. DÖNEM(1860-1878)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56658F-69ED-489C-9C60-F430C11B9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135938" cy="6119812"/>
          </a:xfrm>
        </p:spPr>
        <p:txBody>
          <a:bodyPr/>
          <a:lstStyle/>
          <a:p>
            <a:pPr eaLnBrk="1" hangingPunct="1"/>
            <a:r>
              <a:rPr lang="tr-TR" altLang="tr-TR" sz="1400" u="sng"/>
              <a:t>“Sanat toplum içindir</a:t>
            </a:r>
            <a:r>
              <a:rPr lang="tr-TR" altLang="tr-TR" sz="1400"/>
              <a:t>.” görüşüyle eserler vermeye çalışmışlardır.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 u="sng"/>
              <a:t>Dilde sadeleşmeyi amaçlamışlar ancak başarılı olamamışlardır.</a:t>
            </a:r>
          </a:p>
          <a:p>
            <a:pPr eaLnBrk="1" hangingPunct="1"/>
            <a:endParaRPr lang="tr-TR" altLang="tr-TR" sz="1400" u="sng"/>
          </a:p>
          <a:p>
            <a:pPr eaLnBrk="1" hangingPunct="1"/>
            <a:r>
              <a:rPr lang="tr-TR" altLang="tr-TR" sz="1400" u="sng"/>
              <a:t>Fransız Edebiyatı’nı</a:t>
            </a:r>
            <a:r>
              <a:rPr lang="tr-TR" altLang="tr-TR" sz="1400"/>
              <a:t> örnek almışlar ve Fransa’da ortaya çıkan “</a:t>
            </a:r>
            <a:r>
              <a:rPr lang="tr-TR" altLang="tr-TR" sz="1400" u="sng"/>
              <a:t>ROMANTİZM</a:t>
            </a:r>
            <a:r>
              <a:rPr lang="tr-TR" altLang="tr-TR" sz="1400"/>
              <a:t>” akımının etkisinde kalmışlardır.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/>
              <a:t>Batı Edebiyatı’ındaki </a:t>
            </a:r>
            <a:r>
              <a:rPr lang="tr-TR" altLang="tr-TR" sz="1400" u="sng"/>
              <a:t>roman, makale, eleştiri, deneme</a:t>
            </a:r>
            <a:r>
              <a:rPr lang="tr-TR" altLang="tr-TR" sz="1400"/>
              <a:t> gibi türler edebiyatımıza bu dönemde girmiştir.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/>
              <a:t>Ortaya koyulan romanlar teknik bakımdan kusurludur.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/>
              <a:t>Şiirde Divan Edb. nazım şekilleri kullanılmıştır ancak </a:t>
            </a:r>
            <a:r>
              <a:rPr lang="tr-TR" altLang="tr-TR" sz="1400" u="sng"/>
              <a:t>içerikte yeniliğe gidilmiştir</a:t>
            </a:r>
            <a:r>
              <a:rPr lang="tr-TR" altLang="tr-TR" sz="1400"/>
              <a:t>. Şiirlerde adalet, hürriyet, zulüm gibi konular işlenmiştir.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/>
              <a:t>Şiirde biçim güzelliği değil </a:t>
            </a:r>
            <a:r>
              <a:rPr lang="tr-TR" altLang="tr-TR" sz="1400" u="sng"/>
              <a:t>içerik ön plana çıkarılmaya</a:t>
            </a:r>
            <a:r>
              <a:rPr lang="tr-TR" altLang="tr-TR" sz="1400"/>
              <a:t> çalışılmıştır.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/>
              <a:t>Türk Edebiyatı’na “</a:t>
            </a:r>
            <a:r>
              <a:rPr lang="tr-TR" altLang="tr-TR" sz="1400" u="sng"/>
              <a:t>noktalama işaretleri</a:t>
            </a:r>
            <a:r>
              <a:rPr lang="tr-TR" altLang="tr-TR" sz="1400"/>
              <a:t>”  bu dönemde getirilmiştir.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 u="sng"/>
              <a:t>Çeviri edb. ve gazetecilik</a:t>
            </a:r>
            <a:r>
              <a:rPr lang="tr-TR" altLang="tr-TR" sz="1400"/>
              <a:t> dönemin özelliklerindendir. </a:t>
            </a:r>
          </a:p>
          <a:p>
            <a:pPr eaLnBrk="1" hangingPunct="1"/>
            <a:endParaRPr lang="tr-TR" altLang="tr-TR" sz="1400"/>
          </a:p>
          <a:p>
            <a:pPr eaLnBrk="1" hangingPunct="1"/>
            <a:r>
              <a:rPr lang="tr-TR" altLang="tr-TR" sz="1400"/>
              <a:t>Dönemin şair ve yazarları </a:t>
            </a:r>
            <a:r>
              <a:rPr lang="tr-TR" altLang="tr-TR" sz="1400" u="sng"/>
              <a:t>ŞİNASİ, NAMIK KEMAL VE ZİYA PAŞA’dır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CE4FEFC-1FBD-443E-88A0-E637AE90F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1800"/>
              <a:t>2. DÖNEM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DB065E6-0D4D-4CF4-9BFA-DA78E8068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800"/>
              <a:t>Ağırlaşan siyasi şartlardan dolayı  “</a:t>
            </a:r>
            <a:r>
              <a:rPr lang="tr-TR" altLang="tr-TR" sz="1800" u="sng"/>
              <a:t>Sanat, sanat içindir.”</a:t>
            </a:r>
            <a:r>
              <a:rPr lang="tr-TR" altLang="tr-TR" sz="1800"/>
              <a:t> anlayışını benimsemişlerdir.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Toplumsal konuların yerini </a:t>
            </a:r>
            <a:r>
              <a:rPr lang="tr-TR" altLang="tr-TR" sz="1800" u="sng"/>
              <a:t>aşk, ayrılık, düş kırıklığı gibi konular</a:t>
            </a:r>
            <a:r>
              <a:rPr lang="tr-TR" altLang="tr-TR" sz="1800"/>
              <a:t> almıştır.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Divan Edebiyatı’nın etkisi azaldığından edebiyatta yenilik hareketleri belli bir düzeye ulaşmıştır. Dönem sanatçılarından ABDÜLHAK HAMİT TARHAN şiirde yeniliğin öncüsü olmuştur.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Biçim yönünden </a:t>
            </a:r>
            <a:r>
              <a:rPr lang="tr-TR" altLang="tr-TR" sz="1800" u="sng"/>
              <a:t>yeni nazım şekilleri</a:t>
            </a:r>
            <a:r>
              <a:rPr lang="tr-TR" altLang="tr-TR" sz="1800"/>
              <a:t> denense de </a:t>
            </a:r>
            <a:r>
              <a:rPr lang="tr-TR" altLang="tr-TR" sz="1800" u="sng"/>
              <a:t>dildeki ağırlık</a:t>
            </a:r>
            <a:r>
              <a:rPr lang="tr-TR" altLang="tr-TR" sz="1800"/>
              <a:t> </a:t>
            </a:r>
            <a:r>
              <a:rPr lang="tr-TR" altLang="tr-TR" sz="1800" u="sng"/>
              <a:t>devam etmiştir.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u="sng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Dönemin yazar ve şairleri</a:t>
            </a:r>
            <a:r>
              <a:rPr lang="tr-TR" altLang="tr-TR" sz="1800" b="1" u="sng"/>
              <a:t> </a:t>
            </a:r>
            <a:r>
              <a:rPr lang="tr-TR" altLang="tr-TR" sz="1400" b="1" u="sng"/>
              <a:t>RECAİZADE MAHMUT EKREM</a:t>
            </a:r>
            <a:r>
              <a:rPr lang="tr-TR" altLang="tr-TR" sz="1800" b="1" u="sng"/>
              <a:t>, </a:t>
            </a:r>
            <a:r>
              <a:rPr lang="tr-TR" altLang="tr-TR" sz="1400" b="1" u="sng"/>
              <a:t>ABDÜLHAK HAMİT TARHAN, AHMET MİTHAT EFENDİ, ŞEMSEDDİN SAMİ, SAMİ PAŞAZADE SEZAİ, NABİZADE NAZIM VE MUALLİM NACİ’dir</a:t>
            </a:r>
            <a:r>
              <a:rPr lang="tr-TR" altLang="tr-TR" sz="1800" u="sng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2EE12A3-AA0E-4994-89AA-9355B6B76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836613"/>
          </a:xfrm>
        </p:spPr>
        <p:txBody>
          <a:bodyPr/>
          <a:lstStyle/>
          <a:p>
            <a:pPr eaLnBrk="1" hangingPunct="1"/>
            <a:r>
              <a:rPr lang="tr-TR" altLang="tr-TR" sz="2000"/>
              <a:t>ŞİİR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74534C7-9511-49F8-9990-E72052D66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24863" cy="5329237"/>
          </a:xfrm>
        </p:spPr>
        <p:txBody>
          <a:bodyPr/>
          <a:lstStyle/>
          <a:p>
            <a:pPr eaLnBrk="1" hangingPunct="1"/>
            <a:r>
              <a:rPr lang="tr-TR" altLang="tr-TR" sz="1600"/>
              <a:t>Her iki dönem şairleri </a:t>
            </a:r>
            <a:r>
              <a:rPr lang="tr-TR" altLang="tr-TR" sz="1600" u="sng"/>
              <a:t>biçim yönünden Divan şiiri geleneğine bağlı</a:t>
            </a:r>
            <a:r>
              <a:rPr lang="tr-TR" altLang="tr-TR" sz="1600"/>
              <a:t> kalmışlardır.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/>
              <a:t>Her iki dönem şairleri </a:t>
            </a:r>
            <a:r>
              <a:rPr lang="tr-TR" altLang="tr-TR" sz="1600" u="sng"/>
              <a:t>“Romantizm”in</a:t>
            </a:r>
            <a:r>
              <a:rPr lang="tr-TR" altLang="tr-TR" sz="1600"/>
              <a:t> etkisinde kalmışlardır.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 u="sng"/>
              <a:t>1.dönem şairleri “toplum için sanat”</a:t>
            </a:r>
            <a:r>
              <a:rPr lang="tr-TR" altLang="tr-TR" sz="1600"/>
              <a:t> anlayışını; </a:t>
            </a:r>
            <a:r>
              <a:rPr lang="tr-TR" altLang="tr-TR" sz="1600" u="sng"/>
              <a:t>2.dönem şairleri ise “sanat için sanat”</a:t>
            </a:r>
            <a:r>
              <a:rPr lang="tr-TR" altLang="tr-TR" sz="1600"/>
              <a:t> anlayışını benimsemişlerdir.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 u="sng"/>
              <a:t>1.dönem şairleri “vatan,millet,adalet” gibi konuları</a:t>
            </a:r>
            <a:r>
              <a:rPr lang="tr-TR" altLang="tr-TR" sz="1600"/>
              <a:t> ele alırken; </a:t>
            </a:r>
            <a:r>
              <a:rPr lang="tr-TR" altLang="tr-TR" sz="1600" u="sng"/>
              <a:t>2. dönemdekiler “aşk</a:t>
            </a:r>
            <a:r>
              <a:rPr lang="tr-TR" altLang="tr-TR" sz="1600"/>
              <a:t>, </a:t>
            </a:r>
            <a:r>
              <a:rPr lang="tr-TR" altLang="tr-TR" sz="1600" u="sng"/>
              <a:t>doğa, ölüm” gibi konuları</a:t>
            </a:r>
            <a:r>
              <a:rPr lang="tr-TR" altLang="tr-TR" sz="1600"/>
              <a:t> ele almışlardır.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/>
              <a:t>1. dönem şairleri dilde sadeleşmeyi amaçlamış ancak bunda başarılı olamamışlardır.   </a:t>
            </a:r>
            <a:r>
              <a:rPr lang="tr-TR" altLang="tr-TR" sz="1600" u="sng"/>
              <a:t>2. dönem şairleri ise ağır olan bu dili daha da ağırlaştırmışlardır</a:t>
            </a:r>
            <a:r>
              <a:rPr lang="tr-TR" altLang="tr-TR" sz="1600"/>
              <a:t>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/>
              <a:t>Şiirde </a:t>
            </a:r>
            <a:r>
              <a:rPr lang="tr-TR" altLang="tr-TR" sz="1600" u="sng"/>
              <a:t>sanatlı söyleyiş her iki dönem şairleri için de amaç olmaktan çıkmıştır</a:t>
            </a:r>
            <a:r>
              <a:rPr lang="tr-TR" altLang="tr-TR" sz="1600"/>
              <a:t>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/>
              <a:t>İki dönemin şairleri de şiirde parça güzelliğini bırakıp </a:t>
            </a:r>
            <a:r>
              <a:rPr lang="tr-TR" altLang="tr-TR" sz="1600" u="sng"/>
              <a:t>bütün güzelliğine ve konu birliğine önem vermiştir.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25660F-2BD9-4FB4-AA70-D80056329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223963"/>
          </a:xfrm>
        </p:spPr>
        <p:txBody>
          <a:bodyPr/>
          <a:lstStyle/>
          <a:p>
            <a:pPr eaLnBrk="1" hangingPunct="1"/>
            <a:r>
              <a:rPr lang="tr-TR" altLang="tr-TR" sz="2000"/>
              <a:t>ROMAN VE HİKAYE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68E4366-D718-4317-B504-A166C59F4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685338" cy="6884987"/>
          </a:xfrm>
        </p:spPr>
        <p:txBody>
          <a:bodyPr/>
          <a:lstStyle/>
          <a:p>
            <a:pPr eaLnBrk="1" hangingPunct="1"/>
            <a:r>
              <a:rPr lang="tr-TR" altLang="tr-TR" sz="1600"/>
              <a:t>İlk çeviri roman Yusuf Kamil Paşa’nın Fenelon’dan çevirdiği Telemak’tır.</a:t>
            </a:r>
          </a:p>
          <a:p>
            <a:pPr eaLnBrk="1" hangingPunct="1"/>
            <a:r>
              <a:rPr lang="tr-TR" altLang="tr-TR" sz="1600"/>
              <a:t>İlk yerli romanımız Şemseddin Sami’nin yazdığı “Taaşşuk-ı Talat ve Fitnat”tır.</a:t>
            </a:r>
          </a:p>
          <a:p>
            <a:pPr eaLnBrk="1" hangingPunct="1"/>
            <a:r>
              <a:rPr lang="tr-TR" altLang="tr-TR" sz="1600"/>
              <a:t>İlk edebi romanımız Namık Kemal’in yazdığı “İntibah”tır.</a:t>
            </a:r>
          </a:p>
          <a:p>
            <a:pPr eaLnBrk="1" hangingPunct="1"/>
            <a:r>
              <a:rPr lang="tr-TR" altLang="tr-TR" sz="1600"/>
              <a:t>İlk tarihi romanımız Namık Kemal’in yazdığı “Cezmi”dir.</a:t>
            </a:r>
          </a:p>
          <a:p>
            <a:pPr eaLnBrk="1" hangingPunct="1"/>
            <a:r>
              <a:rPr lang="tr-TR" altLang="tr-TR" sz="1600"/>
              <a:t>İlk köy romanımız Nabizade Nazım’ın yazdığı “Karabibik”tir.</a:t>
            </a:r>
          </a:p>
          <a:p>
            <a:pPr eaLnBrk="1" hangingPunct="1"/>
            <a:r>
              <a:rPr lang="tr-TR" altLang="tr-TR" sz="1600"/>
              <a:t>İlk hikaye kitabımız Ahmet Mithat Efendi’nin “ Letaif-i Rivayat”ıdır.</a:t>
            </a:r>
          </a:p>
          <a:p>
            <a:pPr eaLnBrk="1" hangingPunct="1"/>
            <a:endParaRPr lang="tr-TR" altLang="tr-TR" sz="1600"/>
          </a:p>
          <a:p>
            <a:pPr eaLnBrk="1" hangingPunct="1"/>
            <a:r>
              <a:rPr lang="tr-TR" altLang="tr-TR" sz="1600"/>
              <a:t>Konular genellikle günlük yaşamdan ya da tarihten alınmıştır.</a:t>
            </a:r>
          </a:p>
          <a:p>
            <a:pPr eaLnBrk="1" hangingPunct="1"/>
            <a:r>
              <a:rPr lang="tr-TR" altLang="tr-TR" sz="1600"/>
              <a:t>Yazarlar, kişiliklerini eserlerine yansıtmışlardır.</a:t>
            </a:r>
          </a:p>
          <a:p>
            <a:pPr eaLnBrk="1" hangingPunct="1"/>
            <a:r>
              <a:rPr lang="tr-TR" altLang="tr-TR" sz="1600"/>
              <a:t>Olay akışında rastlantılara sıkça karşılaşılır.</a:t>
            </a:r>
          </a:p>
          <a:p>
            <a:pPr eaLnBrk="1" hangingPunct="1"/>
            <a:r>
              <a:rPr lang="tr-TR" altLang="tr-TR" sz="1600"/>
              <a:t>Kahramanlar tek yönlüdür; hep iyi ya da hep kötü.</a:t>
            </a:r>
          </a:p>
          <a:p>
            <a:pPr eaLnBrk="1" hangingPunct="1"/>
            <a:r>
              <a:rPr lang="tr-TR" altLang="tr-TR" sz="1600"/>
              <a:t>1.dönemde romanın amacı halkı eğitmek iken 2.dönemde amaç sanattır.</a:t>
            </a:r>
          </a:p>
          <a:p>
            <a:pPr eaLnBrk="1" hangingPunct="1"/>
            <a:r>
              <a:rPr lang="tr-TR" altLang="tr-TR" sz="1600"/>
              <a:t>1.dönem “Romantim”in, 2.dönem “Realizm”in etkisinde kalmıştır.</a:t>
            </a:r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CACEFB3-9C09-4700-BC5C-2A57BC60B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TİYATRO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6225445-B52D-4DFB-A2EF-01D79CDD4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600"/>
              <a:t>İlk ciddi tiyatro 1867’de Güllü Agop’un idare ettiği Osmanlı Tiyatrosu’dur.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/>
          </a:p>
          <a:p>
            <a:pPr eaLnBrk="1" hangingPunct="1">
              <a:lnSpc>
                <a:spcPct val="80000"/>
              </a:lnSpc>
            </a:pPr>
            <a:r>
              <a:rPr lang="tr-TR" altLang="tr-TR" sz="1600"/>
              <a:t>İlk Türk piyesi küçük bir dram ola”Hikaye-i İbrahim Paşa ve İbrahim Gülşeni”dir.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/>
          </a:p>
          <a:p>
            <a:pPr eaLnBrk="1" hangingPunct="1">
              <a:lnSpc>
                <a:spcPct val="80000"/>
              </a:lnSpc>
            </a:pPr>
            <a:r>
              <a:rPr lang="tr-TR" altLang="tr-TR" sz="1600"/>
              <a:t>Batılı anlamdaki </a:t>
            </a:r>
            <a:r>
              <a:rPr lang="tr-TR" altLang="tr-TR" sz="1600" u="sng"/>
              <a:t>ilk tiyatro Şinasi’nin yazdığı “Şair Evlenmesi’ adlı komedidir</a:t>
            </a:r>
            <a:r>
              <a:rPr lang="tr-TR" altLang="tr-TR" sz="1600"/>
              <a:t>.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/>
          </a:p>
          <a:p>
            <a:pPr eaLnBrk="1" hangingPunct="1">
              <a:lnSpc>
                <a:spcPct val="80000"/>
              </a:lnSpc>
            </a:pPr>
            <a:r>
              <a:rPr lang="tr-TR" altLang="tr-TR" sz="1600" u="sng"/>
              <a:t>Sahnelenen ilk tiyatromuz ise Namık Kemal’in yazdığı “Vatan Yahut Silistre’dir.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 u="sng"/>
          </a:p>
          <a:p>
            <a:pPr eaLnBrk="1" hangingPunct="1">
              <a:lnSpc>
                <a:spcPct val="80000"/>
              </a:lnSpc>
            </a:pPr>
            <a:r>
              <a:rPr lang="tr-TR" altLang="tr-TR" sz="1600"/>
              <a:t>Tiyatro halkı eğitmek amacından dolayı daha çok okunmak için yazılmıştır.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600"/>
          </a:p>
          <a:p>
            <a:pPr eaLnBrk="1" hangingPunct="1">
              <a:lnSpc>
                <a:spcPct val="80000"/>
              </a:lnSpc>
            </a:pPr>
            <a:r>
              <a:rPr lang="tr-TR" altLang="tr-TR" sz="1600"/>
              <a:t>1.dönem tiyatrolarının dili 2. döneme göre daha anlaşılır bir niteliktedir.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110</TotalTime>
  <Words>676</Words>
  <Application>Microsoft Office PowerPoint</Application>
  <PresentationFormat>Ekran Gösterisi (4:3)</PresentationFormat>
  <Paragraphs>88</Paragraphs>
  <Slides>8</Slides>
  <Notes>0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Kimono</vt:lpstr>
      <vt:lpstr>TANZİMAT DÖNEMİ TÜRK EDEBİYATI</vt:lpstr>
      <vt:lpstr>PowerPoint Sunusu</vt:lpstr>
      <vt:lpstr>HAZIRLIK DÖNEMİ</vt:lpstr>
      <vt:lpstr>1. DÖNEM(1860-1878)</vt:lpstr>
      <vt:lpstr>2. DÖNEM</vt:lpstr>
      <vt:lpstr>ŞİİR</vt:lpstr>
      <vt:lpstr>ROMAN VE HİKAYE</vt:lpstr>
      <vt:lpstr>TİYATRO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TANZİMAT DÖNEMİ TÜRK EDEBİYATI</dc:title>
  <dc:creator>http://www.nedir.org</dc:creator>
  <cp:lastModifiedBy>mehmet genç</cp:lastModifiedBy>
  <cp:revision>7</cp:revision>
  <dcterms:created xsi:type="dcterms:W3CDTF">2006-12-02T20:16:41Z</dcterms:created>
  <dcterms:modified xsi:type="dcterms:W3CDTF">2018-11-06T09:06:04Z</dcterms:modified>
</cp:coreProperties>
</file>