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7"/>
  </p:notesMasterIdLst>
  <p:sldIdLst>
    <p:sldId id="270" r:id="rId2"/>
    <p:sldId id="271" r:id="rId3"/>
    <p:sldId id="272" r:id="rId4"/>
    <p:sldId id="273" r:id="rId5"/>
    <p:sldId id="274" r:id="rId6"/>
  </p:sldIdLst>
  <p:sldSz cx="9144000" cy="6858000" type="screen4x3"/>
  <p:notesSz cx="6858000" cy="9144000"/>
  <p:defaultTextStyle>
    <a:defPPr>
      <a:defRPr lang="tr-TR"/>
    </a:defPPr>
    <a:lvl1pPr algn="l" rtl="0" fontAlgn="base">
      <a:spcBef>
        <a:spcPct val="0"/>
      </a:spcBef>
      <a:spcAft>
        <a:spcPct val="0"/>
      </a:spcAft>
      <a:defRPr sz="32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32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32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32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3200" kern="1200">
        <a:solidFill>
          <a:schemeClr val="tx1"/>
        </a:solidFill>
        <a:latin typeface="Tahoma" panose="020B0604030504040204" pitchFamily="34" charset="0"/>
        <a:ea typeface="+mn-ea"/>
        <a:cs typeface="+mn-cs"/>
      </a:defRPr>
    </a:lvl5pPr>
    <a:lvl6pPr marL="2286000" algn="l" defTabSz="914400" rtl="0" eaLnBrk="1" latinLnBrk="0" hangingPunct="1">
      <a:defRPr sz="3200" kern="1200">
        <a:solidFill>
          <a:schemeClr val="tx1"/>
        </a:solidFill>
        <a:latin typeface="Tahoma" panose="020B0604030504040204" pitchFamily="34" charset="0"/>
        <a:ea typeface="+mn-ea"/>
        <a:cs typeface="+mn-cs"/>
      </a:defRPr>
    </a:lvl6pPr>
    <a:lvl7pPr marL="2743200" algn="l" defTabSz="914400" rtl="0" eaLnBrk="1" latinLnBrk="0" hangingPunct="1">
      <a:defRPr sz="3200" kern="1200">
        <a:solidFill>
          <a:schemeClr val="tx1"/>
        </a:solidFill>
        <a:latin typeface="Tahoma" panose="020B0604030504040204" pitchFamily="34" charset="0"/>
        <a:ea typeface="+mn-ea"/>
        <a:cs typeface="+mn-cs"/>
      </a:defRPr>
    </a:lvl7pPr>
    <a:lvl8pPr marL="3200400" algn="l" defTabSz="914400" rtl="0" eaLnBrk="1" latinLnBrk="0" hangingPunct="1">
      <a:defRPr sz="3200" kern="1200">
        <a:solidFill>
          <a:schemeClr val="tx1"/>
        </a:solidFill>
        <a:latin typeface="Tahoma" panose="020B0604030504040204" pitchFamily="34" charset="0"/>
        <a:ea typeface="+mn-ea"/>
        <a:cs typeface="+mn-cs"/>
      </a:defRPr>
    </a:lvl8pPr>
    <a:lvl9pPr marL="3657600" algn="l" defTabSz="914400" rtl="0" eaLnBrk="1" latinLnBrk="0" hangingPunct="1">
      <a:defRPr sz="32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5935AED3-2983-48C4-84EB-06D727A8D8C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a:extLst>
              <a:ext uri="{FF2B5EF4-FFF2-40B4-BE49-F238E27FC236}">
                <a16:creationId xmlns:a16="http://schemas.microsoft.com/office/drawing/2014/main" id="{474D2C83-0965-4246-B581-FEC8CA52818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5A39BC-CF6E-48F8-8934-30F83CEC0DCD}" type="datetimeFigureOut">
              <a:rPr lang="tr-TR"/>
              <a:pPr>
                <a:defRPr/>
              </a:pPr>
              <a:t>18.11.2018</a:t>
            </a:fld>
            <a:endParaRPr lang="tr-TR"/>
          </a:p>
        </p:txBody>
      </p:sp>
      <p:sp>
        <p:nvSpPr>
          <p:cNvPr id="4" name="3 Slayt Görüntüsü Yer Tutucusu">
            <a:extLst>
              <a:ext uri="{FF2B5EF4-FFF2-40B4-BE49-F238E27FC236}">
                <a16:creationId xmlns:a16="http://schemas.microsoft.com/office/drawing/2014/main" id="{27D2BA2C-3194-49B7-A229-B1C51D5EC1E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16:creationId xmlns:a16="http://schemas.microsoft.com/office/drawing/2014/main" id="{3C27E8CC-7018-4F4C-8482-88A897D0719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a:extLst>
              <a:ext uri="{FF2B5EF4-FFF2-40B4-BE49-F238E27FC236}">
                <a16:creationId xmlns:a16="http://schemas.microsoft.com/office/drawing/2014/main" id="{62C966F9-A0BE-42A8-818E-3FA8FC8A6F4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a:extLst>
              <a:ext uri="{FF2B5EF4-FFF2-40B4-BE49-F238E27FC236}">
                <a16:creationId xmlns:a16="http://schemas.microsoft.com/office/drawing/2014/main" id="{A961D57A-29FD-43DD-BAE9-6C8E85B89C3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211CE6C-EFBD-4130-A470-488CF5955B86}"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205B655-25F7-4824-AC40-15722ADEF266}"/>
              </a:ext>
            </a:extLst>
          </p:cNvPr>
          <p:cNvGrpSpPr>
            <a:grpSpLocks/>
          </p:cNvGrpSpPr>
          <p:nvPr/>
        </p:nvGrpSpPr>
        <p:grpSpPr bwMode="auto">
          <a:xfrm>
            <a:off x="0" y="0"/>
            <a:ext cx="8458200" cy="5943600"/>
            <a:chOff x="0" y="0"/>
            <a:chExt cx="5328" cy="3744"/>
          </a:xfrm>
        </p:grpSpPr>
        <p:sp>
          <p:nvSpPr>
            <p:cNvPr id="5" name="Freeform 3">
              <a:extLst>
                <a:ext uri="{FF2B5EF4-FFF2-40B4-BE49-F238E27FC236}">
                  <a16:creationId xmlns:a16="http://schemas.microsoft.com/office/drawing/2014/main" id="{14478522-E4DE-490C-BA59-73A5BF09474A}"/>
                </a:ext>
              </a:extLst>
            </p:cNvPr>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tr-TR"/>
            </a:p>
          </p:txBody>
        </p:sp>
        <p:sp>
          <p:nvSpPr>
            <p:cNvPr id="6" name="Freeform 4">
              <a:extLst>
                <a:ext uri="{FF2B5EF4-FFF2-40B4-BE49-F238E27FC236}">
                  <a16:creationId xmlns:a16="http://schemas.microsoft.com/office/drawing/2014/main" id="{EC74AD42-5F3D-4225-9CA7-E72C967BDF23}"/>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1003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003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tr-TR"/>
              <a:t>Asıl başlık stili için tıklatın</a:t>
            </a:r>
          </a:p>
        </p:txBody>
      </p:sp>
      <p:sp>
        <p:nvSpPr>
          <p:cNvPr id="7" name="Rectangle 6">
            <a:extLst>
              <a:ext uri="{FF2B5EF4-FFF2-40B4-BE49-F238E27FC236}">
                <a16:creationId xmlns:a16="http://schemas.microsoft.com/office/drawing/2014/main" id="{4C4FBBE7-2C06-4176-8083-4EA01AA1F962}"/>
              </a:ext>
            </a:extLst>
          </p:cNvPr>
          <p:cNvSpPr>
            <a:spLocks noGrp="1" noChangeArrowheads="1"/>
          </p:cNvSpPr>
          <p:nvPr>
            <p:ph type="dt" sz="quarter" idx="10"/>
          </p:nvPr>
        </p:nvSpPr>
        <p:spPr/>
        <p:txBody>
          <a:bodyPr/>
          <a:lstStyle>
            <a:lvl1pPr>
              <a:defRPr/>
            </a:lvl1pPr>
          </a:lstStyle>
          <a:p>
            <a:pPr>
              <a:defRPr/>
            </a:pPr>
            <a:endParaRPr lang="tr-TR"/>
          </a:p>
        </p:txBody>
      </p:sp>
      <p:sp>
        <p:nvSpPr>
          <p:cNvPr id="8" name="Rectangle 7">
            <a:extLst>
              <a:ext uri="{FF2B5EF4-FFF2-40B4-BE49-F238E27FC236}">
                <a16:creationId xmlns:a16="http://schemas.microsoft.com/office/drawing/2014/main" id="{F7107E86-06E2-46A5-84C4-8A25D3772A21}"/>
              </a:ext>
            </a:extLst>
          </p:cNvPr>
          <p:cNvSpPr>
            <a:spLocks noGrp="1" noChangeArrowheads="1"/>
          </p:cNvSpPr>
          <p:nvPr>
            <p:ph type="ftr" sz="quarter" idx="11"/>
          </p:nvPr>
        </p:nvSpPr>
        <p:spPr/>
        <p:txBody>
          <a:bodyPr/>
          <a:lstStyle>
            <a:lvl1pPr>
              <a:defRPr/>
            </a:lvl1pPr>
          </a:lstStyle>
          <a:p>
            <a:pPr>
              <a:defRPr/>
            </a:pPr>
            <a:endParaRPr lang="tr-TR"/>
          </a:p>
        </p:txBody>
      </p:sp>
      <p:sp>
        <p:nvSpPr>
          <p:cNvPr id="9" name="Rectangle 8">
            <a:extLst>
              <a:ext uri="{FF2B5EF4-FFF2-40B4-BE49-F238E27FC236}">
                <a16:creationId xmlns:a16="http://schemas.microsoft.com/office/drawing/2014/main" id="{70C867FC-8125-4BF3-96BC-83BC56D41698}"/>
              </a:ext>
            </a:extLst>
          </p:cNvPr>
          <p:cNvSpPr>
            <a:spLocks noGrp="1" noChangeArrowheads="1"/>
          </p:cNvSpPr>
          <p:nvPr>
            <p:ph type="sldNum" sz="quarter" idx="12"/>
          </p:nvPr>
        </p:nvSpPr>
        <p:spPr/>
        <p:txBody>
          <a:bodyPr/>
          <a:lstStyle>
            <a:lvl1pPr>
              <a:defRPr/>
            </a:lvl1pPr>
          </a:lstStyle>
          <a:p>
            <a:fld id="{81A5BEFE-5175-40A0-93E4-A41CC0F948D2}" type="slidenum">
              <a:rPr lang="tr-TR" altLang="tr-TR"/>
              <a:pPr/>
              <a:t>‹#›</a:t>
            </a:fld>
            <a:endParaRPr lang="tr-TR" altLang="tr-TR"/>
          </a:p>
        </p:txBody>
      </p:sp>
    </p:spTree>
    <p:extLst>
      <p:ext uri="{BB962C8B-B14F-4D97-AF65-F5344CB8AC3E}">
        <p14:creationId xmlns:p14="http://schemas.microsoft.com/office/powerpoint/2010/main" val="193282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a:extLst>
              <a:ext uri="{FF2B5EF4-FFF2-40B4-BE49-F238E27FC236}">
                <a16:creationId xmlns:a16="http://schemas.microsoft.com/office/drawing/2014/main" id="{3A28E9BD-D817-4E01-8766-3BFC9EAFFA8B}"/>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8">
            <a:extLst>
              <a:ext uri="{FF2B5EF4-FFF2-40B4-BE49-F238E27FC236}">
                <a16:creationId xmlns:a16="http://schemas.microsoft.com/office/drawing/2014/main" id="{D9A03918-2CA0-4B67-A3B8-9CA73186631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9">
            <a:extLst>
              <a:ext uri="{FF2B5EF4-FFF2-40B4-BE49-F238E27FC236}">
                <a16:creationId xmlns:a16="http://schemas.microsoft.com/office/drawing/2014/main" id="{DD8B82D7-73CB-404E-8599-860D5FC8E6AA}"/>
              </a:ext>
            </a:extLst>
          </p:cNvPr>
          <p:cNvSpPr>
            <a:spLocks noGrp="1" noChangeArrowheads="1"/>
          </p:cNvSpPr>
          <p:nvPr>
            <p:ph type="sldNum" sz="quarter" idx="12"/>
          </p:nvPr>
        </p:nvSpPr>
        <p:spPr>
          <a:ln/>
        </p:spPr>
        <p:txBody>
          <a:bodyPr/>
          <a:lstStyle>
            <a:lvl1pPr>
              <a:defRPr/>
            </a:lvl1pPr>
          </a:lstStyle>
          <a:p>
            <a:fld id="{1ABF0566-4171-4D59-95D5-9305EC161346}" type="slidenum">
              <a:rPr lang="tr-TR" altLang="tr-TR"/>
              <a:pPr/>
              <a:t>‹#›</a:t>
            </a:fld>
            <a:endParaRPr lang="tr-TR" altLang="tr-TR"/>
          </a:p>
        </p:txBody>
      </p:sp>
    </p:spTree>
    <p:extLst>
      <p:ext uri="{BB962C8B-B14F-4D97-AF65-F5344CB8AC3E}">
        <p14:creationId xmlns:p14="http://schemas.microsoft.com/office/powerpoint/2010/main" val="70742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2136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2136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a:extLst>
              <a:ext uri="{FF2B5EF4-FFF2-40B4-BE49-F238E27FC236}">
                <a16:creationId xmlns:a16="http://schemas.microsoft.com/office/drawing/2014/main" id="{3F45B210-2D45-466A-814E-29D96FA8B5EE}"/>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8">
            <a:extLst>
              <a:ext uri="{FF2B5EF4-FFF2-40B4-BE49-F238E27FC236}">
                <a16:creationId xmlns:a16="http://schemas.microsoft.com/office/drawing/2014/main" id="{89649E3C-F42F-44A0-AB34-79A6ACF44DE1}"/>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9">
            <a:extLst>
              <a:ext uri="{FF2B5EF4-FFF2-40B4-BE49-F238E27FC236}">
                <a16:creationId xmlns:a16="http://schemas.microsoft.com/office/drawing/2014/main" id="{48E945E5-6CBF-4C71-BB88-72C349E5A2C9}"/>
              </a:ext>
            </a:extLst>
          </p:cNvPr>
          <p:cNvSpPr>
            <a:spLocks noGrp="1" noChangeArrowheads="1"/>
          </p:cNvSpPr>
          <p:nvPr>
            <p:ph type="sldNum" sz="quarter" idx="12"/>
          </p:nvPr>
        </p:nvSpPr>
        <p:spPr>
          <a:ln/>
        </p:spPr>
        <p:txBody>
          <a:bodyPr/>
          <a:lstStyle>
            <a:lvl1pPr>
              <a:defRPr/>
            </a:lvl1pPr>
          </a:lstStyle>
          <a:p>
            <a:fld id="{E043463A-EDB0-49FD-8540-9ED403B1186E}" type="slidenum">
              <a:rPr lang="tr-TR" altLang="tr-TR"/>
              <a:pPr/>
              <a:t>‹#›</a:t>
            </a:fld>
            <a:endParaRPr lang="tr-TR" altLang="tr-TR"/>
          </a:p>
        </p:txBody>
      </p:sp>
    </p:spTree>
    <p:extLst>
      <p:ext uri="{BB962C8B-B14F-4D97-AF65-F5344CB8AC3E}">
        <p14:creationId xmlns:p14="http://schemas.microsoft.com/office/powerpoint/2010/main" val="307053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a:extLst>
              <a:ext uri="{FF2B5EF4-FFF2-40B4-BE49-F238E27FC236}">
                <a16:creationId xmlns:a16="http://schemas.microsoft.com/office/drawing/2014/main" id="{BE4F04C4-232C-470F-9A09-29E9D29C4AFF}"/>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8">
            <a:extLst>
              <a:ext uri="{FF2B5EF4-FFF2-40B4-BE49-F238E27FC236}">
                <a16:creationId xmlns:a16="http://schemas.microsoft.com/office/drawing/2014/main" id="{74CCCC38-EF1C-4B19-8ACA-8B573078B78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9">
            <a:extLst>
              <a:ext uri="{FF2B5EF4-FFF2-40B4-BE49-F238E27FC236}">
                <a16:creationId xmlns:a16="http://schemas.microsoft.com/office/drawing/2014/main" id="{0990AF80-2A2C-4F18-B063-BB5B0AF8AFD3}"/>
              </a:ext>
            </a:extLst>
          </p:cNvPr>
          <p:cNvSpPr>
            <a:spLocks noGrp="1" noChangeArrowheads="1"/>
          </p:cNvSpPr>
          <p:nvPr>
            <p:ph type="sldNum" sz="quarter" idx="12"/>
          </p:nvPr>
        </p:nvSpPr>
        <p:spPr>
          <a:ln/>
        </p:spPr>
        <p:txBody>
          <a:bodyPr/>
          <a:lstStyle>
            <a:lvl1pPr>
              <a:defRPr/>
            </a:lvl1pPr>
          </a:lstStyle>
          <a:p>
            <a:fld id="{DF13C3EC-AD9E-4682-8E7F-06F80C0C8BBB}" type="slidenum">
              <a:rPr lang="tr-TR" altLang="tr-TR"/>
              <a:pPr/>
              <a:t>‹#›</a:t>
            </a:fld>
            <a:endParaRPr lang="tr-TR" altLang="tr-TR"/>
          </a:p>
        </p:txBody>
      </p:sp>
    </p:spTree>
    <p:extLst>
      <p:ext uri="{BB962C8B-B14F-4D97-AF65-F5344CB8AC3E}">
        <p14:creationId xmlns:p14="http://schemas.microsoft.com/office/powerpoint/2010/main" val="130696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7">
            <a:extLst>
              <a:ext uri="{FF2B5EF4-FFF2-40B4-BE49-F238E27FC236}">
                <a16:creationId xmlns:a16="http://schemas.microsoft.com/office/drawing/2014/main" id="{23C4D1C5-404C-495B-91B7-877EA2225C95}"/>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8">
            <a:extLst>
              <a:ext uri="{FF2B5EF4-FFF2-40B4-BE49-F238E27FC236}">
                <a16:creationId xmlns:a16="http://schemas.microsoft.com/office/drawing/2014/main" id="{7235D85C-1DD2-45B4-9D99-5F787C0B286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9">
            <a:extLst>
              <a:ext uri="{FF2B5EF4-FFF2-40B4-BE49-F238E27FC236}">
                <a16:creationId xmlns:a16="http://schemas.microsoft.com/office/drawing/2014/main" id="{57466AC5-5FAE-4EF8-86AB-8416C31FA2F2}"/>
              </a:ext>
            </a:extLst>
          </p:cNvPr>
          <p:cNvSpPr>
            <a:spLocks noGrp="1" noChangeArrowheads="1"/>
          </p:cNvSpPr>
          <p:nvPr>
            <p:ph type="sldNum" sz="quarter" idx="12"/>
          </p:nvPr>
        </p:nvSpPr>
        <p:spPr>
          <a:ln/>
        </p:spPr>
        <p:txBody>
          <a:bodyPr/>
          <a:lstStyle>
            <a:lvl1pPr>
              <a:defRPr/>
            </a:lvl1pPr>
          </a:lstStyle>
          <a:p>
            <a:fld id="{C0A27AA4-1AAB-49B7-974B-9EC132CF6D75}" type="slidenum">
              <a:rPr lang="tr-TR" altLang="tr-TR"/>
              <a:pPr/>
              <a:t>‹#›</a:t>
            </a:fld>
            <a:endParaRPr lang="tr-TR" altLang="tr-TR"/>
          </a:p>
        </p:txBody>
      </p:sp>
    </p:spTree>
    <p:extLst>
      <p:ext uri="{BB962C8B-B14F-4D97-AF65-F5344CB8AC3E}">
        <p14:creationId xmlns:p14="http://schemas.microsoft.com/office/powerpoint/2010/main" val="20350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7">
            <a:extLst>
              <a:ext uri="{FF2B5EF4-FFF2-40B4-BE49-F238E27FC236}">
                <a16:creationId xmlns:a16="http://schemas.microsoft.com/office/drawing/2014/main" id="{7FAFC078-4E9A-424F-99E2-6A2A9CA5B4AF}"/>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8">
            <a:extLst>
              <a:ext uri="{FF2B5EF4-FFF2-40B4-BE49-F238E27FC236}">
                <a16:creationId xmlns:a16="http://schemas.microsoft.com/office/drawing/2014/main" id="{8D452695-106B-4F56-B70B-4207CC86BDB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9">
            <a:extLst>
              <a:ext uri="{FF2B5EF4-FFF2-40B4-BE49-F238E27FC236}">
                <a16:creationId xmlns:a16="http://schemas.microsoft.com/office/drawing/2014/main" id="{8517A0BC-43A9-41FD-B6BD-2248E85380CD}"/>
              </a:ext>
            </a:extLst>
          </p:cNvPr>
          <p:cNvSpPr>
            <a:spLocks noGrp="1" noChangeArrowheads="1"/>
          </p:cNvSpPr>
          <p:nvPr>
            <p:ph type="sldNum" sz="quarter" idx="12"/>
          </p:nvPr>
        </p:nvSpPr>
        <p:spPr>
          <a:ln/>
        </p:spPr>
        <p:txBody>
          <a:bodyPr/>
          <a:lstStyle>
            <a:lvl1pPr>
              <a:defRPr/>
            </a:lvl1pPr>
          </a:lstStyle>
          <a:p>
            <a:fld id="{CC739EF7-4529-483E-8291-BA22252B843E}" type="slidenum">
              <a:rPr lang="tr-TR" altLang="tr-TR"/>
              <a:pPr/>
              <a:t>‹#›</a:t>
            </a:fld>
            <a:endParaRPr lang="tr-TR" altLang="tr-TR"/>
          </a:p>
        </p:txBody>
      </p:sp>
    </p:spTree>
    <p:extLst>
      <p:ext uri="{BB962C8B-B14F-4D97-AF65-F5344CB8AC3E}">
        <p14:creationId xmlns:p14="http://schemas.microsoft.com/office/powerpoint/2010/main" val="204948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7">
            <a:extLst>
              <a:ext uri="{FF2B5EF4-FFF2-40B4-BE49-F238E27FC236}">
                <a16:creationId xmlns:a16="http://schemas.microsoft.com/office/drawing/2014/main" id="{240A7FCC-7B92-44D3-BEED-D8B5318E9014}"/>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8">
            <a:extLst>
              <a:ext uri="{FF2B5EF4-FFF2-40B4-BE49-F238E27FC236}">
                <a16:creationId xmlns:a16="http://schemas.microsoft.com/office/drawing/2014/main" id="{9017ED98-EBAF-47EC-BD17-9086E18C91C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9">
            <a:extLst>
              <a:ext uri="{FF2B5EF4-FFF2-40B4-BE49-F238E27FC236}">
                <a16:creationId xmlns:a16="http://schemas.microsoft.com/office/drawing/2014/main" id="{37196F6A-C590-4EF5-8FB8-6E077E2A3CCC}"/>
              </a:ext>
            </a:extLst>
          </p:cNvPr>
          <p:cNvSpPr>
            <a:spLocks noGrp="1" noChangeArrowheads="1"/>
          </p:cNvSpPr>
          <p:nvPr>
            <p:ph type="sldNum" sz="quarter" idx="12"/>
          </p:nvPr>
        </p:nvSpPr>
        <p:spPr>
          <a:ln/>
        </p:spPr>
        <p:txBody>
          <a:bodyPr/>
          <a:lstStyle>
            <a:lvl1pPr>
              <a:defRPr/>
            </a:lvl1pPr>
          </a:lstStyle>
          <a:p>
            <a:fld id="{36837BAC-850C-4633-B12F-3D5C877C8E1F}" type="slidenum">
              <a:rPr lang="tr-TR" altLang="tr-TR"/>
              <a:pPr/>
              <a:t>‹#›</a:t>
            </a:fld>
            <a:endParaRPr lang="tr-TR" altLang="tr-TR"/>
          </a:p>
        </p:txBody>
      </p:sp>
    </p:spTree>
    <p:extLst>
      <p:ext uri="{BB962C8B-B14F-4D97-AF65-F5344CB8AC3E}">
        <p14:creationId xmlns:p14="http://schemas.microsoft.com/office/powerpoint/2010/main" val="381788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7">
            <a:extLst>
              <a:ext uri="{FF2B5EF4-FFF2-40B4-BE49-F238E27FC236}">
                <a16:creationId xmlns:a16="http://schemas.microsoft.com/office/drawing/2014/main" id="{A00AAAC0-BBFE-49F4-95AC-99D3D1E0F9E8}"/>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8">
            <a:extLst>
              <a:ext uri="{FF2B5EF4-FFF2-40B4-BE49-F238E27FC236}">
                <a16:creationId xmlns:a16="http://schemas.microsoft.com/office/drawing/2014/main" id="{5B41E824-7EAB-4442-81C8-C1BE3D5C473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9">
            <a:extLst>
              <a:ext uri="{FF2B5EF4-FFF2-40B4-BE49-F238E27FC236}">
                <a16:creationId xmlns:a16="http://schemas.microsoft.com/office/drawing/2014/main" id="{E7D9FFC1-FE09-488F-8BE7-4308DDE8B451}"/>
              </a:ext>
            </a:extLst>
          </p:cNvPr>
          <p:cNvSpPr>
            <a:spLocks noGrp="1" noChangeArrowheads="1"/>
          </p:cNvSpPr>
          <p:nvPr>
            <p:ph type="sldNum" sz="quarter" idx="12"/>
          </p:nvPr>
        </p:nvSpPr>
        <p:spPr>
          <a:ln/>
        </p:spPr>
        <p:txBody>
          <a:bodyPr/>
          <a:lstStyle>
            <a:lvl1pPr>
              <a:defRPr/>
            </a:lvl1pPr>
          </a:lstStyle>
          <a:p>
            <a:fld id="{3D261656-2A9F-46E9-8550-48AF72DA2EC6}" type="slidenum">
              <a:rPr lang="tr-TR" altLang="tr-TR"/>
              <a:pPr/>
              <a:t>‹#›</a:t>
            </a:fld>
            <a:endParaRPr lang="tr-TR" altLang="tr-TR"/>
          </a:p>
        </p:txBody>
      </p:sp>
    </p:spTree>
    <p:extLst>
      <p:ext uri="{BB962C8B-B14F-4D97-AF65-F5344CB8AC3E}">
        <p14:creationId xmlns:p14="http://schemas.microsoft.com/office/powerpoint/2010/main" val="177871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AB305382-7F79-4125-9AF9-7CD42E3B5F42}"/>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8">
            <a:extLst>
              <a:ext uri="{FF2B5EF4-FFF2-40B4-BE49-F238E27FC236}">
                <a16:creationId xmlns:a16="http://schemas.microsoft.com/office/drawing/2014/main" id="{45D57DD7-21DC-4795-A855-AF697C2C6A1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9">
            <a:extLst>
              <a:ext uri="{FF2B5EF4-FFF2-40B4-BE49-F238E27FC236}">
                <a16:creationId xmlns:a16="http://schemas.microsoft.com/office/drawing/2014/main" id="{28B11EDF-C40D-4F3D-9924-E85B5B9763D0}"/>
              </a:ext>
            </a:extLst>
          </p:cNvPr>
          <p:cNvSpPr>
            <a:spLocks noGrp="1" noChangeArrowheads="1"/>
          </p:cNvSpPr>
          <p:nvPr>
            <p:ph type="sldNum" sz="quarter" idx="12"/>
          </p:nvPr>
        </p:nvSpPr>
        <p:spPr>
          <a:ln/>
        </p:spPr>
        <p:txBody>
          <a:bodyPr/>
          <a:lstStyle>
            <a:lvl1pPr>
              <a:defRPr/>
            </a:lvl1pPr>
          </a:lstStyle>
          <a:p>
            <a:fld id="{6ED1A909-C130-4214-A906-AA5D52482F5C}" type="slidenum">
              <a:rPr lang="tr-TR" altLang="tr-TR"/>
              <a:pPr/>
              <a:t>‹#›</a:t>
            </a:fld>
            <a:endParaRPr lang="tr-TR" altLang="tr-TR"/>
          </a:p>
        </p:txBody>
      </p:sp>
    </p:spTree>
    <p:extLst>
      <p:ext uri="{BB962C8B-B14F-4D97-AF65-F5344CB8AC3E}">
        <p14:creationId xmlns:p14="http://schemas.microsoft.com/office/powerpoint/2010/main" val="99748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a:extLst>
              <a:ext uri="{FF2B5EF4-FFF2-40B4-BE49-F238E27FC236}">
                <a16:creationId xmlns:a16="http://schemas.microsoft.com/office/drawing/2014/main" id="{64A87DCF-11A7-43CE-AED0-5E12578C202E}"/>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8">
            <a:extLst>
              <a:ext uri="{FF2B5EF4-FFF2-40B4-BE49-F238E27FC236}">
                <a16:creationId xmlns:a16="http://schemas.microsoft.com/office/drawing/2014/main" id="{1013F6C3-686F-466D-8937-9A438C584A7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9">
            <a:extLst>
              <a:ext uri="{FF2B5EF4-FFF2-40B4-BE49-F238E27FC236}">
                <a16:creationId xmlns:a16="http://schemas.microsoft.com/office/drawing/2014/main" id="{1900DF7B-9E1C-456C-BB1D-F946D65FAAF9}"/>
              </a:ext>
            </a:extLst>
          </p:cNvPr>
          <p:cNvSpPr>
            <a:spLocks noGrp="1" noChangeArrowheads="1"/>
          </p:cNvSpPr>
          <p:nvPr>
            <p:ph type="sldNum" sz="quarter" idx="12"/>
          </p:nvPr>
        </p:nvSpPr>
        <p:spPr>
          <a:ln/>
        </p:spPr>
        <p:txBody>
          <a:bodyPr/>
          <a:lstStyle>
            <a:lvl1pPr>
              <a:defRPr/>
            </a:lvl1pPr>
          </a:lstStyle>
          <a:p>
            <a:fld id="{27D3AA85-6501-46FE-82D5-143F9553DFD6}" type="slidenum">
              <a:rPr lang="tr-TR" altLang="tr-TR"/>
              <a:pPr/>
              <a:t>‹#›</a:t>
            </a:fld>
            <a:endParaRPr lang="tr-TR" altLang="tr-TR"/>
          </a:p>
        </p:txBody>
      </p:sp>
    </p:spTree>
    <p:extLst>
      <p:ext uri="{BB962C8B-B14F-4D97-AF65-F5344CB8AC3E}">
        <p14:creationId xmlns:p14="http://schemas.microsoft.com/office/powerpoint/2010/main" val="218836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a:extLst>
              <a:ext uri="{FF2B5EF4-FFF2-40B4-BE49-F238E27FC236}">
                <a16:creationId xmlns:a16="http://schemas.microsoft.com/office/drawing/2014/main" id="{71C5B49F-C027-490D-9813-E4E419961444}"/>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8">
            <a:extLst>
              <a:ext uri="{FF2B5EF4-FFF2-40B4-BE49-F238E27FC236}">
                <a16:creationId xmlns:a16="http://schemas.microsoft.com/office/drawing/2014/main" id="{8CF38CDF-EC66-460E-8D21-9BB94EAB532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9">
            <a:extLst>
              <a:ext uri="{FF2B5EF4-FFF2-40B4-BE49-F238E27FC236}">
                <a16:creationId xmlns:a16="http://schemas.microsoft.com/office/drawing/2014/main" id="{563CA9CE-B56B-4C65-9E67-CBAC040A2838}"/>
              </a:ext>
            </a:extLst>
          </p:cNvPr>
          <p:cNvSpPr>
            <a:spLocks noGrp="1" noChangeArrowheads="1"/>
          </p:cNvSpPr>
          <p:nvPr>
            <p:ph type="sldNum" sz="quarter" idx="12"/>
          </p:nvPr>
        </p:nvSpPr>
        <p:spPr>
          <a:ln/>
        </p:spPr>
        <p:txBody>
          <a:bodyPr/>
          <a:lstStyle>
            <a:lvl1pPr>
              <a:defRPr/>
            </a:lvl1pPr>
          </a:lstStyle>
          <a:p>
            <a:fld id="{8858DF0A-72A1-4497-9209-8B62CCD87F3D}" type="slidenum">
              <a:rPr lang="tr-TR" altLang="tr-TR"/>
              <a:pPr/>
              <a:t>‹#›</a:t>
            </a:fld>
            <a:endParaRPr lang="tr-TR" altLang="tr-TR"/>
          </a:p>
        </p:txBody>
      </p:sp>
    </p:spTree>
    <p:extLst>
      <p:ext uri="{BB962C8B-B14F-4D97-AF65-F5344CB8AC3E}">
        <p14:creationId xmlns:p14="http://schemas.microsoft.com/office/powerpoint/2010/main" val="206578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9A7D2AF-B05B-4D0C-A7A8-3E5DECED249D}"/>
              </a:ext>
            </a:extLst>
          </p:cNvPr>
          <p:cNvGrpSpPr>
            <a:grpSpLocks/>
          </p:cNvGrpSpPr>
          <p:nvPr/>
        </p:nvGrpSpPr>
        <p:grpSpPr bwMode="auto">
          <a:xfrm>
            <a:off x="0" y="0"/>
            <a:ext cx="7242175" cy="1981200"/>
            <a:chOff x="0" y="0"/>
            <a:chExt cx="4562" cy="1248"/>
          </a:xfrm>
        </p:grpSpPr>
        <p:sp>
          <p:nvSpPr>
            <p:cNvPr id="99331" name="Freeform 3">
              <a:extLst>
                <a:ext uri="{FF2B5EF4-FFF2-40B4-BE49-F238E27FC236}">
                  <a16:creationId xmlns:a16="http://schemas.microsoft.com/office/drawing/2014/main" id="{13367D2A-5E79-4140-94D1-2F9FC3B76830}"/>
                </a:ext>
              </a:extLst>
            </p:cNvPr>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tr-TR"/>
            </a:p>
          </p:txBody>
        </p:sp>
        <p:sp>
          <p:nvSpPr>
            <p:cNvPr id="1033" name="Freeform 4">
              <a:extLst>
                <a:ext uri="{FF2B5EF4-FFF2-40B4-BE49-F238E27FC236}">
                  <a16:creationId xmlns:a16="http://schemas.microsoft.com/office/drawing/2014/main" id="{13D1C0E7-D57D-4117-80A2-85E07E216DFB}"/>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99333" name="Rectangle 5">
            <a:extLst>
              <a:ext uri="{FF2B5EF4-FFF2-40B4-BE49-F238E27FC236}">
                <a16:creationId xmlns:a16="http://schemas.microsoft.com/office/drawing/2014/main" id="{603A315C-010A-488C-A6A4-5E904D0D4351}"/>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99334" name="Rectangle 6">
            <a:extLst>
              <a:ext uri="{FF2B5EF4-FFF2-40B4-BE49-F238E27FC236}">
                <a16:creationId xmlns:a16="http://schemas.microsoft.com/office/drawing/2014/main" id="{1E627781-123E-4655-B277-9F5EC27A70BF}"/>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99335" name="Rectangle 7">
            <a:extLst>
              <a:ext uri="{FF2B5EF4-FFF2-40B4-BE49-F238E27FC236}">
                <a16:creationId xmlns:a16="http://schemas.microsoft.com/office/drawing/2014/main" id="{FE2581D4-CC50-4467-8999-A1A775390E92}"/>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tr-TR"/>
          </a:p>
        </p:txBody>
      </p:sp>
      <p:sp>
        <p:nvSpPr>
          <p:cNvPr id="99336" name="Rectangle 8">
            <a:extLst>
              <a:ext uri="{FF2B5EF4-FFF2-40B4-BE49-F238E27FC236}">
                <a16:creationId xmlns:a16="http://schemas.microsoft.com/office/drawing/2014/main" id="{B4849B64-7A23-4CF7-ADA6-63BDCFB1DFAA}"/>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tr-TR"/>
          </a:p>
        </p:txBody>
      </p:sp>
      <p:sp>
        <p:nvSpPr>
          <p:cNvPr id="99337" name="Rectangle 9">
            <a:extLst>
              <a:ext uri="{FF2B5EF4-FFF2-40B4-BE49-F238E27FC236}">
                <a16:creationId xmlns:a16="http://schemas.microsoft.com/office/drawing/2014/main" id="{44C12B2D-D293-4D33-B1F0-29E9AEC34B92}"/>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3FB5072E-6B78-47D6-894D-4853E399D1A5}"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781"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0F8649DF-C3A6-47FC-9B4D-D2B74588954C}"/>
              </a:ext>
            </a:extLst>
          </p:cNvPr>
          <p:cNvSpPr>
            <a:spLocks noGrp="1" noChangeArrowheads="1"/>
          </p:cNvSpPr>
          <p:nvPr>
            <p:ph type="title"/>
          </p:nvPr>
        </p:nvSpPr>
        <p:spPr/>
        <p:txBody>
          <a:bodyPr/>
          <a:lstStyle/>
          <a:p>
            <a:pPr eaLnBrk="1" hangingPunct="1">
              <a:defRPr/>
            </a:pPr>
            <a:r>
              <a:rPr lang="tr-TR" dirty="0"/>
              <a:t>Edebî eser nedir ?...</a:t>
            </a:r>
          </a:p>
        </p:txBody>
      </p:sp>
      <p:sp>
        <p:nvSpPr>
          <p:cNvPr id="114691" name="Rectangle 3">
            <a:extLst>
              <a:ext uri="{FF2B5EF4-FFF2-40B4-BE49-F238E27FC236}">
                <a16:creationId xmlns:a16="http://schemas.microsoft.com/office/drawing/2014/main" id="{4C9EF00C-4A96-4249-895B-32B1192A64A6}"/>
              </a:ext>
            </a:extLst>
          </p:cNvPr>
          <p:cNvSpPr>
            <a:spLocks noGrp="1" noChangeArrowheads="1"/>
          </p:cNvSpPr>
          <p:nvPr>
            <p:ph type="body" idx="1"/>
          </p:nvPr>
        </p:nvSpPr>
        <p:spPr/>
        <p:txBody>
          <a:bodyPr/>
          <a:lstStyle/>
          <a:p>
            <a:pPr algn="just" eaLnBrk="1" hangingPunct="1">
              <a:defRPr/>
            </a:pPr>
            <a:r>
              <a:rPr lang="tr-TR" dirty="0"/>
              <a:t> Edebî eser dendiği zaman, edebiyat sanatının bünyesinde mutlaka bir sanatçı tarafından oluşturulan ve malzemesi dil olan, insanda bir güzellik (estetik) duygusu uyandıran ve her şeyiyle orijinal (özgün) olan, sözlü veya yazılı sanat eseri, anlaşılmalıdır.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C3DA0C65-66EC-4523-AA43-2F9228C6046A}"/>
              </a:ext>
            </a:extLst>
          </p:cNvPr>
          <p:cNvSpPr>
            <a:spLocks noGrp="1" noChangeArrowheads="1"/>
          </p:cNvSpPr>
          <p:nvPr>
            <p:ph type="title"/>
          </p:nvPr>
        </p:nvSpPr>
        <p:spPr/>
        <p:txBody>
          <a:bodyPr/>
          <a:lstStyle/>
          <a:p>
            <a:pPr eaLnBrk="1" hangingPunct="1">
              <a:defRPr/>
            </a:pPr>
            <a:endParaRPr lang="tr-TR"/>
          </a:p>
        </p:txBody>
      </p:sp>
      <p:sp>
        <p:nvSpPr>
          <p:cNvPr id="115715" name="Rectangle 3">
            <a:extLst>
              <a:ext uri="{FF2B5EF4-FFF2-40B4-BE49-F238E27FC236}">
                <a16:creationId xmlns:a16="http://schemas.microsoft.com/office/drawing/2014/main" id="{6A8C18A1-3D6A-45EE-B2EE-BDE79848D7E2}"/>
              </a:ext>
            </a:extLst>
          </p:cNvPr>
          <p:cNvSpPr>
            <a:spLocks noGrp="1" noChangeArrowheads="1"/>
          </p:cNvSpPr>
          <p:nvPr>
            <p:ph type="body" idx="1"/>
          </p:nvPr>
        </p:nvSpPr>
        <p:spPr/>
        <p:txBody>
          <a:bodyPr/>
          <a:lstStyle/>
          <a:p>
            <a:pPr algn="just" eaLnBrk="1" hangingPunct="1">
              <a:defRPr/>
            </a:pPr>
            <a:r>
              <a:rPr lang="tr-TR" dirty="0"/>
              <a:t>Orhan OKAY hocanın ifadesi ile; </a:t>
            </a:r>
            <a:r>
              <a:rPr lang="tr-TR" b="1" i="1" dirty="0"/>
              <a:t>“Edebî eserin diğer sanat ürünlerinden en önemli farkı, [sadece] duyularla değil zihinsel bir çabayla algılanabilir bir yapıya sahip olmasıdır…”  </a:t>
            </a:r>
          </a:p>
          <a:p>
            <a:pPr algn="just" eaLnBrk="1" hangingPunct="1">
              <a:defRPr/>
            </a:pPr>
            <a:r>
              <a:rPr lang="tr-TR" dirty="0"/>
              <a:t>( </a:t>
            </a:r>
            <a:r>
              <a:rPr lang="tr-TR" dirty="0" err="1"/>
              <a:t>Okay</a:t>
            </a:r>
            <a:r>
              <a:rPr lang="tr-TR" dirty="0"/>
              <a:t>, Sanat ve Edebiyat Yazıları, 1990 )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8C63076D-6B27-4D78-B10C-FAD5AB02B8F6}"/>
              </a:ext>
            </a:extLst>
          </p:cNvPr>
          <p:cNvSpPr>
            <a:spLocks noGrp="1" noChangeArrowheads="1"/>
          </p:cNvSpPr>
          <p:nvPr>
            <p:ph type="title"/>
          </p:nvPr>
        </p:nvSpPr>
        <p:spPr/>
        <p:txBody>
          <a:bodyPr/>
          <a:lstStyle/>
          <a:p>
            <a:pPr eaLnBrk="1" hangingPunct="1">
              <a:defRPr/>
            </a:pPr>
            <a:endParaRPr lang="tr-TR"/>
          </a:p>
        </p:txBody>
      </p:sp>
      <p:sp>
        <p:nvSpPr>
          <p:cNvPr id="116739" name="Rectangle 3">
            <a:extLst>
              <a:ext uri="{FF2B5EF4-FFF2-40B4-BE49-F238E27FC236}">
                <a16:creationId xmlns:a16="http://schemas.microsoft.com/office/drawing/2014/main" id="{9E63D1F5-9AA4-4149-83EF-3A78C5A03E2C}"/>
              </a:ext>
            </a:extLst>
          </p:cNvPr>
          <p:cNvSpPr>
            <a:spLocks noGrp="1" noChangeArrowheads="1"/>
          </p:cNvSpPr>
          <p:nvPr>
            <p:ph type="body" idx="1"/>
          </p:nvPr>
        </p:nvSpPr>
        <p:spPr/>
        <p:txBody>
          <a:bodyPr/>
          <a:lstStyle/>
          <a:p>
            <a:pPr algn="just" eaLnBrk="1" hangingPunct="1">
              <a:defRPr/>
            </a:pPr>
            <a:r>
              <a:rPr lang="tr-TR" dirty="0"/>
              <a:t>Edebî eser; sadece kendine özgü dili olan, bir başka dile çevrilemeyen, hatta kendi yazıldığı dile bile çevrilemeyen eserdir…</a:t>
            </a:r>
          </a:p>
          <a:p>
            <a:pPr algn="just" eaLnBrk="1" hangingPunct="1">
              <a:defRPr/>
            </a:pPr>
            <a:endParaRPr lang="tr-TR" dirty="0"/>
          </a:p>
          <a:p>
            <a:pPr algn="just" eaLnBrk="1" hangingPunct="1">
              <a:defRPr/>
            </a:pPr>
            <a:r>
              <a:rPr lang="tr-TR" dirty="0"/>
              <a:t>Edebî eser; vermek istediklerini açıkça anlatmayan, sezdiren, üstü kapalı ama güzel söylemeyi esas kabul eden eserdir…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E32E617C-E62F-461B-AC0A-F06465D69E71}"/>
              </a:ext>
            </a:extLst>
          </p:cNvPr>
          <p:cNvSpPr>
            <a:spLocks noGrp="1" noChangeArrowheads="1"/>
          </p:cNvSpPr>
          <p:nvPr>
            <p:ph type="title"/>
          </p:nvPr>
        </p:nvSpPr>
        <p:spPr/>
        <p:txBody>
          <a:bodyPr/>
          <a:lstStyle/>
          <a:p>
            <a:pPr eaLnBrk="1" hangingPunct="1">
              <a:defRPr/>
            </a:pPr>
            <a:endParaRPr lang="tr-TR"/>
          </a:p>
        </p:txBody>
      </p:sp>
      <p:sp>
        <p:nvSpPr>
          <p:cNvPr id="117763" name="Rectangle 3">
            <a:extLst>
              <a:ext uri="{FF2B5EF4-FFF2-40B4-BE49-F238E27FC236}">
                <a16:creationId xmlns:a16="http://schemas.microsoft.com/office/drawing/2014/main" id="{58929D36-623A-40FA-92BC-FE56DED250D9}"/>
              </a:ext>
            </a:extLst>
          </p:cNvPr>
          <p:cNvSpPr>
            <a:spLocks noGrp="1" noChangeArrowheads="1"/>
          </p:cNvSpPr>
          <p:nvPr>
            <p:ph type="body" idx="1"/>
          </p:nvPr>
        </p:nvSpPr>
        <p:spPr/>
        <p:txBody>
          <a:bodyPr/>
          <a:lstStyle/>
          <a:p>
            <a:pPr algn="just" eaLnBrk="1" hangingPunct="1">
              <a:defRPr/>
            </a:pPr>
            <a:r>
              <a:rPr lang="tr-TR" dirty="0"/>
              <a:t>Edebî eser; günlük konuşma dilinin kelimelerini kullanır malzeme olarak, ancak o kelimelerden yeni bir dil “Üst Dil” meydana getirir… Onlara yeni anlamlar kazandırır…</a:t>
            </a:r>
          </a:p>
          <a:p>
            <a:pPr algn="just" eaLnBrk="1" hangingPunct="1">
              <a:defRPr/>
            </a:pPr>
            <a:endParaRPr lang="tr-TR" dirty="0"/>
          </a:p>
          <a:p>
            <a:pPr algn="just" eaLnBrk="1" hangingPunct="1">
              <a:defRPr/>
            </a:pPr>
            <a:r>
              <a:rPr lang="tr-TR" dirty="0"/>
              <a:t>Edebî eserin dili ve ifade tarzı orijinaldir…</a:t>
            </a:r>
          </a:p>
          <a:p>
            <a:pPr eaLnBrk="1" hangingPunct="1">
              <a:defRPr/>
            </a:pPr>
            <a:endParaRPr lang="tr-TR" dirty="0"/>
          </a:p>
          <a:p>
            <a:pPr eaLnBrk="1" hangingPunct="1">
              <a:buFont typeface="Wingdings" panose="05000000000000000000" pitchFamily="2" charset="2"/>
              <a:buNone/>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E3AE05B7-1BF2-49E9-889B-D31A9948B790}"/>
              </a:ext>
            </a:extLst>
          </p:cNvPr>
          <p:cNvSpPr>
            <a:spLocks noGrp="1" noChangeArrowheads="1"/>
          </p:cNvSpPr>
          <p:nvPr>
            <p:ph type="title"/>
          </p:nvPr>
        </p:nvSpPr>
        <p:spPr/>
        <p:txBody>
          <a:bodyPr/>
          <a:lstStyle/>
          <a:p>
            <a:pPr eaLnBrk="1" hangingPunct="1">
              <a:defRPr/>
            </a:pPr>
            <a:r>
              <a:rPr lang="tr-TR"/>
              <a:t>Birkaç örnek söyleyiş:</a:t>
            </a:r>
          </a:p>
        </p:txBody>
      </p:sp>
      <p:sp>
        <p:nvSpPr>
          <p:cNvPr id="118787" name="Rectangle 3">
            <a:extLst>
              <a:ext uri="{FF2B5EF4-FFF2-40B4-BE49-F238E27FC236}">
                <a16:creationId xmlns:a16="http://schemas.microsoft.com/office/drawing/2014/main" id="{CEFE6A3E-BAD9-4033-9728-231A080BF186}"/>
              </a:ext>
            </a:extLst>
          </p:cNvPr>
          <p:cNvSpPr>
            <a:spLocks noGrp="1" noChangeArrowheads="1"/>
          </p:cNvSpPr>
          <p:nvPr>
            <p:ph type="body" idx="1"/>
          </p:nvPr>
        </p:nvSpPr>
        <p:spPr/>
        <p:txBody>
          <a:bodyPr/>
          <a:lstStyle/>
          <a:p>
            <a:pPr algn="just" eaLnBrk="1" hangingPunct="1">
              <a:defRPr/>
            </a:pPr>
            <a:r>
              <a:rPr lang="tr-TR" dirty="0"/>
              <a:t>Ağlarım hatıra geldikçe gülüştüklerimiz…,</a:t>
            </a:r>
          </a:p>
          <a:p>
            <a:pPr algn="just" eaLnBrk="1" hangingPunct="1">
              <a:defRPr/>
            </a:pPr>
            <a:r>
              <a:rPr lang="tr-TR" dirty="0"/>
              <a:t>Ağlasam, sesimi duyar mısınız mısralarımda? </a:t>
            </a:r>
          </a:p>
          <a:p>
            <a:pPr algn="just" eaLnBrk="1" hangingPunct="1">
              <a:defRPr/>
            </a:pPr>
            <a:r>
              <a:rPr lang="tr-TR" dirty="0"/>
              <a:t>Dökülen mey, kırılan </a:t>
            </a:r>
            <a:r>
              <a:rPr lang="tr-TR" dirty="0" err="1"/>
              <a:t>şîşe</a:t>
            </a:r>
            <a:r>
              <a:rPr lang="tr-TR" dirty="0"/>
              <a:t>-i </a:t>
            </a:r>
            <a:r>
              <a:rPr lang="tr-TR" dirty="0" err="1"/>
              <a:t>rindân</a:t>
            </a:r>
            <a:r>
              <a:rPr lang="tr-TR" dirty="0"/>
              <a:t> olsun…</a:t>
            </a:r>
          </a:p>
          <a:p>
            <a:pPr algn="just" eaLnBrk="1" hangingPunct="1">
              <a:defRPr/>
            </a:pPr>
            <a:r>
              <a:rPr lang="tr-TR" dirty="0"/>
              <a:t>Sular mı yandı? Neden tunca benziyor mermer…</a:t>
            </a:r>
          </a:p>
          <a:p>
            <a:pPr algn="just" eaLnBrk="1" hangingPunct="1">
              <a:defRPr/>
            </a:pPr>
            <a:r>
              <a:rPr lang="tr-TR" dirty="0"/>
              <a:t>Bu gün hastaneyi su yolu ettim…</a:t>
            </a:r>
          </a:p>
          <a:p>
            <a:pPr algn="just" eaLnBrk="1" hangingPunct="1">
              <a:defRPr/>
            </a:pPr>
            <a:r>
              <a:rPr lang="tr-TR" dirty="0"/>
              <a:t>Bir içim su… </a:t>
            </a:r>
          </a:p>
        </p:txBody>
      </p:sp>
    </p:spTree>
  </p:cSld>
  <p:clrMapOvr>
    <a:masterClrMapping/>
  </p:clrMapOvr>
</p:sld>
</file>

<file path=ppt/theme/theme1.xml><?xml version="1.0" encoding="utf-8"?>
<a:theme xmlns:a="http://schemas.openxmlformats.org/drawingml/2006/main" name="Çatlak">
  <a:themeElements>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Çatlak">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Çatlak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Çatlak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Çatlak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Çatlak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Çatlak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Çatlak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Çatlak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Çatlak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626</TotalTime>
  <Words>211</Words>
  <Application>Microsoft Office PowerPoint</Application>
  <PresentationFormat>Ekran Gösterisi (4:3)</PresentationFormat>
  <Paragraphs>17</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Tahoma</vt:lpstr>
      <vt:lpstr>Arial</vt:lpstr>
      <vt:lpstr>Wingdings</vt:lpstr>
      <vt:lpstr>Calibri</vt:lpstr>
      <vt:lpstr>Çatlak</vt:lpstr>
      <vt:lpstr>Edebî eser nedir ?...</vt:lpstr>
      <vt:lpstr>PowerPoint Sunusu</vt:lpstr>
      <vt:lpstr>PowerPoint Sunusu</vt:lpstr>
      <vt:lpstr>PowerPoint Sunusu</vt:lpstr>
      <vt:lpstr>Birkaç örnek söyleyiş:</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EDEBİ ESER NEDİR</dc:title>
  <dc:creator>http://www.nedir.org</dc:creator>
  <cp:lastModifiedBy>mehmet genç</cp:lastModifiedBy>
  <cp:revision>81</cp:revision>
  <cp:lastPrinted>1601-01-01T00:00:00Z</cp:lastPrinted>
  <dcterms:created xsi:type="dcterms:W3CDTF">2009-02-08T08:12:07Z</dcterms:created>
  <dcterms:modified xsi:type="dcterms:W3CDTF">2018-11-18T10:04:52Z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