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</p:sldIdLst>
  <p:sldSz cx="9144000" cy="6858000" type="screen4x3"/>
  <p:notesSz cx="6858000" cy="9144000"/>
  <p:defaultTextStyle>
    <a:defPPr>
      <a:defRPr lang="tr-TR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Old English Text MT" panose="03040902040508030806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Old English Text MT" panose="03040902040508030806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Old English Text MT" panose="03040902040508030806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Old English Text MT" panose="03040902040508030806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Old English Text MT" panose="03040902040508030806" pitchFamily="66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Old English Text MT" panose="03040902040508030806" pitchFamily="66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Old English Text MT" panose="03040902040508030806" pitchFamily="66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Old English Text MT" panose="03040902040508030806" pitchFamily="66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Old English Text MT" panose="03040902040508030806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A50021"/>
    <a:srgbClr val="FF3300"/>
    <a:srgbClr val="66FF33"/>
    <a:srgbClr val="FFFFCC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 varScale="1">
        <p:scale>
          <a:sx n="85" d="100"/>
          <a:sy n="85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4FA2B3-E0F9-4DEB-AD51-BE0FD9DCB2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CF87CD-71E6-4FEA-925D-698B1002C1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EB6674-E4D2-4B25-81CF-A5E27738D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4D14D-23DB-4CA5-A779-9179C49CAA5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221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B3AFBB-4E6B-4919-9A7E-B6143467E7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51985B-1B68-464D-9AB2-83C0A8A758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632268-B42B-4E66-A53E-3D79229A3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2E3AC-1404-4BB8-A6B0-3EF1074858B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0637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D3F4B5-7125-4DBC-9083-C95AB180E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DF13C5-C3F5-4F3F-B48D-D1382E4DBF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5C7A6D-7BB0-4F1B-9E6E-0016C5A5C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51F1B-7439-47D1-8D23-DB8EED2EF9B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618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9425C-C218-4806-8C18-6FA40ED10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D4D467-A62F-4DA1-AAA6-6194565EF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C92F10-F591-4E62-AF26-3E64956BAD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532E2-D3D1-4216-84C0-0C5B6316572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3553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163E82-B617-4C17-88EE-667A16E42C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10081B-3E76-4781-AA17-97E4C19FF7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C8C165-45B4-4835-9378-16F9A9A1AE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46155-BF62-4D84-B3BB-9294E313D7F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2636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32944F-230C-4C16-A2DC-A62C74AF6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0ED146-CBDB-43EF-9CBB-F23DBB6BF0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07DDB8-53FC-4F89-A20E-2346812C9C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739BE-7DAF-4183-97C9-B4686042212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157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89D6112-CBF2-4221-B0C9-B96E5B7E3F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4D6D90-81A8-439E-B562-6C4C99E21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1C9010-837B-4D51-8C3D-3A66CA2723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82C2D-6B43-4029-ACA0-D80E0E696C2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841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4CFE86-3384-43F6-B4CE-ED78E53A7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D8C3CB-8ADA-41E5-AF4B-1131D33C2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54700F-ECEA-4297-808E-D4EE1B3C44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5367F-DE33-4308-A5CF-B4166A4B078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338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3E1923-072A-4D3E-9F8A-61440F64BC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6F40A5-7A54-468F-8859-C4BEE2652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F55F96-D398-420D-94B2-1A0CCE58B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A7B10-FB76-4E0F-ABCB-079DEA9D352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5794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F05729-2599-40E4-AC14-6DEF0E00A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C1E312-5CCF-4B9F-AB60-22CC8536D6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DA72EA-1326-4616-9650-692E64AB84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E1944-CEFE-46F8-8DAE-A7CE0049050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764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0F748D-EBE4-4561-9992-661C7AF412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400E7-100E-4863-B522-459E313D6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FD0F8C-0BFE-4CA6-8993-1F2D6834B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FE421-D3A1-4465-990D-26B38E62D15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878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67388B0-D819-427B-9E85-2C8656ACE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F00A694-A81D-4D38-8419-5C2A09119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B3F628-F5A5-402C-8FCE-993B490062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AB22BB-3607-4EE7-A45C-81204F3F68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43B70C-B23C-4DA8-9B56-BA091A7153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FF534F14-0593-4081-94DF-6AC23A28551B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Ceviz">
            <a:extLst>
              <a:ext uri="{FF2B5EF4-FFF2-40B4-BE49-F238E27FC236}">
                <a16:creationId xmlns:a16="http://schemas.microsoft.com/office/drawing/2014/main" id="{FBB332A2-F06E-46A1-B30F-4C04AB924A3C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68313" y="274638"/>
            <a:ext cx="5688012" cy="1498600"/>
          </a:xfrm>
          <a:custGeom>
            <a:avLst/>
            <a:gdLst>
              <a:gd name="T0" fmla="*/ 4266009 w 21600"/>
              <a:gd name="T1" fmla="*/ 0 h 21600"/>
              <a:gd name="T2" fmla="*/ 0 w 21600"/>
              <a:gd name="T3" fmla="*/ 749300 h 21600"/>
              <a:gd name="T4" fmla="*/ 4266009 w 21600"/>
              <a:gd name="T5" fmla="*/ 1498600 h 21600"/>
              <a:gd name="T6" fmla="*/ 5688012 w 21600"/>
              <a:gd name="T7" fmla="*/ 749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3300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eaLnBrk="1" hangingPunct="1"/>
            <a:r>
              <a:rPr lang="tr-TR" altLang="tr-TR" sz="4000">
                <a:solidFill>
                  <a:srgbClr val="FFFF00"/>
                </a:solidFill>
                <a:latin typeface="Algerian" panose="04020705040A02060702" pitchFamily="82" charset="0"/>
              </a:rPr>
              <a:t>N</a:t>
            </a:r>
            <a:r>
              <a:rPr lang="tr-TR" altLang="tr-TR" sz="4000" b="1">
                <a:solidFill>
                  <a:srgbClr val="FFFF00"/>
                </a:solidFill>
                <a:latin typeface="Old English Text MT" panose="03040902040508030806" pitchFamily="66" charset="0"/>
              </a:rPr>
              <a:t>esnel Anlatım</a:t>
            </a:r>
          </a:p>
        </p:txBody>
      </p:sp>
      <p:sp>
        <p:nvSpPr>
          <p:cNvPr id="14339" name="Rectangle 3" descr="Ceviz">
            <a:extLst>
              <a:ext uri="{FF2B5EF4-FFF2-40B4-BE49-F238E27FC236}">
                <a16:creationId xmlns:a16="http://schemas.microsoft.com/office/drawing/2014/main" id="{A816C483-73A4-4A1D-B7D0-266C3D3B0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507413" cy="4319587"/>
          </a:xfrm>
          <a:blipFill dpi="0" rotWithShape="1">
            <a:blip r:embed="rId2">
              <a:alphaModFix amt="81000"/>
            </a:blip>
            <a:srcRect/>
            <a:tile tx="0" ty="0" sx="100000" sy="100000" flip="none" algn="tl"/>
          </a:blipFill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None/>
            </a:pPr>
            <a:endParaRPr lang="tr-TR" altLang="tr-TR"/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tr-TR" altLang="tr-TR" sz="2800" b="1">
                <a:solidFill>
                  <a:schemeClr val="bg1"/>
                </a:solidFill>
                <a:latin typeface="Baskerville Old Face" panose="02020602080505020303" pitchFamily="18" charset="0"/>
              </a:rPr>
              <a:t>Akla ve sağduyuya dayanan cümlelerdir</a:t>
            </a:r>
            <a:r>
              <a:rPr lang="tr-TR" altLang="tr-TR">
                <a:solidFill>
                  <a:schemeClr val="bg1"/>
                </a:solidFill>
              </a:rPr>
              <a:t>.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tr-TR" altLang="tr-TR">
                <a:solidFill>
                  <a:schemeClr val="bg1"/>
                </a:solidFill>
              </a:rPr>
              <a:t> </a:t>
            </a:r>
            <a:r>
              <a:rPr lang="tr-TR" altLang="tr-TR" sz="2800" b="1">
                <a:solidFill>
                  <a:schemeClr val="bg1"/>
                </a:solidFill>
                <a:latin typeface="Baskerville Old Face" panose="02020602080505020303" pitchFamily="18" charset="0"/>
              </a:rPr>
              <a:t>Doğruluğu veya yanlışlığı kişiden kişiye değişmeyen,kanıtlanabilir nitelikte olan cümlelerdir.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tr-TR" altLang="tr-TR" sz="2800" b="1">
                <a:solidFill>
                  <a:schemeClr val="bg1"/>
                </a:solidFill>
                <a:latin typeface="Baskerville Old Face" panose="02020602080505020303" pitchFamily="18" charset="0"/>
              </a:rPr>
              <a:t> Bu cümlelerde </a:t>
            </a:r>
            <a:r>
              <a:rPr lang="tr-TR" altLang="tr-TR" sz="2800" b="1" u="sng">
                <a:solidFill>
                  <a:srgbClr val="FFFF00"/>
                </a:solidFill>
                <a:latin typeface="Old English Text MT" panose="03040902040508030806" pitchFamily="66" charset="0"/>
              </a:rPr>
              <a:t>kişisel düşünceler</a:t>
            </a:r>
            <a:r>
              <a:rPr lang="tr-TR" altLang="tr-TR" sz="2800" b="1">
                <a:solidFill>
                  <a:schemeClr val="bg1"/>
                </a:solidFill>
                <a:latin typeface="Baskerville Old Face" panose="02020602080505020303" pitchFamily="18" charset="0"/>
              </a:rPr>
              <a:t> yer almaz.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tr-TR" altLang="tr-TR" sz="2800" b="1">
                <a:solidFill>
                  <a:schemeClr val="bg1"/>
                </a:solidFill>
                <a:latin typeface="Baskerville Old Face" panose="02020602080505020303" pitchFamily="18" charset="0"/>
              </a:rPr>
              <a:t> Doğruluk ve yanlışlıkları gözlem , araştırma ve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tr-TR" altLang="tr-TR" sz="2800" b="1">
                <a:solidFill>
                  <a:schemeClr val="bg1"/>
                </a:solidFill>
                <a:latin typeface="Baskerville Old Face" panose="02020602080505020303" pitchFamily="18" charset="0"/>
              </a:rPr>
              <a:t>     deneylerle kanıtlanabilir nitelikte olan cümlelerdir.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Ceviz">
            <a:extLst>
              <a:ext uri="{FF2B5EF4-FFF2-40B4-BE49-F238E27FC236}">
                <a16:creationId xmlns:a16="http://schemas.microsoft.com/office/drawing/2014/main" id="{B7FEB3D7-4B51-418D-83F2-22FC1855C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691063" cy="1143000"/>
          </a:xfrm>
          <a:blipFill dpi="0" rotWithShape="1">
            <a:blip r:embed="rId2"/>
            <a:srcRect/>
            <a:tile tx="0" ty="0" sx="100000" sy="100000" flip="none" algn="tl"/>
          </a:blipFill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l" eaLnBrk="1" hangingPunct="1"/>
            <a:r>
              <a:rPr lang="tr-TR" altLang="tr-TR">
                <a:solidFill>
                  <a:srgbClr val="FFFF00"/>
                </a:solidFill>
              </a:rPr>
              <a:t>  </a:t>
            </a:r>
            <a:r>
              <a:rPr lang="tr-TR" altLang="tr-TR" b="1">
                <a:solidFill>
                  <a:srgbClr val="FFFF00"/>
                </a:solidFill>
                <a:latin typeface="Old English Text MT" panose="03040902040508030806" pitchFamily="66" charset="0"/>
              </a:rPr>
              <a:t>Örnek cümleler</a:t>
            </a:r>
          </a:p>
        </p:txBody>
      </p:sp>
      <p:sp>
        <p:nvSpPr>
          <p:cNvPr id="15363" name="Rectangle 3" descr="Ceviz">
            <a:extLst>
              <a:ext uri="{FF2B5EF4-FFF2-40B4-BE49-F238E27FC236}">
                <a16:creationId xmlns:a16="http://schemas.microsoft.com/office/drawing/2014/main" id="{57CE34C2-73BB-4259-9454-CF6C15724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205288"/>
          </a:xfrm>
          <a:blipFill dpi="0" rotWithShape="1">
            <a:blip r:embed="rId2">
              <a:alphaModFix amt="76000"/>
            </a:blip>
            <a:srcRect/>
            <a:tile tx="0" ty="0" sx="100000" sy="100000" flip="none" algn="tl"/>
          </a:blipFill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tr-TR" altLang="tr-TR"/>
              <a:t>  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tr-TR" altLang="tr-TR" sz="2800" b="1">
                <a:solidFill>
                  <a:srgbClr val="FFFFCC"/>
                </a:solidFill>
                <a:latin typeface="Baskerville Old Face" panose="02020602080505020303" pitchFamily="18" charset="0"/>
              </a:rPr>
              <a:t>  </a:t>
            </a:r>
            <a:r>
              <a:rPr lang="tr-TR" altLang="tr-TR" sz="2400" b="1">
                <a:solidFill>
                  <a:srgbClr val="FFFFCC"/>
                </a:solidFill>
                <a:latin typeface="Baskerville Old Face" panose="02020602080505020303" pitchFamily="18" charset="0"/>
              </a:rPr>
              <a:t>“ Müzik güzel sanatlardan biridir.”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tr-TR" altLang="tr-TR" sz="2400" b="1">
                <a:solidFill>
                  <a:srgbClr val="FFFFCC"/>
                </a:solidFill>
                <a:latin typeface="Baskerville Old Face" panose="02020602080505020303" pitchFamily="18" charset="0"/>
              </a:rPr>
              <a:t>  “ Yaban” cumhuriyet dönemini anlatan bir eserdir.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tr-TR" altLang="tr-TR" sz="2400" b="1">
                <a:solidFill>
                  <a:srgbClr val="FFFFCC"/>
                </a:solidFill>
                <a:latin typeface="Baskerville Old Face" panose="02020602080505020303" pitchFamily="18" charset="0"/>
              </a:rPr>
              <a:t>  “ Türkiye , üç tarafı denizlerle çevrili bir ülkedir.”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tr-TR" altLang="tr-TR" sz="2400" b="1">
                <a:solidFill>
                  <a:srgbClr val="FFFFCC"/>
                </a:solidFill>
                <a:latin typeface="Baskerville Old Face" panose="02020602080505020303" pitchFamily="18" charset="0"/>
              </a:rPr>
              <a:t>  “ Fırat Nehri , Doğu Anadolu topraklarından doğar.”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tr-TR" altLang="tr-TR" sz="2400" b="1">
                <a:solidFill>
                  <a:srgbClr val="FFFFCC"/>
                </a:solidFill>
                <a:latin typeface="Baskerville Old Face" panose="02020602080505020303" pitchFamily="18" charset="0"/>
              </a:rPr>
              <a:t>  “ Cahit Sıtkı , ‘Otuz Beş Yaş’ şiirinde ölüm duygusunu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FFFFCC"/>
                </a:solidFill>
                <a:latin typeface="Baskerville Old Face" panose="02020602080505020303" pitchFamily="18" charset="0"/>
              </a:rPr>
              <a:t>         dile getirmiştir.”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alpha val="55000"/>
              </a:schemeClr>
            </a:gs>
            <a:gs pos="100000">
              <a:schemeClr val="accent1">
                <a:gamma/>
                <a:shade val="46275"/>
                <a:invGamma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/>
        <a:scene3d>
          <a:camera prst="legacyPerspectiveFront">
            <a:rot lat="20099999" lon="20099999" rev="0"/>
          </a:camera>
          <a:lightRig rig="legacyFlat2" dir="t"/>
        </a:scene3d>
        <a:sp3d extrusionH="887400" prstMaterial="legacyMatte">
          <a:bevelT w="13500" h="13500" prst="angle"/>
          <a:bevelB w="13500" h="13500" prst="angle"/>
          <a:extrusionClr>
            <a:schemeClr val="accent1"/>
          </a:extrusionClr>
        </a:sp3d>
        <a:extLst>
          <a:ext uri="{91240B29-F687-4F45-9708-019B960494DF}">
            <a14:hiddenLine xmlns:a14="http://schemas.microsoft.com/office/drawing/2010/main" w="9525" cap="flat" cmpd="sng" algn="ctr">
              <a:noFill/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Old English Text MT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alpha val="55000"/>
              </a:schemeClr>
            </a:gs>
            <a:gs pos="100000">
              <a:schemeClr val="accent1">
                <a:gamma/>
                <a:shade val="46275"/>
                <a:invGamma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/>
        <a:scene3d>
          <a:camera prst="legacyPerspectiveFront">
            <a:rot lat="20099999" lon="20099999" rev="0"/>
          </a:camera>
          <a:lightRig rig="legacyFlat2" dir="t"/>
        </a:scene3d>
        <a:sp3d extrusionH="887400" prstMaterial="legacyMatte">
          <a:bevelT w="13500" h="13500" prst="angle"/>
          <a:bevelB w="13500" h="13500" prst="angle"/>
          <a:extrusionClr>
            <a:schemeClr val="accent1"/>
          </a:extrusionClr>
        </a:sp3d>
        <a:extLst>
          <a:ext uri="{91240B29-F687-4F45-9708-019B960494DF}">
            <a14:hiddenLine xmlns:a14="http://schemas.microsoft.com/office/drawing/2010/main" w="9525" cap="flat" cmpd="sng" algn="ctr">
              <a:noFill/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Old English Text MT" pitchFamily="66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103</Words>
  <Application>Microsoft Office PowerPoint</Application>
  <PresentationFormat>Ekran Gösterisi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13" baseType="lpstr">
      <vt:lpstr>Old English Text MT</vt:lpstr>
      <vt:lpstr>Arial</vt:lpstr>
      <vt:lpstr>Calibri</vt:lpstr>
      <vt:lpstr>Baskerville Old Face</vt:lpstr>
      <vt:lpstr>Wingdings</vt:lpstr>
      <vt:lpstr>Algerian</vt:lpstr>
      <vt:lpstr>Arial Black</vt:lpstr>
      <vt:lpstr>Century Schoolbook</vt:lpstr>
      <vt:lpstr>Bodoni MT</vt:lpstr>
      <vt:lpstr>Californian FB</vt:lpstr>
      <vt:lpstr>Varsayılan Tasarım</vt:lpstr>
      <vt:lpstr>Nesnel Anlatım</vt:lpstr>
      <vt:lpstr>  Örnek cümleler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Nesnel Anlatım</dc:title>
  <dc:creator>Your User Name</dc:creator>
  <cp:keywords>nesnel;objektif;www.nedir.org</cp:keywords>
  <cp:lastModifiedBy>mehmet genç</cp:lastModifiedBy>
  <cp:revision>85</cp:revision>
  <dcterms:created xsi:type="dcterms:W3CDTF">2006-10-12T15:54:18Z</dcterms:created>
  <dcterms:modified xsi:type="dcterms:W3CDTF">2018-05-11T14:51:51Z</dcterms:modified>
</cp:coreProperties>
</file>