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0" r:id="rId1"/>
    <p:sldMasterId id="2147483708" r:id="rId2"/>
  </p:sldMasterIdLst>
  <p:sldIdLst>
    <p:sldId id="256" r:id="rId3"/>
    <p:sldId id="263" r:id="rId4"/>
    <p:sldId id="267" r:id="rId5"/>
    <p:sldId id="264" r:id="rId6"/>
    <p:sldId id="265" r:id="rId7"/>
    <p:sldId id="266" r:id="rId8"/>
    <p:sldId id="268" r:id="rId9"/>
    <p:sldId id="269" r:id="rId10"/>
    <p:sldId id="270" r:id="rId11"/>
    <p:sldId id="271" r:id="rId12"/>
    <p:sldId id="272" r:id="rId13"/>
    <p:sldId id="273" r:id="rId14"/>
    <p:sldId id="283" r:id="rId15"/>
    <p:sldId id="275" r:id="rId16"/>
    <p:sldId id="276" r:id="rId17"/>
    <p:sldId id="277" r:id="rId18"/>
    <p:sldId id="278" r:id="rId19"/>
    <p:sldId id="279" r:id="rId20"/>
    <p:sldId id="280" r:id="rId21"/>
    <p:sldId id="281" r:id="rId22"/>
    <p:sldId id="282" r:id="rId23"/>
  </p:sldIdLst>
  <p:sldSz cx="9144000" cy="6858000" type="screen4x3"/>
  <p:notesSz cx="6858000" cy="9144000"/>
  <p:defaultTextStyle>
    <a:defPPr>
      <a:defRPr lang="tr-T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6" d="100"/>
          <a:sy n="106" d="100"/>
        </p:scale>
        <p:origin x="-8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747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tr-TR" altLang="en-US"/>
              <a:t>Asıl başlık stili için tıklatın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tr-TR" altLang="en-US"/>
              <a:t>Asıl alt başlık stilini düzenlemek için tıklatın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tr-TR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tr-TR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60C0828-3418-4F3C-9D5C-7F2F36FEF39F}" type="slidenum">
              <a:rPr lang="tr-TR" altLang="en-US"/>
              <a:pPr>
                <a:defRPr/>
              </a:pPr>
              <a:t>‹#›</a:t>
            </a:fld>
            <a:endParaRPr lang="tr-TR" altLang="en-US"/>
          </a:p>
        </p:txBody>
      </p:sp>
    </p:spTree>
    <p:extLst>
      <p:ext uri="{BB962C8B-B14F-4D97-AF65-F5344CB8AC3E}">
        <p14:creationId xmlns:p14="http://schemas.microsoft.com/office/powerpoint/2010/main" val="26764401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F86D66-0BBA-451E-A929-FA718A494FF8}" type="slidenum">
              <a:rPr lang="tr-TR" altLang="en-US"/>
              <a:pPr>
                <a:defRPr/>
              </a:pPr>
              <a:t>‹#›</a:t>
            </a:fld>
            <a:endParaRPr lang="tr-TR" altLang="en-US"/>
          </a:p>
        </p:txBody>
      </p:sp>
    </p:spTree>
    <p:extLst>
      <p:ext uri="{BB962C8B-B14F-4D97-AF65-F5344CB8AC3E}">
        <p14:creationId xmlns:p14="http://schemas.microsoft.com/office/powerpoint/2010/main" val="40977726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46396B-EB6F-40CC-9F3D-ED3D55AB1D4B}" type="slidenum">
              <a:rPr lang="tr-TR" altLang="en-US"/>
              <a:pPr>
                <a:defRPr/>
              </a:pPr>
              <a:t>‹#›</a:t>
            </a:fld>
            <a:endParaRPr lang="tr-TR" altLang="en-US"/>
          </a:p>
        </p:txBody>
      </p:sp>
    </p:spTree>
    <p:extLst>
      <p:ext uri="{BB962C8B-B14F-4D97-AF65-F5344CB8AC3E}">
        <p14:creationId xmlns:p14="http://schemas.microsoft.com/office/powerpoint/2010/main" val="15765269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658938" y="1600200"/>
            <a:ext cx="6837362" cy="3200400"/>
            <a:chOff x="1045" y="1008"/>
            <a:chExt cx="4307" cy="2016"/>
          </a:xfrm>
        </p:grpSpPr>
        <p:sp>
          <p:nvSpPr>
            <p:cNvPr id="5" name="Oval 3"/>
            <p:cNvSpPr>
              <a:spLocks noChangeArrowheads="1"/>
            </p:cNvSpPr>
            <p:nvPr/>
          </p:nvSpPr>
          <p:spPr bwMode="hidden">
            <a:xfrm flipH="1">
              <a:off x="4392" y="1008"/>
              <a:ext cx="960" cy="96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tr-TR" sz="2400">
                <a:latin typeface="Times New Roman" pitchFamily="18" charset="0"/>
              </a:endParaRPr>
            </a:p>
          </p:txBody>
        </p:sp>
        <p:sp>
          <p:nvSpPr>
            <p:cNvPr id="6" name="Oval 4"/>
            <p:cNvSpPr>
              <a:spLocks noChangeArrowheads="1"/>
            </p:cNvSpPr>
            <p:nvPr/>
          </p:nvSpPr>
          <p:spPr bwMode="hidden">
            <a:xfrm flipH="1">
              <a:off x="3264" y="1008"/>
              <a:ext cx="960" cy="96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tr-TR" sz="2400">
                <a:latin typeface="Times New Roman" pitchFamily="18" charset="0"/>
              </a:endParaRPr>
            </a:p>
          </p:txBody>
        </p:sp>
        <p:sp>
          <p:nvSpPr>
            <p:cNvPr id="7" name="Oval 5"/>
            <p:cNvSpPr>
              <a:spLocks noChangeArrowheads="1"/>
            </p:cNvSpPr>
            <p:nvPr/>
          </p:nvSpPr>
          <p:spPr bwMode="hidden">
            <a:xfrm flipH="1">
              <a:off x="2136" y="1008"/>
              <a:ext cx="960" cy="960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tr-TR" sz="2400">
                <a:latin typeface="Times New Roman" pitchFamily="18" charset="0"/>
              </a:endParaRPr>
            </a:p>
          </p:txBody>
        </p:sp>
        <p:sp>
          <p:nvSpPr>
            <p:cNvPr id="8" name="Oval 6"/>
            <p:cNvSpPr>
              <a:spLocks noChangeArrowheads="1"/>
            </p:cNvSpPr>
            <p:nvPr/>
          </p:nvSpPr>
          <p:spPr bwMode="hidden">
            <a:xfrm flipH="1">
              <a:off x="2136" y="2064"/>
              <a:ext cx="960" cy="960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tr-TR" sz="2400">
                <a:latin typeface="Times New Roman" pitchFamily="18" charset="0"/>
              </a:endParaRPr>
            </a:p>
          </p:txBody>
        </p:sp>
        <p:sp>
          <p:nvSpPr>
            <p:cNvPr id="9" name="Oval 7"/>
            <p:cNvSpPr>
              <a:spLocks noChangeArrowheads="1"/>
            </p:cNvSpPr>
            <p:nvPr/>
          </p:nvSpPr>
          <p:spPr bwMode="hidden">
            <a:xfrm flipH="1">
              <a:off x="1045" y="2064"/>
              <a:ext cx="960" cy="96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tr-TR" sz="2400">
                <a:latin typeface="Times New Roman" pitchFamily="18" charset="0"/>
              </a:endParaRPr>
            </a:p>
          </p:txBody>
        </p:sp>
        <p:sp>
          <p:nvSpPr>
            <p:cNvPr id="10" name="Oval 8"/>
            <p:cNvSpPr>
              <a:spLocks noChangeArrowheads="1"/>
            </p:cNvSpPr>
            <p:nvPr/>
          </p:nvSpPr>
          <p:spPr bwMode="hidden">
            <a:xfrm flipH="1">
              <a:off x="4392" y="2064"/>
              <a:ext cx="960" cy="960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tr-TR" sz="2400">
                <a:latin typeface="Times New Roman" pitchFamily="18" charset="0"/>
              </a:endParaRPr>
            </a:p>
          </p:txBody>
        </p:sp>
      </p:grpSp>
      <p:sp>
        <p:nvSpPr>
          <p:cNvPr id="10650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685800" y="1219200"/>
            <a:ext cx="7772400" cy="1933575"/>
          </a:xfrm>
        </p:spPr>
        <p:txBody>
          <a:bodyPr anchor="b"/>
          <a:lstStyle>
            <a:lvl1pPr algn="r">
              <a:defRPr sz="44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10650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2057400" y="3505200"/>
            <a:ext cx="6400800" cy="17526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/>
            </a:lvl1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11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2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3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546FFA9-43E5-4650-B424-EF98786E1EA8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796372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0D9CA0-7F4D-43B5-9AA4-D629888CAAA2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731005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BE7F43-9292-45CA-89D6-DC30094EC885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0944258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446B74-EB8C-4073-A972-E78D7181E540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2477802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97014B-6875-4B0F-95B2-168314225F35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1295078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23393C-2132-4850-8301-CEA139CA28DD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542323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91EF41-D984-43AB-9209-34567F792C27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1389379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7978D7-FCB1-4709-81CC-A4E854CD2FD4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307810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843DE4-4E23-4AAB-A424-30314706284D}" type="slidenum">
              <a:rPr lang="tr-TR" altLang="en-US"/>
              <a:pPr>
                <a:defRPr/>
              </a:pPr>
              <a:t>‹#›</a:t>
            </a:fld>
            <a:endParaRPr lang="tr-TR" altLang="en-US"/>
          </a:p>
        </p:txBody>
      </p:sp>
    </p:spTree>
    <p:extLst>
      <p:ext uri="{BB962C8B-B14F-4D97-AF65-F5344CB8AC3E}">
        <p14:creationId xmlns:p14="http://schemas.microsoft.com/office/powerpoint/2010/main" val="142678505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r-TR" noProof="0" smtClean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6A90F7-ADF0-4D75-AF2A-74835EB81626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2963917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4EC9AF-7B0E-4C08-9804-33DA4E40E220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8883604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6287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6287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FA5A01-BAD5-44A6-830C-B25D5186EC94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729116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CE49E8-8B84-4DD8-9C73-C5A610B0CC0A}" type="slidenum">
              <a:rPr lang="tr-TR" altLang="en-US"/>
              <a:pPr>
                <a:defRPr/>
              </a:pPr>
              <a:t>‹#›</a:t>
            </a:fld>
            <a:endParaRPr lang="tr-TR" altLang="en-US"/>
          </a:p>
        </p:txBody>
      </p:sp>
    </p:spTree>
    <p:extLst>
      <p:ext uri="{BB962C8B-B14F-4D97-AF65-F5344CB8AC3E}">
        <p14:creationId xmlns:p14="http://schemas.microsoft.com/office/powerpoint/2010/main" val="30854386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C2F000-4B77-4B9F-9B7B-2036B1F5A712}" type="slidenum">
              <a:rPr lang="tr-TR" altLang="en-US"/>
              <a:pPr>
                <a:defRPr/>
              </a:pPr>
              <a:t>‹#›</a:t>
            </a:fld>
            <a:endParaRPr lang="tr-TR" altLang="en-US"/>
          </a:p>
        </p:txBody>
      </p:sp>
    </p:spTree>
    <p:extLst>
      <p:ext uri="{BB962C8B-B14F-4D97-AF65-F5344CB8AC3E}">
        <p14:creationId xmlns:p14="http://schemas.microsoft.com/office/powerpoint/2010/main" val="2461944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D65E59-2E0F-4312-9569-8947495E3C47}" type="slidenum">
              <a:rPr lang="tr-TR" altLang="en-US"/>
              <a:pPr>
                <a:defRPr/>
              </a:pPr>
              <a:t>‹#›</a:t>
            </a:fld>
            <a:endParaRPr lang="tr-TR" altLang="en-US"/>
          </a:p>
        </p:txBody>
      </p:sp>
    </p:spTree>
    <p:extLst>
      <p:ext uri="{BB962C8B-B14F-4D97-AF65-F5344CB8AC3E}">
        <p14:creationId xmlns:p14="http://schemas.microsoft.com/office/powerpoint/2010/main" val="4297855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56F11E-6BB0-4E17-9291-9C7DE5430889}" type="slidenum">
              <a:rPr lang="tr-TR" altLang="en-US"/>
              <a:pPr>
                <a:defRPr/>
              </a:pPr>
              <a:t>‹#›</a:t>
            </a:fld>
            <a:endParaRPr lang="tr-TR" altLang="en-US"/>
          </a:p>
        </p:txBody>
      </p:sp>
    </p:spTree>
    <p:extLst>
      <p:ext uri="{BB962C8B-B14F-4D97-AF65-F5344CB8AC3E}">
        <p14:creationId xmlns:p14="http://schemas.microsoft.com/office/powerpoint/2010/main" val="34897664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CCD81A-A1EC-40EB-87FB-90FC5D969A69}" type="slidenum">
              <a:rPr lang="tr-TR" altLang="en-US"/>
              <a:pPr>
                <a:defRPr/>
              </a:pPr>
              <a:t>‹#›</a:t>
            </a:fld>
            <a:endParaRPr lang="tr-TR" altLang="en-US"/>
          </a:p>
        </p:txBody>
      </p:sp>
    </p:spTree>
    <p:extLst>
      <p:ext uri="{BB962C8B-B14F-4D97-AF65-F5344CB8AC3E}">
        <p14:creationId xmlns:p14="http://schemas.microsoft.com/office/powerpoint/2010/main" val="4579911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0C74B6-69DB-4623-971F-84876DA71371}" type="slidenum">
              <a:rPr lang="tr-TR" altLang="en-US"/>
              <a:pPr>
                <a:defRPr/>
              </a:pPr>
              <a:t>‹#›</a:t>
            </a:fld>
            <a:endParaRPr lang="tr-TR" altLang="en-US"/>
          </a:p>
        </p:txBody>
      </p:sp>
    </p:spTree>
    <p:extLst>
      <p:ext uri="{BB962C8B-B14F-4D97-AF65-F5344CB8AC3E}">
        <p14:creationId xmlns:p14="http://schemas.microsoft.com/office/powerpoint/2010/main" val="37386820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r-TR" noProof="0" smtClean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F64AF1-9747-4227-8030-FA6C30661C8D}" type="slidenum">
              <a:rPr lang="tr-TR" altLang="en-US"/>
              <a:pPr>
                <a:defRPr/>
              </a:pPr>
              <a:t>‹#›</a:t>
            </a:fld>
            <a:endParaRPr lang="tr-TR" altLang="en-US"/>
          </a:p>
        </p:txBody>
      </p:sp>
    </p:spTree>
    <p:extLst>
      <p:ext uri="{BB962C8B-B14F-4D97-AF65-F5344CB8AC3E}">
        <p14:creationId xmlns:p14="http://schemas.microsoft.com/office/powerpoint/2010/main" val="348610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en-US" smtClean="0"/>
              <a:t>Asıl başlık stili için tıklatın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en-US" smtClean="0"/>
              <a:t>Asıl metin stillerini düzenlemek için tıklatın</a:t>
            </a:r>
          </a:p>
          <a:p>
            <a:pPr lvl="1"/>
            <a:r>
              <a:rPr lang="tr-TR" altLang="en-US" smtClean="0"/>
              <a:t>İkinci düzey</a:t>
            </a:r>
          </a:p>
          <a:p>
            <a:pPr lvl="2"/>
            <a:r>
              <a:rPr lang="tr-TR" altLang="en-US" smtClean="0"/>
              <a:t>Üçüncü düzey</a:t>
            </a:r>
          </a:p>
          <a:p>
            <a:pPr lvl="3"/>
            <a:r>
              <a:rPr lang="tr-TR" altLang="en-US" smtClean="0"/>
              <a:t>Dördüncü düzey</a:t>
            </a:r>
          </a:p>
          <a:p>
            <a:pPr lvl="4"/>
            <a:r>
              <a:rPr lang="tr-TR" altLang="en-US" smtClean="0"/>
              <a:t>Beşinci düzey</a:t>
            </a:r>
          </a:p>
        </p:txBody>
      </p:sp>
      <p:sp>
        <p:nvSpPr>
          <p:cNvPr id="7373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+mj-lt"/>
              </a:defRPr>
            </a:lvl1pPr>
          </a:lstStyle>
          <a:p>
            <a:pPr>
              <a:defRPr/>
            </a:pPr>
            <a:endParaRPr lang="tr-TR" altLang="en-US"/>
          </a:p>
        </p:txBody>
      </p:sp>
      <p:sp>
        <p:nvSpPr>
          <p:cNvPr id="7373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 smtClean="0">
                <a:latin typeface="+mj-lt"/>
              </a:defRPr>
            </a:lvl1pPr>
          </a:lstStyle>
          <a:p>
            <a:pPr>
              <a:defRPr/>
            </a:pPr>
            <a:endParaRPr lang="tr-TR" altLang="en-US"/>
          </a:p>
        </p:txBody>
      </p:sp>
      <p:sp>
        <p:nvSpPr>
          <p:cNvPr id="7373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+mj-lt"/>
              </a:defRPr>
            </a:lvl1pPr>
          </a:lstStyle>
          <a:p>
            <a:pPr>
              <a:defRPr/>
            </a:pPr>
            <a:fld id="{A29E126A-A15F-4361-81C6-1CAC1A2CCD9F}" type="slidenum">
              <a:rPr lang="tr-TR" altLang="en-US"/>
              <a:pPr>
                <a:defRPr/>
              </a:pPr>
              <a:t>‹#›</a:t>
            </a:fld>
            <a:endParaRPr lang="tr-TR" altLang="en-US"/>
          </a:p>
        </p:txBody>
      </p:sp>
      <p:sp>
        <p:nvSpPr>
          <p:cNvPr id="73735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73736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2" r:id="rId1"/>
    <p:sldLayoutId id="2147483732" r:id="rId2"/>
    <p:sldLayoutId id="2147483733" r:id="rId3"/>
    <p:sldLayoutId id="2147483734" r:id="rId4"/>
    <p:sldLayoutId id="2147483735" r:id="rId5"/>
    <p:sldLayoutId id="2147483736" r:id="rId6"/>
    <p:sldLayoutId id="2147483737" r:id="rId7"/>
    <p:sldLayoutId id="2147483738" r:id="rId8"/>
    <p:sldLayoutId id="2147483739" r:id="rId9"/>
    <p:sldLayoutId id="2147483740" r:id="rId10"/>
    <p:sldLayoutId id="2147483741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600">
          <a:solidFill>
            <a:schemeClr val="tx1"/>
          </a:solidFill>
          <a:latin typeface="+mn-lt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 sz="2000">
          <a:solidFill>
            <a:schemeClr val="tx1"/>
          </a:solidFill>
          <a:latin typeface="+mn-lt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1071563" y="304800"/>
            <a:ext cx="7615237" cy="1106488"/>
            <a:chOff x="675" y="192"/>
            <a:chExt cx="4797" cy="697"/>
          </a:xfrm>
        </p:grpSpPr>
        <p:sp>
          <p:nvSpPr>
            <p:cNvPr id="105475" name="Oval 3"/>
            <p:cNvSpPr>
              <a:spLocks noChangeArrowheads="1"/>
            </p:cNvSpPr>
            <p:nvPr/>
          </p:nvSpPr>
          <p:spPr bwMode="hidden">
            <a:xfrm flipH="1">
              <a:off x="3067" y="192"/>
              <a:ext cx="696" cy="696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tr-TR" sz="2400">
                <a:latin typeface="Times New Roman" pitchFamily="18" charset="0"/>
              </a:endParaRPr>
            </a:p>
          </p:txBody>
        </p:sp>
        <p:sp>
          <p:nvSpPr>
            <p:cNvPr id="105476" name="Oval 4"/>
            <p:cNvSpPr>
              <a:spLocks noChangeArrowheads="1"/>
            </p:cNvSpPr>
            <p:nvPr/>
          </p:nvSpPr>
          <p:spPr bwMode="hidden">
            <a:xfrm flipH="1">
              <a:off x="4777" y="192"/>
              <a:ext cx="695" cy="696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tr-TR" sz="2400">
                <a:latin typeface="Times New Roman" pitchFamily="18" charset="0"/>
              </a:endParaRPr>
            </a:p>
          </p:txBody>
        </p:sp>
        <p:sp>
          <p:nvSpPr>
            <p:cNvPr id="105477" name="Oval 5"/>
            <p:cNvSpPr>
              <a:spLocks noChangeArrowheads="1"/>
            </p:cNvSpPr>
            <p:nvPr/>
          </p:nvSpPr>
          <p:spPr bwMode="hidden">
            <a:xfrm flipH="1">
              <a:off x="675" y="193"/>
              <a:ext cx="695" cy="696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tr-TR" sz="2400">
                <a:latin typeface="Times New Roman" pitchFamily="18" charset="0"/>
              </a:endParaRPr>
            </a:p>
          </p:txBody>
        </p:sp>
        <p:sp>
          <p:nvSpPr>
            <p:cNvPr id="105478" name="Oval 6"/>
            <p:cNvSpPr>
              <a:spLocks noChangeArrowheads="1"/>
            </p:cNvSpPr>
            <p:nvPr/>
          </p:nvSpPr>
          <p:spPr bwMode="hidden">
            <a:xfrm flipH="1">
              <a:off x="3984" y="192"/>
              <a:ext cx="695" cy="696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tr-TR" sz="2400">
                <a:latin typeface="Times New Roman" pitchFamily="18" charset="0"/>
              </a:endParaRPr>
            </a:p>
          </p:txBody>
        </p:sp>
        <p:sp>
          <p:nvSpPr>
            <p:cNvPr id="105479" name="Oval 7"/>
            <p:cNvSpPr>
              <a:spLocks noChangeArrowheads="1"/>
            </p:cNvSpPr>
            <p:nvPr/>
          </p:nvSpPr>
          <p:spPr bwMode="hidden">
            <a:xfrm flipH="1">
              <a:off x="1486" y="192"/>
              <a:ext cx="695" cy="696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tr-TR" sz="2400">
                <a:latin typeface="Times New Roman" pitchFamily="18" charset="0"/>
              </a:endParaRPr>
            </a:p>
          </p:txBody>
        </p:sp>
      </p:grpSp>
      <p:sp>
        <p:nvSpPr>
          <p:cNvPr id="2051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 smtClean="0"/>
              <a:t>Asıl metin stillerini düzenlemek için tıklatın</a:t>
            </a:r>
          </a:p>
          <a:p>
            <a:pPr lvl="1"/>
            <a:r>
              <a:rPr lang="tr-TR" altLang="tr-TR" smtClean="0"/>
              <a:t>İkinci düzey</a:t>
            </a:r>
          </a:p>
          <a:p>
            <a:pPr lvl="2"/>
            <a:r>
              <a:rPr lang="tr-TR" altLang="tr-TR" smtClean="0"/>
              <a:t>Üçüncü düzey</a:t>
            </a:r>
          </a:p>
          <a:p>
            <a:pPr lvl="3"/>
            <a:r>
              <a:rPr lang="tr-TR" altLang="tr-TR" smtClean="0"/>
              <a:t>Dördüncü düzey</a:t>
            </a:r>
          </a:p>
          <a:p>
            <a:pPr lvl="4"/>
            <a:r>
              <a:rPr lang="tr-TR" altLang="tr-TR" smtClean="0"/>
              <a:t>Beşinci düzey</a:t>
            </a:r>
          </a:p>
        </p:txBody>
      </p:sp>
      <p:sp>
        <p:nvSpPr>
          <p:cNvPr id="105481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smtClean="0">
                <a:latin typeface="+mn-lt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05482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smtClean="0">
                <a:latin typeface="+mn-lt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05483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smtClean="0">
                <a:latin typeface="+mn-lt"/>
              </a:defRPr>
            </a:lvl1pPr>
          </a:lstStyle>
          <a:p>
            <a:pPr>
              <a:defRPr/>
            </a:pPr>
            <a:fld id="{51EF1BBC-29EF-4FAD-A91D-BF264CD7AB7B}" type="slidenum">
              <a:rPr lang="tr-TR"/>
              <a:pPr>
                <a:defRPr/>
              </a:pPr>
              <a:t>‹#›</a:t>
            </a:fld>
            <a:endParaRPr lang="tr-TR"/>
          </a:p>
        </p:txBody>
      </p:sp>
      <p:sp>
        <p:nvSpPr>
          <p:cNvPr id="2055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 smtClean="0"/>
              <a:t>Asıl başlık stili için tıklatın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3" r:id="rId1"/>
    <p:sldLayoutId id="2147483742" r:id="rId2"/>
    <p:sldLayoutId id="2147483743" r:id="rId3"/>
    <p:sldLayoutId id="2147483744" r:id="rId4"/>
    <p:sldLayoutId id="2147483745" r:id="rId5"/>
    <p:sldLayoutId id="2147483746" r:id="rId6"/>
    <p:sldLayoutId id="2147483747" r:id="rId7"/>
    <p:sldLayoutId id="2147483748" r:id="rId8"/>
    <p:sldLayoutId id="2147483749" r:id="rId9"/>
    <p:sldLayoutId id="2147483750" r:id="rId10"/>
    <p:sldLayoutId id="2147483751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¡"/>
        <a:defRPr sz="27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http://www.as.itb.ac.id/~ferry/Articles/HilalVisibility/sm02.jpg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7.xml"/><Relationship Id="rId5" Type="http://schemas.openxmlformats.org/officeDocument/2006/relationships/slide" Target="slide19.xml"/><Relationship Id="rId4" Type="http://schemas.openxmlformats.org/officeDocument/2006/relationships/slide" Target="slide1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6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7.xml"/><Relationship Id="rId4" Type="http://schemas.openxmlformats.org/officeDocument/2006/relationships/slide" Target="slide2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17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7.xml"/><Relationship Id="rId4" Type="http://schemas.openxmlformats.org/officeDocument/2006/relationships/slide" Target="slide2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" Target="slide10.xml"/><Relationship Id="rId1" Type="http://schemas.openxmlformats.org/officeDocument/2006/relationships/slideLayout" Target="../slideLayouts/slideLayout18.xml"/><Relationship Id="rId4" Type="http://schemas.openxmlformats.org/officeDocument/2006/relationships/slide" Target="slide9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" Target="slide10.xml"/><Relationship Id="rId1" Type="http://schemas.openxmlformats.org/officeDocument/2006/relationships/slideLayout" Target="../slideLayouts/slideLayout1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" Target="slide10.xml"/><Relationship Id="rId1" Type="http://schemas.openxmlformats.org/officeDocument/2006/relationships/slideLayout" Target="../slideLayouts/slideLayout18.xml"/><Relationship Id="rId4" Type="http://schemas.openxmlformats.org/officeDocument/2006/relationships/slide" Target="slide1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" Target="slide10.xml"/><Relationship Id="rId1" Type="http://schemas.openxmlformats.org/officeDocument/2006/relationships/slideLayout" Target="../slideLayouts/slideLayout18.xml"/><Relationship Id="rId4" Type="http://schemas.openxmlformats.org/officeDocument/2006/relationships/slide" Target="slide1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8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http://www.as.itb.ac.id/~ferry/Articles/HilalVisibility/sm02.jpg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http://www.as.itb.ac.id/~ferry/Articles/HilalVisibility/sm02.jpg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18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7.xml"/><Relationship Id="rId4" Type="http://schemas.openxmlformats.org/officeDocument/2006/relationships/slide" Target="slide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16013" y="4292600"/>
            <a:ext cx="6400800" cy="17526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tr-TR" altLang="tr-TR" sz="2400" smtClean="0"/>
              <a:t>Merhaba! Beni tanıyabildiniz mi? Aslında hepiniz beni çok iyi tanıyor, ben her gece farklı şekillerde gökyüzünde gezinen </a:t>
            </a:r>
            <a:r>
              <a:rPr lang="tr-TR" altLang="tr-TR" b="1" smtClean="0">
                <a:solidFill>
                  <a:srgbClr val="FF0000"/>
                </a:solidFill>
                <a:latin typeface="Monotype Corsiva" pitchFamily="66" charset="0"/>
              </a:rPr>
              <a:t>AY.</a:t>
            </a:r>
            <a:r>
              <a:rPr lang="tr-TR" altLang="tr-TR" sz="2400" smtClean="0"/>
              <a:t> Şimdi benim hareketlerimi öğrenmeye ne dersiniz?????</a:t>
            </a:r>
          </a:p>
        </p:txBody>
      </p:sp>
      <p:pic>
        <p:nvPicPr>
          <p:cNvPr id="2052" name="Picture 4" descr="moon_11"/>
          <p:cNvPicPr>
            <a:picLocks noChangeAspect="1" noChangeArrowheads="1"/>
          </p:cNvPicPr>
          <p:nvPr>
            <p:ph type="ctrTitle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987675" y="188913"/>
            <a:ext cx="2019300" cy="3744912"/>
          </a:xfr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4" descr="http://www.as.itb.ac.id/~ferry/Articles/HilalVisibility/sm02.jpg"/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400000">
            <a:off x="2987675" y="260350"/>
            <a:ext cx="3673475" cy="3673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39" name="Rectangle 5"/>
          <p:cNvSpPr>
            <a:spLocks noGrp="1" noChangeArrowheads="1"/>
          </p:cNvSpPr>
          <p:nvPr>
            <p:ph type="title"/>
          </p:nvPr>
        </p:nvSpPr>
        <p:spPr>
          <a:xfrm>
            <a:off x="684213" y="4941888"/>
            <a:ext cx="8229600" cy="1143000"/>
          </a:xfrm>
        </p:spPr>
        <p:txBody>
          <a:bodyPr/>
          <a:lstStyle/>
          <a:p>
            <a:pPr eaLnBrk="1" hangingPunct="1"/>
            <a:r>
              <a:rPr lang="tr-TR" altLang="tr-TR" sz="2000" b="1" i="1" smtClean="0"/>
              <a:t>Ayın görünmeye başladığı halin adı nedir?</a:t>
            </a:r>
            <a:br>
              <a:rPr lang="tr-TR" altLang="tr-TR" sz="2000" b="1" i="1" smtClean="0"/>
            </a:br>
            <a:r>
              <a:rPr lang="tr-TR" altLang="tr-TR" sz="1800" b="1" i="1" smtClean="0"/>
              <a:t/>
            </a:r>
            <a:br>
              <a:rPr lang="tr-TR" altLang="tr-TR" sz="1800" b="1" i="1" smtClean="0"/>
            </a:br>
            <a:r>
              <a:rPr lang="tr-TR" altLang="tr-TR" sz="2800" b="1" smtClean="0">
                <a:latin typeface="Monotype Corsiva" pitchFamily="66" charset="0"/>
                <a:hlinkClick r:id="rId4" action="ppaction://hlinksldjump"/>
              </a:rPr>
              <a:t>HİLAL</a:t>
            </a:r>
            <a:br>
              <a:rPr lang="tr-TR" altLang="tr-TR" sz="2800" b="1" smtClean="0">
                <a:latin typeface="Monotype Corsiva" pitchFamily="66" charset="0"/>
                <a:hlinkClick r:id="rId4" action="ppaction://hlinksldjump"/>
              </a:rPr>
            </a:br>
            <a:r>
              <a:rPr lang="tr-TR" altLang="tr-TR" sz="2800" b="1" smtClean="0">
                <a:latin typeface="Monotype Corsiva" pitchFamily="66" charset="0"/>
                <a:hlinkClick r:id="rId5" action="ppaction://hlinksldjump"/>
              </a:rPr>
              <a:t>YENİAY</a:t>
            </a:r>
            <a:endParaRPr lang="tr-TR" altLang="tr-TR" sz="2800" b="1" smtClean="0"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4" descr="ilkdordu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313" y="260350"/>
            <a:ext cx="3529012" cy="3529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3" name="Rectangle 5"/>
          <p:cNvSpPr>
            <a:spLocks noGrp="1" noChangeArrowheads="1"/>
          </p:cNvSpPr>
          <p:nvPr>
            <p:ph type="title"/>
          </p:nvPr>
        </p:nvSpPr>
        <p:spPr>
          <a:xfrm>
            <a:off x="611188" y="4581525"/>
            <a:ext cx="8229600" cy="1143000"/>
          </a:xfrm>
        </p:spPr>
        <p:txBody>
          <a:bodyPr/>
          <a:lstStyle/>
          <a:p>
            <a:pPr eaLnBrk="1" hangingPunct="1"/>
            <a:r>
              <a:rPr lang="tr-TR" altLang="tr-TR" sz="2000" b="1" i="1" smtClean="0"/>
              <a:t>Bu yarım elmanın adı nedir?</a:t>
            </a:r>
            <a:br>
              <a:rPr lang="tr-TR" altLang="tr-TR" sz="2000" b="1" i="1" smtClean="0"/>
            </a:br>
            <a:r>
              <a:rPr lang="tr-TR" altLang="tr-TR" sz="1800" b="1" i="1" smtClean="0"/>
              <a:t/>
            </a:r>
            <a:br>
              <a:rPr lang="tr-TR" altLang="tr-TR" sz="1800" b="1" i="1" smtClean="0"/>
            </a:br>
            <a:r>
              <a:rPr lang="tr-TR" altLang="tr-TR" sz="2800" b="1" smtClean="0">
                <a:latin typeface="Monotype Corsiva" pitchFamily="66" charset="0"/>
                <a:hlinkClick r:id="rId3" action="ppaction://hlinksldjump"/>
              </a:rPr>
              <a:t>İLKDÖRDÜN</a:t>
            </a:r>
            <a:br>
              <a:rPr lang="tr-TR" altLang="tr-TR" sz="2800" b="1" smtClean="0">
                <a:latin typeface="Monotype Corsiva" pitchFamily="66" charset="0"/>
                <a:hlinkClick r:id="rId3" action="ppaction://hlinksldjump"/>
              </a:rPr>
            </a:br>
            <a:r>
              <a:rPr lang="tr-TR" altLang="tr-TR" sz="2800" b="1" smtClean="0">
                <a:latin typeface="Monotype Corsiva" pitchFamily="66" charset="0"/>
                <a:hlinkClick r:id="rId4" action="ppaction://hlinksldjump"/>
              </a:rPr>
              <a:t>SONDÖRDÜN</a:t>
            </a:r>
            <a:endParaRPr lang="tr-TR" altLang="tr-TR" sz="2800" b="1" smtClean="0"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4" descr="doluna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413" y="260350"/>
            <a:ext cx="4176712" cy="417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7" name="Rectangle 5"/>
          <p:cNvSpPr>
            <a:spLocks noGrp="1" noChangeArrowheads="1"/>
          </p:cNvSpPr>
          <p:nvPr>
            <p:ph type="title"/>
          </p:nvPr>
        </p:nvSpPr>
        <p:spPr>
          <a:xfrm>
            <a:off x="611188" y="5229225"/>
            <a:ext cx="8229600" cy="1143000"/>
          </a:xfrm>
        </p:spPr>
        <p:txBody>
          <a:bodyPr/>
          <a:lstStyle/>
          <a:p>
            <a:pPr eaLnBrk="1" hangingPunct="1"/>
            <a:r>
              <a:rPr lang="tr-TR" altLang="tr-TR" sz="2000" b="1" i="1" smtClean="0"/>
              <a:t>Ayın tam görüldüğü hale ne denir?</a:t>
            </a:r>
            <a:br>
              <a:rPr lang="tr-TR" altLang="tr-TR" sz="2000" b="1" i="1" smtClean="0"/>
            </a:br>
            <a:r>
              <a:rPr lang="tr-TR" altLang="tr-TR" sz="1800" b="1" i="1" smtClean="0"/>
              <a:t/>
            </a:r>
            <a:br>
              <a:rPr lang="tr-TR" altLang="tr-TR" sz="1800" b="1" i="1" smtClean="0"/>
            </a:br>
            <a:r>
              <a:rPr lang="tr-TR" altLang="tr-TR" sz="2800" b="1" smtClean="0">
                <a:latin typeface="Monotype Corsiva" pitchFamily="66" charset="0"/>
                <a:hlinkClick r:id="rId3" action="ppaction://hlinksldjump"/>
              </a:rPr>
              <a:t>DOLUNAY</a:t>
            </a:r>
            <a:br>
              <a:rPr lang="tr-TR" altLang="tr-TR" sz="2800" b="1" smtClean="0">
                <a:latin typeface="Monotype Corsiva" pitchFamily="66" charset="0"/>
                <a:hlinkClick r:id="rId3" action="ppaction://hlinksldjump"/>
              </a:rPr>
            </a:br>
            <a:r>
              <a:rPr lang="tr-TR" altLang="tr-TR" sz="2800" b="1" smtClean="0">
                <a:latin typeface="Monotype Corsiva" pitchFamily="66" charset="0"/>
                <a:hlinkClick r:id="rId4" action="ppaction://hlinksldjump"/>
              </a:rPr>
              <a:t>YENİAY</a:t>
            </a:r>
            <a:endParaRPr lang="tr-TR" altLang="tr-TR" sz="2800" b="1" smtClean="0"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884" name="Picture 4" descr="moon_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675" y="188913"/>
            <a:ext cx="2019300" cy="3744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1" name="Rectangle 5"/>
          <p:cNvSpPr>
            <a:spLocks noGrp="1" noChangeArrowheads="1"/>
          </p:cNvSpPr>
          <p:nvPr>
            <p:ph type="title"/>
          </p:nvPr>
        </p:nvSpPr>
        <p:spPr>
          <a:xfrm>
            <a:off x="611188" y="4365625"/>
            <a:ext cx="8229600" cy="1143000"/>
          </a:xfrm>
        </p:spPr>
        <p:txBody>
          <a:bodyPr/>
          <a:lstStyle/>
          <a:p>
            <a:pPr eaLnBrk="1" hangingPunct="1"/>
            <a:r>
              <a:rPr lang="tr-TR" altLang="tr-TR" sz="2400" b="1" smtClean="0"/>
              <a:t>Sana anlatacaklarım</a:t>
            </a:r>
            <a:r>
              <a:rPr lang="tr-TR" altLang="tr-TR" sz="2400" b="1" smtClean="0">
                <a:latin typeface="Monotype Corsiva" pitchFamily="66" charset="0"/>
              </a:rPr>
              <a:t> </a:t>
            </a:r>
            <a:r>
              <a:rPr lang="tr-TR" altLang="tr-TR" sz="2400" b="1" smtClean="0"/>
              <a:t>şimdilik bu kadar. Gökyüzünde görüşmek üzere HOŞÇAKAL…</a:t>
            </a:r>
            <a:endParaRPr lang="tr-TR" altLang="tr-TR" sz="2400" b="1" smtClean="0"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1228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1228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4" descr="cp122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575" y="1557338"/>
            <a:ext cx="2765425" cy="3167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5" name="Rectangle 5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611188" y="5013325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tr-TR" altLang="tr-TR" sz="3800" b="1" i="1">
                <a:solidFill>
                  <a:schemeClr val="tx2"/>
                </a:solidFill>
                <a:latin typeface="Arial" charset="0"/>
              </a:rPr>
              <a:t>AFERİN! DOĞRU CEVAP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4" descr="cp122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575" y="1557338"/>
            <a:ext cx="2765425" cy="3167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59" name="Rectangle 6"/>
          <p:cNvSpPr>
            <a:spLocks noGrp="1" noChangeArrowheads="1"/>
          </p:cNvSpPr>
          <p:nvPr>
            <p:ph type="title"/>
          </p:nvPr>
        </p:nvSpPr>
        <p:spPr>
          <a:xfrm>
            <a:off x="611188" y="5013325"/>
            <a:ext cx="8229600" cy="1143000"/>
          </a:xfrm>
        </p:spPr>
        <p:txBody>
          <a:bodyPr/>
          <a:lstStyle/>
          <a:p>
            <a:pPr algn="ctr" eaLnBrk="1" hangingPunct="1"/>
            <a:r>
              <a:rPr lang="tr-TR" altLang="tr-TR" b="1" i="1" smtClean="0">
                <a:hlinkClick r:id="rId2" action="ppaction://hlinksldjump"/>
              </a:rPr>
              <a:t>AFERİN! DOĞRU CEVAP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4" descr="cp122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575" y="1557338"/>
            <a:ext cx="2765425" cy="3167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3" name="Rectangle 5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611188" y="5013325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tr-TR" altLang="tr-TR" sz="3800" b="1" i="1">
                <a:solidFill>
                  <a:schemeClr val="tx2"/>
                </a:solidFill>
                <a:latin typeface="Arial" charset="0"/>
              </a:rPr>
              <a:t>AFERİN! DOĞRU CEVAP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4" descr="cp122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575" y="1557338"/>
            <a:ext cx="2765425" cy="3167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07" name="Rectangle 5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611188" y="5013325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tr-TR" altLang="tr-TR" sz="3800" b="1" i="1">
                <a:solidFill>
                  <a:schemeClr val="tx2"/>
                </a:solidFill>
                <a:latin typeface="Arial" charset="0"/>
              </a:rPr>
              <a:t>AFERİN! DOĞRU CEVAP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4" descr="yaztuba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975" y="1341438"/>
            <a:ext cx="3556000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1" name="Rectangle 5"/>
          <p:cNvSpPr>
            <a:spLocks noGrp="1" noChangeArrowheads="1"/>
          </p:cNvSpPr>
          <p:nvPr>
            <p:ph type="title"/>
          </p:nvPr>
        </p:nvSpPr>
        <p:spPr>
          <a:xfrm>
            <a:off x="468313" y="4797425"/>
            <a:ext cx="8229600" cy="1143000"/>
          </a:xfrm>
        </p:spPr>
        <p:txBody>
          <a:bodyPr/>
          <a:lstStyle/>
          <a:p>
            <a:pPr algn="ctr" eaLnBrk="1" hangingPunct="1"/>
            <a:r>
              <a:rPr lang="tr-TR" altLang="tr-TR" sz="3400" b="1" i="1" smtClean="0">
                <a:hlinkClick r:id="rId3" action="ppaction://hlinksldjump"/>
              </a:rPr>
              <a:t>SANIRIM YANLIŞ YAPTIN!TEKRAR DENE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4" descr="yaztuba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975" y="1341438"/>
            <a:ext cx="3556000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5" name="Rectangle 5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468313" y="4797425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tr-TR" altLang="tr-TR" sz="3400" b="1" i="1">
                <a:solidFill>
                  <a:schemeClr val="tx2"/>
                </a:solidFill>
                <a:latin typeface="Arial" charset="0"/>
              </a:rPr>
              <a:t>SANIRIM YANLIŞ YAPTIN!TEKRAR DENE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3" name="Picture 5" descr="yenia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313" y="404813"/>
            <a:ext cx="3673475" cy="363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4" name="Picture 6" descr="mno1x01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3573463"/>
            <a:ext cx="1325563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8" name="Rectangle 10"/>
          <p:cNvSpPr>
            <a:spLocks noGrp="1" noChangeArrowheads="1"/>
          </p:cNvSpPr>
          <p:nvPr>
            <p:ph type="subTitle" idx="1"/>
          </p:nvPr>
        </p:nvSpPr>
        <p:spPr>
          <a:xfrm>
            <a:off x="1547813" y="4292600"/>
            <a:ext cx="6400800" cy="1752600"/>
          </a:xfrm>
        </p:spPr>
        <p:txBody>
          <a:bodyPr/>
          <a:lstStyle/>
          <a:p>
            <a:pPr eaLnBrk="1" hangingPunct="1"/>
            <a:r>
              <a:rPr lang="tr-TR" altLang="tr-TR" sz="2400" smtClean="0"/>
              <a:t>Benim bu halime</a:t>
            </a:r>
            <a:r>
              <a:rPr lang="tr-TR" altLang="tr-TR" b="1" smtClean="0">
                <a:solidFill>
                  <a:srgbClr val="FF0000"/>
                </a:solidFill>
                <a:latin typeface="Monotype Corsiva" pitchFamily="66" charset="0"/>
              </a:rPr>
              <a:t> YENİAY</a:t>
            </a:r>
            <a:r>
              <a:rPr lang="tr-TR" altLang="tr-TR" b="1" smtClean="0">
                <a:solidFill>
                  <a:srgbClr val="FF0000"/>
                </a:solidFill>
              </a:rPr>
              <a:t> </a:t>
            </a:r>
            <a:r>
              <a:rPr lang="tr-TR" altLang="tr-TR" sz="2400" smtClean="0"/>
              <a:t>denir. Bu haldeyken beni bir gün boyunca göremezsiniz.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3000"/>
                                        <p:tgtEl>
                                          <p:spTgt spid="12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3000" fill="hold"/>
                                        <p:tgtEl>
                                          <p:spTgt spid="122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3000" fill="hold"/>
                                        <p:tgtEl>
                                          <p:spTgt spid="122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8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4" descr="yaztuba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975" y="1341438"/>
            <a:ext cx="3556000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79" name="Rectangle 5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468313" y="4797425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tr-TR" altLang="tr-TR" sz="3400" b="1" i="1">
                <a:solidFill>
                  <a:schemeClr val="tx2"/>
                </a:solidFill>
                <a:latin typeface="Arial" charset="0"/>
              </a:rPr>
              <a:t>SANIRIM YANLIŞ YAPTIN!TEKRAR DENE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4" descr="yaztuba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975" y="1341438"/>
            <a:ext cx="3556000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3" name="Rectangle 5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468313" y="4797425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tr-TR" altLang="tr-TR" sz="3400" b="1" i="1">
                <a:solidFill>
                  <a:schemeClr val="tx2"/>
                </a:solidFill>
                <a:latin typeface="Arial" charset="0"/>
              </a:rPr>
              <a:t>SANIRIM YANLIŞ YAPTIN!TEKRAR DENE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8" name="Picture 4" descr="http://www.as.itb.ac.id/~ferry/Articles/HilalVisibility/sm02.jpg"/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400000">
            <a:off x="2987675" y="260350"/>
            <a:ext cx="3673475" cy="3673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90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2195513" y="4437063"/>
            <a:ext cx="6400800" cy="1752600"/>
          </a:xfrm>
        </p:spPr>
        <p:txBody>
          <a:bodyPr/>
          <a:lstStyle/>
          <a:p>
            <a:pPr eaLnBrk="1" hangingPunct="1"/>
            <a:r>
              <a:rPr lang="tr-TR" altLang="tr-TR" sz="2400" smtClean="0"/>
              <a:t>Beni yavaş yavaş görmeye başladınız. Bu şekle geldiğimde adım </a:t>
            </a:r>
            <a:r>
              <a:rPr lang="tr-TR" altLang="tr-TR" b="1" smtClean="0">
                <a:solidFill>
                  <a:srgbClr val="FF0000"/>
                </a:solidFill>
                <a:latin typeface="Monotype Corsiva" pitchFamily="66" charset="0"/>
              </a:rPr>
              <a:t>HİLAL</a:t>
            </a:r>
            <a:r>
              <a:rPr lang="tr-TR" altLang="tr-TR" sz="2400" smtClean="0"/>
              <a:t> dir.</a:t>
            </a:r>
          </a:p>
        </p:txBody>
      </p:sp>
      <p:pic>
        <p:nvPicPr>
          <p:cNvPr id="16391" name="Picture 7" descr="mno1x01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3573463"/>
            <a:ext cx="1325563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6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3000" fill="hold"/>
                                        <p:tgtEl>
                                          <p:spTgt spid="163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3000" fill="hold"/>
                                        <p:tgtEl>
                                          <p:spTgt spid="163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90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7" name="Picture 5" descr="ilkdordu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313" y="260350"/>
            <a:ext cx="3529012" cy="3529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8" name="Picture 6" descr="mno1x01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3573463"/>
            <a:ext cx="1325563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20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1619250" y="4149725"/>
            <a:ext cx="6400800" cy="1752600"/>
          </a:xfrm>
        </p:spPr>
        <p:txBody>
          <a:bodyPr/>
          <a:lstStyle/>
          <a:p>
            <a:pPr eaLnBrk="1" hangingPunct="1"/>
            <a:r>
              <a:rPr lang="tr-TR" altLang="tr-TR" sz="2400" smtClean="0"/>
              <a:t>Artık benim bir yarımı görüyorsunuz. Sanki yarım bir elma gibiyim. Ama benim adım </a:t>
            </a:r>
            <a:r>
              <a:rPr lang="tr-TR" altLang="tr-TR" b="1" smtClean="0">
                <a:solidFill>
                  <a:srgbClr val="FF0000"/>
                </a:solidFill>
                <a:latin typeface="Monotype Corsiva" pitchFamily="66" charset="0"/>
              </a:rPr>
              <a:t>İLKDÖRDÜN.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3000"/>
                                        <p:tgtEl>
                                          <p:spTgt spid="13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3000" fill="hold"/>
                                        <p:tgtEl>
                                          <p:spTgt spid="133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3000" fill="hold"/>
                                        <p:tgtEl>
                                          <p:spTgt spid="133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20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41" name="Picture 5" descr="doluna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413" y="260350"/>
            <a:ext cx="4176712" cy="417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2" name="Picture 6" descr="mno1x01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3789363"/>
            <a:ext cx="1325562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4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2268538" y="4797425"/>
            <a:ext cx="6400800" cy="1752600"/>
          </a:xfrm>
        </p:spPr>
        <p:txBody>
          <a:bodyPr/>
          <a:lstStyle/>
          <a:p>
            <a:pPr eaLnBrk="1" hangingPunct="1"/>
            <a:r>
              <a:rPr lang="tr-TR" altLang="tr-TR" sz="2400" smtClean="0"/>
              <a:t>Ve işte ben;</a:t>
            </a:r>
            <a:r>
              <a:rPr lang="tr-TR" altLang="tr-TR" b="1" smtClean="0">
                <a:solidFill>
                  <a:srgbClr val="FF0000"/>
                </a:solidFill>
                <a:latin typeface="Monotype Corsiva" pitchFamily="66" charset="0"/>
              </a:rPr>
              <a:t> DOLUNAY</a:t>
            </a:r>
            <a:r>
              <a:rPr lang="tr-TR" altLang="tr-TR" sz="2400" smtClean="0"/>
              <a:t>! Kocaman bir topa benziyorum.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0"/>
                                        <p:tgtEl>
                                          <p:spTgt spid="14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3000" fill="hold"/>
                                        <p:tgtEl>
                                          <p:spTgt spid="143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3000" fill="hold"/>
                                        <p:tgtEl>
                                          <p:spTgt spid="143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5" name="Picture 5" descr="sondordu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313" y="260350"/>
            <a:ext cx="3744912" cy="3744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6" name="Picture 6" descr="mno1x01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3644900"/>
            <a:ext cx="1325563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8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1692275" y="4437063"/>
            <a:ext cx="6400800" cy="1752600"/>
          </a:xfrm>
        </p:spPr>
        <p:txBody>
          <a:bodyPr/>
          <a:lstStyle/>
          <a:p>
            <a:pPr eaLnBrk="1" hangingPunct="1"/>
            <a:r>
              <a:rPr lang="tr-TR" altLang="tr-TR" sz="2400" smtClean="0"/>
              <a:t>Bu halimi hatırlıyor musunuz? İlkdördüne benziyorum ama yönüm farklı olduğu için adımda değişti. Buradaki adım </a:t>
            </a:r>
            <a:r>
              <a:rPr lang="tr-TR" altLang="tr-TR" b="1" smtClean="0">
                <a:solidFill>
                  <a:srgbClr val="FF0000"/>
                </a:solidFill>
                <a:latin typeface="Monotype Corsiva" pitchFamily="66" charset="0"/>
              </a:rPr>
              <a:t>SONDÖRDÜN.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15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3000" fill="hold"/>
                                        <p:tgtEl>
                                          <p:spTgt spid="153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3000" fill="hold"/>
                                        <p:tgtEl>
                                          <p:spTgt spid="153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8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2" name="Picture 4" descr="http://www.as.itb.ac.id/~ferry/Articles/HilalVisibility/sm02.jpg"/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2843213" y="333375"/>
            <a:ext cx="3673475" cy="3673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4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763713" y="4437063"/>
            <a:ext cx="6400800" cy="1752600"/>
          </a:xfrm>
        </p:spPr>
        <p:txBody>
          <a:bodyPr/>
          <a:lstStyle/>
          <a:p>
            <a:pPr eaLnBrk="1" hangingPunct="1"/>
            <a:r>
              <a:rPr lang="tr-TR" altLang="tr-TR" sz="2400" smtClean="0"/>
              <a:t>Yine kaybolmaya başladım. Tekrar </a:t>
            </a:r>
            <a:r>
              <a:rPr lang="tr-TR" altLang="tr-TR" b="1" smtClean="0">
                <a:solidFill>
                  <a:srgbClr val="FF0000"/>
                </a:solidFill>
                <a:latin typeface="Monotype Corsiva" pitchFamily="66" charset="0"/>
              </a:rPr>
              <a:t>HİLAL </a:t>
            </a:r>
            <a:r>
              <a:rPr lang="tr-TR" altLang="tr-TR" sz="2400" smtClean="0"/>
              <a:t>halindeyim.</a:t>
            </a:r>
          </a:p>
        </p:txBody>
      </p:sp>
      <p:pic>
        <p:nvPicPr>
          <p:cNvPr id="17415" name="Picture 7" descr="mno1x01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3573463"/>
            <a:ext cx="1325563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3000"/>
                                        <p:tgtEl>
                                          <p:spTgt spid="17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3000" fill="hold"/>
                                        <p:tgtEl>
                                          <p:spTgt spid="174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3000" fill="hold"/>
                                        <p:tgtEl>
                                          <p:spTgt spid="174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4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6" name="Picture 4" descr="yenia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4438" y="333375"/>
            <a:ext cx="3889375" cy="3848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8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547813" y="4581525"/>
            <a:ext cx="6400800" cy="1752600"/>
          </a:xfrm>
        </p:spPr>
        <p:txBody>
          <a:bodyPr/>
          <a:lstStyle/>
          <a:p>
            <a:pPr eaLnBrk="1" hangingPunct="1"/>
            <a:r>
              <a:rPr lang="tr-TR" altLang="tr-TR" sz="2400" smtClean="0"/>
              <a:t>Ve başa döndük. Ben yine kayboldum… </a:t>
            </a:r>
          </a:p>
        </p:txBody>
      </p:sp>
      <p:pic>
        <p:nvPicPr>
          <p:cNvPr id="18439" name="Picture 7" descr="mno1x01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3573463"/>
            <a:ext cx="1325563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0"/>
                                        <p:tgtEl>
                                          <p:spTgt spid="18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20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3000" fill="hold"/>
                                        <p:tgtEl>
                                          <p:spTgt spid="184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3000" fill="hold"/>
                                        <p:tgtEl>
                                          <p:spTgt spid="184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8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8" descr="yenia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775" y="549275"/>
            <a:ext cx="3311525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5" name="Rectangle 11"/>
          <p:cNvSpPr>
            <a:spLocks noGrp="1" noChangeArrowheads="1"/>
          </p:cNvSpPr>
          <p:nvPr>
            <p:ph type="title"/>
          </p:nvPr>
        </p:nvSpPr>
        <p:spPr>
          <a:xfrm>
            <a:off x="914400" y="4581525"/>
            <a:ext cx="8229600" cy="1143000"/>
          </a:xfrm>
        </p:spPr>
        <p:txBody>
          <a:bodyPr/>
          <a:lstStyle/>
          <a:p>
            <a:pPr eaLnBrk="1" hangingPunct="1"/>
            <a:r>
              <a:rPr lang="tr-TR" altLang="tr-TR" sz="2000" b="1" i="1" smtClean="0"/>
              <a:t>Ayın görünmeyen halinin adı nedir?</a:t>
            </a:r>
            <a:br>
              <a:rPr lang="tr-TR" altLang="tr-TR" sz="2000" b="1" i="1" smtClean="0"/>
            </a:br>
            <a:r>
              <a:rPr lang="tr-TR" altLang="tr-TR" sz="1800" b="1" i="1" smtClean="0"/>
              <a:t/>
            </a:r>
            <a:br>
              <a:rPr lang="tr-TR" altLang="tr-TR" sz="1800" b="1" i="1" smtClean="0"/>
            </a:br>
            <a:r>
              <a:rPr lang="tr-TR" altLang="tr-TR" sz="2800" b="1" smtClean="0">
                <a:latin typeface="Monotype Corsiva" pitchFamily="66" charset="0"/>
                <a:hlinkClick r:id="rId3" action="ppaction://hlinksldjump"/>
              </a:rPr>
              <a:t>DOLUNAY</a:t>
            </a:r>
            <a:br>
              <a:rPr lang="tr-TR" altLang="tr-TR" sz="2800" b="1" smtClean="0">
                <a:latin typeface="Monotype Corsiva" pitchFamily="66" charset="0"/>
                <a:hlinkClick r:id="rId3" action="ppaction://hlinksldjump"/>
              </a:rPr>
            </a:br>
            <a:r>
              <a:rPr lang="tr-TR" altLang="tr-TR" sz="2800" b="1" smtClean="0">
                <a:latin typeface="Monotype Corsiva" pitchFamily="66" charset="0"/>
                <a:hlinkClick r:id="rId4" action="ppaction://hlinksldjump"/>
              </a:rPr>
              <a:t>YENİAY</a:t>
            </a:r>
            <a:endParaRPr lang="tr-TR" altLang="tr-TR" sz="2800" b="1" smtClean="0"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enar Çizgili">
  <a:themeElements>
    <a:clrScheme name="Kenar Çizgili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Kenar Çizgili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Kenar Çizgili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enar Çizgili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enar Çizgili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enar Çizgili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enar Çizgili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enar Çizgili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enar Çizgili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enar Çizgili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enar Çizgili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Filigran">
  <a:themeElements>
    <a:clrScheme name="Filigra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CCCCFF"/>
      </a:accent1>
      <a:accent2>
        <a:srgbClr val="D9D8EC"/>
      </a:accent2>
      <a:accent3>
        <a:srgbClr val="FFFFFF"/>
      </a:accent3>
      <a:accent4>
        <a:srgbClr val="000000"/>
      </a:accent4>
      <a:accent5>
        <a:srgbClr val="E2E2FF"/>
      </a:accent5>
      <a:accent6>
        <a:srgbClr val="C4C4D6"/>
      </a:accent6>
      <a:hlink>
        <a:srgbClr val="6767FF"/>
      </a:hlink>
      <a:folHlink>
        <a:srgbClr val="9933FF"/>
      </a:folHlink>
    </a:clrScheme>
    <a:fontScheme name="Filigra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Filigra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CCFF"/>
        </a:accent1>
        <a:accent2>
          <a:srgbClr val="D9D8E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C4C4D6"/>
        </a:accent6>
        <a:hlink>
          <a:srgbClr val="6767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ligran 2">
        <a:dk1>
          <a:srgbClr val="000000"/>
        </a:dk1>
        <a:lt1>
          <a:srgbClr val="FFFFFF"/>
        </a:lt1>
        <a:dk2>
          <a:srgbClr val="666633"/>
        </a:dk2>
        <a:lt2>
          <a:srgbClr val="5F5F5F"/>
        </a:lt2>
        <a:accent1>
          <a:srgbClr val="FFCC00"/>
        </a:accent1>
        <a:accent2>
          <a:srgbClr val="EFF0B2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D9D9A1"/>
        </a:accent6>
        <a:hlink>
          <a:srgbClr val="808000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ligran 3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9BB0CB"/>
        </a:accent1>
        <a:accent2>
          <a:srgbClr val="D1E0CE"/>
        </a:accent2>
        <a:accent3>
          <a:srgbClr val="FFFFFF"/>
        </a:accent3>
        <a:accent4>
          <a:srgbClr val="000000"/>
        </a:accent4>
        <a:accent5>
          <a:srgbClr val="CBD4E2"/>
        </a:accent5>
        <a:accent6>
          <a:srgbClr val="BDCBBA"/>
        </a:accent6>
        <a:hlink>
          <a:srgbClr val="8EA642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ligran 4">
        <a:dk1>
          <a:srgbClr val="333300"/>
        </a:dk1>
        <a:lt1>
          <a:srgbClr val="FFFFCC"/>
        </a:lt1>
        <a:dk2>
          <a:srgbClr val="336600"/>
        </a:dk2>
        <a:lt2>
          <a:srgbClr val="FFFFCC"/>
        </a:lt2>
        <a:accent1>
          <a:srgbClr val="99CC00"/>
        </a:accent1>
        <a:accent2>
          <a:srgbClr val="669900"/>
        </a:accent2>
        <a:accent3>
          <a:srgbClr val="ADB8AA"/>
        </a:accent3>
        <a:accent4>
          <a:srgbClr val="DADAAE"/>
        </a:accent4>
        <a:accent5>
          <a:srgbClr val="CAE2AA"/>
        </a:accent5>
        <a:accent6>
          <a:srgbClr val="5C8A00"/>
        </a:accent6>
        <a:hlink>
          <a:srgbClr val="CC9900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ligran 5">
        <a:dk1>
          <a:srgbClr val="424458"/>
        </a:dk1>
        <a:lt1>
          <a:srgbClr val="FFFFFF"/>
        </a:lt1>
        <a:dk2>
          <a:srgbClr val="004A48"/>
        </a:dk2>
        <a:lt2>
          <a:srgbClr val="FFFFFF"/>
        </a:lt2>
        <a:accent1>
          <a:srgbClr val="83B200"/>
        </a:accent1>
        <a:accent2>
          <a:srgbClr val="006260"/>
        </a:accent2>
        <a:accent3>
          <a:srgbClr val="AAB1B1"/>
        </a:accent3>
        <a:accent4>
          <a:srgbClr val="DADADA"/>
        </a:accent4>
        <a:accent5>
          <a:srgbClr val="C1D5AA"/>
        </a:accent5>
        <a:accent6>
          <a:srgbClr val="005856"/>
        </a:accent6>
        <a:hlink>
          <a:srgbClr val="6666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ligran 6">
        <a:dk1>
          <a:srgbClr val="000000"/>
        </a:dk1>
        <a:lt1>
          <a:srgbClr val="FFFFFF"/>
        </a:lt1>
        <a:dk2>
          <a:srgbClr val="1C2046"/>
        </a:dk2>
        <a:lt2>
          <a:srgbClr val="FFFFFF"/>
        </a:lt2>
        <a:accent1>
          <a:srgbClr val="00CCFF"/>
        </a:accent1>
        <a:accent2>
          <a:srgbClr val="2D226E"/>
        </a:accent2>
        <a:accent3>
          <a:srgbClr val="ABABB0"/>
        </a:accent3>
        <a:accent4>
          <a:srgbClr val="DADADA"/>
        </a:accent4>
        <a:accent5>
          <a:srgbClr val="AAE2FF"/>
        </a:accent5>
        <a:accent6>
          <a:srgbClr val="281E63"/>
        </a:accent6>
        <a:hlink>
          <a:srgbClr val="666699"/>
        </a:hlink>
        <a:folHlink>
          <a:srgbClr val="99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ligran 7">
        <a:dk1>
          <a:srgbClr val="424458"/>
        </a:dk1>
        <a:lt1>
          <a:srgbClr val="FFFFFF"/>
        </a:lt1>
        <a:dk2>
          <a:srgbClr val="000066"/>
        </a:dk2>
        <a:lt2>
          <a:srgbClr val="FFFFFF"/>
        </a:lt2>
        <a:accent1>
          <a:srgbClr val="6666FF"/>
        </a:accent1>
        <a:accent2>
          <a:srgbClr val="333399"/>
        </a:accent2>
        <a:accent3>
          <a:srgbClr val="AAAAB8"/>
        </a:accent3>
        <a:accent4>
          <a:srgbClr val="DADADA"/>
        </a:accent4>
        <a:accent5>
          <a:srgbClr val="B8B8FF"/>
        </a:accent5>
        <a:accent6>
          <a:srgbClr val="2D2D8A"/>
        </a:accent6>
        <a:hlink>
          <a:srgbClr val="FF9900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ligran 8">
        <a:dk1>
          <a:srgbClr val="1C1C1C"/>
        </a:dk1>
        <a:lt1>
          <a:srgbClr val="FFFFCC"/>
        </a:lt1>
        <a:dk2>
          <a:srgbClr val="390B20"/>
        </a:dk2>
        <a:lt2>
          <a:srgbClr val="FFFFCC"/>
        </a:lt2>
        <a:accent1>
          <a:srgbClr val="FF916F"/>
        </a:accent1>
        <a:accent2>
          <a:srgbClr val="561450"/>
        </a:accent2>
        <a:accent3>
          <a:srgbClr val="AEAAAB"/>
        </a:accent3>
        <a:accent4>
          <a:srgbClr val="DADAAE"/>
        </a:accent4>
        <a:accent5>
          <a:srgbClr val="FFC7BB"/>
        </a:accent5>
        <a:accent6>
          <a:srgbClr val="4D1148"/>
        </a:accent6>
        <a:hlink>
          <a:srgbClr val="637D95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ligran 9">
        <a:dk1>
          <a:srgbClr val="4C0000"/>
        </a:dk1>
        <a:lt1>
          <a:srgbClr val="FFFFFF"/>
        </a:lt1>
        <a:dk2>
          <a:srgbClr val="722104"/>
        </a:dk2>
        <a:lt2>
          <a:srgbClr val="FFFFFF"/>
        </a:lt2>
        <a:accent1>
          <a:srgbClr val="CC6600"/>
        </a:accent1>
        <a:accent2>
          <a:srgbClr val="8A2E00"/>
        </a:accent2>
        <a:accent3>
          <a:srgbClr val="BCABAA"/>
        </a:accent3>
        <a:accent4>
          <a:srgbClr val="DADADA"/>
        </a:accent4>
        <a:accent5>
          <a:srgbClr val="E2B8AA"/>
        </a:accent5>
        <a:accent6>
          <a:srgbClr val="7D2900"/>
        </a:accent6>
        <a:hlink>
          <a:srgbClr val="FFCC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Blends</Template>
  <TotalTime>170</TotalTime>
  <Words>188</Words>
  <Application>Microsoft Office PowerPoint</Application>
  <PresentationFormat>Ekran Gösterisi (4:3)</PresentationFormat>
  <Paragraphs>21</Paragraphs>
  <Slides>21</Slides>
  <Notes>0</Notes>
  <HiddenSlides>8</HiddenSlides>
  <MMClips>0</MMClips>
  <ScaleCrop>false</ScaleCrop>
  <HeadingPairs>
    <vt:vector size="6" baseType="variant">
      <vt:variant>
        <vt:lpstr>Kullanılan Yazı Tipleri</vt:lpstr>
      </vt:variant>
      <vt:variant>
        <vt:i4>7</vt:i4>
      </vt:variant>
      <vt:variant>
        <vt:lpstr>Tema</vt:lpstr>
      </vt:variant>
      <vt:variant>
        <vt:i4>2</vt:i4>
      </vt:variant>
      <vt:variant>
        <vt:lpstr>Slayt Başlıkları</vt:lpstr>
      </vt:variant>
      <vt:variant>
        <vt:i4>21</vt:i4>
      </vt:variant>
    </vt:vector>
  </HeadingPairs>
  <TitlesOfParts>
    <vt:vector size="30" baseType="lpstr">
      <vt:lpstr>Tahoma</vt:lpstr>
      <vt:lpstr>Arial</vt:lpstr>
      <vt:lpstr>Garamond</vt:lpstr>
      <vt:lpstr>Wingdings</vt:lpstr>
      <vt:lpstr>Calibri</vt:lpstr>
      <vt:lpstr>Times New Roman</vt:lpstr>
      <vt:lpstr>Monotype Corsiva</vt:lpstr>
      <vt:lpstr>Kenar Çizgili</vt:lpstr>
      <vt:lpstr>Filigran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Ayın görünmeyen halinin adı nedir?  DOLUNAY YENİAY</vt:lpstr>
      <vt:lpstr>Ayın görünmeye başladığı halin adı nedir?  HİLAL YENİAY</vt:lpstr>
      <vt:lpstr>Bu yarım elmanın adı nedir?  İLKDÖRDÜN SONDÖRDÜN</vt:lpstr>
      <vt:lpstr>Ayın tam görüldüğü hale ne denir?  DOLUNAY YENİAY</vt:lpstr>
      <vt:lpstr>Sana anlatacaklarım şimdilik bu kadar. Gökyüzünde görüşmek üzere HOŞÇAKAL…</vt:lpstr>
      <vt:lpstr>PowerPoint Sunusu</vt:lpstr>
      <vt:lpstr>AFERİN! DOĞRU CEVAP</vt:lpstr>
      <vt:lpstr>PowerPoint Sunusu</vt:lpstr>
      <vt:lpstr>PowerPoint Sunusu</vt:lpstr>
      <vt:lpstr>SANIRIM YANLIŞ YAPTIN!TEKRAR DENE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Admin</dc:creator>
  <cp:lastModifiedBy>The Uur</cp:lastModifiedBy>
  <cp:revision>7</cp:revision>
  <dcterms:created xsi:type="dcterms:W3CDTF">2005-11-26T17:44:50Z</dcterms:created>
  <dcterms:modified xsi:type="dcterms:W3CDTF">2016-02-13T09:39:26Z</dcterms:modified>
</cp:coreProperties>
</file>