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7" r:id="rId2"/>
  </p:sldMasterIdLst>
  <p:sldIdLst>
    <p:sldId id="270" r:id="rId3"/>
    <p:sldId id="271" r:id="rId4"/>
    <p:sldId id="284" r:id="rId5"/>
    <p:sldId id="285" r:id="rId6"/>
    <p:sldId id="286" r:id="rId7"/>
    <p:sldId id="273" r:id="rId8"/>
    <p:sldId id="258" r:id="rId9"/>
    <p:sldId id="274" r:id="rId10"/>
    <p:sldId id="260" r:id="rId11"/>
    <p:sldId id="261" r:id="rId12"/>
    <p:sldId id="275" r:id="rId13"/>
    <p:sldId id="263" r:id="rId14"/>
    <p:sldId id="276" r:id="rId15"/>
    <p:sldId id="287" r:id="rId16"/>
    <p:sldId id="277" r:id="rId17"/>
    <p:sldId id="278" r:id="rId18"/>
    <p:sldId id="280" r:id="rId19"/>
    <p:sldId id="279" r:id="rId2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54710-C073-48F6-BA77-B9F591B5E9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18DA6F4-FCB1-4D60-887C-E861F5B34B12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Hane büyüklüğüne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göre aileler</a:t>
          </a:r>
        </a:p>
      </dgm:t>
    </dgm:pt>
    <dgm:pt modelId="{3AE21EE7-8BDD-44AE-BAAC-20CFB1475DB8}" type="parTrans" cxnId="{4EFA7079-3E1E-4961-AFEE-142215E587EF}">
      <dgm:prSet/>
      <dgm:spPr/>
    </dgm:pt>
    <dgm:pt modelId="{3BD6983B-B4E6-4096-84C5-C66C54A62491}" type="sibTrans" cxnId="{4EFA7079-3E1E-4961-AFEE-142215E587EF}">
      <dgm:prSet/>
      <dgm:spPr/>
    </dgm:pt>
    <dgm:pt modelId="{99820669-6CAC-493F-9460-4748D43756E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1.1 Büyük aile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Üç kuşak ailesi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Klanın parçalanması</a:t>
          </a:r>
        </a:p>
      </dgm:t>
    </dgm:pt>
    <dgm:pt modelId="{7A89C247-6242-4CDA-B315-DC42A4C3A568}" type="parTrans" cxnId="{FE4BEA29-1205-4AC3-95D7-3C949AB1C377}">
      <dgm:prSet/>
      <dgm:spPr/>
    </dgm:pt>
    <dgm:pt modelId="{9B17E425-4C53-44C8-ADE1-653735AAD1E1}" type="sibTrans" cxnId="{FE4BEA29-1205-4AC3-95D7-3C949AB1C377}">
      <dgm:prSet/>
      <dgm:spPr/>
    </dgm:pt>
    <dgm:pt modelId="{ED45005F-C522-4BD9-8E36-7ABA559DB40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1.2. Küçük aile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Ebeveyn + çocuklar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Büyük ailenin parçalan-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 ması </a:t>
          </a:r>
        </a:p>
      </dgm:t>
    </dgm:pt>
    <dgm:pt modelId="{DFB5153B-9D5D-4137-B580-F86D57794BBB}" type="parTrans" cxnId="{31CCFDDC-0595-47AC-9AD6-7C559A523C07}">
      <dgm:prSet/>
      <dgm:spPr/>
    </dgm:pt>
    <dgm:pt modelId="{9F818744-9BD3-4537-8B37-6174ADD1E95A}" type="sibTrans" cxnId="{31CCFDDC-0595-47AC-9AD6-7C559A523C07}">
      <dgm:prSet/>
      <dgm:spPr/>
    </dgm:pt>
    <dgm:pt modelId="{D08B8C26-6B1D-46B3-A4FC-B481B90297D8}" type="pres">
      <dgm:prSet presAssocID="{26854710-C073-48F6-BA77-B9F591B5E9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132C06-8AAD-4E78-AA66-2F716BE16FC7}" type="pres">
      <dgm:prSet presAssocID="{718DA6F4-FCB1-4D60-887C-E861F5B34B12}" presName="hierRoot1" presStyleCnt="0">
        <dgm:presLayoutVars>
          <dgm:hierBranch/>
        </dgm:presLayoutVars>
      </dgm:prSet>
      <dgm:spPr/>
    </dgm:pt>
    <dgm:pt modelId="{37B063C7-4D8C-438D-9FFF-DB920837335C}" type="pres">
      <dgm:prSet presAssocID="{718DA6F4-FCB1-4D60-887C-E861F5B34B12}" presName="rootComposite1" presStyleCnt="0"/>
      <dgm:spPr/>
    </dgm:pt>
    <dgm:pt modelId="{4A2AE092-E33A-4ACC-A926-86035907AE82}" type="pres">
      <dgm:prSet presAssocID="{718DA6F4-FCB1-4D60-887C-E861F5B34B12}" presName="rootText1" presStyleLbl="node0" presStyleIdx="0" presStyleCnt="1">
        <dgm:presLayoutVars>
          <dgm:chPref val="3"/>
        </dgm:presLayoutVars>
      </dgm:prSet>
      <dgm:spPr/>
    </dgm:pt>
    <dgm:pt modelId="{A4082C33-5678-49FF-A35D-2F997D951013}" type="pres">
      <dgm:prSet presAssocID="{718DA6F4-FCB1-4D60-887C-E861F5B34B12}" presName="rootConnector1" presStyleLbl="node1" presStyleIdx="0" presStyleCnt="0"/>
      <dgm:spPr/>
    </dgm:pt>
    <dgm:pt modelId="{F313D657-EA31-4B7B-B62C-2EDE25EEBC10}" type="pres">
      <dgm:prSet presAssocID="{718DA6F4-FCB1-4D60-887C-E861F5B34B12}" presName="hierChild2" presStyleCnt="0"/>
      <dgm:spPr/>
    </dgm:pt>
    <dgm:pt modelId="{C255712F-10C3-4A94-86FF-45BA1E3028F5}" type="pres">
      <dgm:prSet presAssocID="{7A89C247-6242-4CDA-B315-DC42A4C3A568}" presName="Name35" presStyleLbl="parChTrans1D2" presStyleIdx="0" presStyleCnt="2"/>
      <dgm:spPr/>
    </dgm:pt>
    <dgm:pt modelId="{581151A6-B773-4790-8692-6AFF2479D4F2}" type="pres">
      <dgm:prSet presAssocID="{99820669-6CAC-493F-9460-4748D43756E1}" presName="hierRoot2" presStyleCnt="0">
        <dgm:presLayoutVars>
          <dgm:hierBranch/>
        </dgm:presLayoutVars>
      </dgm:prSet>
      <dgm:spPr/>
    </dgm:pt>
    <dgm:pt modelId="{5E130CD8-19E3-4981-BB6C-D78063C98268}" type="pres">
      <dgm:prSet presAssocID="{99820669-6CAC-493F-9460-4748D43756E1}" presName="rootComposite" presStyleCnt="0"/>
      <dgm:spPr/>
    </dgm:pt>
    <dgm:pt modelId="{8452CC12-FB79-40C5-B190-EC7461EE5217}" type="pres">
      <dgm:prSet presAssocID="{99820669-6CAC-493F-9460-4748D43756E1}" presName="rootText" presStyleLbl="node2" presStyleIdx="0" presStyleCnt="2">
        <dgm:presLayoutVars>
          <dgm:chPref val="3"/>
        </dgm:presLayoutVars>
      </dgm:prSet>
      <dgm:spPr/>
    </dgm:pt>
    <dgm:pt modelId="{689F8B04-F366-4268-B68E-EE906C1E0A0C}" type="pres">
      <dgm:prSet presAssocID="{99820669-6CAC-493F-9460-4748D43756E1}" presName="rootConnector" presStyleLbl="node2" presStyleIdx="0" presStyleCnt="2"/>
      <dgm:spPr/>
    </dgm:pt>
    <dgm:pt modelId="{0148457E-34B2-4DA0-96C4-98A173F0ACEF}" type="pres">
      <dgm:prSet presAssocID="{99820669-6CAC-493F-9460-4748D43756E1}" presName="hierChild4" presStyleCnt="0"/>
      <dgm:spPr/>
    </dgm:pt>
    <dgm:pt modelId="{99FAD27F-300B-40E6-9C08-197ACA6F9F68}" type="pres">
      <dgm:prSet presAssocID="{99820669-6CAC-493F-9460-4748D43756E1}" presName="hierChild5" presStyleCnt="0"/>
      <dgm:spPr/>
    </dgm:pt>
    <dgm:pt modelId="{02257255-BA90-4D18-AC95-61192BED1CA3}" type="pres">
      <dgm:prSet presAssocID="{DFB5153B-9D5D-4137-B580-F86D57794BBB}" presName="Name35" presStyleLbl="parChTrans1D2" presStyleIdx="1" presStyleCnt="2"/>
      <dgm:spPr/>
    </dgm:pt>
    <dgm:pt modelId="{DF8B841E-0EF3-4E12-AD51-6228C3793CCB}" type="pres">
      <dgm:prSet presAssocID="{ED45005F-C522-4BD9-8E36-7ABA559DB40C}" presName="hierRoot2" presStyleCnt="0">
        <dgm:presLayoutVars>
          <dgm:hierBranch/>
        </dgm:presLayoutVars>
      </dgm:prSet>
      <dgm:spPr/>
    </dgm:pt>
    <dgm:pt modelId="{20478A28-2D7F-464F-A7BD-743DFC20143A}" type="pres">
      <dgm:prSet presAssocID="{ED45005F-C522-4BD9-8E36-7ABA559DB40C}" presName="rootComposite" presStyleCnt="0"/>
      <dgm:spPr/>
    </dgm:pt>
    <dgm:pt modelId="{83A4A72F-6476-434C-892B-DD01300BFC45}" type="pres">
      <dgm:prSet presAssocID="{ED45005F-C522-4BD9-8E36-7ABA559DB40C}" presName="rootText" presStyleLbl="node2" presStyleIdx="1" presStyleCnt="2">
        <dgm:presLayoutVars>
          <dgm:chPref val="3"/>
        </dgm:presLayoutVars>
      </dgm:prSet>
      <dgm:spPr/>
    </dgm:pt>
    <dgm:pt modelId="{23744BE5-F14F-46B3-8068-0E0A39237982}" type="pres">
      <dgm:prSet presAssocID="{ED45005F-C522-4BD9-8E36-7ABA559DB40C}" presName="rootConnector" presStyleLbl="node2" presStyleIdx="1" presStyleCnt="2"/>
      <dgm:spPr/>
    </dgm:pt>
    <dgm:pt modelId="{1B3E9641-5E50-4F60-90C7-7BC4C887A7D0}" type="pres">
      <dgm:prSet presAssocID="{ED45005F-C522-4BD9-8E36-7ABA559DB40C}" presName="hierChild4" presStyleCnt="0"/>
      <dgm:spPr/>
    </dgm:pt>
    <dgm:pt modelId="{3DBAC1DB-07F1-4952-AED8-832DB73F4A1D}" type="pres">
      <dgm:prSet presAssocID="{ED45005F-C522-4BD9-8E36-7ABA559DB40C}" presName="hierChild5" presStyleCnt="0"/>
      <dgm:spPr/>
    </dgm:pt>
    <dgm:pt modelId="{060431AE-4CC5-417C-A0A8-5B2CDB8EFA2A}" type="pres">
      <dgm:prSet presAssocID="{718DA6F4-FCB1-4D60-887C-E861F5B34B12}" presName="hierChild3" presStyleCnt="0"/>
      <dgm:spPr/>
    </dgm:pt>
  </dgm:ptLst>
  <dgm:cxnLst>
    <dgm:cxn modelId="{FE4BEA29-1205-4AC3-95D7-3C949AB1C377}" srcId="{718DA6F4-FCB1-4D60-887C-E861F5B34B12}" destId="{99820669-6CAC-493F-9460-4748D43756E1}" srcOrd="0" destOrd="0" parTransId="{7A89C247-6242-4CDA-B315-DC42A4C3A568}" sibTransId="{9B17E425-4C53-44C8-ADE1-653735AAD1E1}"/>
    <dgm:cxn modelId="{6FC3F339-8149-4D47-9B6C-55DB2C36C44C}" type="presOf" srcId="{DFB5153B-9D5D-4137-B580-F86D57794BBB}" destId="{02257255-BA90-4D18-AC95-61192BED1CA3}" srcOrd="0" destOrd="0" presId="urn:microsoft.com/office/officeart/2005/8/layout/orgChart1"/>
    <dgm:cxn modelId="{1C50C93D-6832-4E83-9367-0C553BE47111}" type="presOf" srcId="{99820669-6CAC-493F-9460-4748D43756E1}" destId="{8452CC12-FB79-40C5-B190-EC7461EE5217}" srcOrd="0" destOrd="0" presId="urn:microsoft.com/office/officeart/2005/8/layout/orgChart1"/>
    <dgm:cxn modelId="{2EC25342-C946-4C37-BA30-43F14CB6699D}" type="presOf" srcId="{99820669-6CAC-493F-9460-4748D43756E1}" destId="{689F8B04-F366-4268-B68E-EE906C1E0A0C}" srcOrd="1" destOrd="0" presId="urn:microsoft.com/office/officeart/2005/8/layout/orgChart1"/>
    <dgm:cxn modelId="{E7EE2A44-B5CA-4D05-91A3-DAA5C55ADEAA}" type="presOf" srcId="{718DA6F4-FCB1-4D60-887C-E861F5B34B12}" destId="{4A2AE092-E33A-4ACC-A926-86035907AE82}" srcOrd="0" destOrd="0" presId="urn:microsoft.com/office/officeart/2005/8/layout/orgChart1"/>
    <dgm:cxn modelId="{C12D7C68-E835-46E7-A9FB-AA8BBFA1625D}" type="presOf" srcId="{718DA6F4-FCB1-4D60-887C-E861F5B34B12}" destId="{A4082C33-5678-49FF-A35D-2F997D951013}" srcOrd="1" destOrd="0" presId="urn:microsoft.com/office/officeart/2005/8/layout/orgChart1"/>
    <dgm:cxn modelId="{C552D16F-517F-4899-A40A-55F881449143}" type="presOf" srcId="{ED45005F-C522-4BD9-8E36-7ABA559DB40C}" destId="{83A4A72F-6476-434C-892B-DD01300BFC45}" srcOrd="0" destOrd="0" presId="urn:microsoft.com/office/officeart/2005/8/layout/orgChart1"/>
    <dgm:cxn modelId="{4EFA7079-3E1E-4961-AFEE-142215E587EF}" srcId="{26854710-C073-48F6-BA77-B9F591B5E954}" destId="{718DA6F4-FCB1-4D60-887C-E861F5B34B12}" srcOrd="0" destOrd="0" parTransId="{3AE21EE7-8BDD-44AE-BAAC-20CFB1475DB8}" sibTransId="{3BD6983B-B4E6-4096-84C5-C66C54A62491}"/>
    <dgm:cxn modelId="{E78BCA93-B651-4D30-B1E9-888AA5A15D55}" type="presOf" srcId="{ED45005F-C522-4BD9-8E36-7ABA559DB40C}" destId="{23744BE5-F14F-46B3-8068-0E0A39237982}" srcOrd="1" destOrd="0" presId="urn:microsoft.com/office/officeart/2005/8/layout/orgChart1"/>
    <dgm:cxn modelId="{31CCFDDC-0595-47AC-9AD6-7C559A523C07}" srcId="{718DA6F4-FCB1-4D60-887C-E861F5B34B12}" destId="{ED45005F-C522-4BD9-8E36-7ABA559DB40C}" srcOrd="1" destOrd="0" parTransId="{DFB5153B-9D5D-4137-B580-F86D57794BBB}" sibTransId="{9F818744-9BD3-4537-8B37-6174ADD1E95A}"/>
    <dgm:cxn modelId="{E2B757F5-FA78-4503-A4D7-DB250850E8E7}" type="presOf" srcId="{26854710-C073-48F6-BA77-B9F591B5E954}" destId="{D08B8C26-6B1D-46B3-A4FC-B481B90297D8}" srcOrd="0" destOrd="0" presId="urn:microsoft.com/office/officeart/2005/8/layout/orgChart1"/>
    <dgm:cxn modelId="{7B234FFB-2FBC-41C4-91E9-15FE90D6652A}" type="presOf" srcId="{7A89C247-6242-4CDA-B315-DC42A4C3A568}" destId="{C255712F-10C3-4A94-86FF-45BA1E3028F5}" srcOrd="0" destOrd="0" presId="urn:microsoft.com/office/officeart/2005/8/layout/orgChart1"/>
    <dgm:cxn modelId="{78471330-0B1E-41B5-B5E7-B3CF57D2899C}" type="presParOf" srcId="{D08B8C26-6B1D-46B3-A4FC-B481B90297D8}" destId="{C4132C06-8AAD-4E78-AA66-2F716BE16FC7}" srcOrd="0" destOrd="0" presId="urn:microsoft.com/office/officeart/2005/8/layout/orgChart1"/>
    <dgm:cxn modelId="{EEA1B0E5-FF69-49D3-BC69-E526C7649197}" type="presParOf" srcId="{C4132C06-8AAD-4E78-AA66-2F716BE16FC7}" destId="{37B063C7-4D8C-438D-9FFF-DB920837335C}" srcOrd="0" destOrd="0" presId="urn:microsoft.com/office/officeart/2005/8/layout/orgChart1"/>
    <dgm:cxn modelId="{6B1D4618-6355-4C44-A7EF-BF6707C9EB94}" type="presParOf" srcId="{37B063C7-4D8C-438D-9FFF-DB920837335C}" destId="{4A2AE092-E33A-4ACC-A926-86035907AE82}" srcOrd="0" destOrd="0" presId="urn:microsoft.com/office/officeart/2005/8/layout/orgChart1"/>
    <dgm:cxn modelId="{09223BF2-B02F-436F-8853-CFB869617772}" type="presParOf" srcId="{37B063C7-4D8C-438D-9FFF-DB920837335C}" destId="{A4082C33-5678-49FF-A35D-2F997D951013}" srcOrd="1" destOrd="0" presId="urn:microsoft.com/office/officeart/2005/8/layout/orgChart1"/>
    <dgm:cxn modelId="{285EB986-E94D-40C8-ACD5-60BE24831ADF}" type="presParOf" srcId="{C4132C06-8AAD-4E78-AA66-2F716BE16FC7}" destId="{F313D657-EA31-4B7B-B62C-2EDE25EEBC10}" srcOrd="1" destOrd="0" presId="urn:microsoft.com/office/officeart/2005/8/layout/orgChart1"/>
    <dgm:cxn modelId="{4A7752FC-7E70-4DA0-ADBA-007EEEB69D0C}" type="presParOf" srcId="{F313D657-EA31-4B7B-B62C-2EDE25EEBC10}" destId="{C255712F-10C3-4A94-86FF-45BA1E3028F5}" srcOrd="0" destOrd="0" presId="urn:microsoft.com/office/officeart/2005/8/layout/orgChart1"/>
    <dgm:cxn modelId="{FEFF82D8-FBA3-4BC6-A2C4-68CC4BEC8020}" type="presParOf" srcId="{F313D657-EA31-4B7B-B62C-2EDE25EEBC10}" destId="{581151A6-B773-4790-8692-6AFF2479D4F2}" srcOrd="1" destOrd="0" presId="urn:microsoft.com/office/officeart/2005/8/layout/orgChart1"/>
    <dgm:cxn modelId="{1A8A47FF-31B9-4B26-B30D-CC9474B1C618}" type="presParOf" srcId="{581151A6-B773-4790-8692-6AFF2479D4F2}" destId="{5E130CD8-19E3-4981-BB6C-D78063C98268}" srcOrd="0" destOrd="0" presId="urn:microsoft.com/office/officeart/2005/8/layout/orgChart1"/>
    <dgm:cxn modelId="{5506D16B-94A4-4D61-B1CF-5C4BAFD79765}" type="presParOf" srcId="{5E130CD8-19E3-4981-BB6C-D78063C98268}" destId="{8452CC12-FB79-40C5-B190-EC7461EE5217}" srcOrd="0" destOrd="0" presId="urn:microsoft.com/office/officeart/2005/8/layout/orgChart1"/>
    <dgm:cxn modelId="{4CB02898-CDBC-475B-942A-AEEB130EF6F5}" type="presParOf" srcId="{5E130CD8-19E3-4981-BB6C-D78063C98268}" destId="{689F8B04-F366-4268-B68E-EE906C1E0A0C}" srcOrd="1" destOrd="0" presId="urn:microsoft.com/office/officeart/2005/8/layout/orgChart1"/>
    <dgm:cxn modelId="{55170D2E-4DC5-4844-8B77-6DC669029FF9}" type="presParOf" srcId="{581151A6-B773-4790-8692-6AFF2479D4F2}" destId="{0148457E-34B2-4DA0-96C4-98A173F0ACEF}" srcOrd="1" destOrd="0" presId="urn:microsoft.com/office/officeart/2005/8/layout/orgChart1"/>
    <dgm:cxn modelId="{E56C4430-D1A7-4841-BA4D-632BE4DCB38E}" type="presParOf" srcId="{581151A6-B773-4790-8692-6AFF2479D4F2}" destId="{99FAD27F-300B-40E6-9C08-197ACA6F9F68}" srcOrd="2" destOrd="0" presId="urn:microsoft.com/office/officeart/2005/8/layout/orgChart1"/>
    <dgm:cxn modelId="{0329C2C3-4EA3-4996-8B47-5083CB5D6D78}" type="presParOf" srcId="{F313D657-EA31-4B7B-B62C-2EDE25EEBC10}" destId="{02257255-BA90-4D18-AC95-61192BED1CA3}" srcOrd="2" destOrd="0" presId="urn:microsoft.com/office/officeart/2005/8/layout/orgChart1"/>
    <dgm:cxn modelId="{DF0A7643-338D-4DDA-B4E3-CA927F073309}" type="presParOf" srcId="{F313D657-EA31-4B7B-B62C-2EDE25EEBC10}" destId="{DF8B841E-0EF3-4E12-AD51-6228C3793CCB}" srcOrd="3" destOrd="0" presId="urn:microsoft.com/office/officeart/2005/8/layout/orgChart1"/>
    <dgm:cxn modelId="{80156F1D-54F5-427C-A0DA-2FB174CEB956}" type="presParOf" srcId="{DF8B841E-0EF3-4E12-AD51-6228C3793CCB}" destId="{20478A28-2D7F-464F-A7BD-743DFC20143A}" srcOrd="0" destOrd="0" presId="urn:microsoft.com/office/officeart/2005/8/layout/orgChart1"/>
    <dgm:cxn modelId="{5A879752-A04A-4AF2-B562-68C63C728484}" type="presParOf" srcId="{20478A28-2D7F-464F-A7BD-743DFC20143A}" destId="{83A4A72F-6476-434C-892B-DD01300BFC45}" srcOrd="0" destOrd="0" presId="urn:microsoft.com/office/officeart/2005/8/layout/orgChart1"/>
    <dgm:cxn modelId="{2A23BA71-2918-4DB5-8A5B-E39C644BE788}" type="presParOf" srcId="{20478A28-2D7F-464F-A7BD-743DFC20143A}" destId="{23744BE5-F14F-46B3-8068-0E0A39237982}" srcOrd="1" destOrd="0" presId="urn:microsoft.com/office/officeart/2005/8/layout/orgChart1"/>
    <dgm:cxn modelId="{04131B7B-345E-4DA5-89A2-89097C679DDC}" type="presParOf" srcId="{DF8B841E-0EF3-4E12-AD51-6228C3793CCB}" destId="{1B3E9641-5E50-4F60-90C7-7BC4C887A7D0}" srcOrd="1" destOrd="0" presId="urn:microsoft.com/office/officeart/2005/8/layout/orgChart1"/>
    <dgm:cxn modelId="{917A733E-2D3E-4BA1-B038-203FF788A73C}" type="presParOf" srcId="{DF8B841E-0EF3-4E12-AD51-6228C3793CCB}" destId="{3DBAC1DB-07F1-4952-AED8-832DB73F4A1D}" srcOrd="2" destOrd="0" presId="urn:microsoft.com/office/officeart/2005/8/layout/orgChart1"/>
    <dgm:cxn modelId="{72BF149A-3D84-4D97-A44B-C5D5B70BFA90}" type="presParOf" srcId="{C4132C06-8AAD-4E78-AA66-2F716BE16FC7}" destId="{060431AE-4CC5-417C-A0A8-5B2CDB8EFA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BC1107-B56D-4E04-9281-F3788AA275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D5150D4-0558-44BA-B0E5-379B9CC5C8EF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Otoriteye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göre aileler</a:t>
          </a:r>
        </a:p>
      </dgm:t>
    </dgm:pt>
    <dgm:pt modelId="{C87DB1F0-1033-4D0F-AD60-95FA668BED6A}" type="parTrans" cxnId="{0F61ACCD-05F6-4916-B160-091322662F78}">
      <dgm:prSet/>
      <dgm:spPr/>
    </dgm:pt>
    <dgm:pt modelId="{DDBF8C24-8A14-4962-B910-528D1400E07B}" type="sibTrans" cxnId="{0F61ACCD-05F6-4916-B160-091322662F78}">
      <dgm:prSet/>
      <dgm:spPr/>
    </dgm:pt>
    <dgm:pt modelId="{E0DAFC3B-839F-4167-BDF6-0464A64D8D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2.1. Ataerkil aile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Ailede (yaşlı) erkek söz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sahibidir</a:t>
          </a:r>
        </a:p>
      </dgm:t>
    </dgm:pt>
    <dgm:pt modelId="{3726EB48-E666-4BF7-A77D-E0A4C9FFA652}" type="parTrans" cxnId="{4C5BA2B7-8F99-4D07-857F-7A2956632921}">
      <dgm:prSet/>
      <dgm:spPr/>
    </dgm:pt>
    <dgm:pt modelId="{71C9FE0B-BAC9-433E-A4F3-A58A2287E0D3}" type="sibTrans" cxnId="{4C5BA2B7-8F99-4D07-857F-7A2956632921}">
      <dgm:prSet/>
      <dgm:spPr/>
    </dgm:pt>
    <dgm:pt modelId="{DCBCBF6F-AADC-4B30-AC0A-C0728FC8CE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2.2. Anaerkil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Ailede (yaşlı) kadın söz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sahibidir</a:t>
          </a:r>
        </a:p>
      </dgm:t>
    </dgm:pt>
    <dgm:pt modelId="{0C332CCB-B06F-4987-B841-D155B7E06A11}" type="parTrans" cxnId="{4FB7F6DC-2333-40C3-A80E-327A5BBC7BCF}">
      <dgm:prSet/>
      <dgm:spPr/>
    </dgm:pt>
    <dgm:pt modelId="{224A314D-425A-4D9A-B9AE-A21ACB0EA33A}" type="sibTrans" cxnId="{4FB7F6DC-2333-40C3-A80E-327A5BBC7BCF}">
      <dgm:prSet/>
      <dgm:spPr/>
    </dgm:pt>
    <dgm:pt modelId="{9C2B884E-F9F8-4BD9-95EA-66608B2062DA}" type="pres">
      <dgm:prSet presAssocID="{F2BC1107-B56D-4E04-9281-F3788AA275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A512015-13F8-47BC-9BAC-21B5747551B6}" type="pres">
      <dgm:prSet presAssocID="{CD5150D4-0558-44BA-B0E5-379B9CC5C8EF}" presName="hierRoot1" presStyleCnt="0">
        <dgm:presLayoutVars>
          <dgm:hierBranch/>
        </dgm:presLayoutVars>
      </dgm:prSet>
      <dgm:spPr/>
    </dgm:pt>
    <dgm:pt modelId="{1849D38E-78E8-41B1-9DD3-1CC7EB9467A7}" type="pres">
      <dgm:prSet presAssocID="{CD5150D4-0558-44BA-B0E5-379B9CC5C8EF}" presName="rootComposite1" presStyleCnt="0"/>
      <dgm:spPr/>
    </dgm:pt>
    <dgm:pt modelId="{54CE839E-B518-4602-8CFD-3D721AC08432}" type="pres">
      <dgm:prSet presAssocID="{CD5150D4-0558-44BA-B0E5-379B9CC5C8EF}" presName="rootText1" presStyleLbl="node0" presStyleIdx="0" presStyleCnt="1">
        <dgm:presLayoutVars>
          <dgm:chPref val="3"/>
        </dgm:presLayoutVars>
      </dgm:prSet>
      <dgm:spPr/>
    </dgm:pt>
    <dgm:pt modelId="{85B075E2-1516-4A31-8927-4D4F40AF6975}" type="pres">
      <dgm:prSet presAssocID="{CD5150D4-0558-44BA-B0E5-379B9CC5C8EF}" presName="rootConnector1" presStyleLbl="node1" presStyleIdx="0" presStyleCnt="0"/>
      <dgm:spPr/>
    </dgm:pt>
    <dgm:pt modelId="{4139D444-BFB7-4ECF-8948-FA5E4B59A09B}" type="pres">
      <dgm:prSet presAssocID="{CD5150D4-0558-44BA-B0E5-379B9CC5C8EF}" presName="hierChild2" presStyleCnt="0"/>
      <dgm:spPr/>
    </dgm:pt>
    <dgm:pt modelId="{F74B25FE-1C59-4443-B7C6-EAFEEEB29862}" type="pres">
      <dgm:prSet presAssocID="{3726EB48-E666-4BF7-A77D-E0A4C9FFA652}" presName="Name35" presStyleLbl="parChTrans1D2" presStyleIdx="0" presStyleCnt="2"/>
      <dgm:spPr/>
    </dgm:pt>
    <dgm:pt modelId="{03E75136-6874-4646-BEEB-CAB2F2176EAC}" type="pres">
      <dgm:prSet presAssocID="{E0DAFC3B-839F-4167-BDF6-0464A64D8D7B}" presName="hierRoot2" presStyleCnt="0">
        <dgm:presLayoutVars>
          <dgm:hierBranch/>
        </dgm:presLayoutVars>
      </dgm:prSet>
      <dgm:spPr/>
    </dgm:pt>
    <dgm:pt modelId="{48B899DA-FE9B-4F78-A2EB-BC430366BEFA}" type="pres">
      <dgm:prSet presAssocID="{E0DAFC3B-839F-4167-BDF6-0464A64D8D7B}" presName="rootComposite" presStyleCnt="0"/>
      <dgm:spPr/>
    </dgm:pt>
    <dgm:pt modelId="{329CD7C2-FACE-4A39-9B2F-8686DEF0AA62}" type="pres">
      <dgm:prSet presAssocID="{E0DAFC3B-839F-4167-BDF6-0464A64D8D7B}" presName="rootText" presStyleLbl="node2" presStyleIdx="0" presStyleCnt="2">
        <dgm:presLayoutVars>
          <dgm:chPref val="3"/>
        </dgm:presLayoutVars>
      </dgm:prSet>
      <dgm:spPr/>
    </dgm:pt>
    <dgm:pt modelId="{1BB37C0C-7834-42A4-B89D-D6EBFD5F2D90}" type="pres">
      <dgm:prSet presAssocID="{E0DAFC3B-839F-4167-BDF6-0464A64D8D7B}" presName="rootConnector" presStyleLbl="node2" presStyleIdx="0" presStyleCnt="2"/>
      <dgm:spPr/>
    </dgm:pt>
    <dgm:pt modelId="{05F549D8-889A-4B79-B17B-94DA7E0FADAB}" type="pres">
      <dgm:prSet presAssocID="{E0DAFC3B-839F-4167-BDF6-0464A64D8D7B}" presName="hierChild4" presStyleCnt="0"/>
      <dgm:spPr/>
    </dgm:pt>
    <dgm:pt modelId="{21A0A1E5-691D-48AF-899B-D40D5600D295}" type="pres">
      <dgm:prSet presAssocID="{E0DAFC3B-839F-4167-BDF6-0464A64D8D7B}" presName="hierChild5" presStyleCnt="0"/>
      <dgm:spPr/>
    </dgm:pt>
    <dgm:pt modelId="{EE471C8B-7C63-4A3D-B012-65B2C9FFCDEA}" type="pres">
      <dgm:prSet presAssocID="{0C332CCB-B06F-4987-B841-D155B7E06A11}" presName="Name35" presStyleLbl="parChTrans1D2" presStyleIdx="1" presStyleCnt="2"/>
      <dgm:spPr/>
    </dgm:pt>
    <dgm:pt modelId="{0352F086-E2D1-4AA8-A4DC-30C252ED0F23}" type="pres">
      <dgm:prSet presAssocID="{DCBCBF6F-AADC-4B30-AC0A-C0728FC8CE11}" presName="hierRoot2" presStyleCnt="0">
        <dgm:presLayoutVars>
          <dgm:hierBranch/>
        </dgm:presLayoutVars>
      </dgm:prSet>
      <dgm:spPr/>
    </dgm:pt>
    <dgm:pt modelId="{7DCA3835-30A1-4AA0-81AF-F95F59585CF1}" type="pres">
      <dgm:prSet presAssocID="{DCBCBF6F-AADC-4B30-AC0A-C0728FC8CE11}" presName="rootComposite" presStyleCnt="0"/>
      <dgm:spPr/>
    </dgm:pt>
    <dgm:pt modelId="{2AD3228D-F258-41FB-A013-2DAFA0D428BF}" type="pres">
      <dgm:prSet presAssocID="{DCBCBF6F-AADC-4B30-AC0A-C0728FC8CE11}" presName="rootText" presStyleLbl="node2" presStyleIdx="1" presStyleCnt="2">
        <dgm:presLayoutVars>
          <dgm:chPref val="3"/>
        </dgm:presLayoutVars>
      </dgm:prSet>
      <dgm:spPr/>
    </dgm:pt>
    <dgm:pt modelId="{BF0F3BC7-E6F4-40B1-9D3A-6331E0F3E925}" type="pres">
      <dgm:prSet presAssocID="{DCBCBF6F-AADC-4B30-AC0A-C0728FC8CE11}" presName="rootConnector" presStyleLbl="node2" presStyleIdx="1" presStyleCnt="2"/>
      <dgm:spPr/>
    </dgm:pt>
    <dgm:pt modelId="{F8A1FFFC-A919-422E-A777-CBDF1A26D811}" type="pres">
      <dgm:prSet presAssocID="{DCBCBF6F-AADC-4B30-AC0A-C0728FC8CE11}" presName="hierChild4" presStyleCnt="0"/>
      <dgm:spPr/>
    </dgm:pt>
    <dgm:pt modelId="{E702B41E-4BD4-4022-8679-B7DF83107CEC}" type="pres">
      <dgm:prSet presAssocID="{DCBCBF6F-AADC-4B30-AC0A-C0728FC8CE11}" presName="hierChild5" presStyleCnt="0"/>
      <dgm:spPr/>
    </dgm:pt>
    <dgm:pt modelId="{89C41E3C-B78A-4CCB-A83E-8FB8119651A4}" type="pres">
      <dgm:prSet presAssocID="{CD5150D4-0558-44BA-B0E5-379B9CC5C8EF}" presName="hierChild3" presStyleCnt="0"/>
      <dgm:spPr/>
    </dgm:pt>
  </dgm:ptLst>
  <dgm:cxnLst>
    <dgm:cxn modelId="{3E572F00-E063-4D26-964D-2FC6ED2CC48E}" type="presOf" srcId="{DCBCBF6F-AADC-4B30-AC0A-C0728FC8CE11}" destId="{2AD3228D-F258-41FB-A013-2DAFA0D428BF}" srcOrd="0" destOrd="0" presId="urn:microsoft.com/office/officeart/2005/8/layout/orgChart1"/>
    <dgm:cxn modelId="{D2CABE18-1326-4EDA-B1D4-286F055D526C}" type="presOf" srcId="{DCBCBF6F-AADC-4B30-AC0A-C0728FC8CE11}" destId="{BF0F3BC7-E6F4-40B1-9D3A-6331E0F3E925}" srcOrd="1" destOrd="0" presId="urn:microsoft.com/office/officeart/2005/8/layout/orgChart1"/>
    <dgm:cxn modelId="{1CACBC61-2D92-4399-A0EF-AF3EC08D10F1}" type="presOf" srcId="{E0DAFC3B-839F-4167-BDF6-0464A64D8D7B}" destId="{1BB37C0C-7834-42A4-B89D-D6EBFD5F2D90}" srcOrd="1" destOrd="0" presId="urn:microsoft.com/office/officeart/2005/8/layout/orgChart1"/>
    <dgm:cxn modelId="{E5A7814B-5C5A-474C-A326-F198C4DFD5F7}" type="presOf" srcId="{E0DAFC3B-839F-4167-BDF6-0464A64D8D7B}" destId="{329CD7C2-FACE-4A39-9B2F-8686DEF0AA62}" srcOrd="0" destOrd="0" presId="urn:microsoft.com/office/officeart/2005/8/layout/orgChart1"/>
    <dgm:cxn modelId="{56D256A8-A2BE-43AF-A52E-EFED4817C21A}" type="presOf" srcId="{3726EB48-E666-4BF7-A77D-E0A4C9FFA652}" destId="{F74B25FE-1C59-4443-B7C6-EAFEEEB29862}" srcOrd="0" destOrd="0" presId="urn:microsoft.com/office/officeart/2005/8/layout/orgChart1"/>
    <dgm:cxn modelId="{4C5BA2B7-8F99-4D07-857F-7A2956632921}" srcId="{CD5150D4-0558-44BA-B0E5-379B9CC5C8EF}" destId="{E0DAFC3B-839F-4167-BDF6-0464A64D8D7B}" srcOrd="0" destOrd="0" parTransId="{3726EB48-E666-4BF7-A77D-E0A4C9FFA652}" sibTransId="{71C9FE0B-BAC9-433E-A4F3-A58A2287E0D3}"/>
    <dgm:cxn modelId="{5873B5BB-CC46-4745-9069-3DFD9A8677B3}" type="presOf" srcId="{CD5150D4-0558-44BA-B0E5-379B9CC5C8EF}" destId="{85B075E2-1516-4A31-8927-4D4F40AF6975}" srcOrd="1" destOrd="0" presId="urn:microsoft.com/office/officeart/2005/8/layout/orgChart1"/>
    <dgm:cxn modelId="{C24186C4-320A-4D75-B6BA-C206F1B27691}" type="presOf" srcId="{CD5150D4-0558-44BA-B0E5-379B9CC5C8EF}" destId="{54CE839E-B518-4602-8CFD-3D721AC08432}" srcOrd="0" destOrd="0" presId="urn:microsoft.com/office/officeart/2005/8/layout/orgChart1"/>
    <dgm:cxn modelId="{D2DF6BC5-66F4-449E-BF1C-B860F0C5A700}" type="presOf" srcId="{0C332CCB-B06F-4987-B841-D155B7E06A11}" destId="{EE471C8B-7C63-4A3D-B012-65B2C9FFCDEA}" srcOrd="0" destOrd="0" presId="urn:microsoft.com/office/officeart/2005/8/layout/orgChart1"/>
    <dgm:cxn modelId="{0F61ACCD-05F6-4916-B160-091322662F78}" srcId="{F2BC1107-B56D-4E04-9281-F3788AA27525}" destId="{CD5150D4-0558-44BA-B0E5-379B9CC5C8EF}" srcOrd="0" destOrd="0" parTransId="{C87DB1F0-1033-4D0F-AD60-95FA668BED6A}" sibTransId="{DDBF8C24-8A14-4962-B910-528D1400E07B}"/>
    <dgm:cxn modelId="{4FB7F6DC-2333-40C3-A80E-327A5BBC7BCF}" srcId="{CD5150D4-0558-44BA-B0E5-379B9CC5C8EF}" destId="{DCBCBF6F-AADC-4B30-AC0A-C0728FC8CE11}" srcOrd="1" destOrd="0" parTransId="{0C332CCB-B06F-4987-B841-D155B7E06A11}" sibTransId="{224A314D-425A-4D9A-B9AE-A21ACB0EA33A}"/>
    <dgm:cxn modelId="{936EEBFD-911C-437A-B2A2-50D978FE8526}" type="presOf" srcId="{F2BC1107-B56D-4E04-9281-F3788AA27525}" destId="{9C2B884E-F9F8-4BD9-95EA-66608B2062DA}" srcOrd="0" destOrd="0" presId="urn:microsoft.com/office/officeart/2005/8/layout/orgChart1"/>
    <dgm:cxn modelId="{E0828605-2A60-4526-9B98-CD3FE778DC11}" type="presParOf" srcId="{9C2B884E-F9F8-4BD9-95EA-66608B2062DA}" destId="{0A512015-13F8-47BC-9BAC-21B5747551B6}" srcOrd="0" destOrd="0" presId="urn:microsoft.com/office/officeart/2005/8/layout/orgChart1"/>
    <dgm:cxn modelId="{AD503465-385E-4001-B660-F82E012FB729}" type="presParOf" srcId="{0A512015-13F8-47BC-9BAC-21B5747551B6}" destId="{1849D38E-78E8-41B1-9DD3-1CC7EB9467A7}" srcOrd="0" destOrd="0" presId="urn:microsoft.com/office/officeart/2005/8/layout/orgChart1"/>
    <dgm:cxn modelId="{39820877-4C3A-4A8F-BB96-956F5CB7BB44}" type="presParOf" srcId="{1849D38E-78E8-41B1-9DD3-1CC7EB9467A7}" destId="{54CE839E-B518-4602-8CFD-3D721AC08432}" srcOrd="0" destOrd="0" presId="urn:microsoft.com/office/officeart/2005/8/layout/orgChart1"/>
    <dgm:cxn modelId="{1C98C6FE-FA65-48DF-B124-2A9992609310}" type="presParOf" srcId="{1849D38E-78E8-41B1-9DD3-1CC7EB9467A7}" destId="{85B075E2-1516-4A31-8927-4D4F40AF6975}" srcOrd="1" destOrd="0" presId="urn:microsoft.com/office/officeart/2005/8/layout/orgChart1"/>
    <dgm:cxn modelId="{E0166EB7-951A-4DD1-93FC-15FC4D2C553F}" type="presParOf" srcId="{0A512015-13F8-47BC-9BAC-21B5747551B6}" destId="{4139D444-BFB7-4ECF-8948-FA5E4B59A09B}" srcOrd="1" destOrd="0" presId="urn:microsoft.com/office/officeart/2005/8/layout/orgChart1"/>
    <dgm:cxn modelId="{88264B78-51BF-4A8A-AE1D-9D575569D589}" type="presParOf" srcId="{4139D444-BFB7-4ECF-8948-FA5E4B59A09B}" destId="{F74B25FE-1C59-4443-B7C6-EAFEEEB29862}" srcOrd="0" destOrd="0" presId="urn:microsoft.com/office/officeart/2005/8/layout/orgChart1"/>
    <dgm:cxn modelId="{41540108-B2FC-4185-8AB6-D874E6E779A7}" type="presParOf" srcId="{4139D444-BFB7-4ECF-8948-FA5E4B59A09B}" destId="{03E75136-6874-4646-BEEB-CAB2F2176EAC}" srcOrd="1" destOrd="0" presId="urn:microsoft.com/office/officeart/2005/8/layout/orgChart1"/>
    <dgm:cxn modelId="{45BE8EB6-DF14-4769-B3B5-640444B8888B}" type="presParOf" srcId="{03E75136-6874-4646-BEEB-CAB2F2176EAC}" destId="{48B899DA-FE9B-4F78-A2EB-BC430366BEFA}" srcOrd="0" destOrd="0" presId="urn:microsoft.com/office/officeart/2005/8/layout/orgChart1"/>
    <dgm:cxn modelId="{BCA25145-0E88-4EBE-833A-4C18C51053EB}" type="presParOf" srcId="{48B899DA-FE9B-4F78-A2EB-BC430366BEFA}" destId="{329CD7C2-FACE-4A39-9B2F-8686DEF0AA62}" srcOrd="0" destOrd="0" presId="urn:microsoft.com/office/officeart/2005/8/layout/orgChart1"/>
    <dgm:cxn modelId="{FC29AAD1-FDCB-451E-8978-F0BAC77AD778}" type="presParOf" srcId="{48B899DA-FE9B-4F78-A2EB-BC430366BEFA}" destId="{1BB37C0C-7834-42A4-B89D-D6EBFD5F2D90}" srcOrd="1" destOrd="0" presId="urn:microsoft.com/office/officeart/2005/8/layout/orgChart1"/>
    <dgm:cxn modelId="{305DA4E0-1819-4DE7-AC34-862B00815A7C}" type="presParOf" srcId="{03E75136-6874-4646-BEEB-CAB2F2176EAC}" destId="{05F549D8-889A-4B79-B17B-94DA7E0FADAB}" srcOrd="1" destOrd="0" presId="urn:microsoft.com/office/officeart/2005/8/layout/orgChart1"/>
    <dgm:cxn modelId="{BD85FA45-68C0-4C1F-B2CB-C753B0E150F8}" type="presParOf" srcId="{03E75136-6874-4646-BEEB-CAB2F2176EAC}" destId="{21A0A1E5-691D-48AF-899B-D40D5600D295}" srcOrd="2" destOrd="0" presId="urn:microsoft.com/office/officeart/2005/8/layout/orgChart1"/>
    <dgm:cxn modelId="{C1CF28AC-EB30-48DC-8586-16CC34FB6829}" type="presParOf" srcId="{4139D444-BFB7-4ECF-8948-FA5E4B59A09B}" destId="{EE471C8B-7C63-4A3D-B012-65B2C9FFCDEA}" srcOrd="2" destOrd="0" presId="urn:microsoft.com/office/officeart/2005/8/layout/orgChart1"/>
    <dgm:cxn modelId="{A72C10A3-50D8-4E27-8A06-E474A48ECF6F}" type="presParOf" srcId="{4139D444-BFB7-4ECF-8948-FA5E4B59A09B}" destId="{0352F086-E2D1-4AA8-A4DC-30C252ED0F23}" srcOrd="3" destOrd="0" presId="urn:microsoft.com/office/officeart/2005/8/layout/orgChart1"/>
    <dgm:cxn modelId="{37A1199E-22B4-4E93-A969-6B252D91E19C}" type="presParOf" srcId="{0352F086-E2D1-4AA8-A4DC-30C252ED0F23}" destId="{7DCA3835-30A1-4AA0-81AF-F95F59585CF1}" srcOrd="0" destOrd="0" presId="urn:microsoft.com/office/officeart/2005/8/layout/orgChart1"/>
    <dgm:cxn modelId="{95A21B39-7DDD-45F4-B797-68B7AB03090D}" type="presParOf" srcId="{7DCA3835-30A1-4AA0-81AF-F95F59585CF1}" destId="{2AD3228D-F258-41FB-A013-2DAFA0D428BF}" srcOrd="0" destOrd="0" presId="urn:microsoft.com/office/officeart/2005/8/layout/orgChart1"/>
    <dgm:cxn modelId="{CFBB9FE8-C578-4080-8AEE-4CF3F8EC3947}" type="presParOf" srcId="{7DCA3835-30A1-4AA0-81AF-F95F59585CF1}" destId="{BF0F3BC7-E6F4-40B1-9D3A-6331E0F3E925}" srcOrd="1" destOrd="0" presId="urn:microsoft.com/office/officeart/2005/8/layout/orgChart1"/>
    <dgm:cxn modelId="{1EBCF5C3-8158-408B-A4B4-77DD79833FC6}" type="presParOf" srcId="{0352F086-E2D1-4AA8-A4DC-30C252ED0F23}" destId="{F8A1FFFC-A919-422E-A777-CBDF1A26D811}" srcOrd="1" destOrd="0" presId="urn:microsoft.com/office/officeart/2005/8/layout/orgChart1"/>
    <dgm:cxn modelId="{2A5AE025-743E-468E-A1AF-7D9CFF975BA1}" type="presParOf" srcId="{0352F086-E2D1-4AA8-A4DC-30C252ED0F23}" destId="{E702B41E-4BD4-4022-8679-B7DF83107CEC}" srcOrd="2" destOrd="0" presId="urn:microsoft.com/office/officeart/2005/8/layout/orgChart1"/>
    <dgm:cxn modelId="{BCEF72EE-BE1C-495A-8A5D-970C9FCAF1C0}" type="presParOf" srcId="{0A512015-13F8-47BC-9BAC-21B5747551B6}" destId="{89C41E3C-B78A-4CCB-A83E-8FB8119651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252E9C-9624-4A04-A099-AACD2792A4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F8C53D2-9F43-4F03-B461-4778372936C6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Evlilik biçimine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göre aileler</a:t>
          </a:r>
        </a:p>
      </dgm:t>
    </dgm:pt>
    <dgm:pt modelId="{2E919C0E-D694-41B9-85F7-0A5C0ACA718A}" type="parTrans" cxnId="{C55891C1-E84A-4029-B63D-F846EB60A700}">
      <dgm:prSet/>
      <dgm:spPr/>
    </dgm:pt>
    <dgm:pt modelId="{EA661A32-F4C9-40E8-AE17-E128B1A1559B}" type="sibTrans" cxnId="{C55891C1-E84A-4029-B63D-F846EB60A700}">
      <dgm:prSet/>
      <dgm:spPr/>
    </dgm:pt>
    <dgm:pt modelId="{3A0E194F-B9E2-409F-B22D-1E40F9758A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3.1. Poligamik aile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Polijinik aile (çokkarılılık)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Poliandrik aile (çokkoca-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lılık)</a:t>
          </a:r>
        </a:p>
      </dgm:t>
    </dgm:pt>
    <dgm:pt modelId="{E9CCBB5F-BDFA-4D3A-80EB-CE339EB07625}" type="parTrans" cxnId="{FE143246-0769-468C-A273-ADDB61589EEE}">
      <dgm:prSet/>
      <dgm:spPr/>
    </dgm:pt>
    <dgm:pt modelId="{520A1B2A-79A9-4812-B441-B126B1375D40}" type="sibTrans" cxnId="{FE143246-0769-468C-A273-ADDB61589EEE}">
      <dgm:prSet/>
      <dgm:spPr/>
    </dgm:pt>
    <dgm:pt modelId="{FE0AB0C7-E924-4E4C-ACF6-4107F820B6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3.2. Monogamik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Tek eşli evlilikten doğan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aile </a:t>
          </a:r>
        </a:p>
      </dgm:t>
    </dgm:pt>
    <dgm:pt modelId="{C1E0AD32-5893-481F-87CB-42E84F4478FF}" type="parTrans" cxnId="{1EA8F877-D0F4-45BE-8691-2038C22672D1}">
      <dgm:prSet/>
      <dgm:spPr/>
    </dgm:pt>
    <dgm:pt modelId="{9389FAA1-9B9B-4EC2-94E8-FF1E2407E439}" type="sibTrans" cxnId="{1EA8F877-D0F4-45BE-8691-2038C22672D1}">
      <dgm:prSet/>
      <dgm:spPr/>
    </dgm:pt>
    <dgm:pt modelId="{BA1B74A3-BBEE-4FC4-9DC5-1C62A399E413}" type="pres">
      <dgm:prSet presAssocID="{24252E9C-9624-4A04-A099-AACD2792A4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AC436A9-D15B-4254-AF1C-DD90720D59DD}" type="pres">
      <dgm:prSet presAssocID="{3F8C53D2-9F43-4F03-B461-4778372936C6}" presName="hierRoot1" presStyleCnt="0">
        <dgm:presLayoutVars>
          <dgm:hierBranch/>
        </dgm:presLayoutVars>
      </dgm:prSet>
      <dgm:spPr/>
    </dgm:pt>
    <dgm:pt modelId="{B0BAA6ED-13D5-42B1-BB9F-EC8185B55EF1}" type="pres">
      <dgm:prSet presAssocID="{3F8C53D2-9F43-4F03-B461-4778372936C6}" presName="rootComposite1" presStyleCnt="0"/>
      <dgm:spPr/>
    </dgm:pt>
    <dgm:pt modelId="{782F1D99-684F-4EA1-A4AB-48EF946AC69F}" type="pres">
      <dgm:prSet presAssocID="{3F8C53D2-9F43-4F03-B461-4778372936C6}" presName="rootText1" presStyleLbl="node0" presStyleIdx="0" presStyleCnt="1">
        <dgm:presLayoutVars>
          <dgm:chPref val="3"/>
        </dgm:presLayoutVars>
      </dgm:prSet>
      <dgm:spPr/>
    </dgm:pt>
    <dgm:pt modelId="{3DBCE1EB-BDB8-4825-BD91-E5AD27400B09}" type="pres">
      <dgm:prSet presAssocID="{3F8C53D2-9F43-4F03-B461-4778372936C6}" presName="rootConnector1" presStyleLbl="node1" presStyleIdx="0" presStyleCnt="0"/>
      <dgm:spPr/>
    </dgm:pt>
    <dgm:pt modelId="{9894120F-966D-4E9B-9210-224D262B631D}" type="pres">
      <dgm:prSet presAssocID="{3F8C53D2-9F43-4F03-B461-4778372936C6}" presName="hierChild2" presStyleCnt="0"/>
      <dgm:spPr/>
    </dgm:pt>
    <dgm:pt modelId="{BF3C917C-29D3-4398-AF99-1B98C48B0ED4}" type="pres">
      <dgm:prSet presAssocID="{E9CCBB5F-BDFA-4D3A-80EB-CE339EB07625}" presName="Name35" presStyleLbl="parChTrans1D2" presStyleIdx="0" presStyleCnt="2"/>
      <dgm:spPr/>
    </dgm:pt>
    <dgm:pt modelId="{FA3FFDBC-4919-4470-B42B-DBB1D5AF84DE}" type="pres">
      <dgm:prSet presAssocID="{3A0E194F-B9E2-409F-B22D-1E40F9758A23}" presName="hierRoot2" presStyleCnt="0">
        <dgm:presLayoutVars>
          <dgm:hierBranch/>
        </dgm:presLayoutVars>
      </dgm:prSet>
      <dgm:spPr/>
    </dgm:pt>
    <dgm:pt modelId="{B8CD53EA-0152-4D22-95A1-7360E0A5ED52}" type="pres">
      <dgm:prSet presAssocID="{3A0E194F-B9E2-409F-B22D-1E40F9758A23}" presName="rootComposite" presStyleCnt="0"/>
      <dgm:spPr/>
    </dgm:pt>
    <dgm:pt modelId="{A0F6276D-3106-4EAF-AAD1-C9ED8FCDA578}" type="pres">
      <dgm:prSet presAssocID="{3A0E194F-B9E2-409F-B22D-1E40F9758A23}" presName="rootText" presStyleLbl="node2" presStyleIdx="0" presStyleCnt="2">
        <dgm:presLayoutVars>
          <dgm:chPref val="3"/>
        </dgm:presLayoutVars>
      </dgm:prSet>
      <dgm:spPr/>
    </dgm:pt>
    <dgm:pt modelId="{F25265EE-1D77-49EF-9E63-3E6E6810F676}" type="pres">
      <dgm:prSet presAssocID="{3A0E194F-B9E2-409F-B22D-1E40F9758A23}" presName="rootConnector" presStyleLbl="node2" presStyleIdx="0" presStyleCnt="2"/>
      <dgm:spPr/>
    </dgm:pt>
    <dgm:pt modelId="{6CA90547-A6E7-4474-AE55-A052FA88F1B0}" type="pres">
      <dgm:prSet presAssocID="{3A0E194F-B9E2-409F-B22D-1E40F9758A23}" presName="hierChild4" presStyleCnt="0"/>
      <dgm:spPr/>
    </dgm:pt>
    <dgm:pt modelId="{E5441CEF-9263-4404-BD17-03503DEC44A7}" type="pres">
      <dgm:prSet presAssocID="{3A0E194F-B9E2-409F-B22D-1E40F9758A23}" presName="hierChild5" presStyleCnt="0"/>
      <dgm:spPr/>
    </dgm:pt>
    <dgm:pt modelId="{3A8A75C0-74E8-43C9-BF85-2E200E9AAA58}" type="pres">
      <dgm:prSet presAssocID="{C1E0AD32-5893-481F-87CB-42E84F4478FF}" presName="Name35" presStyleLbl="parChTrans1D2" presStyleIdx="1" presStyleCnt="2"/>
      <dgm:spPr/>
    </dgm:pt>
    <dgm:pt modelId="{9E3473CC-AACB-41BD-AA97-6A6B4891247E}" type="pres">
      <dgm:prSet presAssocID="{FE0AB0C7-E924-4E4C-ACF6-4107F820B6A0}" presName="hierRoot2" presStyleCnt="0">
        <dgm:presLayoutVars>
          <dgm:hierBranch/>
        </dgm:presLayoutVars>
      </dgm:prSet>
      <dgm:spPr/>
    </dgm:pt>
    <dgm:pt modelId="{41E25315-AF43-4AE5-BBBD-A6146A4731F2}" type="pres">
      <dgm:prSet presAssocID="{FE0AB0C7-E924-4E4C-ACF6-4107F820B6A0}" presName="rootComposite" presStyleCnt="0"/>
      <dgm:spPr/>
    </dgm:pt>
    <dgm:pt modelId="{8FDC9840-9B3B-4013-8263-643C942D9978}" type="pres">
      <dgm:prSet presAssocID="{FE0AB0C7-E924-4E4C-ACF6-4107F820B6A0}" presName="rootText" presStyleLbl="node2" presStyleIdx="1" presStyleCnt="2">
        <dgm:presLayoutVars>
          <dgm:chPref val="3"/>
        </dgm:presLayoutVars>
      </dgm:prSet>
      <dgm:spPr/>
    </dgm:pt>
    <dgm:pt modelId="{B40DE943-3B8C-429C-B17D-6A4C01DF5B01}" type="pres">
      <dgm:prSet presAssocID="{FE0AB0C7-E924-4E4C-ACF6-4107F820B6A0}" presName="rootConnector" presStyleLbl="node2" presStyleIdx="1" presStyleCnt="2"/>
      <dgm:spPr/>
    </dgm:pt>
    <dgm:pt modelId="{D1B64D15-EA52-4624-B2A3-E1959D8CA8AE}" type="pres">
      <dgm:prSet presAssocID="{FE0AB0C7-E924-4E4C-ACF6-4107F820B6A0}" presName="hierChild4" presStyleCnt="0"/>
      <dgm:spPr/>
    </dgm:pt>
    <dgm:pt modelId="{20399C73-B82D-4931-9777-373602A5FEEB}" type="pres">
      <dgm:prSet presAssocID="{FE0AB0C7-E924-4E4C-ACF6-4107F820B6A0}" presName="hierChild5" presStyleCnt="0"/>
      <dgm:spPr/>
    </dgm:pt>
    <dgm:pt modelId="{65E90D61-68AE-4D29-9229-5FF387E199C6}" type="pres">
      <dgm:prSet presAssocID="{3F8C53D2-9F43-4F03-B461-4778372936C6}" presName="hierChild3" presStyleCnt="0"/>
      <dgm:spPr/>
    </dgm:pt>
  </dgm:ptLst>
  <dgm:cxnLst>
    <dgm:cxn modelId="{FE143246-0769-468C-A273-ADDB61589EEE}" srcId="{3F8C53D2-9F43-4F03-B461-4778372936C6}" destId="{3A0E194F-B9E2-409F-B22D-1E40F9758A23}" srcOrd="0" destOrd="0" parTransId="{E9CCBB5F-BDFA-4D3A-80EB-CE339EB07625}" sibTransId="{520A1B2A-79A9-4812-B441-B126B1375D40}"/>
    <dgm:cxn modelId="{7B76DC6C-A45F-454A-8967-0BB8AFE853AB}" type="presOf" srcId="{E9CCBB5F-BDFA-4D3A-80EB-CE339EB07625}" destId="{BF3C917C-29D3-4398-AF99-1B98C48B0ED4}" srcOrd="0" destOrd="0" presId="urn:microsoft.com/office/officeart/2005/8/layout/orgChart1"/>
    <dgm:cxn modelId="{1DAA2872-69F1-48BC-AAC7-DE0B58CC97F4}" type="presOf" srcId="{FE0AB0C7-E924-4E4C-ACF6-4107F820B6A0}" destId="{B40DE943-3B8C-429C-B17D-6A4C01DF5B01}" srcOrd="1" destOrd="0" presId="urn:microsoft.com/office/officeart/2005/8/layout/orgChart1"/>
    <dgm:cxn modelId="{1EA8F877-D0F4-45BE-8691-2038C22672D1}" srcId="{3F8C53D2-9F43-4F03-B461-4778372936C6}" destId="{FE0AB0C7-E924-4E4C-ACF6-4107F820B6A0}" srcOrd="1" destOrd="0" parTransId="{C1E0AD32-5893-481F-87CB-42E84F4478FF}" sibTransId="{9389FAA1-9B9B-4EC2-94E8-FF1E2407E439}"/>
    <dgm:cxn modelId="{D80AC58B-A20C-476F-AA84-E1F00D9DDEF1}" type="presOf" srcId="{C1E0AD32-5893-481F-87CB-42E84F4478FF}" destId="{3A8A75C0-74E8-43C9-BF85-2E200E9AAA58}" srcOrd="0" destOrd="0" presId="urn:microsoft.com/office/officeart/2005/8/layout/orgChart1"/>
    <dgm:cxn modelId="{1930ADA5-818B-4E9C-A2A9-A9FB1A9DF239}" type="presOf" srcId="{3F8C53D2-9F43-4F03-B461-4778372936C6}" destId="{3DBCE1EB-BDB8-4825-BD91-E5AD27400B09}" srcOrd="1" destOrd="0" presId="urn:microsoft.com/office/officeart/2005/8/layout/orgChart1"/>
    <dgm:cxn modelId="{C55891C1-E84A-4029-B63D-F846EB60A700}" srcId="{24252E9C-9624-4A04-A099-AACD2792A4DE}" destId="{3F8C53D2-9F43-4F03-B461-4778372936C6}" srcOrd="0" destOrd="0" parTransId="{2E919C0E-D694-41B9-85F7-0A5C0ACA718A}" sibTransId="{EA661A32-F4C9-40E8-AE17-E128B1A1559B}"/>
    <dgm:cxn modelId="{1BFD55C3-77A1-470D-99DF-821CBACCA305}" type="presOf" srcId="{3F8C53D2-9F43-4F03-B461-4778372936C6}" destId="{782F1D99-684F-4EA1-A4AB-48EF946AC69F}" srcOrd="0" destOrd="0" presId="urn:microsoft.com/office/officeart/2005/8/layout/orgChart1"/>
    <dgm:cxn modelId="{5B99C2D1-30B0-4275-8430-5C08929D37F3}" type="presOf" srcId="{24252E9C-9624-4A04-A099-AACD2792A4DE}" destId="{BA1B74A3-BBEE-4FC4-9DC5-1C62A399E413}" srcOrd="0" destOrd="0" presId="urn:microsoft.com/office/officeart/2005/8/layout/orgChart1"/>
    <dgm:cxn modelId="{CEBA21DA-DF28-4130-9893-076D23781D45}" type="presOf" srcId="{FE0AB0C7-E924-4E4C-ACF6-4107F820B6A0}" destId="{8FDC9840-9B3B-4013-8263-643C942D9978}" srcOrd="0" destOrd="0" presId="urn:microsoft.com/office/officeart/2005/8/layout/orgChart1"/>
    <dgm:cxn modelId="{B7D811DD-BD99-4DDD-96DF-CA808CD5C6CD}" type="presOf" srcId="{3A0E194F-B9E2-409F-B22D-1E40F9758A23}" destId="{F25265EE-1D77-49EF-9E63-3E6E6810F676}" srcOrd="1" destOrd="0" presId="urn:microsoft.com/office/officeart/2005/8/layout/orgChart1"/>
    <dgm:cxn modelId="{AAC44EE9-42E9-4DFE-A785-9A0114DE70D9}" type="presOf" srcId="{3A0E194F-B9E2-409F-B22D-1E40F9758A23}" destId="{A0F6276D-3106-4EAF-AAD1-C9ED8FCDA578}" srcOrd="0" destOrd="0" presId="urn:microsoft.com/office/officeart/2005/8/layout/orgChart1"/>
    <dgm:cxn modelId="{3975DD72-7C0C-43D2-B7D3-A74B3188D9C8}" type="presParOf" srcId="{BA1B74A3-BBEE-4FC4-9DC5-1C62A399E413}" destId="{0AC436A9-D15B-4254-AF1C-DD90720D59DD}" srcOrd="0" destOrd="0" presId="urn:microsoft.com/office/officeart/2005/8/layout/orgChart1"/>
    <dgm:cxn modelId="{EBCBBDBF-AC67-4454-AC04-1F6805900F70}" type="presParOf" srcId="{0AC436A9-D15B-4254-AF1C-DD90720D59DD}" destId="{B0BAA6ED-13D5-42B1-BB9F-EC8185B55EF1}" srcOrd="0" destOrd="0" presId="urn:microsoft.com/office/officeart/2005/8/layout/orgChart1"/>
    <dgm:cxn modelId="{3AA54DFB-261D-4584-942F-74F4623C2CBD}" type="presParOf" srcId="{B0BAA6ED-13D5-42B1-BB9F-EC8185B55EF1}" destId="{782F1D99-684F-4EA1-A4AB-48EF946AC69F}" srcOrd="0" destOrd="0" presId="urn:microsoft.com/office/officeart/2005/8/layout/orgChart1"/>
    <dgm:cxn modelId="{A0AB00F5-F407-465E-8472-7472654A2378}" type="presParOf" srcId="{B0BAA6ED-13D5-42B1-BB9F-EC8185B55EF1}" destId="{3DBCE1EB-BDB8-4825-BD91-E5AD27400B09}" srcOrd="1" destOrd="0" presId="urn:microsoft.com/office/officeart/2005/8/layout/orgChart1"/>
    <dgm:cxn modelId="{8B986087-2A02-4907-ADDB-F7B3DA37E175}" type="presParOf" srcId="{0AC436A9-D15B-4254-AF1C-DD90720D59DD}" destId="{9894120F-966D-4E9B-9210-224D262B631D}" srcOrd="1" destOrd="0" presId="urn:microsoft.com/office/officeart/2005/8/layout/orgChart1"/>
    <dgm:cxn modelId="{3725F8F5-FCEA-42EC-8E3D-3431957ADBBC}" type="presParOf" srcId="{9894120F-966D-4E9B-9210-224D262B631D}" destId="{BF3C917C-29D3-4398-AF99-1B98C48B0ED4}" srcOrd="0" destOrd="0" presId="urn:microsoft.com/office/officeart/2005/8/layout/orgChart1"/>
    <dgm:cxn modelId="{0F5FE3CA-974C-46CE-8C51-8B03C1A98DE2}" type="presParOf" srcId="{9894120F-966D-4E9B-9210-224D262B631D}" destId="{FA3FFDBC-4919-4470-B42B-DBB1D5AF84DE}" srcOrd="1" destOrd="0" presId="urn:microsoft.com/office/officeart/2005/8/layout/orgChart1"/>
    <dgm:cxn modelId="{ECD87033-5DF7-455F-999B-01B309A3C641}" type="presParOf" srcId="{FA3FFDBC-4919-4470-B42B-DBB1D5AF84DE}" destId="{B8CD53EA-0152-4D22-95A1-7360E0A5ED52}" srcOrd="0" destOrd="0" presId="urn:microsoft.com/office/officeart/2005/8/layout/orgChart1"/>
    <dgm:cxn modelId="{7703BA31-6FFB-473F-A12F-EA4DC0E8E19C}" type="presParOf" srcId="{B8CD53EA-0152-4D22-95A1-7360E0A5ED52}" destId="{A0F6276D-3106-4EAF-AAD1-C9ED8FCDA578}" srcOrd="0" destOrd="0" presId="urn:microsoft.com/office/officeart/2005/8/layout/orgChart1"/>
    <dgm:cxn modelId="{3DA0F77F-8B4F-460D-8041-69FB5CF9B5FF}" type="presParOf" srcId="{B8CD53EA-0152-4D22-95A1-7360E0A5ED52}" destId="{F25265EE-1D77-49EF-9E63-3E6E6810F676}" srcOrd="1" destOrd="0" presId="urn:microsoft.com/office/officeart/2005/8/layout/orgChart1"/>
    <dgm:cxn modelId="{FD0383C6-E6D6-476C-B255-2D5918D90E26}" type="presParOf" srcId="{FA3FFDBC-4919-4470-B42B-DBB1D5AF84DE}" destId="{6CA90547-A6E7-4474-AE55-A052FA88F1B0}" srcOrd="1" destOrd="0" presId="urn:microsoft.com/office/officeart/2005/8/layout/orgChart1"/>
    <dgm:cxn modelId="{8705A9E7-AB1D-46A4-B181-C355EED71E79}" type="presParOf" srcId="{FA3FFDBC-4919-4470-B42B-DBB1D5AF84DE}" destId="{E5441CEF-9263-4404-BD17-03503DEC44A7}" srcOrd="2" destOrd="0" presId="urn:microsoft.com/office/officeart/2005/8/layout/orgChart1"/>
    <dgm:cxn modelId="{88B3A634-A23D-4FE0-8DA7-F31392210D9D}" type="presParOf" srcId="{9894120F-966D-4E9B-9210-224D262B631D}" destId="{3A8A75C0-74E8-43C9-BF85-2E200E9AAA58}" srcOrd="2" destOrd="0" presId="urn:microsoft.com/office/officeart/2005/8/layout/orgChart1"/>
    <dgm:cxn modelId="{BB69582C-3E02-4D50-AA97-C344B4D6B3F2}" type="presParOf" srcId="{9894120F-966D-4E9B-9210-224D262B631D}" destId="{9E3473CC-AACB-41BD-AA97-6A6B4891247E}" srcOrd="3" destOrd="0" presId="urn:microsoft.com/office/officeart/2005/8/layout/orgChart1"/>
    <dgm:cxn modelId="{AE64809B-A450-469C-8395-037F90F7558D}" type="presParOf" srcId="{9E3473CC-AACB-41BD-AA97-6A6B4891247E}" destId="{41E25315-AF43-4AE5-BBBD-A6146A4731F2}" srcOrd="0" destOrd="0" presId="urn:microsoft.com/office/officeart/2005/8/layout/orgChart1"/>
    <dgm:cxn modelId="{7BCC6F30-16F7-4B85-9D54-4AF775835439}" type="presParOf" srcId="{41E25315-AF43-4AE5-BBBD-A6146A4731F2}" destId="{8FDC9840-9B3B-4013-8263-643C942D9978}" srcOrd="0" destOrd="0" presId="urn:microsoft.com/office/officeart/2005/8/layout/orgChart1"/>
    <dgm:cxn modelId="{5B55D20F-19AE-4EDF-99B6-266433EA35D5}" type="presParOf" srcId="{41E25315-AF43-4AE5-BBBD-A6146A4731F2}" destId="{B40DE943-3B8C-429C-B17D-6A4C01DF5B01}" srcOrd="1" destOrd="0" presId="urn:microsoft.com/office/officeart/2005/8/layout/orgChart1"/>
    <dgm:cxn modelId="{23141152-9359-4A40-9697-AA82D714A51B}" type="presParOf" srcId="{9E3473CC-AACB-41BD-AA97-6A6B4891247E}" destId="{D1B64D15-EA52-4624-B2A3-E1959D8CA8AE}" srcOrd="1" destOrd="0" presId="urn:microsoft.com/office/officeart/2005/8/layout/orgChart1"/>
    <dgm:cxn modelId="{ACE8D202-B975-4FE4-9FA6-03306A419350}" type="presParOf" srcId="{9E3473CC-AACB-41BD-AA97-6A6B4891247E}" destId="{20399C73-B82D-4931-9777-373602A5FEEB}" srcOrd="2" destOrd="0" presId="urn:microsoft.com/office/officeart/2005/8/layout/orgChart1"/>
    <dgm:cxn modelId="{6991C103-3F81-46A9-9493-8EB875BBDE5C}" type="presParOf" srcId="{0AC436A9-D15B-4254-AF1C-DD90720D59DD}" destId="{65E90D61-68AE-4D29-9229-5FF387E19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4DCF07-C08F-48F5-9191-8A90A3F796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4E0D1D8-2391-47D1-B7A1-5B0730F955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İkametgaha göre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aileler</a:t>
          </a:r>
        </a:p>
      </dgm:t>
    </dgm:pt>
    <dgm:pt modelId="{AC0FC3B4-230D-4A32-8C02-019494725018}" type="parTrans" cxnId="{58603895-5624-46CB-9089-3169C5E31C14}">
      <dgm:prSet/>
      <dgm:spPr/>
    </dgm:pt>
    <dgm:pt modelId="{59511CC5-6C4A-41F4-901D-A161641976E5}" type="sibTrans" cxnId="{58603895-5624-46CB-9089-3169C5E31C14}">
      <dgm:prSet/>
      <dgm:spPr/>
    </dgm:pt>
    <dgm:pt modelId="{4441DF75-A42F-4B42-BC6D-52ECE46F47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4.1. Patrilokal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(Babayerlilik)</a:t>
          </a:r>
        </a:p>
      </dgm:t>
    </dgm:pt>
    <dgm:pt modelId="{E35598A6-EDE7-493D-BB8E-8230A7EF9ACE}" type="parTrans" cxnId="{0C59798E-3D43-423D-84EE-7D7C22D05B5F}">
      <dgm:prSet/>
      <dgm:spPr/>
    </dgm:pt>
    <dgm:pt modelId="{DD060057-6540-4055-B146-68532512B6CC}" type="sibTrans" cxnId="{0C59798E-3D43-423D-84EE-7D7C22D05B5F}">
      <dgm:prSet/>
      <dgm:spPr/>
    </dgm:pt>
    <dgm:pt modelId="{5561A1F2-7D07-47CF-BCBE-76457A37BE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4.2. Matrilokal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(Anayerlilik)</a:t>
          </a:r>
        </a:p>
      </dgm:t>
    </dgm:pt>
    <dgm:pt modelId="{9CF4EC4F-19DF-4197-8DB3-6CE512E8B555}" type="parTrans" cxnId="{1807D63B-E682-46E1-BB00-CB945C5213D4}">
      <dgm:prSet/>
      <dgm:spPr/>
    </dgm:pt>
    <dgm:pt modelId="{25610B67-0D91-4065-A05C-320CD3F7D830}" type="sibTrans" cxnId="{1807D63B-E682-46E1-BB00-CB945C5213D4}">
      <dgm:prSet/>
      <dgm:spPr/>
    </dgm:pt>
    <dgm:pt modelId="{85D0DAD8-CB2D-4A17-A156-3833C4D3EA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4.3. Neolokal aile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(Yeni ev-açma ya da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bağımsız aile oluş-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turma)</a:t>
          </a:r>
        </a:p>
      </dgm:t>
    </dgm:pt>
    <dgm:pt modelId="{AD0E8E4E-8A16-4E81-B30D-3A0B806266FA}" type="parTrans" cxnId="{F9E3055E-81FC-4FEE-847E-43041BB8FFF0}">
      <dgm:prSet/>
      <dgm:spPr/>
    </dgm:pt>
    <dgm:pt modelId="{A1624813-2141-4B56-908D-0CAF06E5E58E}" type="sibTrans" cxnId="{F9E3055E-81FC-4FEE-847E-43041BB8FFF0}">
      <dgm:prSet/>
      <dgm:spPr/>
    </dgm:pt>
    <dgm:pt modelId="{EE484A93-6BF5-4CE8-A156-FF1FD3C71403}" type="pres">
      <dgm:prSet presAssocID="{344DCF07-C08F-48F5-9191-8A90A3F796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853C36-B34E-4B75-B169-BE4CE61115D3}" type="pres">
      <dgm:prSet presAssocID="{24E0D1D8-2391-47D1-B7A1-5B0730F95571}" presName="hierRoot1" presStyleCnt="0">
        <dgm:presLayoutVars>
          <dgm:hierBranch/>
        </dgm:presLayoutVars>
      </dgm:prSet>
      <dgm:spPr/>
    </dgm:pt>
    <dgm:pt modelId="{194434CD-059E-4586-BFD5-D83321178F2F}" type="pres">
      <dgm:prSet presAssocID="{24E0D1D8-2391-47D1-B7A1-5B0730F95571}" presName="rootComposite1" presStyleCnt="0"/>
      <dgm:spPr/>
    </dgm:pt>
    <dgm:pt modelId="{B9255096-E108-4F90-9B49-9906943012B2}" type="pres">
      <dgm:prSet presAssocID="{24E0D1D8-2391-47D1-B7A1-5B0730F95571}" presName="rootText1" presStyleLbl="node0" presStyleIdx="0" presStyleCnt="1">
        <dgm:presLayoutVars>
          <dgm:chPref val="3"/>
        </dgm:presLayoutVars>
      </dgm:prSet>
      <dgm:spPr/>
    </dgm:pt>
    <dgm:pt modelId="{5320A981-7170-46BE-AD33-145A9FE00C8F}" type="pres">
      <dgm:prSet presAssocID="{24E0D1D8-2391-47D1-B7A1-5B0730F95571}" presName="rootConnector1" presStyleLbl="node1" presStyleIdx="0" presStyleCnt="0"/>
      <dgm:spPr/>
    </dgm:pt>
    <dgm:pt modelId="{4CC3B89E-9D2D-40D5-940B-DB962AA5EC7D}" type="pres">
      <dgm:prSet presAssocID="{24E0D1D8-2391-47D1-B7A1-5B0730F95571}" presName="hierChild2" presStyleCnt="0"/>
      <dgm:spPr/>
    </dgm:pt>
    <dgm:pt modelId="{192B2FAB-34D4-4E69-AEB7-ACAB2C7D4C26}" type="pres">
      <dgm:prSet presAssocID="{E35598A6-EDE7-493D-BB8E-8230A7EF9ACE}" presName="Name35" presStyleLbl="parChTrans1D2" presStyleIdx="0" presStyleCnt="3"/>
      <dgm:spPr/>
    </dgm:pt>
    <dgm:pt modelId="{CECA58B5-8C34-4A42-91CA-7813CF7CACD7}" type="pres">
      <dgm:prSet presAssocID="{4441DF75-A42F-4B42-BC6D-52ECE46F47E3}" presName="hierRoot2" presStyleCnt="0">
        <dgm:presLayoutVars>
          <dgm:hierBranch/>
        </dgm:presLayoutVars>
      </dgm:prSet>
      <dgm:spPr/>
    </dgm:pt>
    <dgm:pt modelId="{8C0D0978-BB0A-4BC9-8F90-1B847D55E861}" type="pres">
      <dgm:prSet presAssocID="{4441DF75-A42F-4B42-BC6D-52ECE46F47E3}" presName="rootComposite" presStyleCnt="0"/>
      <dgm:spPr/>
    </dgm:pt>
    <dgm:pt modelId="{667BDFDB-E5EA-4C21-A475-6CAEB3CBFCC7}" type="pres">
      <dgm:prSet presAssocID="{4441DF75-A42F-4B42-BC6D-52ECE46F47E3}" presName="rootText" presStyleLbl="node2" presStyleIdx="0" presStyleCnt="3">
        <dgm:presLayoutVars>
          <dgm:chPref val="3"/>
        </dgm:presLayoutVars>
      </dgm:prSet>
      <dgm:spPr/>
    </dgm:pt>
    <dgm:pt modelId="{1A0EF4E5-ACEA-481F-82A9-61AD3D6408D3}" type="pres">
      <dgm:prSet presAssocID="{4441DF75-A42F-4B42-BC6D-52ECE46F47E3}" presName="rootConnector" presStyleLbl="node2" presStyleIdx="0" presStyleCnt="3"/>
      <dgm:spPr/>
    </dgm:pt>
    <dgm:pt modelId="{B5A2EEB2-C70B-4404-8B31-DCDD66F34B78}" type="pres">
      <dgm:prSet presAssocID="{4441DF75-A42F-4B42-BC6D-52ECE46F47E3}" presName="hierChild4" presStyleCnt="0"/>
      <dgm:spPr/>
    </dgm:pt>
    <dgm:pt modelId="{0E16B631-35F1-4FCE-B2F7-A74FDD3A811B}" type="pres">
      <dgm:prSet presAssocID="{4441DF75-A42F-4B42-BC6D-52ECE46F47E3}" presName="hierChild5" presStyleCnt="0"/>
      <dgm:spPr/>
    </dgm:pt>
    <dgm:pt modelId="{42BAA493-6386-4A4E-B560-FD06412D7AAD}" type="pres">
      <dgm:prSet presAssocID="{9CF4EC4F-19DF-4197-8DB3-6CE512E8B555}" presName="Name35" presStyleLbl="parChTrans1D2" presStyleIdx="1" presStyleCnt="3"/>
      <dgm:spPr/>
    </dgm:pt>
    <dgm:pt modelId="{1FAF1B1C-0244-4FF0-A818-70660038CFC4}" type="pres">
      <dgm:prSet presAssocID="{5561A1F2-7D07-47CF-BCBE-76457A37BE88}" presName="hierRoot2" presStyleCnt="0">
        <dgm:presLayoutVars>
          <dgm:hierBranch/>
        </dgm:presLayoutVars>
      </dgm:prSet>
      <dgm:spPr/>
    </dgm:pt>
    <dgm:pt modelId="{9CB98D0E-9E31-4F9E-9D27-DFDBDC0CB3C7}" type="pres">
      <dgm:prSet presAssocID="{5561A1F2-7D07-47CF-BCBE-76457A37BE88}" presName="rootComposite" presStyleCnt="0"/>
      <dgm:spPr/>
    </dgm:pt>
    <dgm:pt modelId="{F7F6E370-0F35-4D8D-A237-137B266C8FE0}" type="pres">
      <dgm:prSet presAssocID="{5561A1F2-7D07-47CF-BCBE-76457A37BE88}" presName="rootText" presStyleLbl="node2" presStyleIdx="1" presStyleCnt="3">
        <dgm:presLayoutVars>
          <dgm:chPref val="3"/>
        </dgm:presLayoutVars>
      </dgm:prSet>
      <dgm:spPr/>
    </dgm:pt>
    <dgm:pt modelId="{7062B769-DC02-40D2-922A-84E80D0422F1}" type="pres">
      <dgm:prSet presAssocID="{5561A1F2-7D07-47CF-BCBE-76457A37BE88}" presName="rootConnector" presStyleLbl="node2" presStyleIdx="1" presStyleCnt="3"/>
      <dgm:spPr/>
    </dgm:pt>
    <dgm:pt modelId="{BC48A598-2AD4-4C28-A7BC-9793BB2C8407}" type="pres">
      <dgm:prSet presAssocID="{5561A1F2-7D07-47CF-BCBE-76457A37BE88}" presName="hierChild4" presStyleCnt="0"/>
      <dgm:spPr/>
    </dgm:pt>
    <dgm:pt modelId="{3E7D7B6F-9D75-4B4B-AADA-B98AF8526259}" type="pres">
      <dgm:prSet presAssocID="{5561A1F2-7D07-47CF-BCBE-76457A37BE88}" presName="hierChild5" presStyleCnt="0"/>
      <dgm:spPr/>
    </dgm:pt>
    <dgm:pt modelId="{2A1DE43D-BC04-4AB8-85A7-2AB12AAEAB2D}" type="pres">
      <dgm:prSet presAssocID="{AD0E8E4E-8A16-4E81-B30D-3A0B806266FA}" presName="Name35" presStyleLbl="parChTrans1D2" presStyleIdx="2" presStyleCnt="3"/>
      <dgm:spPr/>
    </dgm:pt>
    <dgm:pt modelId="{B4B1DD90-8E9A-466C-B243-D4142251DBDA}" type="pres">
      <dgm:prSet presAssocID="{85D0DAD8-CB2D-4A17-A156-3833C4D3EAD7}" presName="hierRoot2" presStyleCnt="0">
        <dgm:presLayoutVars>
          <dgm:hierBranch/>
        </dgm:presLayoutVars>
      </dgm:prSet>
      <dgm:spPr/>
    </dgm:pt>
    <dgm:pt modelId="{EF5794CA-D9CF-4E84-BCDC-9876AA7A24D1}" type="pres">
      <dgm:prSet presAssocID="{85D0DAD8-CB2D-4A17-A156-3833C4D3EAD7}" presName="rootComposite" presStyleCnt="0"/>
      <dgm:spPr/>
    </dgm:pt>
    <dgm:pt modelId="{3A966ECC-FE20-4CCD-9819-71F65D809C99}" type="pres">
      <dgm:prSet presAssocID="{85D0DAD8-CB2D-4A17-A156-3833C4D3EAD7}" presName="rootText" presStyleLbl="node2" presStyleIdx="2" presStyleCnt="3">
        <dgm:presLayoutVars>
          <dgm:chPref val="3"/>
        </dgm:presLayoutVars>
      </dgm:prSet>
      <dgm:spPr/>
    </dgm:pt>
    <dgm:pt modelId="{E7839D83-0472-4AF8-BB08-490FC2ED391A}" type="pres">
      <dgm:prSet presAssocID="{85D0DAD8-CB2D-4A17-A156-3833C4D3EAD7}" presName="rootConnector" presStyleLbl="node2" presStyleIdx="2" presStyleCnt="3"/>
      <dgm:spPr/>
    </dgm:pt>
    <dgm:pt modelId="{752AECC7-4E76-4BA1-9A67-6062624BCC99}" type="pres">
      <dgm:prSet presAssocID="{85D0DAD8-CB2D-4A17-A156-3833C4D3EAD7}" presName="hierChild4" presStyleCnt="0"/>
      <dgm:spPr/>
    </dgm:pt>
    <dgm:pt modelId="{5F23F30A-933A-43CC-991B-A7E3FB932D72}" type="pres">
      <dgm:prSet presAssocID="{85D0DAD8-CB2D-4A17-A156-3833C4D3EAD7}" presName="hierChild5" presStyleCnt="0"/>
      <dgm:spPr/>
    </dgm:pt>
    <dgm:pt modelId="{9BC5BA6A-CF5A-4492-81B4-4B3DB388A707}" type="pres">
      <dgm:prSet presAssocID="{24E0D1D8-2391-47D1-B7A1-5B0730F95571}" presName="hierChild3" presStyleCnt="0"/>
      <dgm:spPr/>
    </dgm:pt>
  </dgm:ptLst>
  <dgm:cxnLst>
    <dgm:cxn modelId="{3609A71B-FC65-43F7-823E-EEAC46B25D2B}" type="presOf" srcId="{24E0D1D8-2391-47D1-B7A1-5B0730F95571}" destId="{5320A981-7170-46BE-AD33-145A9FE00C8F}" srcOrd="1" destOrd="0" presId="urn:microsoft.com/office/officeart/2005/8/layout/orgChart1"/>
    <dgm:cxn modelId="{7DE9EA21-B35B-460D-983B-02FDB7C1C520}" type="presOf" srcId="{344DCF07-C08F-48F5-9191-8A90A3F796F0}" destId="{EE484A93-6BF5-4CE8-A156-FF1FD3C71403}" srcOrd="0" destOrd="0" presId="urn:microsoft.com/office/officeart/2005/8/layout/orgChart1"/>
    <dgm:cxn modelId="{1807D63B-E682-46E1-BB00-CB945C5213D4}" srcId="{24E0D1D8-2391-47D1-B7A1-5B0730F95571}" destId="{5561A1F2-7D07-47CF-BCBE-76457A37BE88}" srcOrd="1" destOrd="0" parTransId="{9CF4EC4F-19DF-4197-8DB3-6CE512E8B555}" sibTransId="{25610B67-0D91-4065-A05C-320CD3F7D830}"/>
    <dgm:cxn modelId="{F9E3055E-81FC-4FEE-847E-43041BB8FFF0}" srcId="{24E0D1D8-2391-47D1-B7A1-5B0730F95571}" destId="{85D0DAD8-CB2D-4A17-A156-3833C4D3EAD7}" srcOrd="2" destOrd="0" parTransId="{AD0E8E4E-8A16-4E81-B30D-3A0B806266FA}" sibTransId="{A1624813-2141-4B56-908D-0CAF06E5E58E}"/>
    <dgm:cxn modelId="{1A07BA61-B419-40B5-AFD4-003F8982CA20}" type="presOf" srcId="{5561A1F2-7D07-47CF-BCBE-76457A37BE88}" destId="{F7F6E370-0F35-4D8D-A237-137B266C8FE0}" srcOrd="0" destOrd="0" presId="urn:microsoft.com/office/officeart/2005/8/layout/orgChart1"/>
    <dgm:cxn modelId="{748C5962-96A4-49D9-9994-C1BF7FF1F817}" type="presOf" srcId="{85D0DAD8-CB2D-4A17-A156-3833C4D3EAD7}" destId="{3A966ECC-FE20-4CCD-9819-71F65D809C99}" srcOrd="0" destOrd="0" presId="urn:microsoft.com/office/officeart/2005/8/layout/orgChart1"/>
    <dgm:cxn modelId="{46B6A065-55B8-4EE8-B2DC-60D0755DC859}" type="presOf" srcId="{85D0DAD8-CB2D-4A17-A156-3833C4D3EAD7}" destId="{E7839D83-0472-4AF8-BB08-490FC2ED391A}" srcOrd="1" destOrd="0" presId="urn:microsoft.com/office/officeart/2005/8/layout/orgChart1"/>
    <dgm:cxn modelId="{BAABFE6A-B920-43F7-8E8F-73E9B6DDFC09}" type="presOf" srcId="{4441DF75-A42F-4B42-BC6D-52ECE46F47E3}" destId="{1A0EF4E5-ACEA-481F-82A9-61AD3D6408D3}" srcOrd="1" destOrd="0" presId="urn:microsoft.com/office/officeart/2005/8/layout/orgChart1"/>
    <dgm:cxn modelId="{2FAA787C-2B5F-4FE0-9A8E-4857FC4F3808}" type="presOf" srcId="{4441DF75-A42F-4B42-BC6D-52ECE46F47E3}" destId="{667BDFDB-E5EA-4C21-A475-6CAEB3CBFCC7}" srcOrd="0" destOrd="0" presId="urn:microsoft.com/office/officeart/2005/8/layout/orgChart1"/>
    <dgm:cxn modelId="{0C59798E-3D43-423D-84EE-7D7C22D05B5F}" srcId="{24E0D1D8-2391-47D1-B7A1-5B0730F95571}" destId="{4441DF75-A42F-4B42-BC6D-52ECE46F47E3}" srcOrd="0" destOrd="0" parTransId="{E35598A6-EDE7-493D-BB8E-8230A7EF9ACE}" sibTransId="{DD060057-6540-4055-B146-68532512B6CC}"/>
    <dgm:cxn modelId="{58603895-5624-46CB-9089-3169C5E31C14}" srcId="{344DCF07-C08F-48F5-9191-8A90A3F796F0}" destId="{24E0D1D8-2391-47D1-B7A1-5B0730F95571}" srcOrd="0" destOrd="0" parTransId="{AC0FC3B4-230D-4A32-8C02-019494725018}" sibTransId="{59511CC5-6C4A-41F4-901D-A161641976E5}"/>
    <dgm:cxn modelId="{60B6A0A3-58F2-49D5-ADCF-D1BA619958F2}" type="presOf" srcId="{9CF4EC4F-19DF-4197-8DB3-6CE512E8B555}" destId="{42BAA493-6386-4A4E-B560-FD06412D7AAD}" srcOrd="0" destOrd="0" presId="urn:microsoft.com/office/officeart/2005/8/layout/orgChart1"/>
    <dgm:cxn modelId="{89B70AAB-AEC7-4B35-91FA-40C54F94291A}" type="presOf" srcId="{AD0E8E4E-8A16-4E81-B30D-3A0B806266FA}" destId="{2A1DE43D-BC04-4AB8-85A7-2AB12AAEAB2D}" srcOrd="0" destOrd="0" presId="urn:microsoft.com/office/officeart/2005/8/layout/orgChart1"/>
    <dgm:cxn modelId="{DC60FDBC-E524-44E0-A40D-1B910822F486}" type="presOf" srcId="{E35598A6-EDE7-493D-BB8E-8230A7EF9ACE}" destId="{192B2FAB-34D4-4E69-AEB7-ACAB2C7D4C26}" srcOrd="0" destOrd="0" presId="urn:microsoft.com/office/officeart/2005/8/layout/orgChart1"/>
    <dgm:cxn modelId="{BB900DC6-7B4A-4ED0-B33F-833BA6C11686}" type="presOf" srcId="{24E0D1D8-2391-47D1-B7A1-5B0730F95571}" destId="{B9255096-E108-4F90-9B49-9906943012B2}" srcOrd="0" destOrd="0" presId="urn:microsoft.com/office/officeart/2005/8/layout/orgChart1"/>
    <dgm:cxn modelId="{6FE8C7F7-6998-43D6-81F3-E54115699AE4}" type="presOf" srcId="{5561A1F2-7D07-47CF-BCBE-76457A37BE88}" destId="{7062B769-DC02-40D2-922A-84E80D0422F1}" srcOrd="1" destOrd="0" presId="urn:microsoft.com/office/officeart/2005/8/layout/orgChart1"/>
    <dgm:cxn modelId="{4DA7DEFD-057E-4BAB-80B3-E656E810296A}" type="presParOf" srcId="{EE484A93-6BF5-4CE8-A156-FF1FD3C71403}" destId="{DF853C36-B34E-4B75-B169-BE4CE61115D3}" srcOrd="0" destOrd="0" presId="urn:microsoft.com/office/officeart/2005/8/layout/orgChart1"/>
    <dgm:cxn modelId="{BC1C065A-F6BA-465F-848C-217C8BBBE57C}" type="presParOf" srcId="{DF853C36-B34E-4B75-B169-BE4CE61115D3}" destId="{194434CD-059E-4586-BFD5-D83321178F2F}" srcOrd="0" destOrd="0" presId="urn:microsoft.com/office/officeart/2005/8/layout/orgChart1"/>
    <dgm:cxn modelId="{2A30345A-B1DC-4137-A977-0AF888572E3C}" type="presParOf" srcId="{194434CD-059E-4586-BFD5-D83321178F2F}" destId="{B9255096-E108-4F90-9B49-9906943012B2}" srcOrd="0" destOrd="0" presId="urn:microsoft.com/office/officeart/2005/8/layout/orgChart1"/>
    <dgm:cxn modelId="{26A1B960-EE88-4515-B86F-FA63CAFA2DD3}" type="presParOf" srcId="{194434CD-059E-4586-BFD5-D83321178F2F}" destId="{5320A981-7170-46BE-AD33-145A9FE00C8F}" srcOrd="1" destOrd="0" presId="urn:microsoft.com/office/officeart/2005/8/layout/orgChart1"/>
    <dgm:cxn modelId="{72517C92-1C62-4ED6-B56F-ADAF253B1B69}" type="presParOf" srcId="{DF853C36-B34E-4B75-B169-BE4CE61115D3}" destId="{4CC3B89E-9D2D-40D5-940B-DB962AA5EC7D}" srcOrd="1" destOrd="0" presId="urn:microsoft.com/office/officeart/2005/8/layout/orgChart1"/>
    <dgm:cxn modelId="{AA041843-3EB4-4692-81CD-1E9B8E839C7E}" type="presParOf" srcId="{4CC3B89E-9D2D-40D5-940B-DB962AA5EC7D}" destId="{192B2FAB-34D4-4E69-AEB7-ACAB2C7D4C26}" srcOrd="0" destOrd="0" presId="urn:microsoft.com/office/officeart/2005/8/layout/orgChart1"/>
    <dgm:cxn modelId="{AAAF91ED-6C4C-4D02-8DE4-75AD54A92D92}" type="presParOf" srcId="{4CC3B89E-9D2D-40D5-940B-DB962AA5EC7D}" destId="{CECA58B5-8C34-4A42-91CA-7813CF7CACD7}" srcOrd="1" destOrd="0" presId="urn:microsoft.com/office/officeart/2005/8/layout/orgChart1"/>
    <dgm:cxn modelId="{D3E72E5C-2C06-4AD6-A415-4BD4CCF3D6A9}" type="presParOf" srcId="{CECA58B5-8C34-4A42-91CA-7813CF7CACD7}" destId="{8C0D0978-BB0A-4BC9-8F90-1B847D55E861}" srcOrd="0" destOrd="0" presId="urn:microsoft.com/office/officeart/2005/8/layout/orgChart1"/>
    <dgm:cxn modelId="{C5D23233-60B5-4750-8BEC-23961663EE13}" type="presParOf" srcId="{8C0D0978-BB0A-4BC9-8F90-1B847D55E861}" destId="{667BDFDB-E5EA-4C21-A475-6CAEB3CBFCC7}" srcOrd="0" destOrd="0" presId="urn:microsoft.com/office/officeart/2005/8/layout/orgChart1"/>
    <dgm:cxn modelId="{6EF13CE0-2E13-41C0-A6C3-BA6B8DDA8A84}" type="presParOf" srcId="{8C0D0978-BB0A-4BC9-8F90-1B847D55E861}" destId="{1A0EF4E5-ACEA-481F-82A9-61AD3D6408D3}" srcOrd="1" destOrd="0" presId="urn:microsoft.com/office/officeart/2005/8/layout/orgChart1"/>
    <dgm:cxn modelId="{15C97D53-72E1-4A5D-B66E-C50E34071B24}" type="presParOf" srcId="{CECA58B5-8C34-4A42-91CA-7813CF7CACD7}" destId="{B5A2EEB2-C70B-4404-8B31-DCDD66F34B78}" srcOrd="1" destOrd="0" presId="urn:microsoft.com/office/officeart/2005/8/layout/orgChart1"/>
    <dgm:cxn modelId="{06C97D20-1BE1-4559-AA2F-6442F2ABC0FB}" type="presParOf" srcId="{CECA58B5-8C34-4A42-91CA-7813CF7CACD7}" destId="{0E16B631-35F1-4FCE-B2F7-A74FDD3A811B}" srcOrd="2" destOrd="0" presId="urn:microsoft.com/office/officeart/2005/8/layout/orgChart1"/>
    <dgm:cxn modelId="{19AB62B9-DE81-4088-8E55-CCDE903CD7EC}" type="presParOf" srcId="{4CC3B89E-9D2D-40D5-940B-DB962AA5EC7D}" destId="{42BAA493-6386-4A4E-B560-FD06412D7AAD}" srcOrd="2" destOrd="0" presId="urn:microsoft.com/office/officeart/2005/8/layout/orgChart1"/>
    <dgm:cxn modelId="{9B00CA79-2CC5-49CD-8D4B-87CD835FB3F1}" type="presParOf" srcId="{4CC3B89E-9D2D-40D5-940B-DB962AA5EC7D}" destId="{1FAF1B1C-0244-4FF0-A818-70660038CFC4}" srcOrd="3" destOrd="0" presId="urn:microsoft.com/office/officeart/2005/8/layout/orgChart1"/>
    <dgm:cxn modelId="{DFCC7134-C29F-48D4-93DC-6A445B024750}" type="presParOf" srcId="{1FAF1B1C-0244-4FF0-A818-70660038CFC4}" destId="{9CB98D0E-9E31-4F9E-9D27-DFDBDC0CB3C7}" srcOrd="0" destOrd="0" presId="urn:microsoft.com/office/officeart/2005/8/layout/orgChart1"/>
    <dgm:cxn modelId="{3EDCE4FC-C574-4CE8-95E5-C4627C59DF87}" type="presParOf" srcId="{9CB98D0E-9E31-4F9E-9D27-DFDBDC0CB3C7}" destId="{F7F6E370-0F35-4D8D-A237-137B266C8FE0}" srcOrd="0" destOrd="0" presId="urn:microsoft.com/office/officeart/2005/8/layout/orgChart1"/>
    <dgm:cxn modelId="{10458E18-3E18-427D-B694-BF8145840D5F}" type="presParOf" srcId="{9CB98D0E-9E31-4F9E-9D27-DFDBDC0CB3C7}" destId="{7062B769-DC02-40D2-922A-84E80D0422F1}" srcOrd="1" destOrd="0" presId="urn:microsoft.com/office/officeart/2005/8/layout/orgChart1"/>
    <dgm:cxn modelId="{5C1F6852-7488-4F5D-A326-C6001713E8CE}" type="presParOf" srcId="{1FAF1B1C-0244-4FF0-A818-70660038CFC4}" destId="{BC48A598-2AD4-4C28-A7BC-9793BB2C8407}" srcOrd="1" destOrd="0" presId="urn:microsoft.com/office/officeart/2005/8/layout/orgChart1"/>
    <dgm:cxn modelId="{D6309F27-FE3C-4012-877D-DCD4DC8F86CF}" type="presParOf" srcId="{1FAF1B1C-0244-4FF0-A818-70660038CFC4}" destId="{3E7D7B6F-9D75-4B4B-AADA-B98AF8526259}" srcOrd="2" destOrd="0" presId="urn:microsoft.com/office/officeart/2005/8/layout/orgChart1"/>
    <dgm:cxn modelId="{719055F5-70D3-4D71-ACC4-2F511E9B3237}" type="presParOf" srcId="{4CC3B89E-9D2D-40D5-940B-DB962AA5EC7D}" destId="{2A1DE43D-BC04-4AB8-85A7-2AB12AAEAB2D}" srcOrd="4" destOrd="0" presId="urn:microsoft.com/office/officeart/2005/8/layout/orgChart1"/>
    <dgm:cxn modelId="{09537821-C823-464C-B606-D314FF341A96}" type="presParOf" srcId="{4CC3B89E-9D2D-40D5-940B-DB962AA5EC7D}" destId="{B4B1DD90-8E9A-466C-B243-D4142251DBDA}" srcOrd="5" destOrd="0" presId="urn:microsoft.com/office/officeart/2005/8/layout/orgChart1"/>
    <dgm:cxn modelId="{0A47F50A-271B-4028-BD55-7F923FF0F6B1}" type="presParOf" srcId="{B4B1DD90-8E9A-466C-B243-D4142251DBDA}" destId="{EF5794CA-D9CF-4E84-BCDC-9876AA7A24D1}" srcOrd="0" destOrd="0" presId="urn:microsoft.com/office/officeart/2005/8/layout/orgChart1"/>
    <dgm:cxn modelId="{57D1D7B1-64FC-4150-ADC0-01EE73792DEE}" type="presParOf" srcId="{EF5794CA-D9CF-4E84-BCDC-9876AA7A24D1}" destId="{3A966ECC-FE20-4CCD-9819-71F65D809C99}" srcOrd="0" destOrd="0" presId="urn:microsoft.com/office/officeart/2005/8/layout/orgChart1"/>
    <dgm:cxn modelId="{230AF2EF-133A-4F7C-8C12-A89263E15E4F}" type="presParOf" srcId="{EF5794CA-D9CF-4E84-BCDC-9876AA7A24D1}" destId="{E7839D83-0472-4AF8-BB08-490FC2ED391A}" srcOrd="1" destOrd="0" presId="urn:microsoft.com/office/officeart/2005/8/layout/orgChart1"/>
    <dgm:cxn modelId="{B6FEEA99-65EA-4B60-8E27-31EDEBC39CFD}" type="presParOf" srcId="{B4B1DD90-8E9A-466C-B243-D4142251DBDA}" destId="{752AECC7-4E76-4BA1-9A67-6062624BCC99}" srcOrd="1" destOrd="0" presId="urn:microsoft.com/office/officeart/2005/8/layout/orgChart1"/>
    <dgm:cxn modelId="{C28528BB-7424-41A9-97F8-24DFC04F5C25}" type="presParOf" srcId="{B4B1DD90-8E9A-466C-B243-D4142251DBDA}" destId="{5F23F30A-933A-43CC-991B-A7E3FB932D72}" srcOrd="2" destOrd="0" presId="urn:microsoft.com/office/officeart/2005/8/layout/orgChart1"/>
    <dgm:cxn modelId="{07AFE371-C433-4380-ACF1-1AB270E278B5}" type="presParOf" srcId="{DF853C36-B34E-4B75-B169-BE4CE61115D3}" destId="{9BC5BA6A-CF5A-4492-81B4-4B3DB388A7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90B389-57E6-4AC7-BC9D-1E6E94EA9A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5A1DF84-63FA-4CE3-B7D7-0ED7423C3E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 TEMEL İŞLEV</a:t>
          </a:r>
        </a:p>
      </dgm:t>
    </dgm:pt>
    <dgm:pt modelId="{554BAF4A-47B3-473C-ABF4-234C8F638E4E}" type="parTrans" cxnId="{199426DE-00A1-48E7-84B9-8C3A4A6C4AE3}">
      <dgm:prSet/>
      <dgm:spPr/>
    </dgm:pt>
    <dgm:pt modelId="{AE524DE5-CA47-4F19-A26E-D2BF02452BD5}" type="sibTrans" cxnId="{199426DE-00A1-48E7-84B9-8C3A4A6C4AE3}">
      <dgm:prSet/>
      <dgm:spPr/>
    </dgm:pt>
    <dgm:pt modelId="{5866A753-E1C9-461C-96DC-5785E67B9F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 Cinsellik işlevi</a:t>
          </a:r>
        </a:p>
      </dgm:t>
    </dgm:pt>
    <dgm:pt modelId="{C3CAB0BE-9564-44C8-A7E3-B20E239092C2}" type="parTrans" cxnId="{ACC6E7BD-343F-4336-97CF-B6C7B7E7CB26}">
      <dgm:prSet/>
      <dgm:spPr/>
    </dgm:pt>
    <dgm:pt modelId="{F0D88FC5-BA46-4B7D-973D-BF53D9A831A2}" type="sibTrans" cxnId="{ACC6E7BD-343F-4336-97CF-B6C7B7E7CB26}">
      <dgm:prSet/>
      <dgm:spPr/>
    </dgm:pt>
    <dgm:pt modelId="{E47622F3-827B-4961-AB05-9C78CF4EFF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 Yeniden üretim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işlevi</a:t>
          </a:r>
        </a:p>
      </dgm:t>
    </dgm:pt>
    <dgm:pt modelId="{D3225275-631D-4373-9D05-BFC88FDBD728}" type="parTrans" cxnId="{00DB97FA-77D7-4F68-BF80-0C7A421888E7}">
      <dgm:prSet/>
      <dgm:spPr/>
    </dgm:pt>
    <dgm:pt modelId="{FEFA81D6-BD66-42B8-B534-E2CAE5A48AC9}" type="sibTrans" cxnId="{00DB97FA-77D7-4F68-BF80-0C7A421888E7}">
      <dgm:prSet/>
      <dgm:spPr/>
    </dgm:pt>
    <dgm:pt modelId="{BC01A0E5-D0DB-491F-BDA6-08E621E47B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 Kadın-erkek ara-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sında ekonomik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işbirliği</a:t>
          </a:r>
        </a:p>
      </dgm:t>
    </dgm:pt>
    <dgm:pt modelId="{EC2E7133-CCBC-407A-8E5C-796A3A66B74C}" type="parTrans" cxnId="{65A21E5D-264A-4F61-B4BB-88AD9C5F67DD}">
      <dgm:prSet/>
      <dgm:spPr/>
    </dgm:pt>
    <dgm:pt modelId="{67E99334-8530-4EB9-9B8B-5114BA9864A5}" type="sibTrans" cxnId="{65A21E5D-264A-4F61-B4BB-88AD9C5F67DD}">
      <dgm:prSet/>
      <dgm:spPr/>
    </dgm:pt>
    <dgm:pt modelId="{7A63A422-1F08-4F55-BC37-4B644A33CD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5. Birinci küme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doyumlarının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sağlanması</a:t>
          </a:r>
        </a:p>
      </dgm:t>
    </dgm:pt>
    <dgm:pt modelId="{1D055598-7587-4A07-9022-E4B2758359A4}" type="parTrans" cxnId="{2607F239-5267-4910-B33C-3D72A411F76D}">
      <dgm:prSet/>
      <dgm:spPr/>
    </dgm:pt>
    <dgm:pt modelId="{CBE12A24-6A0D-486D-A4AF-7526735ACA60}" type="sibTrans" cxnId="{2607F239-5267-4910-B33C-3D72A411F76D}">
      <dgm:prSet/>
      <dgm:spPr/>
    </dgm:pt>
    <dgm:pt modelId="{21AF09B7-8441-4ABC-B882-8BC1998C73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 Toplumsallaştırma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işlevi</a:t>
          </a:r>
        </a:p>
      </dgm:t>
    </dgm:pt>
    <dgm:pt modelId="{919C29EB-AFE6-457A-853B-455B2C728462}" type="parTrans" cxnId="{A45CEDCC-6181-42E3-9B0A-FD0F7D8A8EE0}">
      <dgm:prSet/>
      <dgm:spPr/>
    </dgm:pt>
    <dgm:pt modelId="{B0B83085-BA33-4763-9A10-356A3C345BB4}" type="sibTrans" cxnId="{A45CEDCC-6181-42E3-9B0A-FD0F7D8A8EE0}">
      <dgm:prSet/>
      <dgm:spPr/>
    </dgm:pt>
    <dgm:pt modelId="{12C7A950-2C99-4D2B-BB5C-A3C764DE35B1}" type="pres">
      <dgm:prSet presAssocID="{9290B389-57E6-4AC7-BC9D-1E6E94EA9A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A8F62C-BCF2-4162-A517-AFD8FADBDB4E}" type="pres">
      <dgm:prSet presAssocID="{55A1DF84-63FA-4CE3-B7D7-0ED7423C3E71}" presName="hierRoot1" presStyleCnt="0">
        <dgm:presLayoutVars>
          <dgm:hierBranch/>
        </dgm:presLayoutVars>
      </dgm:prSet>
      <dgm:spPr/>
    </dgm:pt>
    <dgm:pt modelId="{863A7260-14DF-4321-96C7-917750239AF6}" type="pres">
      <dgm:prSet presAssocID="{55A1DF84-63FA-4CE3-B7D7-0ED7423C3E71}" presName="rootComposite1" presStyleCnt="0"/>
      <dgm:spPr/>
    </dgm:pt>
    <dgm:pt modelId="{08F328B9-4E4F-4574-9306-4C8B8A3FB81C}" type="pres">
      <dgm:prSet presAssocID="{55A1DF84-63FA-4CE3-B7D7-0ED7423C3E71}" presName="rootText1" presStyleLbl="node0" presStyleIdx="0" presStyleCnt="1">
        <dgm:presLayoutVars>
          <dgm:chPref val="3"/>
        </dgm:presLayoutVars>
      </dgm:prSet>
      <dgm:spPr/>
    </dgm:pt>
    <dgm:pt modelId="{38AC6F99-4E3B-49BF-971C-7362B0589876}" type="pres">
      <dgm:prSet presAssocID="{55A1DF84-63FA-4CE3-B7D7-0ED7423C3E71}" presName="rootConnector1" presStyleLbl="node1" presStyleIdx="0" presStyleCnt="0"/>
      <dgm:spPr/>
    </dgm:pt>
    <dgm:pt modelId="{FC7B8F35-370A-49F5-B9F4-BF4F371B1895}" type="pres">
      <dgm:prSet presAssocID="{55A1DF84-63FA-4CE3-B7D7-0ED7423C3E71}" presName="hierChild2" presStyleCnt="0"/>
      <dgm:spPr/>
    </dgm:pt>
    <dgm:pt modelId="{A1EDD9C1-329D-4C3D-9C4B-7FC340B776A9}" type="pres">
      <dgm:prSet presAssocID="{C3CAB0BE-9564-44C8-A7E3-B20E239092C2}" presName="Name35" presStyleLbl="parChTrans1D2" presStyleIdx="0" presStyleCnt="3"/>
      <dgm:spPr/>
    </dgm:pt>
    <dgm:pt modelId="{97C7548E-7CBA-4F9D-82C8-4B49203E1BF3}" type="pres">
      <dgm:prSet presAssocID="{5866A753-E1C9-461C-96DC-5785E67B9F1D}" presName="hierRoot2" presStyleCnt="0">
        <dgm:presLayoutVars>
          <dgm:hierBranch/>
        </dgm:presLayoutVars>
      </dgm:prSet>
      <dgm:spPr/>
    </dgm:pt>
    <dgm:pt modelId="{CB8F82E7-337F-43B4-9E10-90DF6913CA13}" type="pres">
      <dgm:prSet presAssocID="{5866A753-E1C9-461C-96DC-5785E67B9F1D}" presName="rootComposite" presStyleCnt="0"/>
      <dgm:spPr/>
    </dgm:pt>
    <dgm:pt modelId="{FFCADF3D-6AEE-4354-AD00-7B11194BC3E6}" type="pres">
      <dgm:prSet presAssocID="{5866A753-E1C9-461C-96DC-5785E67B9F1D}" presName="rootText" presStyleLbl="node2" presStyleIdx="0" presStyleCnt="3">
        <dgm:presLayoutVars>
          <dgm:chPref val="3"/>
        </dgm:presLayoutVars>
      </dgm:prSet>
      <dgm:spPr/>
    </dgm:pt>
    <dgm:pt modelId="{6CBF417C-D601-46B3-8AEC-D69F282A5178}" type="pres">
      <dgm:prSet presAssocID="{5866A753-E1C9-461C-96DC-5785E67B9F1D}" presName="rootConnector" presStyleLbl="node2" presStyleIdx="0" presStyleCnt="3"/>
      <dgm:spPr/>
    </dgm:pt>
    <dgm:pt modelId="{3D0A0068-01BC-489D-A107-813822350DA0}" type="pres">
      <dgm:prSet presAssocID="{5866A753-E1C9-461C-96DC-5785E67B9F1D}" presName="hierChild4" presStyleCnt="0"/>
      <dgm:spPr/>
    </dgm:pt>
    <dgm:pt modelId="{E8246558-8000-40DA-9E25-768C77452F78}" type="pres">
      <dgm:prSet presAssocID="{5866A753-E1C9-461C-96DC-5785E67B9F1D}" presName="hierChild5" presStyleCnt="0"/>
      <dgm:spPr/>
    </dgm:pt>
    <dgm:pt modelId="{FBFF1480-0378-4DE4-89C6-A50DD6556491}" type="pres">
      <dgm:prSet presAssocID="{D3225275-631D-4373-9D05-BFC88FDBD728}" presName="Name35" presStyleLbl="parChTrans1D2" presStyleIdx="1" presStyleCnt="3"/>
      <dgm:spPr/>
    </dgm:pt>
    <dgm:pt modelId="{199913C8-408E-42BD-A54F-B826500DFF64}" type="pres">
      <dgm:prSet presAssocID="{E47622F3-827B-4961-AB05-9C78CF4EFFA0}" presName="hierRoot2" presStyleCnt="0">
        <dgm:presLayoutVars>
          <dgm:hierBranch/>
        </dgm:presLayoutVars>
      </dgm:prSet>
      <dgm:spPr/>
    </dgm:pt>
    <dgm:pt modelId="{46ED820D-821B-41BD-BE69-7566B149B521}" type="pres">
      <dgm:prSet presAssocID="{E47622F3-827B-4961-AB05-9C78CF4EFFA0}" presName="rootComposite" presStyleCnt="0"/>
      <dgm:spPr/>
    </dgm:pt>
    <dgm:pt modelId="{0E68CDAD-830E-452F-8682-810115A7C0D2}" type="pres">
      <dgm:prSet presAssocID="{E47622F3-827B-4961-AB05-9C78CF4EFFA0}" presName="rootText" presStyleLbl="node2" presStyleIdx="1" presStyleCnt="3">
        <dgm:presLayoutVars>
          <dgm:chPref val="3"/>
        </dgm:presLayoutVars>
      </dgm:prSet>
      <dgm:spPr/>
    </dgm:pt>
    <dgm:pt modelId="{6147ED7D-51E5-496B-8E92-0421F99CE496}" type="pres">
      <dgm:prSet presAssocID="{E47622F3-827B-4961-AB05-9C78CF4EFFA0}" presName="rootConnector" presStyleLbl="node2" presStyleIdx="1" presStyleCnt="3"/>
      <dgm:spPr/>
    </dgm:pt>
    <dgm:pt modelId="{B178E7DA-06F4-4B04-ACC3-2F13A1230B93}" type="pres">
      <dgm:prSet presAssocID="{E47622F3-827B-4961-AB05-9C78CF4EFFA0}" presName="hierChild4" presStyleCnt="0"/>
      <dgm:spPr/>
    </dgm:pt>
    <dgm:pt modelId="{ECCD773A-DA5B-4856-9751-1B6A6031AA30}" type="pres">
      <dgm:prSet presAssocID="{EC2E7133-CCBC-407A-8E5C-796A3A66B74C}" presName="Name35" presStyleLbl="parChTrans1D3" presStyleIdx="0" presStyleCnt="2"/>
      <dgm:spPr/>
    </dgm:pt>
    <dgm:pt modelId="{CC556539-AF69-4713-B29C-1991D38E1D8A}" type="pres">
      <dgm:prSet presAssocID="{BC01A0E5-D0DB-491F-BDA6-08E621E47BDF}" presName="hierRoot2" presStyleCnt="0">
        <dgm:presLayoutVars>
          <dgm:hierBranch val="r"/>
        </dgm:presLayoutVars>
      </dgm:prSet>
      <dgm:spPr/>
    </dgm:pt>
    <dgm:pt modelId="{5BB48A1C-2C87-4D81-84CA-7BE5836CF578}" type="pres">
      <dgm:prSet presAssocID="{BC01A0E5-D0DB-491F-BDA6-08E621E47BDF}" presName="rootComposite" presStyleCnt="0"/>
      <dgm:spPr/>
    </dgm:pt>
    <dgm:pt modelId="{D71DD85C-F60F-49DE-8B0F-0D07167EE625}" type="pres">
      <dgm:prSet presAssocID="{BC01A0E5-D0DB-491F-BDA6-08E621E47BDF}" presName="rootText" presStyleLbl="node3" presStyleIdx="0" presStyleCnt="2">
        <dgm:presLayoutVars>
          <dgm:chPref val="3"/>
        </dgm:presLayoutVars>
      </dgm:prSet>
      <dgm:spPr/>
    </dgm:pt>
    <dgm:pt modelId="{9A308DF6-B3A4-43A4-BBE2-EC34ADDEACEE}" type="pres">
      <dgm:prSet presAssocID="{BC01A0E5-D0DB-491F-BDA6-08E621E47BDF}" presName="rootConnector" presStyleLbl="node3" presStyleIdx="0" presStyleCnt="2"/>
      <dgm:spPr/>
    </dgm:pt>
    <dgm:pt modelId="{29959CBC-58F7-43B1-BE21-E970E71FF690}" type="pres">
      <dgm:prSet presAssocID="{BC01A0E5-D0DB-491F-BDA6-08E621E47BDF}" presName="hierChild4" presStyleCnt="0"/>
      <dgm:spPr/>
    </dgm:pt>
    <dgm:pt modelId="{055989EA-567C-4A00-97C6-0931AE137CFA}" type="pres">
      <dgm:prSet presAssocID="{BC01A0E5-D0DB-491F-BDA6-08E621E47BDF}" presName="hierChild5" presStyleCnt="0"/>
      <dgm:spPr/>
    </dgm:pt>
    <dgm:pt modelId="{C828298F-7838-48A3-9996-A464FE522C32}" type="pres">
      <dgm:prSet presAssocID="{1D055598-7587-4A07-9022-E4B2758359A4}" presName="Name35" presStyleLbl="parChTrans1D3" presStyleIdx="1" presStyleCnt="2"/>
      <dgm:spPr/>
    </dgm:pt>
    <dgm:pt modelId="{E9B30155-8210-4A66-AEDF-ACF4F5E21014}" type="pres">
      <dgm:prSet presAssocID="{7A63A422-1F08-4F55-BC37-4B644A33CD2B}" presName="hierRoot2" presStyleCnt="0">
        <dgm:presLayoutVars>
          <dgm:hierBranch val="r"/>
        </dgm:presLayoutVars>
      </dgm:prSet>
      <dgm:spPr/>
    </dgm:pt>
    <dgm:pt modelId="{4717D973-C392-454B-ADB1-A30377A3978C}" type="pres">
      <dgm:prSet presAssocID="{7A63A422-1F08-4F55-BC37-4B644A33CD2B}" presName="rootComposite" presStyleCnt="0"/>
      <dgm:spPr/>
    </dgm:pt>
    <dgm:pt modelId="{55E56EEA-031C-491E-96FF-47BD2371CA0B}" type="pres">
      <dgm:prSet presAssocID="{7A63A422-1F08-4F55-BC37-4B644A33CD2B}" presName="rootText" presStyleLbl="node3" presStyleIdx="1" presStyleCnt="2">
        <dgm:presLayoutVars>
          <dgm:chPref val="3"/>
        </dgm:presLayoutVars>
      </dgm:prSet>
      <dgm:spPr/>
    </dgm:pt>
    <dgm:pt modelId="{6ADFE139-854F-4F60-BB1A-777081120036}" type="pres">
      <dgm:prSet presAssocID="{7A63A422-1F08-4F55-BC37-4B644A33CD2B}" presName="rootConnector" presStyleLbl="node3" presStyleIdx="1" presStyleCnt="2"/>
      <dgm:spPr/>
    </dgm:pt>
    <dgm:pt modelId="{8660CDDE-5EBE-4361-AE0B-00BB51B475F1}" type="pres">
      <dgm:prSet presAssocID="{7A63A422-1F08-4F55-BC37-4B644A33CD2B}" presName="hierChild4" presStyleCnt="0"/>
      <dgm:spPr/>
    </dgm:pt>
    <dgm:pt modelId="{D8F76105-D90E-462F-B578-D8FD2E0C3C32}" type="pres">
      <dgm:prSet presAssocID="{7A63A422-1F08-4F55-BC37-4B644A33CD2B}" presName="hierChild5" presStyleCnt="0"/>
      <dgm:spPr/>
    </dgm:pt>
    <dgm:pt modelId="{751803E5-141A-4ADD-9C11-346A0CFA065B}" type="pres">
      <dgm:prSet presAssocID="{E47622F3-827B-4961-AB05-9C78CF4EFFA0}" presName="hierChild5" presStyleCnt="0"/>
      <dgm:spPr/>
    </dgm:pt>
    <dgm:pt modelId="{4A2AE09A-7092-402D-BF4A-864FBD216C6D}" type="pres">
      <dgm:prSet presAssocID="{919C29EB-AFE6-457A-853B-455B2C728462}" presName="Name35" presStyleLbl="parChTrans1D2" presStyleIdx="2" presStyleCnt="3"/>
      <dgm:spPr/>
    </dgm:pt>
    <dgm:pt modelId="{4A3425BB-28A9-4E06-972B-BAC37EC2111C}" type="pres">
      <dgm:prSet presAssocID="{21AF09B7-8441-4ABC-B882-8BC1998C7324}" presName="hierRoot2" presStyleCnt="0">
        <dgm:presLayoutVars>
          <dgm:hierBranch/>
        </dgm:presLayoutVars>
      </dgm:prSet>
      <dgm:spPr/>
    </dgm:pt>
    <dgm:pt modelId="{328E0EBD-1E8C-4CC4-BCFE-8837A5CCA3E1}" type="pres">
      <dgm:prSet presAssocID="{21AF09B7-8441-4ABC-B882-8BC1998C7324}" presName="rootComposite" presStyleCnt="0"/>
      <dgm:spPr/>
    </dgm:pt>
    <dgm:pt modelId="{F7D8AB67-B4E7-4A47-A16D-1350C31723FC}" type="pres">
      <dgm:prSet presAssocID="{21AF09B7-8441-4ABC-B882-8BC1998C7324}" presName="rootText" presStyleLbl="node2" presStyleIdx="2" presStyleCnt="3">
        <dgm:presLayoutVars>
          <dgm:chPref val="3"/>
        </dgm:presLayoutVars>
      </dgm:prSet>
      <dgm:spPr/>
    </dgm:pt>
    <dgm:pt modelId="{74389944-C512-477D-856D-5E1626E3A249}" type="pres">
      <dgm:prSet presAssocID="{21AF09B7-8441-4ABC-B882-8BC1998C7324}" presName="rootConnector" presStyleLbl="node2" presStyleIdx="2" presStyleCnt="3"/>
      <dgm:spPr/>
    </dgm:pt>
    <dgm:pt modelId="{8C08510F-E6E0-44CD-B5D8-50C500D562EB}" type="pres">
      <dgm:prSet presAssocID="{21AF09B7-8441-4ABC-B882-8BC1998C7324}" presName="hierChild4" presStyleCnt="0"/>
      <dgm:spPr/>
    </dgm:pt>
    <dgm:pt modelId="{46EC0CDC-6BCB-4545-9361-6E97E2641E4E}" type="pres">
      <dgm:prSet presAssocID="{21AF09B7-8441-4ABC-B882-8BC1998C7324}" presName="hierChild5" presStyleCnt="0"/>
      <dgm:spPr/>
    </dgm:pt>
    <dgm:pt modelId="{9D1DB17E-E8D5-44FC-97D1-887C9AD95E21}" type="pres">
      <dgm:prSet presAssocID="{55A1DF84-63FA-4CE3-B7D7-0ED7423C3E71}" presName="hierChild3" presStyleCnt="0"/>
      <dgm:spPr/>
    </dgm:pt>
  </dgm:ptLst>
  <dgm:cxnLst>
    <dgm:cxn modelId="{D7D69312-71A2-408A-8E50-FABF4DC64B24}" type="presOf" srcId="{C3CAB0BE-9564-44C8-A7E3-B20E239092C2}" destId="{A1EDD9C1-329D-4C3D-9C4B-7FC340B776A9}" srcOrd="0" destOrd="0" presId="urn:microsoft.com/office/officeart/2005/8/layout/orgChart1"/>
    <dgm:cxn modelId="{78B5C613-CC63-4D54-A2A5-9B649E1D9324}" type="presOf" srcId="{55A1DF84-63FA-4CE3-B7D7-0ED7423C3E71}" destId="{38AC6F99-4E3B-49BF-971C-7362B0589876}" srcOrd="1" destOrd="0" presId="urn:microsoft.com/office/officeart/2005/8/layout/orgChart1"/>
    <dgm:cxn modelId="{1F301224-42D2-44D4-97F3-15239ADD3CD8}" type="presOf" srcId="{55A1DF84-63FA-4CE3-B7D7-0ED7423C3E71}" destId="{08F328B9-4E4F-4574-9306-4C8B8A3FB81C}" srcOrd="0" destOrd="0" presId="urn:microsoft.com/office/officeart/2005/8/layout/orgChart1"/>
    <dgm:cxn modelId="{2607F239-5267-4910-B33C-3D72A411F76D}" srcId="{E47622F3-827B-4961-AB05-9C78CF4EFFA0}" destId="{7A63A422-1F08-4F55-BC37-4B644A33CD2B}" srcOrd="1" destOrd="0" parTransId="{1D055598-7587-4A07-9022-E4B2758359A4}" sibTransId="{CBE12A24-6A0D-486D-A4AF-7526735ACA60}"/>
    <dgm:cxn modelId="{921DED5B-2450-4B72-AE9F-2A113D71449C}" type="presOf" srcId="{E47622F3-827B-4961-AB05-9C78CF4EFFA0}" destId="{6147ED7D-51E5-496B-8E92-0421F99CE496}" srcOrd="1" destOrd="0" presId="urn:microsoft.com/office/officeart/2005/8/layout/orgChart1"/>
    <dgm:cxn modelId="{65A21E5D-264A-4F61-B4BB-88AD9C5F67DD}" srcId="{E47622F3-827B-4961-AB05-9C78CF4EFFA0}" destId="{BC01A0E5-D0DB-491F-BDA6-08E621E47BDF}" srcOrd="0" destOrd="0" parTransId="{EC2E7133-CCBC-407A-8E5C-796A3A66B74C}" sibTransId="{67E99334-8530-4EB9-9B8B-5114BA9864A5}"/>
    <dgm:cxn modelId="{0E7E915E-9415-4546-84EC-0918715D7874}" type="presOf" srcId="{D3225275-631D-4373-9D05-BFC88FDBD728}" destId="{FBFF1480-0378-4DE4-89C6-A50DD6556491}" srcOrd="0" destOrd="0" presId="urn:microsoft.com/office/officeart/2005/8/layout/orgChart1"/>
    <dgm:cxn modelId="{BFCF174B-B75F-4845-B8BD-D57EA5A433FA}" type="presOf" srcId="{5866A753-E1C9-461C-96DC-5785E67B9F1D}" destId="{6CBF417C-D601-46B3-8AEC-D69F282A5178}" srcOrd="1" destOrd="0" presId="urn:microsoft.com/office/officeart/2005/8/layout/orgChart1"/>
    <dgm:cxn modelId="{B2BF6D7A-7591-40D9-B100-F85140219886}" type="presOf" srcId="{E47622F3-827B-4961-AB05-9C78CF4EFFA0}" destId="{0E68CDAD-830E-452F-8682-810115A7C0D2}" srcOrd="0" destOrd="0" presId="urn:microsoft.com/office/officeart/2005/8/layout/orgChart1"/>
    <dgm:cxn modelId="{0512D988-33DA-4F36-9201-7E6A6DAA0251}" type="presOf" srcId="{7A63A422-1F08-4F55-BC37-4B644A33CD2B}" destId="{6ADFE139-854F-4F60-BB1A-777081120036}" srcOrd="1" destOrd="0" presId="urn:microsoft.com/office/officeart/2005/8/layout/orgChart1"/>
    <dgm:cxn modelId="{9FF7008E-8C14-4ADC-B6A9-45FB6C09F799}" type="presOf" srcId="{BC01A0E5-D0DB-491F-BDA6-08E621E47BDF}" destId="{9A308DF6-B3A4-43A4-BBE2-EC34ADDEACEE}" srcOrd="1" destOrd="0" presId="urn:microsoft.com/office/officeart/2005/8/layout/orgChart1"/>
    <dgm:cxn modelId="{75EEA5B8-FB28-4F42-B1BA-D84D2416904C}" type="presOf" srcId="{EC2E7133-CCBC-407A-8E5C-796A3A66B74C}" destId="{ECCD773A-DA5B-4856-9751-1B6A6031AA30}" srcOrd="0" destOrd="0" presId="urn:microsoft.com/office/officeart/2005/8/layout/orgChart1"/>
    <dgm:cxn modelId="{ACC6E7BD-343F-4336-97CF-B6C7B7E7CB26}" srcId="{55A1DF84-63FA-4CE3-B7D7-0ED7423C3E71}" destId="{5866A753-E1C9-461C-96DC-5785E67B9F1D}" srcOrd="0" destOrd="0" parTransId="{C3CAB0BE-9564-44C8-A7E3-B20E239092C2}" sibTransId="{F0D88FC5-BA46-4B7D-973D-BF53D9A831A2}"/>
    <dgm:cxn modelId="{2C661ECA-CCA1-4691-A314-887FB51139C9}" type="presOf" srcId="{21AF09B7-8441-4ABC-B882-8BC1998C7324}" destId="{F7D8AB67-B4E7-4A47-A16D-1350C31723FC}" srcOrd="0" destOrd="0" presId="urn:microsoft.com/office/officeart/2005/8/layout/orgChart1"/>
    <dgm:cxn modelId="{A45CEDCC-6181-42E3-9B0A-FD0F7D8A8EE0}" srcId="{55A1DF84-63FA-4CE3-B7D7-0ED7423C3E71}" destId="{21AF09B7-8441-4ABC-B882-8BC1998C7324}" srcOrd="2" destOrd="0" parTransId="{919C29EB-AFE6-457A-853B-455B2C728462}" sibTransId="{B0B83085-BA33-4763-9A10-356A3C345BB4}"/>
    <dgm:cxn modelId="{25DCFDD0-CEE7-4103-A298-399621228F4F}" type="presOf" srcId="{919C29EB-AFE6-457A-853B-455B2C728462}" destId="{4A2AE09A-7092-402D-BF4A-864FBD216C6D}" srcOrd="0" destOrd="0" presId="urn:microsoft.com/office/officeart/2005/8/layout/orgChart1"/>
    <dgm:cxn modelId="{99C655D4-079E-4CF5-AB0D-F35AEF654826}" type="presOf" srcId="{1D055598-7587-4A07-9022-E4B2758359A4}" destId="{C828298F-7838-48A3-9996-A464FE522C32}" srcOrd="0" destOrd="0" presId="urn:microsoft.com/office/officeart/2005/8/layout/orgChart1"/>
    <dgm:cxn modelId="{7DEF8DD8-85A2-406E-A2A2-3F9B234A8B16}" type="presOf" srcId="{9290B389-57E6-4AC7-BC9D-1E6E94EA9AFA}" destId="{12C7A950-2C99-4D2B-BB5C-A3C764DE35B1}" srcOrd="0" destOrd="0" presId="urn:microsoft.com/office/officeart/2005/8/layout/orgChart1"/>
    <dgm:cxn modelId="{199426DE-00A1-48E7-84B9-8C3A4A6C4AE3}" srcId="{9290B389-57E6-4AC7-BC9D-1E6E94EA9AFA}" destId="{55A1DF84-63FA-4CE3-B7D7-0ED7423C3E71}" srcOrd="0" destOrd="0" parTransId="{554BAF4A-47B3-473C-ABF4-234C8F638E4E}" sibTransId="{AE524DE5-CA47-4F19-A26E-D2BF02452BD5}"/>
    <dgm:cxn modelId="{2044B0E1-D9F7-47E3-A25E-2213DC974079}" type="presOf" srcId="{21AF09B7-8441-4ABC-B882-8BC1998C7324}" destId="{74389944-C512-477D-856D-5E1626E3A249}" srcOrd="1" destOrd="0" presId="urn:microsoft.com/office/officeart/2005/8/layout/orgChart1"/>
    <dgm:cxn modelId="{6B1B04F0-D8F1-43DA-B09F-0EB827623B69}" type="presOf" srcId="{BC01A0E5-D0DB-491F-BDA6-08E621E47BDF}" destId="{D71DD85C-F60F-49DE-8B0F-0D07167EE625}" srcOrd="0" destOrd="0" presId="urn:microsoft.com/office/officeart/2005/8/layout/orgChart1"/>
    <dgm:cxn modelId="{ADC029F7-476E-4B1C-A857-2A2E54A63D4B}" type="presOf" srcId="{7A63A422-1F08-4F55-BC37-4B644A33CD2B}" destId="{55E56EEA-031C-491E-96FF-47BD2371CA0B}" srcOrd="0" destOrd="0" presId="urn:microsoft.com/office/officeart/2005/8/layout/orgChart1"/>
    <dgm:cxn modelId="{00DB97FA-77D7-4F68-BF80-0C7A421888E7}" srcId="{55A1DF84-63FA-4CE3-B7D7-0ED7423C3E71}" destId="{E47622F3-827B-4961-AB05-9C78CF4EFFA0}" srcOrd="1" destOrd="0" parTransId="{D3225275-631D-4373-9D05-BFC88FDBD728}" sibTransId="{FEFA81D6-BD66-42B8-B534-E2CAE5A48AC9}"/>
    <dgm:cxn modelId="{042441FD-C791-448A-B135-098FAAD1BC5C}" type="presOf" srcId="{5866A753-E1C9-461C-96DC-5785E67B9F1D}" destId="{FFCADF3D-6AEE-4354-AD00-7B11194BC3E6}" srcOrd="0" destOrd="0" presId="urn:microsoft.com/office/officeart/2005/8/layout/orgChart1"/>
    <dgm:cxn modelId="{739B28FA-BD68-4C9C-A29B-1FB4E4B63983}" type="presParOf" srcId="{12C7A950-2C99-4D2B-BB5C-A3C764DE35B1}" destId="{30A8F62C-BCF2-4162-A517-AFD8FADBDB4E}" srcOrd="0" destOrd="0" presId="urn:microsoft.com/office/officeart/2005/8/layout/orgChart1"/>
    <dgm:cxn modelId="{477533A8-EDF5-4FCC-9645-ED076DCA4BA7}" type="presParOf" srcId="{30A8F62C-BCF2-4162-A517-AFD8FADBDB4E}" destId="{863A7260-14DF-4321-96C7-917750239AF6}" srcOrd="0" destOrd="0" presId="urn:microsoft.com/office/officeart/2005/8/layout/orgChart1"/>
    <dgm:cxn modelId="{0B0C03BE-4DE7-4F6F-9334-BEB3308C7A74}" type="presParOf" srcId="{863A7260-14DF-4321-96C7-917750239AF6}" destId="{08F328B9-4E4F-4574-9306-4C8B8A3FB81C}" srcOrd="0" destOrd="0" presId="urn:microsoft.com/office/officeart/2005/8/layout/orgChart1"/>
    <dgm:cxn modelId="{BD07CB9F-C77D-4209-82E7-C70B15D70779}" type="presParOf" srcId="{863A7260-14DF-4321-96C7-917750239AF6}" destId="{38AC6F99-4E3B-49BF-971C-7362B0589876}" srcOrd="1" destOrd="0" presId="urn:microsoft.com/office/officeart/2005/8/layout/orgChart1"/>
    <dgm:cxn modelId="{C2DE8F55-D0CA-4BB1-A203-A571C52B08F2}" type="presParOf" srcId="{30A8F62C-BCF2-4162-A517-AFD8FADBDB4E}" destId="{FC7B8F35-370A-49F5-B9F4-BF4F371B1895}" srcOrd="1" destOrd="0" presId="urn:microsoft.com/office/officeart/2005/8/layout/orgChart1"/>
    <dgm:cxn modelId="{0DA33BC7-99E0-43E0-9F9E-AD81024257AA}" type="presParOf" srcId="{FC7B8F35-370A-49F5-B9F4-BF4F371B1895}" destId="{A1EDD9C1-329D-4C3D-9C4B-7FC340B776A9}" srcOrd="0" destOrd="0" presId="urn:microsoft.com/office/officeart/2005/8/layout/orgChart1"/>
    <dgm:cxn modelId="{87146128-DBEA-4E86-A7BF-87CC82CC05CF}" type="presParOf" srcId="{FC7B8F35-370A-49F5-B9F4-BF4F371B1895}" destId="{97C7548E-7CBA-4F9D-82C8-4B49203E1BF3}" srcOrd="1" destOrd="0" presId="urn:microsoft.com/office/officeart/2005/8/layout/orgChart1"/>
    <dgm:cxn modelId="{A20E59A8-8035-4C2C-9C5D-ED4CAB244FDB}" type="presParOf" srcId="{97C7548E-7CBA-4F9D-82C8-4B49203E1BF3}" destId="{CB8F82E7-337F-43B4-9E10-90DF6913CA13}" srcOrd="0" destOrd="0" presId="urn:microsoft.com/office/officeart/2005/8/layout/orgChart1"/>
    <dgm:cxn modelId="{0A1B04F6-9ECC-45D1-B658-950F3B19E87A}" type="presParOf" srcId="{CB8F82E7-337F-43B4-9E10-90DF6913CA13}" destId="{FFCADF3D-6AEE-4354-AD00-7B11194BC3E6}" srcOrd="0" destOrd="0" presId="urn:microsoft.com/office/officeart/2005/8/layout/orgChart1"/>
    <dgm:cxn modelId="{809B72B2-3652-4E45-BFA8-21733A21C883}" type="presParOf" srcId="{CB8F82E7-337F-43B4-9E10-90DF6913CA13}" destId="{6CBF417C-D601-46B3-8AEC-D69F282A5178}" srcOrd="1" destOrd="0" presId="urn:microsoft.com/office/officeart/2005/8/layout/orgChart1"/>
    <dgm:cxn modelId="{DF16AA48-7D4A-4827-8A60-71B9D423E9E9}" type="presParOf" srcId="{97C7548E-7CBA-4F9D-82C8-4B49203E1BF3}" destId="{3D0A0068-01BC-489D-A107-813822350DA0}" srcOrd="1" destOrd="0" presId="urn:microsoft.com/office/officeart/2005/8/layout/orgChart1"/>
    <dgm:cxn modelId="{792A101A-4D5B-411D-BE89-C0D21792C458}" type="presParOf" srcId="{97C7548E-7CBA-4F9D-82C8-4B49203E1BF3}" destId="{E8246558-8000-40DA-9E25-768C77452F78}" srcOrd="2" destOrd="0" presId="urn:microsoft.com/office/officeart/2005/8/layout/orgChart1"/>
    <dgm:cxn modelId="{146F093B-3C4A-438D-B0F2-3CE2E2C1B84B}" type="presParOf" srcId="{FC7B8F35-370A-49F5-B9F4-BF4F371B1895}" destId="{FBFF1480-0378-4DE4-89C6-A50DD6556491}" srcOrd="2" destOrd="0" presId="urn:microsoft.com/office/officeart/2005/8/layout/orgChart1"/>
    <dgm:cxn modelId="{F3705D64-9319-4AC1-B524-33D97A5EE39C}" type="presParOf" srcId="{FC7B8F35-370A-49F5-B9F4-BF4F371B1895}" destId="{199913C8-408E-42BD-A54F-B826500DFF64}" srcOrd="3" destOrd="0" presId="urn:microsoft.com/office/officeart/2005/8/layout/orgChart1"/>
    <dgm:cxn modelId="{3704E905-C329-4D60-B35A-226A8AD7163E}" type="presParOf" srcId="{199913C8-408E-42BD-A54F-B826500DFF64}" destId="{46ED820D-821B-41BD-BE69-7566B149B521}" srcOrd="0" destOrd="0" presId="urn:microsoft.com/office/officeart/2005/8/layout/orgChart1"/>
    <dgm:cxn modelId="{F6EF936E-E61D-40B8-8C2F-4054F28F063F}" type="presParOf" srcId="{46ED820D-821B-41BD-BE69-7566B149B521}" destId="{0E68CDAD-830E-452F-8682-810115A7C0D2}" srcOrd="0" destOrd="0" presId="urn:microsoft.com/office/officeart/2005/8/layout/orgChart1"/>
    <dgm:cxn modelId="{C0107D54-DDFA-4950-94DB-E3D18BC9D2A8}" type="presParOf" srcId="{46ED820D-821B-41BD-BE69-7566B149B521}" destId="{6147ED7D-51E5-496B-8E92-0421F99CE496}" srcOrd="1" destOrd="0" presId="urn:microsoft.com/office/officeart/2005/8/layout/orgChart1"/>
    <dgm:cxn modelId="{C9E8708C-AF3D-4221-99D3-A92082A6F516}" type="presParOf" srcId="{199913C8-408E-42BD-A54F-B826500DFF64}" destId="{B178E7DA-06F4-4B04-ACC3-2F13A1230B93}" srcOrd="1" destOrd="0" presId="urn:microsoft.com/office/officeart/2005/8/layout/orgChart1"/>
    <dgm:cxn modelId="{A83F64A3-2FD2-4004-A8D5-7CF0E63A5781}" type="presParOf" srcId="{B178E7DA-06F4-4B04-ACC3-2F13A1230B93}" destId="{ECCD773A-DA5B-4856-9751-1B6A6031AA30}" srcOrd="0" destOrd="0" presId="urn:microsoft.com/office/officeart/2005/8/layout/orgChart1"/>
    <dgm:cxn modelId="{81B27BF8-259E-43CB-BD71-A38F4B23D8E9}" type="presParOf" srcId="{B178E7DA-06F4-4B04-ACC3-2F13A1230B93}" destId="{CC556539-AF69-4713-B29C-1991D38E1D8A}" srcOrd="1" destOrd="0" presId="urn:microsoft.com/office/officeart/2005/8/layout/orgChart1"/>
    <dgm:cxn modelId="{FEC6D5AF-A927-4A41-9C1D-9DA6AC34FCD6}" type="presParOf" srcId="{CC556539-AF69-4713-B29C-1991D38E1D8A}" destId="{5BB48A1C-2C87-4D81-84CA-7BE5836CF578}" srcOrd="0" destOrd="0" presId="urn:microsoft.com/office/officeart/2005/8/layout/orgChart1"/>
    <dgm:cxn modelId="{BC5EDF16-A1A1-4048-857F-72249EFD127D}" type="presParOf" srcId="{5BB48A1C-2C87-4D81-84CA-7BE5836CF578}" destId="{D71DD85C-F60F-49DE-8B0F-0D07167EE625}" srcOrd="0" destOrd="0" presId="urn:microsoft.com/office/officeart/2005/8/layout/orgChart1"/>
    <dgm:cxn modelId="{B41D8D21-7DA4-4D0D-B545-F0C4336C432B}" type="presParOf" srcId="{5BB48A1C-2C87-4D81-84CA-7BE5836CF578}" destId="{9A308DF6-B3A4-43A4-BBE2-EC34ADDEACEE}" srcOrd="1" destOrd="0" presId="urn:microsoft.com/office/officeart/2005/8/layout/orgChart1"/>
    <dgm:cxn modelId="{02A28690-DEBF-4CA6-A9BA-DD3A48E2D059}" type="presParOf" srcId="{CC556539-AF69-4713-B29C-1991D38E1D8A}" destId="{29959CBC-58F7-43B1-BE21-E970E71FF690}" srcOrd="1" destOrd="0" presId="urn:microsoft.com/office/officeart/2005/8/layout/orgChart1"/>
    <dgm:cxn modelId="{A1C94244-C1BE-4777-A45D-7E1A3CF4F0AB}" type="presParOf" srcId="{CC556539-AF69-4713-B29C-1991D38E1D8A}" destId="{055989EA-567C-4A00-97C6-0931AE137CFA}" srcOrd="2" destOrd="0" presId="urn:microsoft.com/office/officeart/2005/8/layout/orgChart1"/>
    <dgm:cxn modelId="{C52F3E0B-6674-4165-929A-2573FFDFD026}" type="presParOf" srcId="{B178E7DA-06F4-4B04-ACC3-2F13A1230B93}" destId="{C828298F-7838-48A3-9996-A464FE522C32}" srcOrd="2" destOrd="0" presId="urn:microsoft.com/office/officeart/2005/8/layout/orgChart1"/>
    <dgm:cxn modelId="{15D511EE-8012-409E-8059-8FB4C5604276}" type="presParOf" srcId="{B178E7DA-06F4-4B04-ACC3-2F13A1230B93}" destId="{E9B30155-8210-4A66-AEDF-ACF4F5E21014}" srcOrd="3" destOrd="0" presId="urn:microsoft.com/office/officeart/2005/8/layout/orgChart1"/>
    <dgm:cxn modelId="{B6A744D8-C03E-4B08-85AA-C83A07767BB0}" type="presParOf" srcId="{E9B30155-8210-4A66-AEDF-ACF4F5E21014}" destId="{4717D973-C392-454B-ADB1-A30377A3978C}" srcOrd="0" destOrd="0" presId="urn:microsoft.com/office/officeart/2005/8/layout/orgChart1"/>
    <dgm:cxn modelId="{0B1A91F5-0A9E-4179-81E5-700AC58DCC53}" type="presParOf" srcId="{4717D973-C392-454B-ADB1-A30377A3978C}" destId="{55E56EEA-031C-491E-96FF-47BD2371CA0B}" srcOrd="0" destOrd="0" presId="urn:microsoft.com/office/officeart/2005/8/layout/orgChart1"/>
    <dgm:cxn modelId="{59D16EAB-1762-4A68-ADA5-AFA1F5FF8E85}" type="presParOf" srcId="{4717D973-C392-454B-ADB1-A30377A3978C}" destId="{6ADFE139-854F-4F60-BB1A-777081120036}" srcOrd="1" destOrd="0" presId="urn:microsoft.com/office/officeart/2005/8/layout/orgChart1"/>
    <dgm:cxn modelId="{F7CD49FB-3FB9-4AB5-8585-AA81ED0B1B1D}" type="presParOf" srcId="{E9B30155-8210-4A66-AEDF-ACF4F5E21014}" destId="{8660CDDE-5EBE-4361-AE0B-00BB51B475F1}" srcOrd="1" destOrd="0" presId="urn:microsoft.com/office/officeart/2005/8/layout/orgChart1"/>
    <dgm:cxn modelId="{AE972353-82E2-441D-8EF4-B8149879CE81}" type="presParOf" srcId="{E9B30155-8210-4A66-AEDF-ACF4F5E21014}" destId="{D8F76105-D90E-462F-B578-D8FD2E0C3C32}" srcOrd="2" destOrd="0" presId="urn:microsoft.com/office/officeart/2005/8/layout/orgChart1"/>
    <dgm:cxn modelId="{810E5A03-C748-4F58-8AAF-9203AAF351D4}" type="presParOf" srcId="{199913C8-408E-42BD-A54F-B826500DFF64}" destId="{751803E5-141A-4ADD-9C11-346A0CFA065B}" srcOrd="2" destOrd="0" presId="urn:microsoft.com/office/officeart/2005/8/layout/orgChart1"/>
    <dgm:cxn modelId="{AFBBB92E-C94C-4E2D-9CE3-04837FE2BB9E}" type="presParOf" srcId="{FC7B8F35-370A-49F5-B9F4-BF4F371B1895}" destId="{4A2AE09A-7092-402D-BF4A-864FBD216C6D}" srcOrd="4" destOrd="0" presId="urn:microsoft.com/office/officeart/2005/8/layout/orgChart1"/>
    <dgm:cxn modelId="{50E15E7F-7AC1-4BB7-800A-E6B03FA55FC2}" type="presParOf" srcId="{FC7B8F35-370A-49F5-B9F4-BF4F371B1895}" destId="{4A3425BB-28A9-4E06-972B-BAC37EC2111C}" srcOrd="5" destOrd="0" presId="urn:microsoft.com/office/officeart/2005/8/layout/orgChart1"/>
    <dgm:cxn modelId="{D7F2301F-D140-410A-9018-6474C99CC4EA}" type="presParOf" srcId="{4A3425BB-28A9-4E06-972B-BAC37EC2111C}" destId="{328E0EBD-1E8C-4CC4-BCFE-8837A5CCA3E1}" srcOrd="0" destOrd="0" presId="urn:microsoft.com/office/officeart/2005/8/layout/orgChart1"/>
    <dgm:cxn modelId="{967811A4-CCD1-4637-B1F1-3B60FB19219E}" type="presParOf" srcId="{328E0EBD-1E8C-4CC4-BCFE-8837A5CCA3E1}" destId="{F7D8AB67-B4E7-4A47-A16D-1350C31723FC}" srcOrd="0" destOrd="0" presId="urn:microsoft.com/office/officeart/2005/8/layout/orgChart1"/>
    <dgm:cxn modelId="{F5264E4D-EC49-49AE-8640-01BC293DE13A}" type="presParOf" srcId="{328E0EBD-1E8C-4CC4-BCFE-8837A5CCA3E1}" destId="{74389944-C512-477D-856D-5E1626E3A249}" srcOrd="1" destOrd="0" presId="urn:microsoft.com/office/officeart/2005/8/layout/orgChart1"/>
    <dgm:cxn modelId="{3F7763E9-D6B0-40D9-9ABD-D268C623CFA7}" type="presParOf" srcId="{4A3425BB-28A9-4E06-972B-BAC37EC2111C}" destId="{8C08510F-E6E0-44CD-B5D8-50C500D562EB}" srcOrd="1" destOrd="0" presId="urn:microsoft.com/office/officeart/2005/8/layout/orgChart1"/>
    <dgm:cxn modelId="{467AB841-B42F-4E24-8BFE-9B636A1580D6}" type="presParOf" srcId="{4A3425BB-28A9-4E06-972B-BAC37EC2111C}" destId="{46EC0CDC-6BCB-4545-9361-6E97E2641E4E}" srcOrd="2" destOrd="0" presId="urn:microsoft.com/office/officeart/2005/8/layout/orgChart1"/>
    <dgm:cxn modelId="{1CC376BE-F0C1-4890-88D0-BD7C73CBA19D}" type="presParOf" srcId="{30A8F62C-BCF2-4162-A517-AFD8FADBDB4E}" destId="{9D1DB17E-E8D5-44FC-97D1-887C9AD95E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57255-BA90-4D18-AC95-61192BED1CA3}">
      <dsp:nvSpPr>
        <dsp:cNvPr id="0" name=""/>
        <dsp:cNvSpPr/>
      </dsp:nvSpPr>
      <dsp:spPr>
        <a:xfrm>
          <a:off x="4104481" y="2166044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5712F-10C3-4A94-86FF-45BA1E3028F5}">
      <dsp:nvSpPr>
        <dsp:cNvPr id="0" name=""/>
        <dsp:cNvSpPr/>
      </dsp:nvSpPr>
      <dsp:spPr>
        <a:xfrm>
          <a:off x="1858314" y="2166044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AE092-E33A-4ACC-A926-86035907AE82}">
      <dsp:nvSpPr>
        <dsp:cNvPr id="0" name=""/>
        <dsp:cNvSpPr/>
      </dsp:nvSpPr>
      <dsp:spPr>
        <a:xfrm>
          <a:off x="2248145" y="309708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Hane büyüklüğüne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göre aileler</a:t>
          </a:r>
        </a:p>
      </dsp:txBody>
      <dsp:txXfrm>
        <a:off x="2248145" y="309708"/>
        <a:ext cx="3712671" cy="1856335"/>
      </dsp:txXfrm>
    </dsp:sp>
    <dsp:sp modelId="{8452CC12-FB79-40C5-B190-EC7461EE5217}">
      <dsp:nvSpPr>
        <dsp:cNvPr id="0" name=""/>
        <dsp:cNvSpPr/>
      </dsp:nvSpPr>
      <dsp:spPr>
        <a:xfrm>
          <a:off x="1979" y="2945705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1.1 Büyük aile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27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Üç kuşak ailesi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Klanın parçalanması</a:t>
          </a:r>
        </a:p>
      </dsp:txBody>
      <dsp:txXfrm>
        <a:off x="1979" y="2945705"/>
        <a:ext cx="3712671" cy="1856335"/>
      </dsp:txXfrm>
    </dsp:sp>
    <dsp:sp modelId="{83A4A72F-6476-434C-892B-DD01300BFC45}">
      <dsp:nvSpPr>
        <dsp:cNvPr id="0" name=""/>
        <dsp:cNvSpPr/>
      </dsp:nvSpPr>
      <dsp:spPr>
        <a:xfrm>
          <a:off x="4494311" y="2945705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1.2. Küçük aile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Ebeveyn + çocuklar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Büyük ailenin parçalan-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 ması </a:t>
          </a:r>
        </a:p>
      </dsp:txBody>
      <dsp:txXfrm>
        <a:off x="4494311" y="2945705"/>
        <a:ext cx="3712671" cy="1856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71C8B-7C63-4A3D-B012-65B2C9FFCDEA}">
      <dsp:nvSpPr>
        <dsp:cNvPr id="0" name=""/>
        <dsp:cNvSpPr/>
      </dsp:nvSpPr>
      <dsp:spPr>
        <a:xfrm>
          <a:off x="4104481" y="2484338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B25FE-1C59-4443-B7C6-EAFEEEB29862}">
      <dsp:nvSpPr>
        <dsp:cNvPr id="0" name=""/>
        <dsp:cNvSpPr/>
      </dsp:nvSpPr>
      <dsp:spPr>
        <a:xfrm>
          <a:off x="1858314" y="2484338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E839E-B518-4602-8CFD-3D721AC08432}">
      <dsp:nvSpPr>
        <dsp:cNvPr id="0" name=""/>
        <dsp:cNvSpPr/>
      </dsp:nvSpPr>
      <dsp:spPr>
        <a:xfrm>
          <a:off x="2248145" y="628002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Otoriteye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göre aileler</a:t>
          </a:r>
        </a:p>
      </dsp:txBody>
      <dsp:txXfrm>
        <a:off x="2248145" y="628002"/>
        <a:ext cx="3712671" cy="1856335"/>
      </dsp:txXfrm>
    </dsp:sp>
    <dsp:sp modelId="{329CD7C2-FACE-4A39-9B2F-8686DEF0AA62}">
      <dsp:nvSpPr>
        <dsp:cNvPr id="0" name=""/>
        <dsp:cNvSpPr/>
      </dsp:nvSpPr>
      <dsp:spPr>
        <a:xfrm>
          <a:off x="1979" y="3263999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2.1. Ataerkil aile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27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Ailede (yaşlı) erkek söz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sahibidir</a:t>
          </a:r>
        </a:p>
      </dsp:txBody>
      <dsp:txXfrm>
        <a:off x="1979" y="3263999"/>
        <a:ext cx="3712671" cy="1856335"/>
      </dsp:txXfrm>
    </dsp:sp>
    <dsp:sp modelId="{2AD3228D-F258-41FB-A013-2DAFA0D428BF}">
      <dsp:nvSpPr>
        <dsp:cNvPr id="0" name=""/>
        <dsp:cNvSpPr/>
      </dsp:nvSpPr>
      <dsp:spPr>
        <a:xfrm>
          <a:off x="4494311" y="3263999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2.2. Anaerkil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Ailede (yaşlı) kadın söz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sahibidir</a:t>
          </a:r>
        </a:p>
      </dsp:txBody>
      <dsp:txXfrm>
        <a:off x="4494311" y="3263999"/>
        <a:ext cx="3712671" cy="1856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75C0-74E8-43C9-BF85-2E200E9AAA58}">
      <dsp:nvSpPr>
        <dsp:cNvPr id="0" name=""/>
        <dsp:cNvSpPr/>
      </dsp:nvSpPr>
      <dsp:spPr>
        <a:xfrm>
          <a:off x="4104481" y="2484338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C917C-29D3-4398-AF99-1B98C48B0ED4}">
      <dsp:nvSpPr>
        <dsp:cNvPr id="0" name=""/>
        <dsp:cNvSpPr/>
      </dsp:nvSpPr>
      <dsp:spPr>
        <a:xfrm>
          <a:off x="1858314" y="2484338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F1D99-684F-4EA1-A4AB-48EF946AC69F}">
      <dsp:nvSpPr>
        <dsp:cNvPr id="0" name=""/>
        <dsp:cNvSpPr/>
      </dsp:nvSpPr>
      <dsp:spPr>
        <a:xfrm>
          <a:off x="2248145" y="628002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Evlilik biçimine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göre aileler</a:t>
          </a:r>
        </a:p>
      </dsp:txBody>
      <dsp:txXfrm>
        <a:off x="2248145" y="628002"/>
        <a:ext cx="3712671" cy="1856335"/>
      </dsp:txXfrm>
    </dsp:sp>
    <dsp:sp modelId="{A0F6276D-3106-4EAF-AAD1-C9ED8FCDA578}">
      <dsp:nvSpPr>
        <dsp:cNvPr id="0" name=""/>
        <dsp:cNvSpPr/>
      </dsp:nvSpPr>
      <dsp:spPr>
        <a:xfrm>
          <a:off x="1979" y="3263999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3.1. Poligamik aile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Polijinik aile (çokkarılılık)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Poliandrik aile (çokkoca-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lılık)</a:t>
          </a:r>
        </a:p>
      </dsp:txBody>
      <dsp:txXfrm>
        <a:off x="1979" y="3263999"/>
        <a:ext cx="3712671" cy="1856335"/>
      </dsp:txXfrm>
    </dsp:sp>
    <dsp:sp modelId="{8FDC9840-9B3B-4013-8263-643C942D9978}">
      <dsp:nvSpPr>
        <dsp:cNvPr id="0" name=""/>
        <dsp:cNvSpPr/>
      </dsp:nvSpPr>
      <dsp:spPr>
        <a:xfrm>
          <a:off x="4494311" y="3263999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3.2. Monogamik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Tek eşli evlilikten doğan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aile </a:t>
          </a:r>
        </a:p>
      </dsp:txBody>
      <dsp:txXfrm>
        <a:off x="4494311" y="3263999"/>
        <a:ext cx="3712671" cy="1856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DE43D-BC04-4AB8-85A7-2AB12AAEAB2D}">
      <dsp:nvSpPr>
        <dsp:cNvPr id="0" name=""/>
        <dsp:cNvSpPr/>
      </dsp:nvSpPr>
      <dsp:spPr>
        <a:xfrm>
          <a:off x="4104480" y="2622173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AA493-6386-4A4E-B560-FD06412D7AAD}">
      <dsp:nvSpPr>
        <dsp:cNvPr id="0" name=""/>
        <dsp:cNvSpPr/>
      </dsp:nvSpPr>
      <dsp:spPr>
        <a:xfrm>
          <a:off x="4058760" y="2622173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B2FAB-34D4-4E69-AEB7-ACAB2C7D4C26}">
      <dsp:nvSpPr>
        <dsp:cNvPr id="0" name=""/>
        <dsp:cNvSpPr/>
      </dsp:nvSpPr>
      <dsp:spPr>
        <a:xfrm>
          <a:off x="1200530" y="2622173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55096-E108-4F90-9B49-9906943012B2}">
      <dsp:nvSpPr>
        <dsp:cNvPr id="0" name=""/>
        <dsp:cNvSpPr/>
      </dsp:nvSpPr>
      <dsp:spPr>
        <a:xfrm>
          <a:off x="2904501" y="1422193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İkametgaha göre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aileler</a:t>
          </a:r>
        </a:p>
      </dsp:txBody>
      <dsp:txXfrm>
        <a:off x="2904501" y="1422193"/>
        <a:ext cx="2399958" cy="1199979"/>
      </dsp:txXfrm>
    </dsp:sp>
    <dsp:sp modelId="{667BDFDB-E5EA-4C21-A475-6CAEB3CBFCC7}">
      <dsp:nvSpPr>
        <dsp:cNvPr id="0" name=""/>
        <dsp:cNvSpPr/>
      </dsp:nvSpPr>
      <dsp:spPr>
        <a:xfrm>
          <a:off x="551" y="3126164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4.1. Patrilokal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(Babayerlilik)</a:t>
          </a:r>
        </a:p>
      </dsp:txBody>
      <dsp:txXfrm>
        <a:off x="551" y="3126164"/>
        <a:ext cx="2399958" cy="1199979"/>
      </dsp:txXfrm>
    </dsp:sp>
    <dsp:sp modelId="{F7F6E370-0F35-4D8D-A237-137B266C8FE0}">
      <dsp:nvSpPr>
        <dsp:cNvPr id="0" name=""/>
        <dsp:cNvSpPr/>
      </dsp:nvSpPr>
      <dsp:spPr>
        <a:xfrm>
          <a:off x="2904501" y="3126164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4.2. Matrilokal aile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(Anayerlilik)</a:t>
          </a:r>
        </a:p>
      </dsp:txBody>
      <dsp:txXfrm>
        <a:off x="2904501" y="3126164"/>
        <a:ext cx="2399958" cy="1199979"/>
      </dsp:txXfrm>
    </dsp:sp>
    <dsp:sp modelId="{3A966ECC-FE20-4CCD-9819-71F65D809C99}">
      <dsp:nvSpPr>
        <dsp:cNvPr id="0" name=""/>
        <dsp:cNvSpPr/>
      </dsp:nvSpPr>
      <dsp:spPr>
        <a:xfrm>
          <a:off x="5808451" y="3126164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4.3. Neolokal aile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(Yeni ev-açma ya da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bağımsız aile oluş-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turma)</a:t>
          </a:r>
        </a:p>
      </dsp:txBody>
      <dsp:txXfrm>
        <a:off x="5808451" y="3126164"/>
        <a:ext cx="2399958" cy="1199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AE09A-7092-402D-BF4A-864FBD216C6D}">
      <dsp:nvSpPr>
        <dsp:cNvPr id="0" name=""/>
        <dsp:cNvSpPr/>
      </dsp:nvSpPr>
      <dsp:spPr>
        <a:xfrm>
          <a:off x="4104481" y="1162615"/>
          <a:ext cx="2813012" cy="488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04"/>
              </a:lnTo>
              <a:lnTo>
                <a:pt x="2813012" y="244104"/>
              </a:lnTo>
              <a:lnTo>
                <a:pt x="2813012" y="488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8298F-7838-48A3-9996-A464FE522C32}">
      <dsp:nvSpPr>
        <dsp:cNvPr id="0" name=""/>
        <dsp:cNvSpPr/>
      </dsp:nvSpPr>
      <dsp:spPr>
        <a:xfrm>
          <a:off x="4104481" y="2813225"/>
          <a:ext cx="1406506" cy="488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04"/>
              </a:lnTo>
              <a:lnTo>
                <a:pt x="1406506" y="244104"/>
              </a:lnTo>
              <a:lnTo>
                <a:pt x="1406506" y="4882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D773A-DA5B-4856-9751-1B6A6031AA30}">
      <dsp:nvSpPr>
        <dsp:cNvPr id="0" name=""/>
        <dsp:cNvSpPr/>
      </dsp:nvSpPr>
      <dsp:spPr>
        <a:xfrm>
          <a:off x="2697974" y="2813225"/>
          <a:ext cx="1406506" cy="488208"/>
        </a:xfrm>
        <a:custGeom>
          <a:avLst/>
          <a:gdLst/>
          <a:ahLst/>
          <a:cxnLst/>
          <a:rect l="0" t="0" r="0" b="0"/>
          <a:pathLst>
            <a:path>
              <a:moveTo>
                <a:pt x="1406506" y="0"/>
              </a:moveTo>
              <a:lnTo>
                <a:pt x="1406506" y="244104"/>
              </a:lnTo>
              <a:lnTo>
                <a:pt x="0" y="244104"/>
              </a:lnTo>
              <a:lnTo>
                <a:pt x="0" y="4882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F1480-0378-4DE4-89C6-A50DD6556491}">
      <dsp:nvSpPr>
        <dsp:cNvPr id="0" name=""/>
        <dsp:cNvSpPr/>
      </dsp:nvSpPr>
      <dsp:spPr>
        <a:xfrm>
          <a:off x="4058761" y="1162615"/>
          <a:ext cx="91440" cy="4882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8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D9C1-329D-4C3D-9C4B-7FC340B776A9}">
      <dsp:nvSpPr>
        <dsp:cNvPr id="0" name=""/>
        <dsp:cNvSpPr/>
      </dsp:nvSpPr>
      <dsp:spPr>
        <a:xfrm>
          <a:off x="1291468" y="1162615"/>
          <a:ext cx="2813012" cy="488208"/>
        </a:xfrm>
        <a:custGeom>
          <a:avLst/>
          <a:gdLst/>
          <a:ahLst/>
          <a:cxnLst/>
          <a:rect l="0" t="0" r="0" b="0"/>
          <a:pathLst>
            <a:path>
              <a:moveTo>
                <a:pt x="2813012" y="0"/>
              </a:moveTo>
              <a:lnTo>
                <a:pt x="2813012" y="244104"/>
              </a:lnTo>
              <a:lnTo>
                <a:pt x="0" y="244104"/>
              </a:lnTo>
              <a:lnTo>
                <a:pt x="0" y="488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328B9-4E4F-4574-9306-4C8B8A3FB81C}">
      <dsp:nvSpPr>
        <dsp:cNvPr id="0" name=""/>
        <dsp:cNvSpPr/>
      </dsp:nvSpPr>
      <dsp:spPr>
        <a:xfrm>
          <a:off x="2942079" y="213"/>
          <a:ext cx="2324803" cy="1162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 TEMEL İŞLEV</a:t>
          </a:r>
        </a:p>
      </dsp:txBody>
      <dsp:txXfrm>
        <a:off x="2942079" y="213"/>
        <a:ext cx="2324803" cy="1162401"/>
      </dsp:txXfrm>
    </dsp:sp>
    <dsp:sp modelId="{FFCADF3D-6AEE-4354-AD00-7B11194BC3E6}">
      <dsp:nvSpPr>
        <dsp:cNvPr id="0" name=""/>
        <dsp:cNvSpPr/>
      </dsp:nvSpPr>
      <dsp:spPr>
        <a:xfrm>
          <a:off x="129066" y="1650824"/>
          <a:ext cx="2324803" cy="1162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1. Cinsellik işlevi</a:t>
          </a:r>
        </a:p>
      </dsp:txBody>
      <dsp:txXfrm>
        <a:off x="129066" y="1650824"/>
        <a:ext cx="2324803" cy="1162401"/>
      </dsp:txXfrm>
    </dsp:sp>
    <dsp:sp modelId="{0E68CDAD-830E-452F-8682-810115A7C0D2}">
      <dsp:nvSpPr>
        <dsp:cNvPr id="0" name=""/>
        <dsp:cNvSpPr/>
      </dsp:nvSpPr>
      <dsp:spPr>
        <a:xfrm>
          <a:off x="2942079" y="1650824"/>
          <a:ext cx="2324803" cy="1162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2. Yeniden üretim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işlevi</a:t>
          </a:r>
        </a:p>
      </dsp:txBody>
      <dsp:txXfrm>
        <a:off x="2942079" y="1650824"/>
        <a:ext cx="2324803" cy="1162401"/>
      </dsp:txXfrm>
    </dsp:sp>
    <dsp:sp modelId="{D71DD85C-F60F-49DE-8B0F-0D07167EE625}">
      <dsp:nvSpPr>
        <dsp:cNvPr id="0" name=""/>
        <dsp:cNvSpPr/>
      </dsp:nvSpPr>
      <dsp:spPr>
        <a:xfrm>
          <a:off x="1535572" y="3301434"/>
          <a:ext cx="2324803" cy="1162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4. Kadın-erkek ara-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sında ekonomik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işbirliği</a:t>
          </a:r>
        </a:p>
      </dsp:txBody>
      <dsp:txXfrm>
        <a:off x="1535572" y="3301434"/>
        <a:ext cx="2324803" cy="1162401"/>
      </dsp:txXfrm>
    </dsp:sp>
    <dsp:sp modelId="{55E56EEA-031C-491E-96FF-47BD2371CA0B}">
      <dsp:nvSpPr>
        <dsp:cNvPr id="0" name=""/>
        <dsp:cNvSpPr/>
      </dsp:nvSpPr>
      <dsp:spPr>
        <a:xfrm>
          <a:off x="4348585" y="3301434"/>
          <a:ext cx="2324803" cy="1162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5. Birinci küme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doyumlarının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sağlanması</a:t>
          </a:r>
        </a:p>
      </dsp:txBody>
      <dsp:txXfrm>
        <a:off x="4348585" y="3301434"/>
        <a:ext cx="2324803" cy="1162401"/>
      </dsp:txXfrm>
    </dsp:sp>
    <dsp:sp modelId="{F7D8AB67-B4E7-4A47-A16D-1350C31723FC}">
      <dsp:nvSpPr>
        <dsp:cNvPr id="0" name=""/>
        <dsp:cNvSpPr/>
      </dsp:nvSpPr>
      <dsp:spPr>
        <a:xfrm>
          <a:off x="5755091" y="1650824"/>
          <a:ext cx="2324803" cy="1162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3. Toplumsallaştırma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1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işlevi</a:t>
          </a:r>
        </a:p>
      </dsp:txBody>
      <dsp:txXfrm>
        <a:off x="5755091" y="1650824"/>
        <a:ext cx="2324803" cy="1162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08D9CD-8679-4890-8F31-9FE7D19E2AB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B6FF8448-AA01-4B3F-B166-922E1ED1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60012506-093C-41BF-ADDB-CC9067D52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96CE1002-AB11-41E4-B884-3E3822F2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502CD5DE-2D16-46A5-A3A0-5C4736593E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464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EAEBB-0D1E-47F8-99B0-F0512EB6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7E681-D1E0-42A3-AE11-A3B036E9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A0302-9936-47CF-B956-C2B5C960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D569-7E19-4ABB-B37E-848E66374F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799095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A7641-4605-4DE2-904E-B241AFBC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FBAE-9D03-49F4-8CF3-A08ED545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96150-D7F4-498D-9394-4A938C79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6E6D-ED2F-494A-8ECB-F3276A85C4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97229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9732C3-1074-44B0-9771-11D3F245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139A0D12-3E0E-4A07-91C6-E47DA37B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E19169-3C96-4ECE-BD8D-41D3861C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20B91-9E17-4713-817D-F02147061D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443112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83C4A1-4EF4-48F0-BCF4-30DF91F8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BE55FB-F7E6-4CF0-9BBF-0D921728B325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4C8E4D93-330A-4BF4-A57C-2E47542F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1BE312-3550-41D7-8C26-919BE3FC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09839A-512C-484B-A0ED-4B1C3D8001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275338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ihsan.hekimoglu.IZU\Desktop\slayt.jpg">
            <a:extLst>
              <a:ext uri="{FF2B5EF4-FFF2-40B4-BE49-F238E27FC236}">
                <a16:creationId xmlns:a16="http://schemas.microsoft.com/office/drawing/2014/main" id="{EC296F3E-DF31-4F0C-B7EF-82D72A727A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-169863"/>
            <a:ext cx="9504363" cy="71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1714AEE4-42F2-4D90-A199-8660972A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D33C6D-38FE-408E-90C5-812A715F9C0D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6" name="Altbilgi Yer Tutucusu 4">
            <a:extLst>
              <a:ext uri="{FF2B5EF4-FFF2-40B4-BE49-F238E27FC236}">
                <a16:creationId xmlns:a16="http://schemas.microsoft.com/office/drawing/2014/main" id="{958DDCBE-BB12-46F5-88C1-45FE412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E76E3043-6DB2-4533-8094-4870339C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84E2CE-D07F-44ED-8931-CA020649B3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517997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46F6FA-E94F-48C9-9785-8B91AFD7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4D3412-9516-4AA2-A65E-DF7C961EEB49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B1DA1C0A-808B-495E-ADB4-F824F3AA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B90B20-D8C4-4D2F-9E6E-FBF12B8E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96EFD1-72E1-4104-8210-F339995C18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004550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0D31AD-CE61-41D0-8AE7-0E2EA80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DD0D10-23ED-44E3-A863-0EF5F270B18C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6" name="Altbilgi Yer Tutucusu 5">
            <a:extLst>
              <a:ext uri="{FF2B5EF4-FFF2-40B4-BE49-F238E27FC236}">
                <a16:creationId xmlns:a16="http://schemas.microsoft.com/office/drawing/2014/main" id="{BAC258B4-28F6-413C-A11A-96A426E2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91D32F-EAB6-4337-B4D1-68326954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87CA22-2CEF-4FDC-881C-F71E0B6E7A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569166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5F51A1E-A519-4FF2-A1FE-DEE5BABF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05A80BD-3AAD-4CC1-AC5D-2B285C3C8CA5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8" name="Altbilgi Yer Tutucusu 7">
            <a:extLst>
              <a:ext uri="{FF2B5EF4-FFF2-40B4-BE49-F238E27FC236}">
                <a16:creationId xmlns:a16="http://schemas.microsoft.com/office/drawing/2014/main" id="{6AC70DE4-5772-4F70-8524-B9303D04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E4865F-15BC-478A-AFBB-A539753A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17DBF7-D1DA-42DC-A1C8-676DAAF712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323801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E6ECF91-79EA-4B18-B4A5-77193F91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967962-7F33-468A-9856-DAE2BF29832A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4" name="Altbilgi Yer Tutucusu 3">
            <a:extLst>
              <a:ext uri="{FF2B5EF4-FFF2-40B4-BE49-F238E27FC236}">
                <a16:creationId xmlns:a16="http://schemas.microsoft.com/office/drawing/2014/main" id="{D27E4D98-B25C-465E-A5A7-4470EEF1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A189A27-0EE7-4D2E-886E-EA3F7536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DEF63F-D839-4101-BEBC-E84C082C5E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977060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D0402E4-E243-4248-9740-7F56D81C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2DC9DA-53E6-49B1-9C9B-8E90F54D3285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3" name="Altbilgi Yer Tutucusu 2">
            <a:extLst>
              <a:ext uri="{FF2B5EF4-FFF2-40B4-BE49-F238E27FC236}">
                <a16:creationId xmlns:a16="http://schemas.microsoft.com/office/drawing/2014/main" id="{753389B2-ED1C-437B-AB93-E24D167F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E80F478-CF0F-4395-BD76-B3B7715FF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773D28-075B-49DF-BE76-7ED8FFD810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56770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26194-C3E2-460B-BFA5-29F3B7DD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80C65-4F9B-4788-8198-0B0BB35B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37623-66E9-4C0C-9501-0ED8FC74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B39F-BE81-444B-96E6-4750564EF6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822321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2B9ED63-8281-42F5-947E-2BA5E981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59D2C6-CEDA-48AD-8535-DE12447D2478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6" name="Altbilgi Yer Tutucusu 5">
            <a:extLst>
              <a:ext uri="{FF2B5EF4-FFF2-40B4-BE49-F238E27FC236}">
                <a16:creationId xmlns:a16="http://schemas.microsoft.com/office/drawing/2014/main" id="{57117399-D66F-4929-9D7E-2A382331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352C86-A112-4AC1-AF83-FB83C473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904124-68F6-41F7-B809-AABE45A99A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184505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CF5285-0324-4C3D-820A-ED0CD692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B256D2-6A55-44B4-9B44-EEB8BD0C5EC2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6" name="Altbilgi Yer Tutucusu 5">
            <a:extLst>
              <a:ext uri="{FF2B5EF4-FFF2-40B4-BE49-F238E27FC236}">
                <a16:creationId xmlns:a16="http://schemas.microsoft.com/office/drawing/2014/main" id="{FF842AD2-CA4B-4F3D-8AEE-656ED02D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BF3BA9-DD0E-46E6-A8FC-C81E1E5D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946F3-D801-4F11-9E93-E924CEE1EF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866147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250E15-CD7D-4C3B-AC79-F3AB057E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B92EB5-DAF2-49D9-B718-EB00226F3BF9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4DAFD484-71E8-47BC-A1BA-01952600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CA8E77-BA98-4D8B-A089-4E446D31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23EAB9-6930-41EE-8A98-7593A23A5C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032832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3F51BB-7FD8-454D-BCAA-F3D58DD2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FB9A0A6-15F7-4F31-B0E9-FEC6DA52AE32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269EDF57-5453-4C2A-850B-921EE11A4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E8535A-BB04-4089-89D2-712175AF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5B96F5-BE93-46C4-9F7E-4BEDCE92F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906752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C4A6A8-1BD7-4063-8558-621D797F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B2AA0755-A38A-4BD2-B072-76D8848B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FF709D-E469-445F-80A9-ABBA7B25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401F27-D4E2-4E87-BDB0-C4E5DCB528E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06576329"/>
      </p:ext>
    </p:extLst>
  </p:cSld>
  <p:clrMapOvr>
    <a:masterClrMapping/>
  </p:clrMapOvr>
  <p:transition spd="slow">
    <p:fad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/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4CF99-C73E-4A22-BEAF-23D5E108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A3479-D7D6-4D93-917B-D93DE1E8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4EA3-8C48-45FB-A06F-55A31C5E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98CF-9F40-4587-8E63-AA62366539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181176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B863E4-322E-4CE0-8967-09828F7A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E68D30-B163-4BCA-9F76-53CC838E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C6DECE-6827-4131-BA31-33F2E47A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4094-25A6-4BD1-8CEE-0425484B95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73153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9A0A21-ADFB-4533-BC5C-6C0A1BF8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C01466-A66A-41DC-A052-895483A7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4843B3D-7E1C-4DF6-9BAA-FBF09B43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70C0-0778-4E7C-84EA-8028B52437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81593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E81B44-C7CF-4FFC-8108-0AEBC870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2165BC-696C-4321-A83B-40D86F78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AEAE46-741C-4536-9A1C-09C25E8B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B1A-9568-46D4-B51A-4E19A8A905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67521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12B0943-F1A7-4D3B-9F63-6C4FE50F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401A0A1-CF01-457D-A7A0-39006E24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7F8F47-83A0-4D7D-B15C-E9DE198A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8D0F6-24EB-4AB1-9EE3-1F4BB35BC8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76404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D48662B-0553-4936-81AA-EE4E979A18BA}"/>
              </a:ext>
            </a:extLst>
          </p:cNvPr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29C895E-1E7E-4996-9B98-B9B83C4D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610A623-8822-4F0B-BB6B-314A1982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2472FDE-7AF6-4F18-8BC3-B117997B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CB236345-8D78-4317-8177-ECC90C6213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511478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/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3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61579-5265-4947-9CD6-116679D6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71A50-D3FC-41A7-8A19-2807E29C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4278C-D40F-4C82-BDA1-FFF50B98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D9A3D463-AF0E-4CB9-A1AE-F4A549E5D0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470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7B3326-9E57-43F7-AD87-85BCF6F8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3" y="500063"/>
            <a:ext cx="8078787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B7C9D-6B39-468F-B937-D99AE61579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6413" y="1993900"/>
            <a:ext cx="80660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6DBA8-38C5-4341-B860-CECCD2F3F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6411913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88657-385F-44B8-BA81-764596D0C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350" y="6554788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70A9-F20B-45C1-97C1-FC4E8EEC1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40500" y="5829300"/>
            <a:ext cx="2195513" cy="1397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000" b="0" smtClean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7E3C4B8-D730-4B57-83BF-D53088AFED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5" r:id="rId8"/>
    <p:sldLayoutId id="2147483716" r:id="rId9"/>
    <p:sldLayoutId id="2147483712" r:id="rId10"/>
    <p:sldLayoutId id="2147483713" r:id="rId11"/>
    <p:sldLayoutId id="2147483717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8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273050" indent="-342900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Başlık Yer Tutucusu 1">
            <a:extLst>
              <a:ext uri="{FF2B5EF4-FFF2-40B4-BE49-F238E27FC236}">
                <a16:creationId xmlns:a16="http://schemas.microsoft.com/office/drawing/2014/main" id="{9AB4DE6B-59E7-43FE-8A6C-D63C3F769D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171" name="Metin Yer Tutucusu 2">
            <a:extLst>
              <a:ext uri="{FF2B5EF4-FFF2-40B4-BE49-F238E27FC236}">
                <a16:creationId xmlns:a16="http://schemas.microsoft.com/office/drawing/2014/main" id="{B9D703EA-BF3A-4D95-81A5-BD2DED0449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BF4C57-23E0-4BCE-BF95-C5D8C381B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52E6718-004F-4BD5-A7A9-781C6BD0EBB6}" type="datetime1">
              <a:rPr lang="tr-TR"/>
              <a:pPr>
                <a:defRPr/>
              </a:pPr>
              <a:t>22.10.2018</a:t>
            </a:fld>
            <a:endParaRPr 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02B96D92-EC43-424C-8DB6-BB3EA69DF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978F21-0E7E-43A3-904D-BFB0D052A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15574DC-7827-4456-A21B-DB5EEC7E70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7175" name="Picture 3" descr="C:\Users\ihsan.hekimoglu.IZU\Desktop\slayt.jpg">
            <a:extLst>
              <a:ext uri="{FF2B5EF4-FFF2-40B4-BE49-F238E27FC236}">
                <a16:creationId xmlns:a16="http://schemas.microsoft.com/office/drawing/2014/main" id="{A89909E2-8F05-478D-8229-3DC2FE92C3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-169863"/>
            <a:ext cx="9504363" cy="71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spd="slow">
    <p:fade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ihsan.hekimoglu.IZU\Desktop\slayt logoluı.jpg">
            <a:extLst>
              <a:ext uri="{FF2B5EF4-FFF2-40B4-BE49-F238E27FC236}">
                <a16:creationId xmlns:a16="http://schemas.microsoft.com/office/drawing/2014/main" id="{C11D42BE-5ABD-48BD-9909-FA050D34A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721A15C1-085D-44A1-A802-0F1A7537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5300663"/>
            <a:ext cx="8229600" cy="9810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tr-TR" sz="4000" b="1" dirty="0">
                <a:solidFill>
                  <a:schemeClr val="bg1"/>
                </a:solidFill>
              </a:rPr>
            </a:br>
            <a:r>
              <a:rPr lang="tr-TR" sz="3200" b="1" dirty="0">
                <a:solidFill>
                  <a:schemeClr val="tx1"/>
                </a:solidFill>
              </a:rPr>
              <a:t>Prof. Dr. Kadir CANATAN</a:t>
            </a:r>
            <a:br>
              <a:rPr lang="tr-TR" sz="3200" b="1" dirty="0">
                <a:solidFill>
                  <a:schemeClr val="tx1"/>
                </a:solidFill>
              </a:rPr>
            </a:br>
            <a:r>
              <a:rPr lang="tr-TR" sz="4000" b="1" dirty="0">
                <a:solidFill>
                  <a:srgbClr val="C00000"/>
                </a:solidFill>
              </a:rPr>
              <a:t> </a:t>
            </a:r>
            <a:endParaRPr lang="tr-TR" sz="4000" b="1" dirty="0">
              <a:solidFill>
                <a:srgbClr val="FFC000"/>
              </a:solidFill>
            </a:endParaRP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F635971-87B9-45AE-BC0F-AD073E12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</p:spPr>
        <p:txBody>
          <a:bodyPr/>
          <a:lstStyle/>
          <a:p>
            <a:pPr>
              <a:defRPr/>
            </a:pPr>
            <a:fld id="{A6965AA1-E40F-43BB-A64F-1E0FB9B49619}" type="slidenum">
              <a:rPr lang="tr-TR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24581" name="TextBox 5">
            <a:extLst>
              <a:ext uri="{FF2B5EF4-FFF2-40B4-BE49-F238E27FC236}">
                <a16:creationId xmlns:a16="http://schemas.microsoft.com/office/drawing/2014/main" id="{3D4BBB8A-F165-4B21-9E6B-31E221CCC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50263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buClr>
                <a:srgbClr val="FFFFFF"/>
              </a:buClr>
              <a:buSzPct val="100000"/>
            </a:pPr>
            <a:endParaRPr lang="tr-TR" altLang="tr-T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5000"/>
              </a:lnSpc>
              <a:buClr>
                <a:srgbClr val="FFFFFF"/>
              </a:buClr>
              <a:buSzPct val="100000"/>
            </a:pPr>
            <a:endParaRPr lang="tr-TR" altLang="tr-T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tr-TR" altLang="tr-TR" sz="3200" dirty="0"/>
              <a:t>AİLENİN TÜRLERİ </a:t>
            </a:r>
            <a:br>
              <a:rPr lang="tr-TR" altLang="tr-TR" sz="3200" dirty="0"/>
            </a:br>
            <a:r>
              <a:rPr lang="tr-TR" altLang="tr-TR" sz="3200" dirty="0"/>
              <a:t>VE </a:t>
            </a:r>
            <a:br>
              <a:rPr lang="tr-TR" altLang="tr-TR" sz="3200" dirty="0"/>
            </a:br>
            <a:r>
              <a:rPr lang="tr-TR" altLang="tr-TR" sz="3200" dirty="0"/>
              <a:t>İŞLEVLERİ</a:t>
            </a:r>
            <a:r>
              <a:rPr lang="tr-TR" altLang="tr-T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B4DD8789-53B0-4D6F-84AC-57BA99CDD79A}"/>
              </a:ext>
            </a:extLst>
          </p:cNvPr>
          <p:cNvGraphicFramePr/>
          <p:nvPr/>
        </p:nvGraphicFramePr>
        <p:xfrm>
          <a:off x="442913" y="333375"/>
          <a:ext cx="8208962" cy="574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Unvan 1">
            <a:extLst>
              <a:ext uri="{FF2B5EF4-FFF2-40B4-BE49-F238E27FC236}">
                <a16:creationId xmlns:a16="http://schemas.microsoft.com/office/drawing/2014/main" id="{7173AC6E-5755-4BD1-ABD0-B36526B7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Spesifik Aile Türleri</a:t>
            </a:r>
          </a:p>
        </p:txBody>
      </p:sp>
      <p:sp>
        <p:nvSpPr>
          <p:cNvPr id="31747" name="İçerik Yer Tutucusu 2">
            <a:extLst>
              <a:ext uri="{FF2B5EF4-FFF2-40B4-BE49-F238E27FC236}">
                <a16:creationId xmlns:a16="http://schemas.microsoft.com/office/drawing/2014/main" id="{7499556C-B492-4CF7-AFED-F713961C0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>
              <a:solidFill>
                <a:schemeClr val="bg1"/>
              </a:solidFill>
            </a:endParaRPr>
          </a:p>
          <a:p>
            <a:r>
              <a:rPr lang="tr-TR" altLang="tr-TR">
                <a:solidFill>
                  <a:schemeClr val="bg1"/>
                </a:solidFill>
              </a:rPr>
              <a:t>Levirat (Yenge evliliği)</a:t>
            </a:r>
          </a:p>
          <a:p>
            <a:endParaRPr lang="tr-TR" altLang="tr-TR">
              <a:solidFill>
                <a:schemeClr val="bg1"/>
              </a:solidFill>
            </a:endParaRPr>
          </a:p>
          <a:p>
            <a:r>
              <a:rPr lang="tr-TR" altLang="tr-TR">
                <a:solidFill>
                  <a:schemeClr val="bg1"/>
                </a:solidFill>
              </a:rPr>
              <a:t>Sororat (Baldız evliliği)</a:t>
            </a: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9385B92D-E089-4A54-9489-EEBD220C7DC1}"/>
              </a:ext>
            </a:extLst>
          </p:cNvPr>
          <p:cNvGraphicFramePr/>
          <p:nvPr/>
        </p:nvGraphicFramePr>
        <p:xfrm>
          <a:off x="442913" y="333375"/>
          <a:ext cx="8208962" cy="574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Unvan 1">
            <a:extLst>
              <a:ext uri="{FF2B5EF4-FFF2-40B4-BE49-F238E27FC236}">
                <a16:creationId xmlns:a16="http://schemas.microsoft.com/office/drawing/2014/main" id="{B486BEFB-B46C-4DDA-A23B-36EC4A1F1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Ailenin İşlevleri</a:t>
            </a:r>
          </a:p>
        </p:txBody>
      </p:sp>
      <p:sp>
        <p:nvSpPr>
          <p:cNvPr id="5136" name="İçerik Yer Tutucusu 2">
            <a:extLst>
              <a:ext uri="{FF2B5EF4-FFF2-40B4-BE49-F238E27FC236}">
                <a16:creationId xmlns:a16="http://schemas.microsoft.com/office/drawing/2014/main" id="{DD4C9E20-4369-4049-A858-811B284B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>
              <a:solidFill>
                <a:schemeClr val="bg1"/>
              </a:solidFill>
            </a:endParaRP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5340D507-FDE1-4B9E-9FB6-B198E30CD4EC}"/>
              </a:ext>
            </a:extLst>
          </p:cNvPr>
          <p:cNvGraphicFramePr/>
          <p:nvPr/>
        </p:nvGraphicFramePr>
        <p:xfrm>
          <a:off x="442913" y="1617663"/>
          <a:ext cx="820896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21C343-38A9-4ABE-94BE-EDF7125F4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Aile Tiplerine Göre Sorunlar ve Çözümler</a:t>
            </a:r>
          </a:p>
        </p:txBody>
      </p:sp>
      <p:sp>
        <p:nvSpPr>
          <p:cNvPr id="32771" name="İçerik Yer Tutucusu 2">
            <a:extLst>
              <a:ext uri="{FF2B5EF4-FFF2-40B4-BE49-F238E27FC236}">
                <a16:creationId xmlns:a16="http://schemas.microsoft.com/office/drawing/2014/main" id="{997C2CBC-42EC-41C1-995B-D84415EC6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32772" name="Resim 5">
            <a:extLst>
              <a:ext uri="{FF2B5EF4-FFF2-40B4-BE49-F238E27FC236}">
                <a16:creationId xmlns:a16="http://schemas.microsoft.com/office/drawing/2014/main" id="{23B75D94-F2A4-4237-9A35-406953EB0A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3238"/>
            <a:ext cx="8108950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Unvan 1">
            <a:extLst>
              <a:ext uri="{FF2B5EF4-FFF2-40B4-BE49-F238E27FC236}">
                <a16:creationId xmlns:a16="http://schemas.microsoft.com/office/drawing/2014/main" id="{7E83DE33-D6B5-4F4C-8E1C-1D163743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Yeni Aile Türleri</a:t>
            </a:r>
          </a:p>
        </p:txBody>
      </p:sp>
      <p:sp>
        <p:nvSpPr>
          <p:cNvPr id="33795" name="İçerik Yer Tutucusu 2">
            <a:extLst>
              <a:ext uri="{FF2B5EF4-FFF2-40B4-BE49-F238E27FC236}">
                <a16:creationId xmlns:a16="http://schemas.microsoft.com/office/drawing/2014/main" id="{691CBFC0-6FD1-4570-8E5E-D4F6B7068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q"/>
            </a:pPr>
            <a:endParaRPr lang="tr-TR" altLang="tr-TR">
              <a:solidFill>
                <a:srgbClr val="262626"/>
              </a:solidFill>
              <a:latin typeface="Calibri Light" panose="020F0302020204030204" pitchFamily="34" charset="0"/>
            </a:endParaRPr>
          </a:p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q"/>
            </a:pPr>
            <a:r>
              <a:rPr lang="tr-TR" altLang="tr-TR">
                <a:solidFill>
                  <a:srgbClr val="262626"/>
                </a:solidFill>
                <a:latin typeface="Calibri Light" panose="020F0302020204030204" pitchFamily="34" charset="0"/>
              </a:rPr>
              <a:t> Sanayi-ötesi toplum ailesi</a:t>
            </a:r>
          </a:p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tr-TR" altLang="tr-TR">
                <a:solidFill>
                  <a:srgbClr val="262626"/>
                </a:solidFill>
                <a:latin typeface="Calibri Light" panose="020F0302020204030204" pitchFamily="34" charset="0"/>
              </a:rPr>
              <a:t>Çözülen aile</a:t>
            </a:r>
          </a:p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tr-TR" altLang="tr-TR">
                <a:solidFill>
                  <a:srgbClr val="262626"/>
                </a:solidFill>
                <a:latin typeface="Calibri Light" panose="020F0302020204030204" pitchFamily="34" charset="0"/>
              </a:rPr>
              <a:t>Parçalanmış aile</a:t>
            </a:r>
          </a:p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tr-TR" altLang="tr-TR">
                <a:solidFill>
                  <a:srgbClr val="262626"/>
                </a:solidFill>
                <a:latin typeface="Calibri Light" panose="020F0302020204030204" pitchFamily="34" charset="0"/>
              </a:rPr>
              <a:t>Tamamlanmamış aile</a:t>
            </a:r>
          </a:p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tr-TR" altLang="tr-TR">
                <a:solidFill>
                  <a:srgbClr val="262626"/>
                </a:solidFill>
                <a:latin typeface="Calibri Light" panose="020F0302020204030204" pitchFamily="34" charset="0"/>
              </a:rPr>
              <a:t>Tekil aile </a:t>
            </a:r>
          </a:p>
          <a:p>
            <a:pPr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tr-TR" altLang="tr-TR">
                <a:solidFill>
                  <a:srgbClr val="262626"/>
                </a:solidFill>
                <a:latin typeface="Calibri Light" panose="020F0302020204030204" pitchFamily="34" charset="0"/>
              </a:rPr>
              <a:t>Alternatif yaşam biçimleri</a:t>
            </a:r>
          </a:p>
          <a:p>
            <a:endParaRPr lang="tr-TR" altLang="tr-T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82625E-9BD1-4A3D-ABC9-59096F90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spc="-120" dirty="0">
                <a:solidFill>
                  <a:schemeClr val="bg1"/>
                </a:solidFill>
                <a:latin typeface="Calibri Light" panose="020F0302020204030204"/>
              </a:rPr>
              <a:t>Ailenin Geleceği: Görüşler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771804-D6AE-4447-9FF2-B3F57207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 Üç temel görüş</a:t>
            </a:r>
          </a:p>
          <a:p>
            <a:pPr marL="609600" indent="-60960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Aileyi kaldırmaya yönelik girişimler (Sosyalist ve </a:t>
            </a:r>
            <a:r>
              <a:rPr lang="tr-TR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siyonist</a:t>
            </a: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 görüşler)</a:t>
            </a:r>
          </a:p>
          <a:p>
            <a:pPr marL="609600" indent="-60960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Aile, başka alternatif biçimleriyle yaşamak zorundadır (</a:t>
            </a:r>
            <a:r>
              <a:rPr lang="tr-TR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Modernist</a:t>
            </a: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 ya da post-</a:t>
            </a:r>
            <a:r>
              <a:rPr lang="tr-TR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modernist</a:t>
            </a: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 görüşler)</a:t>
            </a:r>
          </a:p>
          <a:p>
            <a:pPr marL="609600" indent="-60960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/>
              </a:rPr>
              <a:t>Çözülme sürecindeki aile, güçlendirilmelidir (Muhafazakar görüş) </a:t>
            </a:r>
          </a:p>
          <a:p>
            <a:pPr marL="0" indent="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3A66DA-F9B9-499F-840B-CFB653CE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spc="-120" dirty="0">
                <a:solidFill>
                  <a:schemeClr val="bg1"/>
                </a:solidFill>
                <a:latin typeface="Calibri Light" panose="020F0302020204030204"/>
              </a:rPr>
              <a:t>Tartışma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D61074-C7FF-4477-A514-52CC12D92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742950" indent="-74295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tr-TR" dirty="0">
              <a:solidFill>
                <a:schemeClr val="bg1"/>
              </a:solidFill>
              <a:latin typeface="Calibri Light" panose="020F0302020204030204"/>
            </a:endParaRPr>
          </a:p>
          <a:p>
            <a:pPr marL="742950" indent="-74295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Aile, aslında cinsel ihtiyacın tatminine yönelik bir kurumdan başka bir şey değildir!</a:t>
            </a:r>
          </a:p>
          <a:p>
            <a:pPr marL="742950" indent="-74295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Bazı işlevlerinin başka kurumlar tarafından devralınmasıyla aile eski gücünden çok şey kaybetmiştir.</a:t>
            </a:r>
          </a:p>
          <a:p>
            <a:pPr marL="742950" indent="-74295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Alternatif yaşam biçimleri aileye zarar vermektedir.</a:t>
            </a:r>
          </a:p>
          <a:p>
            <a:pPr marL="0" indent="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1DD971-822F-42C1-9474-4687FC5D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spc="-120" dirty="0">
                <a:solidFill>
                  <a:schemeClr val="bg1"/>
                </a:solidFill>
                <a:latin typeface="Calibri Light" panose="020F0302020204030204"/>
              </a:rPr>
              <a:t>Tartışma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67EC28-DE56-4986-957F-21B677C3C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fontAlgn="auto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800" dirty="0">
              <a:solidFill>
                <a:schemeClr val="bg1"/>
              </a:solidFill>
              <a:latin typeface="Calibri Light" panose="020F0302020204030204"/>
            </a:endParaRPr>
          </a:p>
          <a:p>
            <a:pPr marL="514350" indent="-514350" fontAlgn="auto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Türkiye’de zina cezasının kaldırılması aileyi tehdit eden/edecek bir gelişmedir.</a:t>
            </a:r>
          </a:p>
          <a:p>
            <a:pPr marL="514350" indent="-514350" fontAlgn="auto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Sanatçı, manken ve benzer sosyete kesim-</a:t>
            </a:r>
            <a:r>
              <a:rPr lang="tr-TR" dirty="0" err="1">
                <a:solidFill>
                  <a:schemeClr val="bg1"/>
                </a:solidFill>
                <a:latin typeface="Calibri Light" panose="020F0302020204030204"/>
              </a:rPr>
              <a:t>lerinin</a:t>
            </a: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 nikâhsız yaşamları Türk aile düzenini ve değerlerini yıpratmaktadır.</a:t>
            </a:r>
          </a:p>
          <a:p>
            <a:pPr marL="514350" indent="-514350" fontAlgn="auto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tr-TR" dirty="0">
                <a:solidFill>
                  <a:schemeClr val="bg1"/>
                </a:solidFill>
                <a:latin typeface="Calibri Light" panose="020F0302020204030204"/>
              </a:rPr>
              <a:t>Televizyonda Türk aile anlayışına ters düşen diziler RTÜK tarafından yasaklanmalıdır.</a:t>
            </a:r>
          </a:p>
          <a:p>
            <a:pPr marL="0" indent="0" fontAlgn="auto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Unvan 1">
            <a:extLst>
              <a:ext uri="{FF2B5EF4-FFF2-40B4-BE49-F238E27FC236}">
                <a16:creationId xmlns:a16="http://schemas.microsoft.com/office/drawing/2014/main" id="{CEFF9752-2387-485B-AC27-A46B8132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BAŞLIKLAR </a:t>
            </a:r>
            <a:endParaRPr lang="tr-TR" altLang="tr-TR"/>
          </a:p>
        </p:txBody>
      </p:sp>
      <p:sp>
        <p:nvSpPr>
          <p:cNvPr id="25603" name="İçerik Yer Tutucusu 2">
            <a:extLst>
              <a:ext uri="{FF2B5EF4-FFF2-40B4-BE49-F238E27FC236}">
                <a16:creationId xmlns:a16="http://schemas.microsoft.com/office/drawing/2014/main" id="{7FC4145A-9FB1-42EF-9C69-12E2306E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tr-TR" altLang="tr-TR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>
                <a:solidFill>
                  <a:schemeClr val="bg1"/>
                </a:solidFill>
              </a:rPr>
              <a:t>Bazı kavramlar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>
                <a:solidFill>
                  <a:schemeClr val="bg1"/>
                </a:solidFill>
              </a:rPr>
              <a:t>Ailenin türleri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>
                <a:solidFill>
                  <a:schemeClr val="bg1"/>
                </a:solidFill>
              </a:rPr>
              <a:t>Ailenin işlevleri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>
                <a:solidFill>
                  <a:schemeClr val="bg1"/>
                </a:solidFill>
              </a:rPr>
              <a:t>Ailenin geleceği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>
                <a:solidFill>
                  <a:schemeClr val="bg1"/>
                </a:solidFill>
              </a:rPr>
              <a:t>Tartışma</a:t>
            </a: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Unvan 1">
            <a:extLst>
              <a:ext uri="{FF2B5EF4-FFF2-40B4-BE49-F238E27FC236}">
                <a16:creationId xmlns:a16="http://schemas.microsoft.com/office/drawing/2014/main" id="{E79FB787-A679-4DF1-95F0-383BA445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Aile ve Hane Kavramları</a:t>
            </a:r>
          </a:p>
        </p:txBody>
      </p:sp>
      <p:sp>
        <p:nvSpPr>
          <p:cNvPr id="26627" name="İçerik Yer Tutucusu 2">
            <a:extLst>
              <a:ext uri="{FF2B5EF4-FFF2-40B4-BE49-F238E27FC236}">
                <a16:creationId xmlns:a16="http://schemas.microsoft.com/office/drawing/2014/main" id="{82F7E307-8772-47D4-A630-296B1EEDA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= “Bir kadın, kadının bakmakla yükümlü olduğu çocuklar ve evlilik ya da kan bağı yolu üye olan yetişkin bir erkekten oluşan bir gruptur.”</a:t>
            </a: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Hane = “İçinde ekonomik üretim, tüketim, miras, çocuk yetiştirme ve barınmanın düzenlenip gerçekleştirildiği temel birim.”</a:t>
            </a: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Unvan 1">
            <a:extLst>
              <a:ext uri="{FF2B5EF4-FFF2-40B4-BE49-F238E27FC236}">
                <a16:creationId xmlns:a16="http://schemas.microsoft.com/office/drawing/2014/main" id="{36ED00DD-3670-4064-AE72-DD80733D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Aile ve Hane Farkları</a:t>
            </a:r>
          </a:p>
        </p:txBody>
      </p:sp>
      <p:sp>
        <p:nvSpPr>
          <p:cNvPr id="27651" name="İçerik Yer Tutucusu 2">
            <a:extLst>
              <a:ext uri="{FF2B5EF4-FFF2-40B4-BE49-F238E27FC236}">
                <a16:creationId xmlns:a16="http://schemas.microsoft.com/office/drawing/2014/main" id="{E7F54E68-635F-4988-BBC2-5345ACA49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Aile, sosyal bir birim iken hane bu birimin yaşadığı mekandır.</a:t>
            </a: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Hane halkı, aile üyelerinden daha fazla ya da daha az olabilir.</a:t>
            </a: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üyeleri arasında kan bağı vardır, oysa hane halkı arasında bu bağ şart değildir. </a:t>
            </a:r>
          </a:p>
          <a:p>
            <a:pPr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tüm toplumlarda mevcut değilken, haneye tüm toplumlarda rastlanmaktadır. </a:t>
            </a: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Unvan 1">
            <a:extLst>
              <a:ext uri="{FF2B5EF4-FFF2-40B4-BE49-F238E27FC236}">
                <a16:creationId xmlns:a16="http://schemas.microsoft.com/office/drawing/2014/main" id="{2BC72371-46F3-45D1-99F2-248769BF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Varlık Gerekçesi</a:t>
            </a:r>
          </a:p>
        </p:txBody>
      </p:sp>
      <p:sp>
        <p:nvSpPr>
          <p:cNvPr id="28675" name="İçerik Yer Tutucusu 2">
            <a:extLst>
              <a:ext uri="{FF2B5EF4-FFF2-40B4-BE49-F238E27FC236}">
                <a16:creationId xmlns:a16="http://schemas.microsoft.com/office/drawing/2014/main" id="{2587A97B-FC19-465A-B1BA-ADC43EAC5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ve haneler, insanların çeşitli sorunlarıyla başa çıkmak ve bunları çözmek üzere ortaya koymuş oldukları kurumlardır.</a:t>
            </a:r>
          </a:p>
          <a:p>
            <a:pPr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Söz konusu sorunlar tarihsel, ekolojik, toplumsal ve kültürel nedenlerle farklı biçimlerde çözülmüş ve bu şekilde farklı aile ve hane türleri ortaya çıkmıştır.</a:t>
            </a:r>
          </a:p>
          <a:p>
            <a:pPr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Sorunları çözmek üzere ortaya çıkan bu kurumlar yeni sorunları da beraberinde getirmişlerdir.</a:t>
            </a: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Unvan 1">
            <a:extLst>
              <a:ext uri="{FF2B5EF4-FFF2-40B4-BE49-F238E27FC236}">
                <a16:creationId xmlns:a16="http://schemas.microsoft.com/office/drawing/2014/main" id="{861B6E52-6586-41F5-8CCD-66E08E8D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Ailenin Türleri</a:t>
            </a:r>
          </a:p>
        </p:txBody>
      </p:sp>
      <p:sp>
        <p:nvSpPr>
          <p:cNvPr id="29699" name="İçerik Yer Tutucusu 2">
            <a:extLst>
              <a:ext uri="{FF2B5EF4-FFF2-40B4-BE49-F238E27FC236}">
                <a16:creationId xmlns:a16="http://schemas.microsoft.com/office/drawing/2014/main" id="{404613AD-8372-4639-BBEA-2401918D8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>
              <a:solidFill>
                <a:schemeClr val="bg1"/>
              </a:solidFill>
            </a:endParaRPr>
          </a:p>
          <a:p>
            <a:r>
              <a:rPr lang="tr-TR" altLang="tr-TR">
                <a:solidFill>
                  <a:schemeClr val="bg1"/>
                </a:solidFill>
              </a:rPr>
              <a:t>Sınıflandırma Kriterleri</a:t>
            </a:r>
          </a:p>
          <a:p>
            <a:pPr lvl="1"/>
            <a:r>
              <a:rPr lang="tr-TR" altLang="tr-TR">
                <a:solidFill>
                  <a:schemeClr val="bg1"/>
                </a:solidFill>
              </a:rPr>
              <a:t>Hane büyüklüğü</a:t>
            </a:r>
          </a:p>
          <a:p>
            <a:pPr lvl="1"/>
            <a:r>
              <a:rPr lang="tr-TR" altLang="tr-TR">
                <a:solidFill>
                  <a:schemeClr val="bg1"/>
                </a:solidFill>
              </a:rPr>
              <a:t>Otorite</a:t>
            </a:r>
          </a:p>
          <a:p>
            <a:pPr lvl="1"/>
            <a:r>
              <a:rPr lang="tr-TR" altLang="tr-TR">
                <a:solidFill>
                  <a:schemeClr val="bg1"/>
                </a:solidFill>
              </a:rPr>
              <a:t>Evlilik biçimleri</a:t>
            </a:r>
          </a:p>
          <a:p>
            <a:pPr lvl="1"/>
            <a:r>
              <a:rPr lang="tr-TR" altLang="tr-TR">
                <a:solidFill>
                  <a:schemeClr val="bg1"/>
                </a:solidFill>
              </a:rPr>
              <a:t>İkametgah</a:t>
            </a:r>
          </a:p>
          <a:p>
            <a:endParaRPr lang="tr-TR" altLang="tr-T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1233369C-58CB-48ED-91D0-A2E20B2C0366}"/>
              </a:ext>
            </a:extLst>
          </p:cNvPr>
          <p:cNvGraphicFramePr/>
          <p:nvPr/>
        </p:nvGraphicFramePr>
        <p:xfrm>
          <a:off x="442913" y="620713"/>
          <a:ext cx="8208962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Unvan 1">
            <a:extLst>
              <a:ext uri="{FF2B5EF4-FFF2-40B4-BE49-F238E27FC236}">
                <a16:creationId xmlns:a16="http://schemas.microsoft.com/office/drawing/2014/main" id="{D5C00822-82AA-431F-95DF-FC8FC85A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bg1"/>
                </a:solidFill>
              </a:rPr>
              <a:t>ÖZELLİKLERİ</a:t>
            </a:r>
          </a:p>
        </p:txBody>
      </p:sp>
      <p:sp>
        <p:nvSpPr>
          <p:cNvPr id="30723" name="İçerik Yer Tutucusu 2">
            <a:extLst>
              <a:ext uri="{FF2B5EF4-FFF2-40B4-BE49-F238E27FC236}">
                <a16:creationId xmlns:a16="http://schemas.microsoft.com/office/drawing/2014/main" id="{50C7F640-08B5-4794-BC5D-34DAD98A8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/>
          </a:p>
        </p:txBody>
      </p:sp>
      <p:pic>
        <p:nvPicPr>
          <p:cNvPr id="30724" name="Resim 3">
            <a:extLst>
              <a:ext uri="{FF2B5EF4-FFF2-40B4-BE49-F238E27FC236}">
                <a16:creationId xmlns:a16="http://schemas.microsoft.com/office/drawing/2014/main" id="{F05276F5-B207-44EB-BE42-A6A4F5B7F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1600200"/>
            <a:ext cx="4011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Resim 4">
            <a:extLst>
              <a:ext uri="{FF2B5EF4-FFF2-40B4-BE49-F238E27FC236}">
                <a16:creationId xmlns:a16="http://schemas.microsoft.com/office/drawing/2014/main" id="{9E6D562E-1C74-45BC-BF22-7DDF383226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00200"/>
            <a:ext cx="3970337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2EAD02F2-1635-47AF-A9C4-1241F3E62D7E}"/>
              </a:ext>
            </a:extLst>
          </p:cNvPr>
          <p:cNvGraphicFramePr/>
          <p:nvPr/>
        </p:nvGraphicFramePr>
        <p:xfrm>
          <a:off x="442913" y="333375"/>
          <a:ext cx="8208962" cy="574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496</TotalTime>
  <Words>498</Words>
  <Application>Microsoft Office PowerPoint</Application>
  <PresentationFormat>Ekran Gösterisi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Calibri Light</vt:lpstr>
      <vt:lpstr>Calibri</vt:lpstr>
      <vt:lpstr>Times New Roman</vt:lpstr>
      <vt:lpstr>Wingdings</vt:lpstr>
      <vt:lpstr>Metropolitan</vt:lpstr>
      <vt:lpstr>Ofis Teması</vt:lpstr>
      <vt:lpstr> Prof. Dr. Kadir CANATAN  </vt:lpstr>
      <vt:lpstr>BAŞLIKLAR </vt:lpstr>
      <vt:lpstr>Aile ve Hane Kavramları</vt:lpstr>
      <vt:lpstr>Aile ve Hane Farkları</vt:lpstr>
      <vt:lpstr>Varlık Gerekçesi</vt:lpstr>
      <vt:lpstr>Ailenin Türleri</vt:lpstr>
      <vt:lpstr>PowerPoint Sunusu</vt:lpstr>
      <vt:lpstr>ÖZELLİKLERİ</vt:lpstr>
      <vt:lpstr>PowerPoint Sunusu</vt:lpstr>
      <vt:lpstr>PowerPoint Sunusu</vt:lpstr>
      <vt:lpstr>Spesifik Aile Türleri</vt:lpstr>
      <vt:lpstr>PowerPoint Sunusu</vt:lpstr>
      <vt:lpstr>Ailenin İşlevleri</vt:lpstr>
      <vt:lpstr>Aile Tiplerine Göre Sorunlar ve Çözümler</vt:lpstr>
      <vt:lpstr>Yeni Aile Türleri</vt:lpstr>
      <vt:lpstr>Ailenin Geleceği: Görüşler</vt:lpstr>
      <vt:lpstr>Tartışma</vt:lpstr>
      <vt:lpstr>Tartışma</vt:lpstr>
    </vt:vector>
  </TitlesOfParts>
  <Company>bbb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AİLENİN TÜRLERİ VE İŞLEVLERİ </dc:title>
  <dc:creator>http://www.nedir.org</dc:creator>
  <cp:keywords>aile</cp:keywords>
  <cp:lastModifiedBy>mehmet genç</cp:lastModifiedBy>
  <cp:revision>13</cp:revision>
  <dcterms:created xsi:type="dcterms:W3CDTF">2007-10-10T07:43:50Z</dcterms:created>
  <dcterms:modified xsi:type="dcterms:W3CDTF">2018-10-22T10:47:54Z</dcterms:modified>
</cp:coreProperties>
</file>