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sldIdLst>
    <p:sldId id="256" r:id="rId2"/>
    <p:sldId id="257" r:id="rId3"/>
    <p:sldId id="258" r:id="rId4"/>
    <p:sldId id="259" r:id="rId5"/>
    <p:sldId id="260" r:id="rId6"/>
    <p:sldId id="261" r:id="rId7"/>
    <p:sldId id="265" r:id="rId8"/>
    <p:sldId id="262" r:id="rId9"/>
    <p:sldId id="263" r:id="rId10"/>
    <p:sldId id="264" r:id="rId11"/>
    <p:sldId id="266" r:id="rId12"/>
    <p:sldId id="267" r:id="rId13"/>
    <p:sldId id="268" r:id="rId14"/>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3730" name="Group 2">
            <a:extLst>
              <a:ext uri="{FF2B5EF4-FFF2-40B4-BE49-F238E27FC236}">
                <a16:creationId xmlns:a16="http://schemas.microsoft.com/office/drawing/2014/main" id="{090FE0D5-37F0-4AC8-9960-54C8FF81E092}"/>
              </a:ext>
            </a:extLst>
          </p:cNvPr>
          <p:cNvGrpSpPr>
            <a:grpSpLocks/>
          </p:cNvGrpSpPr>
          <p:nvPr/>
        </p:nvGrpSpPr>
        <p:grpSpPr bwMode="auto">
          <a:xfrm>
            <a:off x="0" y="0"/>
            <a:ext cx="9144000" cy="6934200"/>
            <a:chOff x="0" y="0"/>
            <a:chExt cx="5760" cy="4368"/>
          </a:xfrm>
        </p:grpSpPr>
        <p:sp>
          <p:nvSpPr>
            <p:cNvPr id="73731" name="Freeform 3">
              <a:extLst>
                <a:ext uri="{FF2B5EF4-FFF2-40B4-BE49-F238E27FC236}">
                  <a16:creationId xmlns:a16="http://schemas.microsoft.com/office/drawing/2014/main" id="{4C99BFAC-585A-448D-94B7-9F323CFB73E3}"/>
                </a:ext>
              </a:extLst>
            </p:cNvPr>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3732" name="Freeform 4">
              <a:extLst>
                <a:ext uri="{FF2B5EF4-FFF2-40B4-BE49-F238E27FC236}">
                  <a16:creationId xmlns:a16="http://schemas.microsoft.com/office/drawing/2014/main" id="{62F6FD17-0922-45D7-9543-4EBA04AFD37E}"/>
                </a:ext>
              </a:extLst>
            </p:cNvPr>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3733" name="Freeform 5">
              <a:extLst>
                <a:ext uri="{FF2B5EF4-FFF2-40B4-BE49-F238E27FC236}">
                  <a16:creationId xmlns:a16="http://schemas.microsoft.com/office/drawing/2014/main" id="{7CF6A3E0-DFD8-42D3-8252-5F679B98445A}"/>
                </a:ext>
              </a:extLst>
            </p:cNvPr>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3734" name="Freeform 6">
              <a:extLst>
                <a:ext uri="{FF2B5EF4-FFF2-40B4-BE49-F238E27FC236}">
                  <a16:creationId xmlns:a16="http://schemas.microsoft.com/office/drawing/2014/main" id="{FD0981BF-376B-4BE6-AD5B-9C3CB878B26C}"/>
                </a:ext>
              </a:extLst>
            </p:cNvPr>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3735" name="Freeform 7">
              <a:extLst>
                <a:ext uri="{FF2B5EF4-FFF2-40B4-BE49-F238E27FC236}">
                  <a16:creationId xmlns:a16="http://schemas.microsoft.com/office/drawing/2014/main" id="{E18A6149-7AF6-48E1-B01E-E90E1C921E8D}"/>
                </a:ext>
              </a:extLst>
            </p:cNvPr>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3736" name="Freeform 8">
              <a:extLst>
                <a:ext uri="{FF2B5EF4-FFF2-40B4-BE49-F238E27FC236}">
                  <a16:creationId xmlns:a16="http://schemas.microsoft.com/office/drawing/2014/main" id="{86508F58-CCA4-4511-AF94-446FD2633995}"/>
                </a:ext>
              </a:extLst>
            </p:cNvPr>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3737" name="Freeform 9">
              <a:extLst>
                <a:ext uri="{FF2B5EF4-FFF2-40B4-BE49-F238E27FC236}">
                  <a16:creationId xmlns:a16="http://schemas.microsoft.com/office/drawing/2014/main" id="{F39D5515-AA6A-4DF6-BF8D-C694C0788BC5}"/>
                </a:ext>
              </a:extLst>
            </p:cNvPr>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3738" name="Freeform 10">
              <a:extLst>
                <a:ext uri="{FF2B5EF4-FFF2-40B4-BE49-F238E27FC236}">
                  <a16:creationId xmlns:a16="http://schemas.microsoft.com/office/drawing/2014/main" id="{8964C323-F615-4A8A-9F88-6BBA63A77CE7}"/>
                </a:ext>
              </a:extLst>
            </p:cNvPr>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3739" name="Freeform 11">
              <a:extLst>
                <a:ext uri="{FF2B5EF4-FFF2-40B4-BE49-F238E27FC236}">
                  <a16:creationId xmlns:a16="http://schemas.microsoft.com/office/drawing/2014/main" id="{EC6CC699-115B-4121-911C-A551ADB3FD4A}"/>
                </a:ext>
              </a:extLst>
            </p:cNvPr>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3740" name="Rectangle 12">
              <a:extLst>
                <a:ext uri="{FF2B5EF4-FFF2-40B4-BE49-F238E27FC236}">
                  <a16:creationId xmlns:a16="http://schemas.microsoft.com/office/drawing/2014/main" id="{0753257C-4D68-4A07-B366-A8E0D9547F5B}"/>
                </a:ext>
              </a:extLst>
            </p:cNvPr>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p>
          </p:txBody>
        </p:sp>
        <p:sp>
          <p:nvSpPr>
            <p:cNvPr id="73741" name="Rectangle 13">
              <a:extLst>
                <a:ext uri="{FF2B5EF4-FFF2-40B4-BE49-F238E27FC236}">
                  <a16:creationId xmlns:a16="http://schemas.microsoft.com/office/drawing/2014/main" id="{B6B5E880-168A-45E6-8C3E-9B484DFA1192}"/>
                </a:ext>
              </a:extLst>
            </p:cNvPr>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p>
          </p:txBody>
        </p:sp>
        <p:sp>
          <p:nvSpPr>
            <p:cNvPr id="73742" name="Freeform 14">
              <a:extLst>
                <a:ext uri="{FF2B5EF4-FFF2-40B4-BE49-F238E27FC236}">
                  <a16:creationId xmlns:a16="http://schemas.microsoft.com/office/drawing/2014/main" id="{A3A0D421-96E5-4F25-9C2B-5C69E5436E60}"/>
                </a:ext>
              </a:extLst>
            </p:cNvPr>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3743" name="Freeform 15">
              <a:extLst>
                <a:ext uri="{FF2B5EF4-FFF2-40B4-BE49-F238E27FC236}">
                  <a16:creationId xmlns:a16="http://schemas.microsoft.com/office/drawing/2014/main" id="{C98A30EF-B649-48D1-8F58-DCDFCB78FED9}"/>
                </a:ext>
              </a:extLst>
            </p:cNvPr>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3744" name="Freeform 16">
              <a:extLst>
                <a:ext uri="{FF2B5EF4-FFF2-40B4-BE49-F238E27FC236}">
                  <a16:creationId xmlns:a16="http://schemas.microsoft.com/office/drawing/2014/main" id="{E00803C9-3DE2-4794-9E01-1C0E20F39E54}"/>
                </a:ext>
              </a:extLst>
            </p:cNvPr>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3745" name="Freeform 17">
              <a:extLst>
                <a:ext uri="{FF2B5EF4-FFF2-40B4-BE49-F238E27FC236}">
                  <a16:creationId xmlns:a16="http://schemas.microsoft.com/office/drawing/2014/main" id="{A79D9EC9-71E1-4409-877F-2310299B289F}"/>
                </a:ext>
              </a:extLst>
            </p:cNvPr>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3746" name="Freeform 18">
              <a:extLst>
                <a:ext uri="{FF2B5EF4-FFF2-40B4-BE49-F238E27FC236}">
                  <a16:creationId xmlns:a16="http://schemas.microsoft.com/office/drawing/2014/main" id="{5C8E8A70-0CC4-4FFF-8D99-0FAF96C96860}"/>
                </a:ext>
              </a:extLst>
            </p:cNvPr>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3747" name="Freeform 19">
              <a:extLst>
                <a:ext uri="{FF2B5EF4-FFF2-40B4-BE49-F238E27FC236}">
                  <a16:creationId xmlns:a16="http://schemas.microsoft.com/office/drawing/2014/main" id="{8DEF07AA-3EB8-474E-AB15-60F521684F76}"/>
                </a:ext>
              </a:extLst>
            </p:cNvPr>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3748" name="Freeform 20">
              <a:extLst>
                <a:ext uri="{FF2B5EF4-FFF2-40B4-BE49-F238E27FC236}">
                  <a16:creationId xmlns:a16="http://schemas.microsoft.com/office/drawing/2014/main" id="{AB9FB104-EEA2-4B93-A1E8-90E31158F3BE}"/>
                </a:ext>
              </a:extLst>
            </p:cNvPr>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73749" name="Rectangle 21">
            <a:extLst>
              <a:ext uri="{FF2B5EF4-FFF2-40B4-BE49-F238E27FC236}">
                <a16:creationId xmlns:a16="http://schemas.microsoft.com/office/drawing/2014/main" id="{5773E85F-D081-4B56-A619-C7F027363A15}"/>
              </a:ext>
            </a:extLst>
          </p:cNvPr>
          <p:cNvSpPr>
            <a:spLocks noGrp="1" noChangeArrowheads="1"/>
          </p:cNvSpPr>
          <p:nvPr>
            <p:ph type="ctrTitle" sz="quarter"/>
          </p:nvPr>
        </p:nvSpPr>
        <p:spPr>
          <a:xfrm>
            <a:off x="685800" y="1828800"/>
            <a:ext cx="7772400" cy="1736725"/>
          </a:xfrm>
        </p:spPr>
        <p:txBody>
          <a:bodyPr/>
          <a:lstStyle>
            <a:lvl1pPr>
              <a:defRPr sz="5400"/>
            </a:lvl1pPr>
          </a:lstStyle>
          <a:p>
            <a:pPr lvl="0"/>
            <a:r>
              <a:rPr lang="tr-TR" altLang="tr-TR" noProof="0"/>
              <a:t>Asıl başlık stili için tıklatın</a:t>
            </a:r>
          </a:p>
        </p:txBody>
      </p:sp>
      <p:sp>
        <p:nvSpPr>
          <p:cNvPr id="73750" name="Rectangle 22">
            <a:extLst>
              <a:ext uri="{FF2B5EF4-FFF2-40B4-BE49-F238E27FC236}">
                <a16:creationId xmlns:a16="http://schemas.microsoft.com/office/drawing/2014/main" id="{130C3E1A-E640-4CEF-BFC7-068BFB8AE731}"/>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tr-TR" altLang="tr-TR" noProof="0"/>
              <a:t>Asıl alt başlık stilini düzenlemek için tıklatın</a:t>
            </a:r>
          </a:p>
        </p:txBody>
      </p:sp>
      <p:sp>
        <p:nvSpPr>
          <p:cNvPr id="73751" name="Rectangle 23">
            <a:extLst>
              <a:ext uri="{FF2B5EF4-FFF2-40B4-BE49-F238E27FC236}">
                <a16:creationId xmlns:a16="http://schemas.microsoft.com/office/drawing/2014/main" id="{CCF27936-7145-4D81-9F4C-32A0A5A3C507}"/>
              </a:ext>
            </a:extLst>
          </p:cNvPr>
          <p:cNvSpPr>
            <a:spLocks noGrp="1" noChangeArrowheads="1"/>
          </p:cNvSpPr>
          <p:nvPr>
            <p:ph type="dt" sz="quarter" idx="2"/>
          </p:nvPr>
        </p:nvSpPr>
        <p:spPr/>
        <p:txBody>
          <a:bodyPr/>
          <a:lstStyle>
            <a:lvl1pPr>
              <a:defRPr/>
            </a:lvl1pPr>
          </a:lstStyle>
          <a:p>
            <a:endParaRPr lang="tr-TR" altLang="tr-TR"/>
          </a:p>
        </p:txBody>
      </p:sp>
      <p:sp>
        <p:nvSpPr>
          <p:cNvPr id="73752" name="Rectangle 24">
            <a:extLst>
              <a:ext uri="{FF2B5EF4-FFF2-40B4-BE49-F238E27FC236}">
                <a16:creationId xmlns:a16="http://schemas.microsoft.com/office/drawing/2014/main" id="{33290B49-0BE4-4809-A88B-3B32B565598E}"/>
              </a:ext>
            </a:extLst>
          </p:cNvPr>
          <p:cNvSpPr>
            <a:spLocks noGrp="1" noChangeArrowheads="1"/>
          </p:cNvSpPr>
          <p:nvPr>
            <p:ph type="ftr" sz="quarter" idx="3"/>
          </p:nvPr>
        </p:nvSpPr>
        <p:spPr/>
        <p:txBody>
          <a:bodyPr/>
          <a:lstStyle>
            <a:lvl1pPr>
              <a:defRPr/>
            </a:lvl1pPr>
          </a:lstStyle>
          <a:p>
            <a:endParaRPr lang="tr-TR" altLang="tr-TR"/>
          </a:p>
        </p:txBody>
      </p:sp>
      <p:sp>
        <p:nvSpPr>
          <p:cNvPr id="73753" name="Rectangle 25">
            <a:extLst>
              <a:ext uri="{FF2B5EF4-FFF2-40B4-BE49-F238E27FC236}">
                <a16:creationId xmlns:a16="http://schemas.microsoft.com/office/drawing/2014/main" id="{77AB5F73-27D9-49EB-ABA9-0F4A0BCFC9E6}"/>
              </a:ext>
            </a:extLst>
          </p:cNvPr>
          <p:cNvSpPr>
            <a:spLocks noGrp="1" noChangeArrowheads="1"/>
          </p:cNvSpPr>
          <p:nvPr>
            <p:ph type="sldNum" sz="quarter" idx="4"/>
          </p:nvPr>
        </p:nvSpPr>
        <p:spPr/>
        <p:txBody>
          <a:bodyPr/>
          <a:lstStyle>
            <a:lvl1pPr>
              <a:defRPr/>
            </a:lvl1pPr>
          </a:lstStyle>
          <a:p>
            <a:fld id="{8D28B6A2-0E3E-418C-97C6-CC63BA3AE074}" type="slidenum">
              <a:rPr lang="tr-TR" altLang="tr-TR"/>
              <a:pPr/>
              <a:t>‹#›</a:t>
            </a:fld>
            <a:endParaRPr lang="tr-TR" alt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B6B5654-8C97-443F-A16C-37C899BBDB8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BBF1FBE-39F4-4000-96BC-5B16EE2B8ED9}"/>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CEF4ED4-96B0-462F-B851-73CF85F7D774}"/>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030093E9-BF69-4007-88AF-5E6BC0AAE9B1}"/>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1ED48ED7-90FA-457C-96D6-DD1373A0F94A}"/>
              </a:ext>
            </a:extLst>
          </p:cNvPr>
          <p:cNvSpPr>
            <a:spLocks noGrp="1"/>
          </p:cNvSpPr>
          <p:nvPr>
            <p:ph type="sldNum" sz="quarter" idx="12"/>
          </p:nvPr>
        </p:nvSpPr>
        <p:spPr/>
        <p:txBody>
          <a:bodyPr/>
          <a:lstStyle>
            <a:lvl1pPr>
              <a:defRPr/>
            </a:lvl1pPr>
          </a:lstStyle>
          <a:p>
            <a:fld id="{49FD5920-A884-4662-8D34-AA1688EED2CA}" type="slidenum">
              <a:rPr lang="tr-TR" altLang="tr-TR"/>
              <a:pPr/>
              <a:t>‹#›</a:t>
            </a:fld>
            <a:endParaRPr lang="tr-TR" altLang="tr-TR"/>
          </a:p>
        </p:txBody>
      </p:sp>
    </p:spTree>
    <p:extLst>
      <p:ext uri="{BB962C8B-B14F-4D97-AF65-F5344CB8AC3E}">
        <p14:creationId xmlns:p14="http://schemas.microsoft.com/office/powerpoint/2010/main" val="142513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A174C4D8-607A-4209-B720-817BB9BAA845}"/>
              </a:ext>
            </a:extLst>
          </p:cNvPr>
          <p:cNvSpPr>
            <a:spLocks noGrp="1"/>
          </p:cNvSpPr>
          <p:nvPr>
            <p:ph type="title" orient="vert"/>
          </p:nvPr>
        </p:nvSpPr>
        <p:spPr>
          <a:xfrm>
            <a:off x="6629400" y="277813"/>
            <a:ext cx="2057400" cy="5853112"/>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8C36A65-BB61-4FB5-9608-CC3B128C9599}"/>
              </a:ext>
            </a:extLst>
          </p:cNvPr>
          <p:cNvSpPr>
            <a:spLocks noGrp="1"/>
          </p:cNvSpPr>
          <p:nvPr>
            <p:ph type="body" orient="vert" idx="1"/>
          </p:nvPr>
        </p:nvSpPr>
        <p:spPr>
          <a:xfrm>
            <a:off x="457200" y="277813"/>
            <a:ext cx="6019800" cy="5853112"/>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AAB4E3A-93C4-4AC5-AB89-13B9C7FE216F}"/>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BAF611BF-E9F9-4FC4-9BFF-A478D034709C}"/>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F5AA8701-00DE-4058-8A40-F49FDFA93C00}"/>
              </a:ext>
            </a:extLst>
          </p:cNvPr>
          <p:cNvSpPr>
            <a:spLocks noGrp="1"/>
          </p:cNvSpPr>
          <p:nvPr>
            <p:ph type="sldNum" sz="quarter" idx="12"/>
          </p:nvPr>
        </p:nvSpPr>
        <p:spPr/>
        <p:txBody>
          <a:bodyPr/>
          <a:lstStyle>
            <a:lvl1pPr>
              <a:defRPr/>
            </a:lvl1pPr>
          </a:lstStyle>
          <a:p>
            <a:fld id="{4628E6B2-0246-4470-A74B-93C771C2706C}" type="slidenum">
              <a:rPr lang="tr-TR" altLang="tr-TR"/>
              <a:pPr/>
              <a:t>‹#›</a:t>
            </a:fld>
            <a:endParaRPr lang="tr-TR" altLang="tr-TR"/>
          </a:p>
        </p:txBody>
      </p:sp>
    </p:spTree>
    <p:extLst>
      <p:ext uri="{BB962C8B-B14F-4D97-AF65-F5344CB8AC3E}">
        <p14:creationId xmlns:p14="http://schemas.microsoft.com/office/powerpoint/2010/main" val="2382669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771899C-7F74-4AA5-A1BE-5393BA7A8CA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79B0047-278E-4593-9E60-B59651A86F85}"/>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F1D7C80-7B79-47F9-A6B1-852F83FAE912}"/>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B407EB00-FD80-4905-BF41-0B99DC67A90A}"/>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70BB49FC-63D5-49F6-A4AD-AB9CCEBE695F}"/>
              </a:ext>
            </a:extLst>
          </p:cNvPr>
          <p:cNvSpPr>
            <a:spLocks noGrp="1"/>
          </p:cNvSpPr>
          <p:nvPr>
            <p:ph type="sldNum" sz="quarter" idx="12"/>
          </p:nvPr>
        </p:nvSpPr>
        <p:spPr/>
        <p:txBody>
          <a:bodyPr/>
          <a:lstStyle>
            <a:lvl1pPr>
              <a:defRPr/>
            </a:lvl1pPr>
          </a:lstStyle>
          <a:p>
            <a:fld id="{06EE3532-9CDE-44E1-8C83-E54028A2BBDB}" type="slidenum">
              <a:rPr lang="tr-TR" altLang="tr-TR"/>
              <a:pPr/>
              <a:t>‹#›</a:t>
            </a:fld>
            <a:endParaRPr lang="tr-TR" altLang="tr-TR"/>
          </a:p>
        </p:txBody>
      </p:sp>
    </p:spTree>
    <p:extLst>
      <p:ext uri="{BB962C8B-B14F-4D97-AF65-F5344CB8AC3E}">
        <p14:creationId xmlns:p14="http://schemas.microsoft.com/office/powerpoint/2010/main" val="299788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4F7BC93-31FA-4910-9941-113F5DF2CB06}"/>
              </a:ext>
            </a:extLst>
          </p:cNvPr>
          <p:cNvSpPr>
            <a:spLocks noGrp="1"/>
          </p:cNvSpPr>
          <p:nvPr>
            <p:ph type="title"/>
          </p:nvPr>
        </p:nvSpPr>
        <p:spPr>
          <a:xfrm>
            <a:off x="623888" y="1709738"/>
            <a:ext cx="78867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251CB49A-BC36-41CF-B6CC-578B3E2AAA5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a:t>Asıl metin stillerini düzenle</a:t>
            </a:r>
          </a:p>
        </p:txBody>
      </p:sp>
      <p:sp>
        <p:nvSpPr>
          <p:cNvPr id="4" name="Veri Yer Tutucusu 3">
            <a:extLst>
              <a:ext uri="{FF2B5EF4-FFF2-40B4-BE49-F238E27FC236}">
                <a16:creationId xmlns:a16="http://schemas.microsoft.com/office/drawing/2014/main" id="{4C4968E4-2F8B-4ED2-A922-3C42F77AF1E4}"/>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8D659EA1-BCEA-4E0D-87CB-2A7A7C446785}"/>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AA8ACF6A-76EC-4467-A23B-20622F7E15A4}"/>
              </a:ext>
            </a:extLst>
          </p:cNvPr>
          <p:cNvSpPr>
            <a:spLocks noGrp="1"/>
          </p:cNvSpPr>
          <p:nvPr>
            <p:ph type="sldNum" sz="quarter" idx="12"/>
          </p:nvPr>
        </p:nvSpPr>
        <p:spPr/>
        <p:txBody>
          <a:bodyPr/>
          <a:lstStyle>
            <a:lvl1pPr>
              <a:defRPr/>
            </a:lvl1pPr>
          </a:lstStyle>
          <a:p>
            <a:fld id="{4392CC28-9DA8-407F-8E05-BD57CC31F552}" type="slidenum">
              <a:rPr lang="tr-TR" altLang="tr-TR"/>
              <a:pPr/>
              <a:t>‹#›</a:t>
            </a:fld>
            <a:endParaRPr lang="tr-TR" altLang="tr-TR"/>
          </a:p>
        </p:txBody>
      </p:sp>
    </p:spTree>
    <p:extLst>
      <p:ext uri="{BB962C8B-B14F-4D97-AF65-F5344CB8AC3E}">
        <p14:creationId xmlns:p14="http://schemas.microsoft.com/office/powerpoint/2010/main" val="3946221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8CC8CFA-AC3B-4644-8588-994A5FBBFA4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3640996-41DA-4618-A9CE-27C697D53A6F}"/>
              </a:ext>
            </a:extLst>
          </p:cNvPr>
          <p:cNvSpPr>
            <a:spLocks noGrp="1"/>
          </p:cNvSpPr>
          <p:nvPr>
            <p:ph sz="half" idx="1"/>
          </p:nvPr>
        </p:nvSpPr>
        <p:spPr>
          <a:xfrm>
            <a:off x="457200" y="1600200"/>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6A5CE3E6-87B5-4D9C-9F26-C11E75626A4A}"/>
              </a:ext>
            </a:extLst>
          </p:cNvPr>
          <p:cNvSpPr>
            <a:spLocks noGrp="1"/>
          </p:cNvSpPr>
          <p:nvPr>
            <p:ph sz="half" idx="2"/>
          </p:nvPr>
        </p:nvSpPr>
        <p:spPr>
          <a:xfrm>
            <a:off x="4648200" y="1600200"/>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CC329433-8A57-4E6E-9DE7-F0584E0FCFB6}"/>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id="{9EA7F1B0-E5B2-4502-B27C-9943D5165157}"/>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id="{BFF651D1-18B6-44DB-87CE-9A169A172038}"/>
              </a:ext>
            </a:extLst>
          </p:cNvPr>
          <p:cNvSpPr>
            <a:spLocks noGrp="1"/>
          </p:cNvSpPr>
          <p:nvPr>
            <p:ph type="sldNum" sz="quarter" idx="12"/>
          </p:nvPr>
        </p:nvSpPr>
        <p:spPr/>
        <p:txBody>
          <a:bodyPr/>
          <a:lstStyle>
            <a:lvl1pPr>
              <a:defRPr/>
            </a:lvl1pPr>
          </a:lstStyle>
          <a:p>
            <a:fld id="{615E1BF4-D6F6-4B76-B621-464DE4901DFF}" type="slidenum">
              <a:rPr lang="tr-TR" altLang="tr-TR"/>
              <a:pPr/>
              <a:t>‹#›</a:t>
            </a:fld>
            <a:endParaRPr lang="tr-TR" altLang="tr-TR"/>
          </a:p>
        </p:txBody>
      </p:sp>
    </p:spTree>
    <p:extLst>
      <p:ext uri="{BB962C8B-B14F-4D97-AF65-F5344CB8AC3E}">
        <p14:creationId xmlns:p14="http://schemas.microsoft.com/office/powerpoint/2010/main" val="1911998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932E8B5-D239-461A-B6C6-94A9256EEAF1}"/>
              </a:ext>
            </a:extLst>
          </p:cNvPr>
          <p:cNvSpPr>
            <a:spLocks noGrp="1"/>
          </p:cNvSpPr>
          <p:nvPr>
            <p:ph type="title"/>
          </p:nvPr>
        </p:nvSpPr>
        <p:spPr>
          <a:xfrm>
            <a:off x="630238" y="365125"/>
            <a:ext cx="78867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7425FC2-09C0-4300-9AB3-998C7BF6C93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B451FDCF-1D58-4B79-85BC-2D2C6358A2B1}"/>
              </a:ext>
            </a:extLst>
          </p:cNvPr>
          <p:cNvSpPr>
            <a:spLocks noGrp="1"/>
          </p:cNvSpPr>
          <p:nvPr>
            <p:ph sz="half" idx="2"/>
          </p:nvPr>
        </p:nvSpPr>
        <p:spPr>
          <a:xfrm>
            <a:off x="630238" y="2505075"/>
            <a:ext cx="386873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F3246DBE-E365-4FEA-9603-59186FD5B98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F0DE98BA-402A-4255-A4E2-4737ECC11CED}"/>
              </a:ext>
            </a:extLst>
          </p:cNvPr>
          <p:cNvSpPr>
            <a:spLocks noGrp="1"/>
          </p:cNvSpPr>
          <p:nvPr>
            <p:ph sz="quarter" idx="4"/>
          </p:nvPr>
        </p:nvSpPr>
        <p:spPr>
          <a:xfrm>
            <a:off x="4629150" y="2505075"/>
            <a:ext cx="38877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123F33F3-307E-4796-BC50-86022BB32977}"/>
              </a:ext>
            </a:extLst>
          </p:cNvPr>
          <p:cNvSpPr>
            <a:spLocks noGrp="1"/>
          </p:cNvSpPr>
          <p:nvPr>
            <p:ph type="dt" sz="half" idx="10"/>
          </p:nvPr>
        </p:nvSpPr>
        <p:spPr/>
        <p:txBody>
          <a:bodyPr/>
          <a:lstStyle>
            <a:lvl1pPr>
              <a:defRPr/>
            </a:lvl1pPr>
          </a:lstStyle>
          <a:p>
            <a:endParaRPr lang="tr-TR" altLang="tr-TR"/>
          </a:p>
        </p:txBody>
      </p:sp>
      <p:sp>
        <p:nvSpPr>
          <p:cNvPr id="8" name="Alt Bilgi Yer Tutucusu 7">
            <a:extLst>
              <a:ext uri="{FF2B5EF4-FFF2-40B4-BE49-F238E27FC236}">
                <a16:creationId xmlns:a16="http://schemas.microsoft.com/office/drawing/2014/main" id="{60BD6B7F-60F6-45F1-8878-3C31F8438948}"/>
              </a:ext>
            </a:extLst>
          </p:cNvPr>
          <p:cNvSpPr>
            <a:spLocks noGrp="1"/>
          </p:cNvSpPr>
          <p:nvPr>
            <p:ph type="ftr" sz="quarter" idx="11"/>
          </p:nvPr>
        </p:nvSpPr>
        <p:spPr/>
        <p:txBody>
          <a:bodyPr/>
          <a:lstStyle>
            <a:lvl1pPr>
              <a:defRPr/>
            </a:lvl1pPr>
          </a:lstStyle>
          <a:p>
            <a:endParaRPr lang="tr-TR" altLang="tr-TR"/>
          </a:p>
        </p:txBody>
      </p:sp>
      <p:sp>
        <p:nvSpPr>
          <p:cNvPr id="9" name="Slayt Numarası Yer Tutucusu 8">
            <a:extLst>
              <a:ext uri="{FF2B5EF4-FFF2-40B4-BE49-F238E27FC236}">
                <a16:creationId xmlns:a16="http://schemas.microsoft.com/office/drawing/2014/main" id="{7A885B76-EE0B-47E6-A65E-6DA25C4FA838}"/>
              </a:ext>
            </a:extLst>
          </p:cNvPr>
          <p:cNvSpPr>
            <a:spLocks noGrp="1"/>
          </p:cNvSpPr>
          <p:nvPr>
            <p:ph type="sldNum" sz="quarter" idx="12"/>
          </p:nvPr>
        </p:nvSpPr>
        <p:spPr/>
        <p:txBody>
          <a:bodyPr/>
          <a:lstStyle>
            <a:lvl1pPr>
              <a:defRPr/>
            </a:lvl1pPr>
          </a:lstStyle>
          <a:p>
            <a:fld id="{4C96E7DB-7493-4939-8132-442CD424EFFB}" type="slidenum">
              <a:rPr lang="tr-TR" altLang="tr-TR"/>
              <a:pPr/>
              <a:t>‹#›</a:t>
            </a:fld>
            <a:endParaRPr lang="tr-TR" altLang="tr-TR"/>
          </a:p>
        </p:txBody>
      </p:sp>
    </p:spTree>
    <p:extLst>
      <p:ext uri="{BB962C8B-B14F-4D97-AF65-F5344CB8AC3E}">
        <p14:creationId xmlns:p14="http://schemas.microsoft.com/office/powerpoint/2010/main" val="1471638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6FCD1C7-CAE4-42ED-B8E5-C27772E39DC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4569E76-7F0F-4AC9-8F83-5FE833A98E5D}"/>
              </a:ext>
            </a:extLst>
          </p:cNvPr>
          <p:cNvSpPr>
            <a:spLocks noGrp="1"/>
          </p:cNvSpPr>
          <p:nvPr>
            <p:ph type="dt" sz="half" idx="10"/>
          </p:nvPr>
        </p:nvSpPr>
        <p:spPr/>
        <p:txBody>
          <a:bodyPr/>
          <a:lstStyle>
            <a:lvl1pPr>
              <a:defRPr/>
            </a:lvl1pPr>
          </a:lstStyle>
          <a:p>
            <a:endParaRPr lang="tr-TR" altLang="tr-TR"/>
          </a:p>
        </p:txBody>
      </p:sp>
      <p:sp>
        <p:nvSpPr>
          <p:cNvPr id="4" name="Alt Bilgi Yer Tutucusu 3">
            <a:extLst>
              <a:ext uri="{FF2B5EF4-FFF2-40B4-BE49-F238E27FC236}">
                <a16:creationId xmlns:a16="http://schemas.microsoft.com/office/drawing/2014/main" id="{CE14CD4B-7A23-4A4A-B6D7-60728BD58C46}"/>
              </a:ext>
            </a:extLst>
          </p:cNvPr>
          <p:cNvSpPr>
            <a:spLocks noGrp="1"/>
          </p:cNvSpPr>
          <p:nvPr>
            <p:ph type="ftr" sz="quarter" idx="11"/>
          </p:nvPr>
        </p:nvSpPr>
        <p:spPr/>
        <p:txBody>
          <a:bodyPr/>
          <a:lstStyle>
            <a:lvl1pPr>
              <a:defRPr/>
            </a:lvl1pPr>
          </a:lstStyle>
          <a:p>
            <a:endParaRPr lang="tr-TR" altLang="tr-TR"/>
          </a:p>
        </p:txBody>
      </p:sp>
      <p:sp>
        <p:nvSpPr>
          <p:cNvPr id="5" name="Slayt Numarası Yer Tutucusu 4">
            <a:extLst>
              <a:ext uri="{FF2B5EF4-FFF2-40B4-BE49-F238E27FC236}">
                <a16:creationId xmlns:a16="http://schemas.microsoft.com/office/drawing/2014/main" id="{F64131FB-F171-4FCD-8910-699BD947302B}"/>
              </a:ext>
            </a:extLst>
          </p:cNvPr>
          <p:cNvSpPr>
            <a:spLocks noGrp="1"/>
          </p:cNvSpPr>
          <p:nvPr>
            <p:ph type="sldNum" sz="quarter" idx="12"/>
          </p:nvPr>
        </p:nvSpPr>
        <p:spPr/>
        <p:txBody>
          <a:bodyPr/>
          <a:lstStyle>
            <a:lvl1pPr>
              <a:defRPr/>
            </a:lvl1pPr>
          </a:lstStyle>
          <a:p>
            <a:fld id="{F807CEDD-8936-4DF6-B4E9-500319220A64}" type="slidenum">
              <a:rPr lang="tr-TR" altLang="tr-TR"/>
              <a:pPr/>
              <a:t>‹#›</a:t>
            </a:fld>
            <a:endParaRPr lang="tr-TR" altLang="tr-TR"/>
          </a:p>
        </p:txBody>
      </p:sp>
    </p:spTree>
    <p:extLst>
      <p:ext uri="{BB962C8B-B14F-4D97-AF65-F5344CB8AC3E}">
        <p14:creationId xmlns:p14="http://schemas.microsoft.com/office/powerpoint/2010/main" val="2446972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553EBC01-0B5D-45BE-BD34-9C7B4CEB8A98}"/>
              </a:ext>
            </a:extLst>
          </p:cNvPr>
          <p:cNvSpPr>
            <a:spLocks noGrp="1"/>
          </p:cNvSpPr>
          <p:nvPr>
            <p:ph type="dt" sz="half" idx="10"/>
          </p:nvPr>
        </p:nvSpPr>
        <p:spPr/>
        <p:txBody>
          <a:bodyPr/>
          <a:lstStyle>
            <a:lvl1pPr>
              <a:defRPr/>
            </a:lvl1pPr>
          </a:lstStyle>
          <a:p>
            <a:endParaRPr lang="tr-TR" altLang="tr-TR"/>
          </a:p>
        </p:txBody>
      </p:sp>
      <p:sp>
        <p:nvSpPr>
          <p:cNvPr id="3" name="Alt Bilgi Yer Tutucusu 2">
            <a:extLst>
              <a:ext uri="{FF2B5EF4-FFF2-40B4-BE49-F238E27FC236}">
                <a16:creationId xmlns:a16="http://schemas.microsoft.com/office/drawing/2014/main" id="{5B358F36-426C-4C0C-B740-533A2F4C7937}"/>
              </a:ext>
            </a:extLst>
          </p:cNvPr>
          <p:cNvSpPr>
            <a:spLocks noGrp="1"/>
          </p:cNvSpPr>
          <p:nvPr>
            <p:ph type="ftr" sz="quarter" idx="11"/>
          </p:nvPr>
        </p:nvSpPr>
        <p:spPr/>
        <p:txBody>
          <a:bodyPr/>
          <a:lstStyle>
            <a:lvl1pPr>
              <a:defRPr/>
            </a:lvl1pPr>
          </a:lstStyle>
          <a:p>
            <a:endParaRPr lang="tr-TR" altLang="tr-TR"/>
          </a:p>
        </p:txBody>
      </p:sp>
      <p:sp>
        <p:nvSpPr>
          <p:cNvPr id="4" name="Slayt Numarası Yer Tutucusu 3">
            <a:extLst>
              <a:ext uri="{FF2B5EF4-FFF2-40B4-BE49-F238E27FC236}">
                <a16:creationId xmlns:a16="http://schemas.microsoft.com/office/drawing/2014/main" id="{B9C860EE-1372-45B6-88D4-829423EBAEE3}"/>
              </a:ext>
            </a:extLst>
          </p:cNvPr>
          <p:cNvSpPr>
            <a:spLocks noGrp="1"/>
          </p:cNvSpPr>
          <p:nvPr>
            <p:ph type="sldNum" sz="quarter" idx="12"/>
          </p:nvPr>
        </p:nvSpPr>
        <p:spPr/>
        <p:txBody>
          <a:bodyPr/>
          <a:lstStyle>
            <a:lvl1pPr>
              <a:defRPr/>
            </a:lvl1pPr>
          </a:lstStyle>
          <a:p>
            <a:fld id="{9AE1FFE9-A106-479A-BE41-65D5D28F4C9A}" type="slidenum">
              <a:rPr lang="tr-TR" altLang="tr-TR"/>
              <a:pPr/>
              <a:t>‹#›</a:t>
            </a:fld>
            <a:endParaRPr lang="tr-TR" altLang="tr-TR"/>
          </a:p>
        </p:txBody>
      </p:sp>
    </p:spTree>
    <p:extLst>
      <p:ext uri="{BB962C8B-B14F-4D97-AF65-F5344CB8AC3E}">
        <p14:creationId xmlns:p14="http://schemas.microsoft.com/office/powerpoint/2010/main" val="3597830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ACDC71E-397F-4506-B4A0-3F7696C839AF}"/>
              </a:ext>
            </a:extLst>
          </p:cNvPr>
          <p:cNvSpPr>
            <a:spLocks noGrp="1"/>
          </p:cNvSpPr>
          <p:nvPr>
            <p:ph type="title"/>
          </p:nvPr>
        </p:nvSpPr>
        <p:spPr>
          <a:xfrm>
            <a:off x="630238" y="457200"/>
            <a:ext cx="2949575"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7ABB7FA5-1F61-4F66-B74E-C3FFA272000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0BE02DF-D95A-41B8-B2CC-C5F35F3A595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27BBAC6D-76DA-4A5A-BF67-B7CFB822751D}"/>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id="{730B64D8-6281-498C-BFD6-A053404EDA5C}"/>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id="{68194D8D-87CA-4FAD-B925-B41CF9496AA1}"/>
              </a:ext>
            </a:extLst>
          </p:cNvPr>
          <p:cNvSpPr>
            <a:spLocks noGrp="1"/>
          </p:cNvSpPr>
          <p:nvPr>
            <p:ph type="sldNum" sz="quarter" idx="12"/>
          </p:nvPr>
        </p:nvSpPr>
        <p:spPr/>
        <p:txBody>
          <a:bodyPr/>
          <a:lstStyle>
            <a:lvl1pPr>
              <a:defRPr/>
            </a:lvl1pPr>
          </a:lstStyle>
          <a:p>
            <a:fld id="{5DDB8BA6-8EBA-491E-8503-9BDB1745FB8D}" type="slidenum">
              <a:rPr lang="tr-TR" altLang="tr-TR"/>
              <a:pPr/>
              <a:t>‹#›</a:t>
            </a:fld>
            <a:endParaRPr lang="tr-TR" altLang="tr-TR"/>
          </a:p>
        </p:txBody>
      </p:sp>
    </p:spTree>
    <p:extLst>
      <p:ext uri="{BB962C8B-B14F-4D97-AF65-F5344CB8AC3E}">
        <p14:creationId xmlns:p14="http://schemas.microsoft.com/office/powerpoint/2010/main" val="419214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F536482-AF33-473E-AD93-F67EE3F6E172}"/>
              </a:ext>
            </a:extLst>
          </p:cNvPr>
          <p:cNvSpPr>
            <a:spLocks noGrp="1"/>
          </p:cNvSpPr>
          <p:nvPr>
            <p:ph type="title"/>
          </p:nvPr>
        </p:nvSpPr>
        <p:spPr>
          <a:xfrm>
            <a:off x="630238" y="457200"/>
            <a:ext cx="2949575"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0201114-751E-4BDA-9D4F-5DDFE82DF17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1BAF31E-34DB-4453-8CDB-9C8CE22A9B1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87EBAD57-94E0-438D-8775-9C46EA78292E}"/>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id="{810BE1E4-6FB3-4C62-A563-555B0B7CF3E2}"/>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id="{23F3D956-5E95-4548-8970-996F9224A034}"/>
              </a:ext>
            </a:extLst>
          </p:cNvPr>
          <p:cNvSpPr>
            <a:spLocks noGrp="1"/>
          </p:cNvSpPr>
          <p:nvPr>
            <p:ph type="sldNum" sz="quarter" idx="12"/>
          </p:nvPr>
        </p:nvSpPr>
        <p:spPr/>
        <p:txBody>
          <a:bodyPr/>
          <a:lstStyle>
            <a:lvl1pPr>
              <a:defRPr/>
            </a:lvl1pPr>
          </a:lstStyle>
          <a:p>
            <a:fld id="{C7D314BD-F7D9-4981-A2F4-00149AE6D704}" type="slidenum">
              <a:rPr lang="tr-TR" altLang="tr-TR"/>
              <a:pPr/>
              <a:t>‹#›</a:t>
            </a:fld>
            <a:endParaRPr lang="tr-TR" altLang="tr-TR"/>
          </a:p>
        </p:txBody>
      </p:sp>
    </p:spTree>
    <p:extLst>
      <p:ext uri="{BB962C8B-B14F-4D97-AF65-F5344CB8AC3E}">
        <p14:creationId xmlns:p14="http://schemas.microsoft.com/office/powerpoint/2010/main" val="522134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72706" name="Group 2">
            <a:extLst>
              <a:ext uri="{FF2B5EF4-FFF2-40B4-BE49-F238E27FC236}">
                <a16:creationId xmlns:a16="http://schemas.microsoft.com/office/drawing/2014/main" id="{07238068-BB14-4F22-A4F6-886E4758D805}"/>
              </a:ext>
            </a:extLst>
          </p:cNvPr>
          <p:cNvGrpSpPr>
            <a:grpSpLocks/>
          </p:cNvGrpSpPr>
          <p:nvPr/>
        </p:nvGrpSpPr>
        <p:grpSpPr bwMode="auto">
          <a:xfrm>
            <a:off x="0" y="0"/>
            <a:ext cx="9144000" cy="6934200"/>
            <a:chOff x="0" y="0"/>
            <a:chExt cx="5760" cy="4368"/>
          </a:xfrm>
        </p:grpSpPr>
        <p:sp>
          <p:nvSpPr>
            <p:cNvPr id="72707" name="Freeform 3">
              <a:extLst>
                <a:ext uri="{FF2B5EF4-FFF2-40B4-BE49-F238E27FC236}">
                  <a16:creationId xmlns:a16="http://schemas.microsoft.com/office/drawing/2014/main" id="{3FA46538-8B0A-4178-AE90-0BEF6389A010}"/>
                </a:ext>
              </a:extLst>
            </p:cNvPr>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2708" name="Freeform 4">
              <a:extLst>
                <a:ext uri="{FF2B5EF4-FFF2-40B4-BE49-F238E27FC236}">
                  <a16:creationId xmlns:a16="http://schemas.microsoft.com/office/drawing/2014/main" id="{C09CCCED-DDFE-4606-8F8A-7C997077BCDD}"/>
                </a:ext>
              </a:extLst>
            </p:cNvPr>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2709" name="Freeform 5">
              <a:extLst>
                <a:ext uri="{FF2B5EF4-FFF2-40B4-BE49-F238E27FC236}">
                  <a16:creationId xmlns:a16="http://schemas.microsoft.com/office/drawing/2014/main" id="{6D4679FA-95C0-4D5C-9016-51EC8200992E}"/>
                </a:ext>
              </a:extLst>
            </p:cNvPr>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2710" name="Freeform 6">
              <a:extLst>
                <a:ext uri="{FF2B5EF4-FFF2-40B4-BE49-F238E27FC236}">
                  <a16:creationId xmlns:a16="http://schemas.microsoft.com/office/drawing/2014/main" id="{5A58ECB9-81B6-4374-96AE-373D089C9550}"/>
                </a:ext>
              </a:extLst>
            </p:cNvPr>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2711" name="Freeform 7">
              <a:extLst>
                <a:ext uri="{FF2B5EF4-FFF2-40B4-BE49-F238E27FC236}">
                  <a16:creationId xmlns:a16="http://schemas.microsoft.com/office/drawing/2014/main" id="{8B4C86D4-9451-4290-8217-D2212807A86F}"/>
                </a:ext>
              </a:extLst>
            </p:cNvPr>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2712" name="Freeform 8">
              <a:extLst>
                <a:ext uri="{FF2B5EF4-FFF2-40B4-BE49-F238E27FC236}">
                  <a16:creationId xmlns:a16="http://schemas.microsoft.com/office/drawing/2014/main" id="{A617116A-3651-4B70-95BF-440F6341F28B}"/>
                </a:ext>
              </a:extLst>
            </p:cNvPr>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2713" name="Freeform 9">
              <a:extLst>
                <a:ext uri="{FF2B5EF4-FFF2-40B4-BE49-F238E27FC236}">
                  <a16:creationId xmlns:a16="http://schemas.microsoft.com/office/drawing/2014/main" id="{9DCF59A7-8450-4B3D-BA6D-F25BBEE395A5}"/>
                </a:ext>
              </a:extLst>
            </p:cNvPr>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2714" name="Freeform 10">
              <a:extLst>
                <a:ext uri="{FF2B5EF4-FFF2-40B4-BE49-F238E27FC236}">
                  <a16:creationId xmlns:a16="http://schemas.microsoft.com/office/drawing/2014/main" id="{B14CCFED-897C-49B3-A952-27C6B5238D5F}"/>
                </a:ext>
              </a:extLst>
            </p:cNvPr>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2715" name="Freeform 11">
              <a:extLst>
                <a:ext uri="{FF2B5EF4-FFF2-40B4-BE49-F238E27FC236}">
                  <a16:creationId xmlns:a16="http://schemas.microsoft.com/office/drawing/2014/main" id="{25644AEC-B9C3-4505-9E79-B0E50795E9DF}"/>
                </a:ext>
              </a:extLst>
            </p:cNvPr>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2716" name="Rectangle 12">
              <a:extLst>
                <a:ext uri="{FF2B5EF4-FFF2-40B4-BE49-F238E27FC236}">
                  <a16:creationId xmlns:a16="http://schemas.microsoft.com/office/drawing/2014/main" id="{F3ECE806-D9F2-4E85-98FB-A485AA3AABB2}"/>
                </a:ext>
              </a:extLst>
            </p:cNvPr>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p>
          </p:txBody>
        </p:sp>
        <p:sp>
          <p:nvSpPr>
            <p:cNvPr id="72717" name="Rectangle 13">
              <a:extLst>
                <a:ext uri="{FF2B5EF4-FFF2-40B4-BE49-F238E27FC236}">
                  <a16:creationId xmlns:a16="http://schemas.microsoft.com/office/drawing/2014/main" id="{303D8D6C-9AA1-480C-A55F-8B65A934DF97}"/>
                </a:ext>
              </a:extLst>
            </p:cNvPr>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p>
          </p:txBody>
        </p:sp>
        <p:sp>
          <p:nvSpPr>
            <p:cNvPr id="72718" name="Freeform 14">
              <a:extLst>
                <a:ext uri="{FF2B5EF4-FFF2-40B4-BE49-F238E27FC236}">
                  <a16:creationId xmlns:a16="http://schemas.microsoft.com/office/drawing/2014/main" id="{C96FC894-466A-4E35-9BE9-0F1300ED6809}"/>
                </a:ext>
              </a:extLst>
            </p:cNvPr>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2719" name="Freeform 15">
              <a:extLst>
                <a:ext uri="{FF2B5EF4-FFF2-40B4-BE49-F238E27FC236}">
                  <a16:creationId xmlns:a16="http://schemas.microsoft.com/office/drawing/2014/main" id="{0FA58C12-C04E-4AF4-B831-CB6EF9AFC9CB}"/>
                </a:ext>
              </a:extLst>
            </p:cNvPr>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2720" name="Freeform 16">
              <a:extLst>
                <a:ext uri="{FF2B5EF4-FFF2-40B4-BE49-F238E27FC236}">
                  <a16:creationId xmlns:a16="http://schemas.microsoft.com/office/drawing/2014/main" id="{F15E544F-6E34-401C-9738-71DFD23476F1}"/>
                </a:ext>
              </a:extLst>
            </p:cNvPr>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2721" name="Freeform 17">
              <a:extLst>
                <a:ext uri="{FF2B5EF4-FFF2-40B4-BE49-F238E27FC236}">
                  <a16:creationId xmlns:a16="http://schemas.microsoft.com/office/drawing/2014/main" id="{729A1619-731A-4B92-B57D-4D6A05A79AFB}"/>
                </a:ext>
              </a:extLst>
            </p:cNvPr>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2722" name="Freeform 18">
              <a:extLst>
                <a:ext uri="{FF2B5EF4-FFF2-40B4-BE49-F238E27FC236}">
                  <a16:creationId xmlns:a16="http://schemas.microsoft.com/office/drawing/2014/main" id="{167F952E-05CF-428E-BA8E-07F056C847F1}"/>
                </a:ext>
              </a:extLst>
            </p:cNvPr>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2723" name="Freeform 19">
              <a:extLst>
                <a:ext uri="{FF2B5EF4-FFF2-40B4-BE49-F238E27FC236}">
                  <a16:creationId xmlns:a16="http://schemas.microsoft.com/office/drawing/2014/main" id="{75347FFE-D06E-43B9-A578-2214F142C5D9}"/>
                </a:ext>
              </a:extLst>
            </p:cNvPr>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2724" name="Freeform 20">
              <a:extLst>
                <a:ext uri="{FF2B5EF4-FFF2-40B4-BE49-F238E27FC236}">
                  <a16:creationId xmlns:a16="http://schemas.microsoft.com/office/drawing/2014/main" id="{CFA67E3C-ABA9-4A08-B2D1-05D7C614FE12}"/>
                </a:ext>
              </a:extLst>
            </p:cNvPr>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72725" name="Rectangle 21">
            <a:extLst>
              <a:ext uri="{FF2B5EF4-FFF2-40B4-BE49-F238E27FC236}">
                <a16:creationId xmlns:a16="http://schemas.microsoft.com/office/drawing/2014/main" id="{3803877A-B3C7-4BE1-9FC6-F0EFB0B74FDD}"/>
              </a:ext>
            </a:extLst>
          </p:cNvPr>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72726" name="Rectangle 22">
            <a:extLst>
              <a:ext uri="{FF2B5EF4-FFF2-40B4-BE49-F238E27FC236}">
                <a16:creationId xmlns:a16="http://schemas.microsoft.com/office/drawing/2014/main" id="{6ADB9279-B856-4E7D-B294-129F198FDB07}"/>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72727" name="Rectangle 23">
            <a:extLst>
              <a:ext uri="{FF2B5EF4-FFF2-40B4-BE49-F238E27FC236}">
                <a16:creationId xmlns:a16="http://schemas.microsoft.com/office/drawing/2014/main" id="{FFD045A4-E6B7-4D6D-B375-3F63ECB21E8B}"/>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endParaRPr lang="tr-TR" altLang="tr-TR"/>
          </a:p>
        </p:txBody>
      </p:sp>
      <p:sp>
        <p:nvSpPr>
          <p:cNvPr id="72728" name="Rectangle 24">
            <a:extLst>
              <a:ext uri="{FF2B5EF4-FFF2-40B4-BE49-F238E27FC236}">
                <a16:creationId xmlns:a16="http://schemas.microsoft.com/office/drawing/2014/main" id="{92A64E9B-5322-4F48-9B3D-AD8C15814119}"/>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defRPr>
            </a:lvl1pPr>
          </a:lstStyle>
          <a:p>
            <a:endParaRPr lang="tr-TR" altLang="tr-TR"/>
          </a:p>
        </p:txBody>
      </p:sp>
      <p:sp>
        <p:nvSpPr>
          <p:cNvPr id="72729" name="Rectangle 25">
            <a:extLst>
              <a:ext uri="{FF2B5EF4-FFF2-40B4-BE49-F238E27FC236}">
                <a16:creationId xmlns:a16="http://schemas.microsoft.com/office/drawing/2014/main" id="{28F38F81-B010-47E8-B50D-74B046E3331E}"/>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fld id="{3324558F-ED47-447B-A20F-47D4C76A43AE}" type="slidenum">
              <a:rPr lang="tr-TR" altLang="tr-TR"/>
              <a:pPr/>
              <a:t>‹#›</a:t>
            </a:fld>
            <a:endParaRPr lang="tr-TR" altLang="tr-TR"/>
          </a:p>
        </p:txBody>
      </p:sp>
    </p:spTree>
  </p:cSld>
  <p:clrMap bg1="dk2" tx1="lt1" bg2="dk1" tx2="lt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ctr"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9pPr>
    </p:titleStyle>
    <p:bodyStyle>
      <a:lvl1pPr marL="342900" indent="-342900" algn="l" rtl="0" fontAlgn="base">
        <a:spcBef>
          <a:spcPct val="20000"/>
        </a:spcBef>
        <a:spcAft>
          <a:spcPct val="0"/>
        </a:spcAft>
        <a:buClr>
          <a:schemeClr val="hlink"/>
        </a:buClr>
        <a:buSzPct val="6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6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Rectangle 9">
            <a:extLst>
              <a:ext uri="{FF2B5EF4-FFF2-40B4-BE49-F238E27FC236}">
                <a16:creationId xmlns:a16="http://schemas.microsoft.com/office/drawing/2014/main" id="{CF6062D1-2532-42E4-AB4C-B00981D2A85F}"/>
              </a:ext>
            </a:extLst>
          </p:cNvPr>
          <p:cNvSpPr>
            <a:spLocks noGrp="1" noChangeArrowheads="1"/>
          </p:cNvSpPr>
          <p:nvPr>
            <p:ph type="title"/>
          </p:nvPr>
        </p:nvSpPr>
        <p:spPr/>
        <p:txBody>
          <a:bodyPr/>
          <a:lstStyle/>
          <a:p>
            <a:r>
              <a:rPr lang="tr-TR" altLang="tr-TR"/>
              <a:t>AİLE</a:t>
            </a:r>
          </a:p>
        </p:txBody>
      </p:sp>
      <p:sp>
        <p:nvSpPr>
          <p:cNvPr id="2058" name="Rectangle 10">
            <a:extLst>
              <a:ext uri="{FF2B5EF4-FFF2-40B4-BE49-F238E27FC236}">
                <a16:creationId xmlns:a16="http://schemas.microsoft.com/office/drawing/2014/main" id="{65DCDC29-8F15-49C8-9FC2-63E275A49555}"/>
              </a:ext>
            </a:extLst>
          </p:cNvPr>
          <p:cNvSpPr>
            <a:spLocks noGrp="1" noChangeArrowheads="1"/>
          </p:cNvSpPr>
          <p:nvPr>
            <p:ph type="body" idx="1"/>
          </p:nvPr>
        </p:nvSpPr>
        <p:spPr/>
        <p:txBody>
          <a:bodyPr/>
          <a:lstStyle/>
          <a:p>
            <a:r>
              <a:rPr lang="tr-TR" altLang="tr-TR"/>
              <a:t>Bir toplumda hukuki temele dayalı evlilik ve akraba bağlılığı (anne, baba, çocuklar, büyükanne ve baba ile yakın akrabalar) oluşmuş, aynı mekanda yaşayan en küçük toplumsal kurum olarak tanımlanan aile, çocuğun okulöncesi eğitimi açısından önemli bir sosyal kurumdur.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96E40AC9-3D35-4DBA-BD30-7824F821453B}"/>
              </a:ext>
            </a:extLst>
          </p:cNvPr>
          <p:cNvSpPr>
            <a:spLocks noGrp="1" noChangeArrowheads="1"/>
          </p:cNvSpPr>
          <p:nvPr>
            <p:ph type="title"/>
          </p:nvPr>
        </p:nvSpPr>
        <p:spPr/>
        <p:txBody>
          <a:bodyPr/>
          <a:lstStyle/>
          <a:p>
            <a:r>
              <a:rPr lang="tr-TR" altLang="tr-TR"/>
              <a:t> </a:t>
            </a:r>
            <a:r>
              <a:rPr lang="tr-TR" altLang="tr-TR" b="0"/>
              <a:t>Ailenin işlevleri</a:t>
            </a:r>
            <a:r>
              <a:rPr lang="tr-TR" altLang="tr-TR"/>
              <a:t> </a:t>
            </a:r>
          </a:p>
        </p:txBody>
      </p:sp>
      <p:sp>
        <p:nvSpPr>
          <p:cNvPr id="14339" name="Rectangle 3">
            <a:extLst>
              <a:ext uri="{FF2B5EF4-FFF2-40B4-BE49-F238E27FC236}">
                <a16:creationId xmlns:a16="http://schemas.microsoft.com/office/drawing/2014/main" id="{981B3671-343E-488F-8B16-92FD59D7BE15}"/>
              </a:ext>
            </a:extLst>
          </p:cNvPr>
          <p:cNvSpPr>
            <a:spLocks noGrp="1" noChangeArrowheads="1"/>
          </p:cNvSpPr>
          <p:nvPr>
            <p:ph type="body" idx="1"/>
          </p:nvPr>
        </p:nvSpPr>
        <p:spPr/>
        <p:txBody>
          <a:bodyPr/>
          <a:lstStyle/>
          <a:p>
            <a:r>
              <a:rPr lang="tr-TR" altLang="tr-TR"/>
              <a:t>ekonomik ihtiyaçları karşılamak, statü sağlamak, çocukların eğitimini planlamak, din eğitimi vermek, boş zaman faaliyetlerini gerçekleştirmek, aile üyelerinin birbirini koruması ve karşılıklı sevgi ortamı yaratmak gibi işlevlerdir.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8B03E73A-194B-44C4-878D-92527DDDBAC5}"/>
              </a:ext>
            </a:extLst>
          </p:cNvPr>
          <p:cNvSpPr>
            <a:spLocks noGrp="1" noChangeArrowheads="1"/>
          </p:cNvSpPr>
          <p:nvPr>
            <p:ph type="title"/>
          </p:nvPr>
        </p:nvSpPr>
        <p:spPr>
          <a:xfrm>
            <a:off x="457200" y="695325"/>
            <a:ext cx="8229600" cy="360363"/>
          </a:xfrm>
        </p:spPr>
        <p:txBody>
          <a:bodyPr/>
          <a:lstStyle/>
          <a:p>
            <a:r>
              <a:rPr lang="tr-TR" altLang="tr-TR" sz="4000"/>
              <a:t>Bilinen Geleneksel Aile Biçimleri</a:t>
            </a:r>
            <a:br>
              <a:rPr lang="tr-TR" altLang="tr-TR" sz="4000"/>
            </a:br>
            <a:endParaRPr lang="tr-TR" altLang="tr-TR" sz="4000"/>
          </a:p>
        </p:txBody>
      </p:sp>
      <p:sp>
        <p:nvSpPr>
          <p:cNvPr id="16387" name="Rectangle 3">
            <a:extLst>
              <a:ext uri="{FF2B5EF4-FFF2-40B4-BE49-F238E27FC236}">
                <a16:creationId xmlns:a16="http://schemas.microsoft.com/office/drawing/2014/main" id="{F4DAB9B0-D0D5-437A-854D-881EFC8821F9}"/>
              </a:ext>
            </a:extLst>
          </p:cNvPr>
          <p:cNvSpPr>
            <a:spLocks noGrp="1" noChangeArrowheads="1"/>
          </p:cNvSpPr>
          <p:nvPr>
            <p:ph type="body" idx="1"/>
          </p:nvPr>
        </p:nvSpPr>
        <p:spPr>
          <a:xfrm>
            <a:off x="395288" y="1341438"/>
            <a:ext cx="8497887" cy="5183187"/>
          </a:xfrm>
        </p:spPr>
        <p:txBody>
          <a:bodyPr/>
          <a:lstStyle/>
          <a:p>
            <a:pPr>
              <a:lnSpc>
                <a:spcPct val="80000"/>
              </a:lnSpc>
              <a:buClr>
                <a:schemeClr val="tx1"/>
              </a:buClr>
              <a:buFont typeface="Wingdings" panose="05000000000000000000" pitchFamily="2" charset="2"/>
              <a:buChar char="Ø"/>
            </a:pPr>
            <a:r>
              <a:rPr lang="tr-TR" altLang="tr-TR" sz="2000"/>
              <a:t>Çekirdek aile – bir tek anne ya da baba, aynı evde yaşıyorlar</a:t>
            </a:r>
          </a:p>
          <a:p>
            <a:pPr>
              <a:lnSpc>
                <a:spcPct val="80000"/>
              </a:lnSpc>
              <a:buClr>
                <a:schemeClr val="tx1"/>
              </a:buClr>
              <a:buFont typeface="Wingdings" panose="05000000000000000000" pitchFamily="2" charset="2"/>
              <a:buNone/>
            </a:pPr>
            <a:r>
              <a:rPr lang="tr-TR" altLang="tr-TR" sz="2000"/>
              <a:t>	A)     ilk evlilik aileleri</a:t>
            </a:r>
          </a:p>
          <a:p>
            <a:pPr>
              <a:lnSpc>
                <a:spcPct val="80000"/>
              </a:lnSpc>
              <a:buClr>
                <a:schemeClr val="tx1"/>
              </a:buClr>
              <a:buFont typeface="Wingdings" panose="05000000000000000000" pitchFamily="2" charset="2"/>
              <a:buNone/>
            </a:pPr>
            <a:r>
              <a:rPr lang="tr-TR" altLang="tr-TR" sz="2000"/>
              <a:t>	B)      Karışık ya da üvey anne veya baba aileleri</a:t>
            </a:r>
          </a:p>
          <a:p>
            <a:pPr>
              <a:lnSpc>
                <a:spcPct val="80000"/>
              </a:lnSpc>
              <a:buClr>
                <a:schemeClr val="tx1"/>
              </a:buClr>
              <a:buFont typeface="Wingdings" panose="05000000000000000000" pitchFamily="2" charset="2"/>
              <a:buChar char="Ø"/>
            </a:pPr>
            <a:r>
              <a:rPr lang="tr-TR" altLang="tr-TR" sz="2000"/>
              <a:t>Çekirdek aile, koca,karısı ve çocuklar birlikte yaşıyorlar</a:t>
            </a:r>
          </a:p>
          <a:p>
            <a:pPr>
              <a:lnSpc>
                <a:spcPct val="80000"/>
              </a:lnSpc>
              <a:buClr>
                <a:schemeClr val="tx1"/>
              </a:buClr>
              <a:buFont typeface="Wingdings" panose="05000000000000000000" pitchFamily="2" charset="2"/>
              <a:buNone/>
            </a:pPr>
            <a:r>
              <a:rPr lang="tr-TR" altLang="tr-TR" sz="2000"/>
              <a:t>	A)     ilk evlilik aileleri</a:t>
            </a:r>
          </a:p>
          <a:p>
            <a:pPr>
              <a:lnSpc>
                <a:spcPct val="80000"/>
              </a:lnSpc>
              <a:buClr>
                <a:schemeClr val="tx1"/>
              </a:buClr>
              <a:buFont typeface="Wingdings" panose="05000000000000000000" pitchFamily="2" charset="2"/>
              <a:buNone/>
            </a:pPr>
            <a:r>
              <a:rPr lang="tr-TR" altLang="tr-TR" sz="2000"/>
              <a:t>	B)      karışık ya da üvey anne baba aileleri</a:t>
            </a:r>
          </a:p>
          <a:p>
            <a:pPr>
              <a:lnSpc>
                <a:spcPct val="80000"/>
              </a:lnSpc>
              <a:buClr>
                <a:schemeClr val="tx1"/>
              </a:buClr>
              <a:buFont typeface="Wingdings" panose="05000000000000000000" pitchFamily="2" charset="2"/>
              <a:buChar char="Ø"/>
            </a:pPr>
            <a:r>
              <a:rPr lang="tr-TR" altLang="tr-TR" sz="2000"/>
              <a:t>Çekirdek aile – koca ve karısı yalnız yaşıyor; çocukları yok ya da onlarla yaşamıyor.</a:t>
            </a:r>
          </a:p>
          <a:p>
            <a:pPr>
              <a:lnSpc>
                <a:spcPct val="80000"/>
              </a:lnSpc>
              <a:buClr>
                <a:schemeClr val="tx1"/>
              </a:buClr>
              <a:buFont typeface="Wingdings" panose="05000000000000000000" pitchFamily="2" charset="2"/>
              <a:buNone/>
            </a:pPr>
            <a:r>
              <a:rPr lang="tr-TR" altLang="tr-TR" sz="2000"/>
              <a:t>	A)     tek meslek</a:t>
            </a:r>
          </a:p>
          <a:p>
            <a:pPr>
              <a:lnSpc>
                <a:spcPct val="80000"/>
              </a:lnSpc>
              <a:buClr>
                <a:schemeClr val="tx1"/>
              </a:buClr>
              <a:buFont typeface="Wingdings" panose="05000000000000000000" pitchFamily="2" charset="2"/>
              <a:buNone/>
            </a:pPr>
            <a:r>
              <a:rPr lang="tr-TR" altLang="tr-TR" sz="2000"/>
              <a:t>	B)      çift meslek</a:t>
            </a:r>
          </a:p>
          <a:p>
            <a:pPr>
              <a:lnSpc>
                <a:spcPct val="80000"/>
              </a:lnSpc>
              <a:buClr>
                <a:schemeClr val="tx1"/>
              </a:buClr>
              <a:buFont typeface="Wingdings" panose="05000000000000000000" pitchFamily="2" charset="2"/>
              <a:buChar char="Ø"/>
            </a:pPr>
            <a:r>
              <a:rPr lang="tr-TR" altLang="tr-TR" sz="2000"/>
              <a:t>Bir kişilik aile- erkek ya da kadın boşanma,terk,ayrılık ya da ölüm nedeniyle yalnız kalmış.</a:t>
            </a:r>
          </a:p>
          <a:p>
            <a:pPr>
              <a:lnSpc>
                <a:spcPct val="80000"/>
              </a:lnSpc>
              <a:buClr>
                <a:schemeClr val="tx1"/>
              </a:buClr>
              <a:buFont typeface="Wingdings" panose="05000000000000000000" pitchFamily="2" charset="2"/>
              <a:buChar char="Ø"/>
            </a:pPr>
            <a:r>
              <a:rPr lang="tr-TR" altLang="tr-TR" sz="2000"/>
              <a:t>Geniş aile- anne-baba,büyük anne baba ve çocuklar birlikte yaşıyor</a:t>
            </a:r>
          </a:p>
          <a:p>
            <a:pPr>
              <a:lnSpc>
                <a:spcPct val="80000"/>
              </a:lnSpc>
              <a:buClr>
                <a:schemeClr val="tx1"/>
              </a:buClr>
              <a:buFont typeface="Wingdings" panose="05000000000000000000" pitchFamily="2" charset="2"/>
              <a:buChar char="Ø"/>
            </a:pPr>
            <a:r>
              <a:rPr lang="tr-TR" altLang="tr-TR" sz="2000"/>
              <a:t>“Boş yuva” ailesi- yaşlı çiftler yalnız yaşıyor</a:t>
            </a:r>
          </a:p>
          <a:p>
            <a:pPr>
              <a:lnSpc>
                <a:spcPct val="80000"/>
              </a:lnSpc>
              <a:buClr>
                <a:schemeClr val="tx1"/>
              </a:buClr>
              <a:buFont typeface="Wingdings" panose="05000000000000000000" pitchFamily="2" charset="2"/>
              <a:buNone/>
            </a:pPr>
            <a:r>
              <a:rPr lang="tr-TR" altLang="tr-TR" sz="2000"/>
              <a:t>	A)     Çocuklar kolejde</a:t>
            </a:r>
          </a:p>
          <a:p>
            <a:pPr>
              <a:lnSpc>
                <a:spcPct val="80000"/>
              </a:lnSpc>
              <a:buClr>
                <a:schemeClr val="tx1"/>
              </a:buClr>
              <a:buFont typeface="Wingdings" panose="05000000000000000000" pitchFamily="2" charset="2"/>
              <a:buNone/>
            </a:pPr>
            <a:r>
              <a:rPr lang="tr-TR" altLang="tr-TR" sz="2000"/>
              <a:t>	B)     Çocukların kendi ailesi var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3F4510DF-F7FC-47E9-90CA-4150A3540C03}"/>
              </a:ext>
            </a:extLst>
          </p:cNvPr>
          <p:cNvSpPr>
            <a:spLocks noGrp="1" noChangeArrowheads="1"/>
          </p:cNvSpPr>
          <p:nvPr>
            <p:ph type="title"/>
          </p:nvPr>
        </p:nvSpPr>
        <p:spPr/>
        <p:txBody>
          <a:bodyPr/>
          <a:lstStyle/>
          <a:p>
            <a:r>
              <a:rPr lang="tr-TR" altLang="tr-TR" sz="4000"/>
              <a:t>Bilinen Geleneksel-olmayan aile biçimleri</a:t>
            </a:r>
          </a:p>
        </p:txBody>
      </p:sp>
      <p:sp>
        <p:nvSpPr>
          <p:cNvPr id="17411" name="Rectangle 3">
            <a:extLst>
              <a:ext uri="{FF2B5EF4-FFF2-40B4-BE49-F238E27FC236}">
                <a16:creationId xmlns:a16="http://schemas.microsoft.com/office/drawing/2014/main" id="{A01BDB59-92AC-4BC9-8834-3DA64E8888E7}"/>
              </a:ext>
            </a:extLst>
          </p:cNvPr>
          <p:cNvSpPr>
            <a:spLocks noGrp="1" noChangeArrowheads="1"/>
          </p:cNvSpPr>
          <p:nvPr>
            <p:ph type="body" idx="1"/>
          </p:nvPr>
        </p:nvSpPr>
        <p:spPr/>
        <p:txBody>
          <a:bodyPr/>
          <a:lstStyle/>
          <a:p>
            <a:r>
              <a:rPr lang="tr-TR" altLang="tr-TR"/>
              <a:t>Evlenmemiş anne ya da baba ve çocuk birlikte yalnız yaşıyorlar; </a:t>
            </a:r>
          </a:p>
          <a:p>
            <a:pPr lvl="1"/>
            <a:r>
              <a:rPr lang="tr-TR" altLang="tr-TR"/>
              <a:t>genellikle anne ve çocuk</a:t>
            </a:r>
          </a:p>
          <a:p>
            <a:r>
              <a:rPr lang="tr-TR" altLang="tr-TR"/>
              <a:t>Aynı evi paylaşan çift – birlikte yaşayan evlenmemiş çift</a:t>
            </a:r>
          </a:p>
          <a:p>
            <a:pPr lvl="1"/>
            <a:r>
              <a:rPr lang="tr-TR" altLang="tr-TR"/>
              <a:t>Aynı cinsiyetten kişiler eş olarak birlikte yaşıyor.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FF22D56B-6291-4AA6-911D-D52EAE911E8D}"/>
              </a:ext>
            </a:extLst>
          </p:cNvPr>
          <p:cNvSpPr>
            <a:spLocks noGrp="1" noChangeArrowheads="1"/>
          </p:cNvSpPr>
          <p:nvPr>
            <p:ph type="title"/>
          </p:nvPr>
        </p:nvSpPr>
        <p:spPr/>
        <p:txBody>
          <a:bodyPr/>
          <a:lstStyle/>
          <a:p>
            <a:r>
              <a:rPr lang="tr-TR" altLang="tr-TR" sz="4000" b="0"/>
              <a:t>Aile yapısı ve İşlevlerini Etkileyen Mevcut Eğilimler</a:t>
            </a:r>
            <a:r>
              <a:rPr lang="tr-TR" altLang="tr-TR" sz="4000"/>
              <a:t> </a:t>
            </a:r>
          </a:p>
        </p:txBody>
      </p:sp>
      <p:sp>
        <p:nvSpPr>
          <p:cNvPr id="18435" name="Rectangle 3">
            <a:extLst>
              <a:ext uri="{FF2B5EF4-FFF2-40B4-BE49-F238E27FC236}">
                <a16:creationId xmlns:a16="http://schemas.microsoft.com/office/drawing/2014/main" id="{6D1C31B1-DCE8-46C4-920C-8AB6483324CA}"/>
              </a:ext>
            </a:extLst>
          </p:cNvPr>
          <p:cNvSpPr>
            <a:spLocks noGrp="1" noChangeArrowheads="1"/>
          </p:cNvSpPr>
          <p:nvPr>
            <p:ph type="body" idx="1"/>
          </p:nvPr>
        </p:nvSpPr>
        <p:spPr>
          <a:xfrm>
            <a:off x="457200" y="1773238"/>
            <a:ext cx="8229600" cy="4357687"/>
          </a:xfrm>
        </p:spPr>
        <p:txBody>
          <a:bodyPr/>
          <a:lstStyle/>
          <a:p>
            <a:pPr>
              <a:lnSpc>
                <a:spcPct val="80000"/>
              </a:lnSpc>
            </a:pPr>
            <a:r>
              <a:rPr lang="tr-TR" altLang="tr-TR" sz="2400"/>
              <a:t>Nüfusun yaşlanması</a:t>
            </a:r>
          </a:p>
          <a:p>
            <a:pPr>
              <a:lnSpc>
                <a:spcPct val="80000"/>
              </a:lnSpc>
            </a:pPr>
            <a:r>
              <a:rPr lang="tr-TR" altLang="tr-TR" sz="2400"/>
              <a:t>Doğum oranlarında ve aile boyutlarında azalma</a:t>
            </a:r>
          </a:p>
          <a:p>
            <a:pPr>
              <a:lnSpc>
                <a:spcPct val="80000"/>
              </a:lnSpc>
            </a:pPr>
            <a:r>
              <a:rPr lang="tr-TR" altLang="tr-TR" sz="2400"/>
              <a:t>Zengin ve Yoksul arasında derinleşen uçurum</a:t>
            </a:r>
          </a:p>
          <a:p>
            <a:pPr>
              <a:lnSpc>
                <a:spcPct val="80000"/>
              </a:lnSpc>
            </a:pPr>
            <a:r>
              <a:rPr lang="tr-TR" altLang="tr-TR" sz="2400"/>
              <a:t>Kadınların eğitimden daha fazla yararlanması</a:t>
            </a:r>
          </a:p>
          <a:p>
            <a:pPr>
              <a:lnSpc>
                <a:spcPct val="80000"/>
              </a:lnSpc>
            </a:pPr>
            <a:r>
              <a:rPr lang="tr-TR" altLang="tr-TR" sz="2400"/>
              <a:t>Geç evlilikler</a:t>
            </a:r>
          </a:p>
          <a:p>
            <a:pPr>
              <a:lnSpc>
                <a:spcPct val="80000"/>
              </a:lnSpc>
            </a:pPr>
            <a:r>
              <a:rPr lang="tr-TR" altLang="tr-TR" sz="2400"/>
              <a:t>Artan boşanma ve yeniden evlenme oranları</a:t>
            </a:r>
          </a:p>
          <a:p>
            <a:pPr>
              <a:lnSpc>
                <a:spcPct val="80000"/>
              </a:lnSpc>
            </a:pPr>
            <a:r>
              <a:rPr lang="tr-TR" altLang="tr-TR" sz="2400"/>
              <a:t>Tek yaşayan aile büyüğü ve üvey anne-baba ailelerinin sayısında artış</a:t>
            </a:r>
          </a:p>
          <a:p>
            <a:pPr>
              <a:lnSpc>
                <a:spcPct val="80000"/>
              </a:lnSpc>
            </a:pPr>
            <a:r>
              <a:rPr lang="tr-TR" altLang="tr-TR" sz="2400"/>
              <a:t>Cinsiyet rollerinin değişmesi ve bulanıklaşması</a:t>
            </a:r>
          </a:p>
          <a:p>
            <a:pPr>
              <a:lnSpc>
                <a:spcPct val="80000"/>
              </a:lnSpc>
            </a:pPr>
            <a:r>
              <a:rPr lang="tr-TR" altLang="tr-TR" sz="2400"/>
              <a:t>Ev dışında kadınların çalışmasının artması</a:t>
            </a:r>
          </a:p>
          <a:p>
            <a:pPr>
              <a:lnSpc>
                <a:spcPct val="80000"/>
              </a:lnSpc>
            </a:pPr>
            <a:r>
              <a:rPr lang="tr-TR" altLang="tr-TR" sz="2400"/>
              <a:t>Çalışma zamanını azaltan ve daha çok boş zaman yaratan teknolojik gelişmeler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78DAAB0-5756-4BEF-8415-E46777A36CBF}"/>
              </a:ext>
            </a:extLst>
          </p:cNvPr>
          <p:cNvSpPr>
            <a:spLocks noGrp="1" noChangeArrowheads="1"/>
          </p:cNvSpPr>
          <p:nvPr>
            <p:ph type="title"/>
          </p:nvPr>
        </p:nvSpPr>
        <p:spPr/>
        <p:txBody>
          <a:bodyPr/>
          <a:lstStyle/>
          <a:p>
            <a:r>
              <a:rPr lang="tr-TR" altLang="tr-TR"/>
              <a:t>Ailenin İşlevleri</a:t>
            </a:r>
          </a:p>
        </p:txBody>
      </p:sp>
      <p:sp>
        <p:nvSpPr>
          <p:cNvPr id="7171" name="Rectangle 3">
            <a:extLst>
              <a:ext uri="{FF2B5EF4-FFF2-40B4-BE49-F238E27FC236}">
                <a16:creationId xmlns:a16="http://schemas.microsoft.com/office/drawing/2014/main" id="{DA01E8E2-2543-4D0F-B03B-741C09AF1EAD}"/>
              </a:ext>
            </a:extLst>
          </p:cNvPr>
          <p:cNvSpPr>
            <a:spLocks noGrp="1" noChangeArrowheads="1"/>
          </p:cNvSpPr>
          <p:nvPr>
            <p:ph type="body" idx="1"/>
          </p:nvPr>
        </p:nvSpPr>
        <p:spPr/>
        <p:txBody>
          <a:bodyPr/>
          <a:lstStyle/>
          <a:p>
            <a:r>
              <a:rPr lang="tr-TR" altLang="tr-TR"/>
              <a:t>Ailenin; biyolojik, ekonomik, sevgi, koruyuculuk, toplumsallaştırma, eğitim ve boş zamanları değerlendirme gibi işlevleri vardır.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BF652DB6-7412-461A-A5B0-A8EA82644C8B}"/>
              </a:ext>
            </a:extLst>
          </p:cNvPr>
          <p:cNvSpPr>
            <a:spLocks noGrp="1" noChangeArrowheads="1"/>
          </p:cNvSpPr>
          <p:nvPr>
            <p:ph type="title"/>
          </p:nvPr>
        </p:nvSpPr>
        <p:spPr/>
        <p:txBody>
          <a:bodyPr/>
          <a:lstStyle/>
          <a:p>
            <a:r>
              <a:rPr lang="tr-TR" altLang="tr-TR" sz="4000" b="0"/>
              <a:t>Aile Ortamından Okul Ortamına Geçiş</a:t>
            </a:r>
          </a:p>
        </p:txBody>
      </p:sp>
      <p:sp>
        <p:nvSpPr>
          <p:cNvPr id="8195" name="Rectangle 3">
            <a:extLst>
              <a:ext uri="{FF2B5EF4-FFF2-40B4-BE49-F238E27FC236}">
                <a16:creationId xmlns:a16="http://schemas.microsoft.com/office/drawing/2014/main" id="{F3B5B2FC-C0BF-48C3-86B4-3CD2C4071468}"/>
              </a:ext>
            </a:extLst>
          </p:cNvPr>
          <p:cNvSpPr>
            <a:spLocks noGrp="1" noChangeArrowheads="1"/>
          </p:cNvSpPr>
          <p:nvPr>
            <p:ph type="body" idx="1"/>
          </p:nvPr>
        </p:nvSpPr>
        <p:spPr/>
        <p:txBody>
          <a:bodyPr/>
          <a:lstStyle/>
          <a:p>
            <a:r>
              <a:rPr lang="tr-TR" altLang="tr-TR"/>
              <a:t>Hangi düzeyde olursa olsun okul, çocuğun aileden bağımsız hareket edebildiği çok önemli bir sosyal kurumdur. Okulöncesi eğitime başlayan çocuk ve ailesi yeni bir sosyal ve psikolojik ortama girmiştir.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19C6A1E5-8ECC-44CB-B6B4-46F1DF516EFE}"/>
              </a:ext>
            </a:extLst>
          </p:cNvPr>
          <p:cNvSpPr>
            <a:spLocks noGrp="1" noChangeArrowheads="1"/>
          </p:cNvSpPr>
          <p:nvPr>
            <p:ph type="body" idx="1"/>
          </p:nvPr>
        </p:nvSpPr>
        <p:spPr/>
        <p:txBody>
          <a:bodyPr/>
          <a:lstStyle/>
          <a:p>
            <a:r>
              <a:rPr lang="tr-TR" altLang="tr-TR"/>
              <a:t>Okulla birlikte hem ailenin hem de çocuğun sosyal çevresi de genişleyecektir. Örneğin; ailenin, önceleri annebaba, kardeşlar, aile büyükleri, akrabalar ve aile dostları ile olan ilişkileri, artık okul yönetimi, öğretmenler, okuldaki yardımcı personel, çocuğun okul, sınıf arkadaşları ve onların aileleri ile daha da genişleyecektir.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C64368B-F1C5-4C87-9604-145C98318450}"/>
              </a:ext>
            </a:extLst>
          </p:cNvPr>
          <p:cNvSpPr>
            <a:spLocks noGrp="1" noChangeArrowheads="1"/>
          </p:cNvSpPr>
          <p:nvPr>
            <p:ph type="title"/>
          </p:nvPr>
        </p:nvSpPr>
        <p:spPr/>
        <p:txBody>
          <a:bodyPr/>
          <a:lstStyle/>
          <a:p>
            <a:r>
              <a:rPr lang="tr-TR" altLang="tr-TR" b="0"/>
              <a:t>Aile Eğitimi</a:t>
            </a:r>
          </a:p>
        </p:txBody>
      </p:sp>
      <p:sp>
        <p:nvSpPr>
          <p:cNvPr id="10243" name="Rectangle 3">
            <a:extLst>
              <a:ext uri="{FF2B5EF4-FFF2-40B4-BE49-F238E27FC236}">
                <a16:creationId xmlns:a16="http://schemas.microsoft.com/office/drawing/2014/main" id="{E1C78E5D-282D-476B-AAEF-BD1C5715515C}"/>
              </a:ext>
            </a:extLst>
          </p:cNvPr>
          <p:cNvSpPr>
            <a:spLocks noGrp="1" noChangeArrowheads="1"/>
          </p:cNvSpPr>
          <p:nvPr>
            <p:ph type="body" idx="1"/>
          </p:nvPr>
        </p:nvSpPr>
        <p:spPr/>
        <p:txBody>
          <a:bodyPr/>
          <a:lstStyle/>
          <a:p>
            <a:r>
              <a:rPr lang="tr-TR" altLang="tr-TR" sz="2800" b="1"/>
              <a:t>Aile eğitimi genel anlamıyla; aile kurumunun devamını, bireylerin sağlıklı gelişimini, toplumun uyumlu, sorumlu üyesi olmalarını sağlamak amacıyla yapılan her tür ve düzeydeki eğitim sürecidir.</a:t>
            </a:r>
            <a:r>
              <a:rPr lang="tr-TR" altLang="tr-TR" sz="2800"/>
              <a:t> </a:t>
            </a:r>
          </a:p>
          <a:p>
            <a:pPr>
              <a:buFont typeface="Wingdings" panose="05000000000000000000" pitchFamily="2" charset="2"/>
              <a:buNone/>
            </a:pPr>
            <a:endParaRPr lang="tr-TR" altLang="tr-TR" sz="2800" b="1"/>
          </a:p>
          <a:p>
            <a:r>
              <a:rPr lang="tr-TR" altLang="tr-TR" sz="2800" b="1"/>
              <a:t>Aile eğitimi ailenin çeşitli gereksinimlerini karşılamaya yönelik eğitim sürecidir.</a:t>
            </a:r>
            <a:br>
              <a:rPr lang="tr-TR" altLang="tr-TR" sz="2800" b="1"/>
            </a:br>
            <a:endParaRPr lang="tr-TR" altLang="tr-TR" sz="2800"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B17B636-775F-4DF6-BB66-76D4F12CC8D4}"/>
              </a:ext>
            </a:extLst>
          </p:cNvPr>
          <p:cNvSpPr>
            <a:spLocks noGrp="1" noChangeArrowheads="1"/>
          </p:cNvSpPr>
          <p:nvPr>
            <p:ph type="title"/>
          </p:nvPr>
        </p:nvSpPr>
        <p:spPr/>
        <p:txBody>
          <a:bodyPr/>
          <a:lstStyle/>
          <a:p>
            <a:r>
              <a:rPr lang="tr-TR" altLang="tr-TR"/>
              <a:t>Aile Destekleri</a:t>
            </a:r>
          </a:p>
        </p:txBody>
      </p:sp>
      <p:sp>
        <p:nvSpPr>
          <p:cNvPr id="11267" name="Rectangle 3">
            <a:extLst>
              <a:ext uri="{FF2B5EF4-FFF2-40B4-BE49-F238E27FC236}">
                <a16:creationId xmlns:a16="http://schemas.microsoft.com/office/drawing/2014/main" id="{CF548CD0-FFEF-4CF4-9264-56641BCD654C}"/>
              </a:ext>
            </a:extLst>
          </p:cNvPr>
          <p:cNvSpPr>
            <a:spLocks noGrp="1" noChangeArrowheads="1"/>
          </p:cNvSpPr>
          <p:nvPr>
            <p:ph type="body" idx="1"/>
          </p:nvPr>
        </p:nvSpPr>
        <p:spPr/>
        <p:txBody>
          <a:bodyPr/>
          <a:lstStyle/>
          <a:p>
            <a:r>
              <a:rPr lang="tr-TR" altLang="tr-TR"/>
              <a:t>Türk ailesinde çocuk bakımı, aile yapılarına göre farklılık göstermekle birlikte, genellikle anneler tarafından üstlenilmektedir. Ancak, hem anne hem de babanın gün boyu çalışması, çocuk bakımında değişik seçenekleri de beraberinde getirmektedir. Bu bağlamda çocuk bakımı, informal ve formal yollarla gerçekleştirebilmektedir. </a:t>
            </a:r>
          </a:p>
          <a:p>
            <a:endParaRPr lang="tr-TR" alt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E353659-AF2E-469B-A7E3-4D4805D01059}"/>
              </a:ext>
            </a:extLst>
          </p:cNvPr>
          <p:cNvSpPr>
            <a:spLocks noGrp="1" noChangeArrowheads="1"/>
          </p:cNvSpPr>
          <p:nvPr>
            <p:ph type="title"/>
          </p:nvPr>
        </p:nvSpPr>
        <p:spPr/>
        <p:txBody>
          <a:bodyPr/>
          <a:lstStyle/>
          <a:p>
            <a:r>
              <a:rPr lang="tr-TR" altLang="tr-TR"/>
              <a:t>Toplumsal Değişim</a:t>
            </a:r>
          </a:p>
        </p:txBody>
      </p:sp>
      <p:sp>
        <p:nvSpPr>
          <p:cNvPr id="15363" name="Rectangle 3">
            <a:extLst>
              <a:ext uri="{FF2B5EF4-FFF2-40B4-BE49-F238E27FC236}">
                <a16:creationId xmlns:a16="http://schemas.microsoft.com/office/drawing/2014/main" id="{BA84C90F-09F1-4A7B-BD01-35FF870C8D08}"/>
              </a:ext>
            </a:extLst>
          </p:cNvPr>
          <p:cNvSpPr>
            <a:spLocks noGrp="1" noChangeArrowheads="1"/>
          </p:cNvSpPr>
          <p:nvPr>
            <p:ph type="body" idx="1"/>
          </p:nvPr>
        </p:nvSpPr>
        <p:spPr/>
        <p:txBody>
          <a:bodyPr/>
          <a:lstStyle/>
          <a:p>
            <a:r>
              <a:rPr lang="tr-TR" altLang="tr-TR" sz="2800"/>
              <a:t>Özellikle gün boyu çalışan anne babaların çocuklarına yeterli bakımı sağlayamayacakları durumlarda, çocukların okula hazırlanmaları için örgün eğitim programlarına başvurulmaktadır. Örneğin; Belçika, Danimarka, Fransa ve İtalya gibi sanayileşmiş ülkelerde anne babaların gün boyu çalışmak durumunda olmaları nedeniyle 3 yaşın altındaki çocuklar % 80'i okulöncesi programlara katılmaktadırlar. </a:t>
            </a:r>
          </a:p>
          <a:p>
            <a:endParaRPr lang="tr-TR" altLang="tr-TR"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F4C914BF-B7C5-4FAD-924B-5568C01CD1E1}"/>
              </a:ext>
            </a:extLst>
          </p:cNvPr>
          <p:cNvSpPr>
            <a:spLocks noGrp="1" noChangeArrowheads="1"/>
          </p:cNvSpPr>
          <p:nvPr>
            <p:ph type="title"/>
          </p:nvPr>
        </p:nvSpPr>
        <p:spPr/>
        <p:txBody>
          <a:bodyPr/>
          <a:lstStyle/>
          <a:p>
            <a:r>
              <a:rPr lang="tr-TR" altLang="tr-TR"/>
              <a:t>İnformal Bilgilenme Süreci</a:t>
            </a:r>
          </a:p>
        </p:txBody>
      </p:sp>
      <p:sp>
        <p:nvSpPr>
          <p:cNvPr id="12291" name="Rectangle 3">
            <a:extLst>
              <a:ext uri="{FF2B5EF4-FFF2-40B4-BE49-F238E27FC236}">
                <a16:creationId xmlns:a16="http://schemas.microsoft.com/office/drawing/2014/main" id="{4A1F4A1F-09B1-414C-B90D-F47241FA3DF7}"/>
              </a:ext>
            </a:extLst>
          </p:cNvPr>
          <p:cNvSpPr>
            <a:spLocks noGrp="1" noChangeArrowheads="1"/>
          </p:cNvSpPr>
          <p:nvPr>
            <p:ph type="body" idx="1"/>
          </p:nvPr>
        </p:nvSpPr>
        <p:spPr>
          <a:xfrm>
            <a:off x="457200" y="1630363"/>
            <a:ext cx="8229600" cy="4500562"/>
          </a:xfrm>
        </p:spPr>
        <p:txBody>
          <a:bodyPr/>
          <a:lstStyle/>
          <a:p>
            <a:r>
              <a:rPr lang="tr-TR" altLang="tr-TR"/>
              <a:t>İnformal bilgilenme süreci, yakın aile çevresi tarafından, genellikle aile büyükleri, akrabalar, bakıcılar, evdeki yardımcılar veya aile dostları tarafından yürütülmektedir. </a:t>
            </a:r>
          </a:p>
          <a:p>
            <a:endParaRPr lang="tr-TR" alt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3B37043-ECAF-4F27-8943-2F1DAE417E0E}"/>
              </a:ext>
            </a:extLst>
          </p:cNvPr>
          <p:cNvSpPr>
            <a:spLocks noGrp="1" noChangeArrowheads="1"/>
          </p:cNvSpPr>
          <p:nvPr>
            <p:ph type="title"/>
          </p:nvPr>
        </p:nvSpPr>
        <p:spPr/>
        <p:txBody>
          <a:bodyPr/>
          <a:lstStyle/>
          <a:p>
            <a:r>
              <a:rPr lang="tr-TR" altLang="tr-TR"/>
              <a:t>Formal Bilgilenme Süreci</a:t>
            </a:r>
          </a:p>
        </p:txBody>
      </p:sp>
      <p:sp>
        <p:nvSpPr>
          <p:cNvPr id="13315" name="Rectangle 3">
            <a:extLst>
              <a:ext uri="{FF2B5EF4-FFF2-40B4-BE49-F238E27FC236}">
                <a16:creationId xmlns:a16="http://schemas.microsoft.com/office/drawing/2014/main" id="{AC8F381D-B926-4EE1-A87B-08EA0B7F2752}"/>
              </a:ext>
            </a:extLst>
          </p:cNvPr>
          <p:cNvSpPr>
            <a:spLocks noGrp="1" noChangeArrowheads="1"/>
          </p:cNvSpPr>
          <p:nvPr>
            <p:ph type="body" idx="1"/>
          </p:nvPr>
        </p:nvSpPr>
        <p:spPr/>
        <p:txBody>
          <a:bodyPr/>
          <a:lstStyle/>
          <a:p>
            <a:r>
              <a:rPr lang="tr-TR" altLang="tr-TR"/>
              <a:t>Formal bilgilenme süreci, özel ve resmi olarak hizmet veren aile hizmet kuruluşları tarafından yürütülmektedir. Ancak ülkemizde bu konudaki yapılanmanın yetersiz olması nedeniyle bu süreç okul öncesi eğitim kurumları tarafından tamamlanmaya çalışılmaktadır</a:t>
            </a:r>
          </a:p>
        </p:txBody>
      </p:sp>
    </p:spTree>
  </p:cSld>
  <p:clrMapOvr>
    <a:masterClrMapping/>
  </p:clrMapOvr>
</p:sld>
</file>

<file path=ppt/theme/theme1.xml><?xml version="1.0" encoding="utf-8"?>
<a:theme xmlns:a="http://schemas.openxmlformats.org/drawingml/2006/main" name="Akçaağaç">
  <a:themeElements>
    <a:clrScheme name="Akçaağaç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Akçaağaç">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Akçaağaç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Akçaağaç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Akçaağaç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Akçaağaç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Akçaağaç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Akçaağaç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Akçaağaç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Akçaağaç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Akçaağaç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Maple</Template>
  <TotalTime>105</TotalTime>
  <Words>517</Words>
  <Application>Microsoft Office PowerPoint</Application>
  <PresentationFormat>Ekran Gösterisi (4:3)</PresentationFormat>
  <Paragraphs>52</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Times New Roman</vt:lpstr>
      <vt:lpstr>Wingdings</vt:lpstr>
      <vt:lpstr>Akçaağaç</vt:lpstr>
      <vt:lpstr>AİLE</vt:lpstr>
      <vt:lpstr>Ailenin İşlevleri</vt:lpstr>
      <vt:lpstr>Aile Ortamından Okul Ortamına Geçiş</vt:lpstr>
      <vt:lpstr>PowerPoint Sunusu</vt:lpstr>
      <vt:lpstr>Aile Eğitimi</vt:lpstr>
      <vt:lpstr>Aile Destekleri</vt:lpstr>
      <vt:lpstr>Toplumsal Değişim</vt:lpstr>
      <vt:lpstr>İnformal Bilgilenme Süreci</vt:lpstr>
      <vt:lpstr>Formal Bilgilenme Süreci</vt:lpstr>
      <vt:lpstr> Ailenin işlevleri </vt:lpstr>
      <vt:lpstr>Bilinen Geleneksel Aile Biçimleri </vt:lpstr>
      <vt:lpstr>Bilinen Geleneksel-olmayan aile biçimleri</vt:lpstr>
      <vt:lpstr>Aile yapısı ve İşlevlerini Etkileyen Mevcut Eğilimler </vt:lpstr>
    </vt:vector>
  </TitlesOfParts>
  <Company>2003</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Ailenin İşlevleri</dc:title>
  <dc:creator>http://www.nedir.org</dc:creator>
  <cp:keywords>aile</cp:keywords>
  <cp:lastModifiedBy>mehmet genç</cp:lastModifiedBy>
  <cp:revision>6</cp:revision>
  <dcterms:created xsi:type="dcterms:W3CDTF">2003-03-11T19:04:17Z</dcterms:created>
  <dcterms:modified xsi:type="dcterms:W3CDTF">2018-10-22T10:44:56Z</dcterms:modified>
</cp:coreProperties>
</file>