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1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13D9-10F8-4F40-8B1E-D30DBAAAC71E}" type="datetimeFigureOut">
              <a:rPr lang="tr-TR" smtClean="0"/>
              <a:t>11.05.2018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EB77-7DE3-42A9-92A3-8A58962BB8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13D9-10F8-4F40-8B1E-D30DBAAAC71E}" type="datetimeFigureOut">
              <a:rPr lang="tr-TR" smtClean="0"/>
              <a:t>11.05.2018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EB77-7DE3-42A9-92A3-8A58962BB8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13D9-10F8-4F40-8B1E-D30DBAAAC71E}" type="datetimeFigureOut">
              <a:rPr lang="tr-TR" smtClean="0"/>
              <a:t>11.05.2018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EB77-7DE3-42A9-92A3-8A58962BB8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13D9-10F8-4F40-8B1E-D30DBAAAC71E}" type="datetimeFigureOut">
              <a:rPr lang="tr-TR" smtClean="0"/>
              <a:t>11.05.2018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EB77-7DE3-42A9-92A3-8A58962BB8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13D9-10F8-4F40-8B1E-D30DBAAAC71E}" type="datetimeFigureOut">
              <a:rPr lang="tr-TR" smtClean="0"/>
              <a:t>11.05.2018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EB77-7DE3-42A9-92A3-8A58962BB8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13D9-10F8-4F40-8B1E-D30DBAAAC71E}" type="datetimeFigureOut">
              <a:rPr lang="tr-TR" smtClean="0"/>
              <a:t>11.05.2018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EB77-7DE3-42A9-92A3-8A58962BB8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13D9-10F8-4F40-8B1E-D30DBAAAC71E}" type="datetimeFigureOut">
              <a:rPr lang="tr-TR" smtClean="0"/>
              <a:t>11.05.2018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EB77-7DE3-42A9-92A3-8A58962BB8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13D9-10F8-4F40-8B1E-D30DBAAAC71E}" type="datetimeFigureOut">
              <a:rPr lang="tr-TR" smtClean="0"/>
              <a:t>11.05.2018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EB77-7DE3-42A9-92A3-8A58962BB8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13D9-10F8-4F40-8B1E-D30DBAAAC71E}" type="datetimeFigureOut">
              <a:rPr lang="tr-TR" smtClean="0"/>
              <a:t>11.05.2018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EB77-7DE3-42A9-92A3-8A58962BB8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13D9-10F8-4F40-8B1E-D30DBAAAC71E}" type="datetimeFigureOut">
              <a:rPr lang="tr-TR" smtClean="0"/>
              <a:t>11.05.2018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EB77-7DE3-42A9-92A3-8A58962BB8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13D9-10F8-4F40-8B1E-D30DBAAAC71E}" type="datetimeFigureOut">
              <a:rPr lang="tr-TR" smtClean="0"/>
              <a:t>11.05.2018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6DEB77-7DE3-42A9-92A3-8A58962BB87D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A913D9-10F8-4F40-8B1E-D30DBAAAC71E}" type="datetimeFigureOut">
              <a:rPr lang="tr-TR" smtClean="0"/>
              <a:t>11.05.2018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6DEB77-7DE3-42A9-92A3-8A58962BB87D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13584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</a:br>
            <a:b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</a:br>
            <a:b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</a:br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GÖSTERMEYE BAĞLI METİNLER</a:t>
            </a:r>
            <a:b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TİYATRO (OYUN)</a:t>
            </a:r>
            <a:b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</a:br>
            <a:endParaRPr lang="tr-T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67544" y="908720"/>
            <a:ext cx="7920552" cy="4072416"/>
          </a:xfrm>
        </p:spPr>
        <p:txBody>
          <a:bodyPr/>
          <a:lstStyle/>
          <a:p>
            <a:pPr algn="ctr"/>
            <a:br>
              <a:rPr lang="tr-TR" dirty="0"/>
            </a:br>
            <a:endParaRPr lang="tr-TR" dirty="0"/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5706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tr-TR" sz="3000" b="1" dirty="0"/>
              <a:t>Feeri</a:t>
            </a:r>
            <a:r>
              <a:rPr lang="tr-TR" sz="3000" dirty="0"/>
              <a:t>: Halk efsaneleri ile peri masallarından sahneye  uyarlanan, cinli, perili abartılı oyun.</a:t>
            </a:r>
          </a:p>
          <a:p>
            <a:r>
              <a:rPr lang="tr-TR" sz="3000" b="1" dirty="0"/>
              <a:t>Parodi</a:t>
            </a:r>
            <a:r>
              <a:rPr lang="tr-TR" sz="3000" dirty="0"/>
              <a:t>: Ciddi sayılan bir yapıtın bir bölümünü ya da tümünü alaya alarak biçimini bozmadan ona bambaşka öz vererek biçimle öz arasındaki bu ayrılıktan gülünç etki çıkartan tür.</a:t>
            </a:r>
          </a:p>
          <a:p>
            <a:r>
              <a:rPr lang="tr-TR" sz="3000" b="1" dirty="0"/>
              <a:t>Kabare</a:t>
            </a:r>
            <a:r>
              <a:rPr lang="tr-TR" sz="3000" dirty="0"/>
              <a:t>: Genellikle günlük, siyasi toplumsal konuları iğneleyici ve eleştirici bir tavırla yansıtan şarkı , parodi, söylev gibi ögelerden yararlanan, oyuncu ile seyircinin içli dışlı olduğu oyunlardır.</a:t>
            </a:r>
          </a:p>
          <a:p>
            <a:r>
              <a:rPr lang="tr-TR" sz="3000" b="1" dirty="0"/>
              <a:t>Dramaturg</a:t>
            </a:r>
            <a:r>
              <a:rPr lang="tr-TR" sz="3000" dirty="0"/>
              <a:t>: Tiyatroda oynanacak oyunu seçen kişidir. Oyunun masa çalışmasını yapar.</a:t>
            </a:r>
          </a:p>
          <a:p>
            <a:r>
              <a:rPr lang="tr-TR" sz="3000" b="1" dirty="0"/>
              <a:t>Prozodi</a:t>
            </a:r>
            <a:r>
              <a:rPr lang="tr-TR" sz="3000" dirty="0"/>
              <a:t>: Bir şiir bestesince hece vurgularının müzik vurgu ve yükselişiyle uyuşması ve bu yoldaki kurallar bütünü.</a:t>
            </a:r>
          </a:p>
        </p:txBody>
      </p:sp>
    </p:spTree>
    <p:extLst>
      <p:ext uri="{BB962C8B-B14F-4D97-AF65-F5344CB8AC3E}">
        <p14:creationId xmlns:p14="http://schemas.microsoft.com/office/powerpoint/2010/main" val="348850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4211960" cy="6858001"/>
          </a:xfrm>
        </p:spPr>
      </p:pic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050" name="Picture 2" descr="C:\Users\asus\AppData\Local\Microsoft\Windows\Temporary Internet Files\Content.IE5\9YJJ7N27\MP900163693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0"/>
            <a:ext cx="49736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09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-5541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	TRAJEDİ (TRAGEDYA)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92500" lnSpcReduction="10000"/>
          </a:bodyPr>
          <a:lstStyle/>
          <a:p>
            <a:r>
              <a:rPr lang="tr-TR" sz="3000" dirty="0"/>
              <a:t>İzleyicide korku ve acıma duyguları veren, izleyicinin acıklı olaylardan sonuçlar çıkararak ders almasını sağlamayı amaçlayan tiyatro türüne trajedi denir.</a:t>
            </a:r>
          </a:p>
          <a:p>
            <a:r>
              <a:rPr lang="tr-TR" sz="3000" dirty="0"/>
              <a:t>Trajedinin ilk örnekleri MÖ 6. yüzyılda Eski Yunan tanrılarından </a:t>
            </a:r>
            <a:r>
              <a:rPr lang="tr-TR" sz="3000" dirty="0" err="1"/>
              <a:t>Dionysos’a</a:t>
            </a:r>
            <a:r>
              <a:rPr lang="tr-TR" sz="3000" dirty="0"/>
              <a:t> düzenlenen törenlerden doğmuştur.</a:t>
            </a:r>
          </a:p>
          <a:p>
            <a:r>
              <a:rPr lang="tr-TR" sz="3000" dirty="0"/>
              <a:t>Trajedi, klasisizmin etkisiyle (Klasisizmde Eski Yunan ve Latin edebiyatı örnek alınır.) 17. yüzyılda yeniden canlanmış ve 19. yüzyılın ikinci yarısına kadar sürmüştür.</a:t>
            </a:r>
          </a:p>
          <a:p>
            <a:r>
              <a:rPr lang="tr-TR" sz="3000" dirty="0"/>
              <a:t>Eski Yunan edebiyatında </a:t>
            </a:r>
            <a:r>
              <a:rPr lang="tr-TR" sz="3000" dirty="0" err="1"/>
              <a:t>Aiskhyleos</a:t>
            </a:r>
            <a:r>
              <a:rPr lang="tr-TR" sz="3000" dirty="0"/>
              <a:t>(</a:t>
            </a:r>
            <a:r>
              <a:rPr lang="tr-TR" sz="3000" dirty="0" err="1"/>
              <a:t>Eshilos</a:t>
            </a:r>
            <a:r>
              <a:rPr lang="tr-TR" sz="3000" dirty="0"/>
              <a:t>), </a:t>
            </a:r>
            <a:r>
              <a:rPr lang="tr-TR" sz="3000" dirty="0" err="1"/>
              <a:t>Sophokles</a:t>
            </a:r>
            <a:r>
              <a:rPr lang="tr-TR" sz="3000" dirty="0"/>
              <a:t> ve Euripides; 17. yüzyıl Fransız edebiyatında </a:t>
            </a:r>
            <a:r>
              <a:rPr lang="tr-TR" sz="3000" dirty="0" err="1"/>
              <a:t>Corneille</a:t>
            </a:r>
            <a:r>
              <a:rPr lang="tr-TR" sz="3000" dirty="0"/>
              <a:t> ve </a:t>
            </a:r>
            <a:r>
              <a:rPr lang="tr-TR" sz="3000" dirty="0" err="1"/>
              <a:t>Racine</a:t>
            </a:r>
            <a:r>
              <a:rPr lang="tr-TR" sz="3000" dirty="0"/>
              <a:t> önemli trajedi yazarlarıdır.</a:t>
            </a:r>
          </a:p>
          <a:p>
            <a:r>
              <a:rPr lang="tr-TR" sz="3000" dirty="0"/>
              <a:t>Orhan Asena’nın Hürrem Sultan’ı trajedi türünde yazılmış bir eserdir.</a:t>
            </a:r>
          </a:p>
          <a:p>
            <a:endParaRPr lang="tr-TR" sz="3000" dirty="0"/>
          </a:p>
          <a:p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312450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tr-TR" sz="2800" b="1" dirty="0"/>
              <a:t>Trajedinin Özellikleri</a:t>
            </a:r>
            <a:endParaRPr lang="tr-TR" sz="2800" dirty="0"/>
          </a:p>
          <a:p>
            <a:r>
              <a:rPr lang="tr-TR" sz="2800" dirty="0"/>
              <a:t>Konular tarih ve mitolojiden alınır.</a:t>
            </a:r>
          </a:p>
          <a:p>
            <a:r>
              <a:rPr lang="tr-TR" sz="2800" dirty="0"/>
              <a:t>Beş perde (bölüm) olarak yazılır.</a:t>
            </a:r>
          </a:p>
          <a:p>
            <a:r>
              <a:rPr lang="tr-TR" sz="2800" dirty="0"/>
              <a:t>Kişiler olağanüstü varlıklar ve soylulardır. (Krallar, tanrıçalar...)</a:t>
            </a:r>
          </a:p>
          <a:p>
            <a:r>
              <a:rPr lang="tr-TR" sz="2800" dirty="0"/>
              <a:t>Soylu bir üslup kullanılır, kaba sözlere yer  verilmez.</a:t>
            </a:r>
          </a:p>
          <a:p>
            <a:r>
              <a:rPr lang="tr-TR" sz="2800" dirty="0"/>
              <a:t>Baştan sonra ağırbaşlı bir hava içinde geçer.</a:t>
            </a:r>
          </a:p>
          <a:p>
            <a:r>
              <a:rPr lang="tr-TR" sz="2800" dirty="0"/>
              <a:t>Korku ve acı uyandıracak olaylar sahnede gösterilmez.</a:t>
            </a:r>
          </a:p>
          <a:p>
            <a:r>
              <a:rPr lang="tr-TR" sz="2800" dirty="0"/>
              <a:t>Sadece manzum olarak yazılır.</a:t>
            </a:r>
          </a:p>
          <a:p>
            <a:r>
              <a:rPr lang="tr-TR" sz="2800" dirty="0"/>
              <a:t>Diyalog ve koro bölümlerinden oluşur.</a:t>
            </a:r>
          </a:p>
          <a:p>
            <a:r>
              <a:rPr lang="tr-TR" sz="2800" dirty="0"/>
              <a:t>Üç birlik kuralına (yer, olay, zaman) uyulur. Yani eser, bir ana olay etrafında aynı mekanda ve 24 saat içinde gerçekleşenleri anlatır.</a:t>
            </a:r>
          </a:p>
          <a:p>
            <a:r>
              <a:rPr lang="tr-TR" sz="2800" dirty="0"/>
              <a:t>Erdem, kader, ahlak, töre ve geleneklere üstün bir değer verilir.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07722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tr-TR" sz="3300" b="1" dirty="0"/>
              <a:t>KOMEDİ (KOMEDYA)</a:t>
            </a:r>
            <a:endParaRPr lang="tr-TR" sz="3300" dirty="0"/>
          </a:p>
          <a:p>
            <a:r>
              <a:rPr lang="tr-TR" sz="3300" dirty="0"/>
              <a:t>Yaşamın gülünç yönlerini konu edinen tiyatro türüne komedi denir.</a:t>
            </a:r>
          </a:p>
          <a:p>
            <a:r>
              <a:rPr lang="tr-TR" sz="3300" dirty="0"/>
              <a:t>Komedi de tıpkı trajedi gibi Eski Yunan’da Dionysos adına yapılan törenlerde doğmuştur.</a:t>
            </a:r>
          </a:p>
          <a:p>
            <a:r>
              <a:rPr lang="tr-TR" sz="3300" dirty="0"/>
              <a:t>Eski Yunan edebiyatında </a:t>
            </a:r>
            <a:r>
              <a:rPr lang="tr-TR" sz="3300" dirty="0" err="1"/>
              <a:t>Aristophanes</a:t>
            </a:r>
            <a:r>
              <a:rPr lang="tr-TR" sz="3300" dirty="0"/>
              <a:t> ve </a:t>
            </a:r>
            <a:r>
              <a:rPr lang="tr-TR" sz="3300" dirty="0" err="1"/>
              <a:t>Menandros</a:t>
            </a:r>
            <a:r>
              <a:rPr lang="tr-TR" sz="3300" dirty="0"/>
              <a:t>, Latin edebiyatında </a:t>
            </a:r>
            <a:r>
              <a:rPr lang="tr-TR" sz="3300" dirty="0" err="1"/>
              <a:t>Terentius</a:t>
            </a:r>
            <a:r>
              <a:rPr lang="tr-TR" sz="3300" dirty="0"/>
              <a:t> ve </a:t>
            </a:r>
            <a:r>
              <a:rPr lang="tr-TR" sz="3300" dirty="0" err="1"/>
              <a:t>Plautus</a:t>
            </a:r>
            <a:r>
              <a:rPr lang="tr-TR" sz="3300" dirty="0"/>
              <a:t>, 17. yüzyıl Fransız edebiyatında Moliere önemli komedi yazarlarıdır.</a:t>
            </a:r>
          </a:p>
          <a:p>
            <a:r>
              <a:rPr lang="tr-TR" sz="3300" dirty="0"/>
              <a:t>Türk edebiyatının ilk tiyatro örneği olan Şinasi’nin Şair Evlenmesi komedi türünde yazılmıştır.</a:t>
            </a:r>
          </a:p>
          <a:p>
            <a:endParaRPr lang="tr-TR" sz="3300" dirty="0"/>
          </a:p>
        </p:txBody>
      </p:sp>
    </p:spTree>
    <p:extLst>
      <p:ext uri="{BB962C8B-B14F-4D97-AF65-F5344CB8AC3E}">
        <p14:creationId xmlns:p14="http://schemas.microsoft.com/office/powerpoint/2010/main" val="66675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000" b="1" dirty="0"/>
              <a:t>                   Komedinin Özellikleri</a:t>
            </a:r>
            <a:endParaRPr lang="tr-TR" sz="3000" dirty="0"/>
          </a:p>
          <a:p>
            <a:r>
              <a:rPr lang="tr-TR" sz="3000" dirty="0"/>
              <a:t>Konular günlük yaşamdan alınır.</a:t>
            </a:r>
          </a:p>
          <a:p>
            <a:r>
              <a:rPr lang="tr-TR" sz="3000" dirty="0"/>
              <a:t>Kişiler halktan, sıradan kişilerdir.</a:t>
            </a:r>
          </a:p>
          <a:p>
            <a:r>
              <a:rPr lang="tr-TR" sz="3000" dirty="0"/>
              <a:t>Perde sayısı değişebilir. (Başlangıçta sadece beş perdeden oluşurdu.)</a:t>
            </a:r>
          </a:p>
          <a:p>
            <a:r>
              <a:rPr lang="tr-TR" sz="3000" dirty="0"/>
              <a:t>Üç birlik kuralına (yer, olay, zaman birliği) uyulur.</a:t>
            </a:r>
          </a:p>
          <a:p>
            <a:r>
              <a:rPr lang="tr-TR" sz="3000" dirty="0"/>
              <a:t>Üslupta soyluluk aranmaz.</a:t>
            </a:r>
          </a:p>
          <a:p>
            <a:r>
              <a:rPr lang="tr-TR" sz="3000" dirty="0"/>
              <a:t>Kaba şakalara ve sözlere yer verilir.</a:t>
            </a:r>
          </a:p>
          <a:p>
            <a:r>
              <a:rPr lang="tr-TR" sz="3000" dirty="0"/>
              <a:t>Her türlü olay (öldürme, yaralama...) sahnede gösterilir.</a:t>
            </a:r>
          </a:p>
          <a:p>
            <a:r>
              <a:rPr lang="tr-TR" sz="3000" dirty="0"/>
              <a:t>Nazım ve nesir karışık olabilir. (Başlangıçta sadece manzumdur.)</a:t>
            </a:r>
          </a:p>
          <a:p>
            <a:r>
              <a:rPr lang="tr-TR" sz="3000" dirty="0"/>
              <a:t>Diyalog ve koro bölümlerinden oluşur.</a:t>
            </a:r>
          </a:p>
          <a:p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369274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000" b="1" dirty="0"/>
              <a:t>                               Komedi Çeşitleri</a:t>
            </a:r>
            <a:endParaRPr lang="tr-TR" sz="3000" dirty="0"/>
          </a:p>
          <a:p>
            <a:r>
              <a:rPr lang="tr-TR" sz="3000" b="1" dirty="0"/>
              <a:t>Karakter Komedisi</a:t>
            </a:r>
            <a:r>
              <a:rPr lang="tr-TR" sz="3000" dirty="0"/>
              <a:t>: İnsanların gülünç yönlerini ele alan komedi çeşididir.</a:t>
            </a:r>
          </a:p>
          <a:p>
            <a:r>
              <a:rPr lang="tr-TR" sz="3000" b="1" dirty="0"/>
              <a:t>Töre Komedisi:</a:t>
            </a:r>
            <a:r>
              <a:rPr lang="tr-TR" sz="3000" dirty="0"/>
              <a:t> Toplumun gülünç ve aksak taraflarını işleyen komedi çeşididir.</a:t>
            </a:r>
          </a:p>
          <a:p>
            <a:r>
              <a:rPr lang="tr-TR" sz="3000" b="1" dirty="0"/>
              <a:t>Vodvil:</a:t>
            </a:r>
            <a:r>
              <a:rPr lang="tr-TR" sz="3000" dirty="0"/>
              <a:t> Hareketli, eğlenceli bir konu etrafında gelişen, şarkılara da yer verilen komedi çeşididir.</a:t>
            </a:r>
          </a:p>
          <a:p>
            <a:r>
              <a:rPr lang="tr-TR" sz="3000" b="1" dirty="0"/>
              <a:t>Entrika Komedisi:</a:t>
            </a:r>
            <a:r>
              <a:rPr lang="tr-TR" sz="3000" dirty="0"/>
              <a:t> Olayların hileye ve şaşırtmaya göre şekillendiği komedi çeşididir.</a:t>
            </a:r>
          </a:p>
          <a:p>
            <a:r>
              <a:rPr lang="tr-TR" sz="3000" b="1" dirty="0"/>
              <a:t>Komedi Santimantal:</a:t>
            </a:r>
            <a:r>
              <a:rPr lang="tr-TR" sz="3000" dirty="0"/>
              <a:t> İzleyiciyi güldürürken duygulandıran komedi çeşididir.</a:t>
            </a:r>
          </a:p>
          <a:p>
            <a:r>
              <a:rPr lang="tr-TR" sz="3000" b="1" dirty="0"/>
              <a:t>Fars:</a:t>
            </a:r>
            <a:r>
              <a:rPr lang="tr-TR" sz="3000" dirty="0"/>
              <a:t> Yalnızca güldürme amacı güden kaba komedidir.</a:t>
            </a:r>
          </a:p>
          <a:p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388408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000" b="1" dirty="0"/>
              <a:t>                                     DRAM</a:t>
            </a:r>
            <a:endParaRPr lang="tr-TR" sz="3000" dirty="0"/>
          </a:p>
          <a:p>
            <a:r>
              <a:rPr lang="tr-TR" sz="3000" dirty="0"/>
              <a:t>Acıklı ve gülünç olayların bir arada bulunduğu bu yönüyle hayata daha yakın olan tiyatro çeşidine dram denir.</a:t>
            </a:r>
          </a:p>
          <a:p>
            <a:r>
              <a:rPr lang="tr-TR" sz="3000" dirty="0"/>
              <a:t>Dramı, trajedi ve komedinin katı biçimciliğine bir tepki, modern tiyatronun başlangıcı olarak görebiliriz.</a:t>
            </a:r>
          </a:p>
          <a:p>
            <a:r>
              <a:rPr lang="tr-TR" sz="3000" dirty="0"/>
              <a:t>İngiliz edebiyatında Shakespeare, Alman edebiyatında Goethe ve </a:t>
            </a:r>
            <a:r>
              <a:rPr lang="tr-TR" sz="3000" dirty="0" err="1"/>
              <a:t>Schiller</a:t>
            </a:r>
            <a:r>
              <a:rPr lang="tr-TR" sz="3000" dirty="0"/>
              <a:t>, Fransız edebiyatında Victor Hugo dram türünün önemli sanatçılarıdır.</a:t>
            </a:r>
          </a:p>
          <a:p>
            <a:r>
              <a:rPr lang="tr-TR" sz="3000" dirty="0"/>
              <a:t>Türk edebiyatında Namık Kemal ve Abdülhak Hamit</a:t>
            </a:r>
          </a:p>
          <a:p>
            <a:pPr marL="0" indent="0">
              <a:buNone/>
            </a:pPr>
            <a:r>
              <a:rPr lang="tr-TR" sz="3000" dirty="0"/>
              <a:t>    Tarhan dram türünün ilk örneklerini vermiştir.</a:t>
            </a:r>
          </a:p>
          <a:p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80881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b="1" dirty="0"/>
              <a:t>                      Dramın Özellikleri</a:t>
            </a:r>
            <a:endParaRPr lang="tr-TR" sz="3200" dirty="0"/>
          </a:p>
          <a:p>
            <a:r>
              <a:rPr lang="tr-TR" sz="3200" dirty="0"/>
              <a:t>Kişiler her sınıftan olabilir.</a:t>
            </a:r>
          </a:p>
          <a:p>
            <a:r>
              <a:rPr lang="tr-TR" sz="3200" dirty="0"/>
              <a:t>Hem tarihi konular hem de güncel konular işlenebilir.</a:t>
            </a:r>
          </a:p>
          <a:p>
            <a:r>
              <a:rPr lang="tr-TR" sz="3200" dirty="0"/>
              <a:t>Üç birlik kuralına uyulmaz.</a:t>
            </a:r>
          </a:p>
          <a:p>
            <a:r>
              <a:rPr lang="tr-TR" sz="3200" dirty="0"/>
              <a:t>Nazım veya nesir olabilir.</a:t>
            </a:r>
          </a:p>
          <a:p>
            <a:r>
              <a:rPr lang="tr-TR" sz="3200" dirty="0"/>
              <a:t>Her türlü çirkin olay sahnede gösterilebilir.</a:t>
            </a:r>
          </a:p>
          <a:p>
            <a:r>
              <a:rPr lang="tr-TR" sz="3200" dirty="0"/>
              <a:t>Perde sayısı farklı farklı olabilir.</a:t>
            </a:r>
          </a:p>
          <a:p>
            <a:r>
              <a:rPr lang="tr-TR" sz="3200" dirty="0"/>
              <a:t>Acıklı ve gülünç olaylar bir arada verilir.</a:t>
            </a:r>
          </a:p>
          <a:p>
            <a:r>
              <a:rPr lang="tr-TR" sz="3200" dirty="0"/>
              <a:t>Üslupta soyluluk aranmaz.</a:t>
            </a: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43141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tr-TR" sz="3200" b="1" dirty="0"/>
              <a:t>Dram Çeşitleri</a:t>
            </a:r>
            <a:endParaRPr lang="tr-TR" sz="3200" dirty="0"/>
          </a:p>
          <a:p>
            <a:r>
              <a:rPr lang="tr-TR" sz="3200" b="1" dirty="0"/>
              <a:t>Feeri:</a:t>
            </a:r>
            <a:r>
              <a:rPr lang="tr-TR" sz="3200" dirty="0"/>
              <a:t> Masalımsı, olağanüstü olayları işleyen dram çeşididir.</a:t>
            </a:r>
          </a:p>
          <a:p>
            <a:r>
              <a:rPr lang="tr-TR" sz="3200" b="1" dirty="0"/>
              <a:t>Melodram:</a:t>
            </a:r>
            <a:r>
              <a:rPr lang="tr-TR" sz="3200" dirty="0"/>
              <a:t> “Besteli dram” anlamına gelen melodramlar acıklı rastlantılar üzerine kurulmuş dram çeşididir.</a:t>
            </a:r>
          </a:p>
          <a:p>
            <a:r>
              <a:rPr lang="tr-TR" sz="3200" b="1" dirty="0"/>
              <a:t>Trajikomik:</a:t>
            </a:r>
            <a:r>
              <a:rPr lang="tr-TR" sz="3200" dirty="0"/>
              <a:t> Hem acıklı hem de gülünç olayların anlatıldığı dram çeşididir.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5469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asus\AppData\Local\Microsoft\Windows\Temporary Internet Files\Content.IE5\KDS0B9NM\MC900089784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3901415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sus\AppData\Local\Microsoft\Windows\Temporary Internet Files\Content.IE5\NW1JTMIM\MC900343201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980728"/>
            <a:ext cx="5472608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534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b="1" dirty="0"/>
              <a:t>                                  ÇAĞDAŞ TİYATRO</a:t>
            </a:r>
            <a:endParaRPr lang="tr-TR" sz="3200" dirty="0"/>
          </a:p>
          <a:p>
            <a:r>
              <a:rPr lang="tr-TR" sz="3200" dirty="0"/>
              <a:t>Günümüz tiyatrosu, görünüş ve amaçları birbirinden farklı </a:t>
            </a:r>
          </a:p>
          <a:p>
            <a:pPr marL="0" indent="0">
              <a:buNone/>
            </a:pPr>
            <a:r>
              <a:rPr lang="tr-TR" sz="3200" dirty="0"/>
              <a:t>   “</a:t>
            </a:r>
            <a:r>
              <a:rPr lang="tr-TR" sz="3200" b="1" dirty="0"/>
              <a:t>absürt</a:t>
            </a:r>
            <a:r>
              <a:rPr lang="tr-TR" sz="3200" dirty="0"/>
              <a:t> tiyatro” ve “</a:t>
            </a:r>
            <a:r>
              <a:rPr lang="tr-TR" sz="3200" b="1" dirty="0"/>
              <a:t>epik</a:t>
            </a:r>
            <a:r>
              <a:rPr lang="tr-TR" sz="3200" dirty="0"/>
              <a:t> tiyatro” olmak üzere iki kola ayrılmıştır.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88562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000" b="1" dirty="0"/>
              <a:t>             ABSÜRT (UYUMSUZ, SAÇMA) TİYATRO</a:t>
            </a:r>
            <a:endParaRPr lang="tr-TR" sz="3000" dirty="0"/>
          </a:p>
          <a:p>
            <a:r>
              <a:rPr lang="tr-TR" sz="3000" dirty="0"/>
              <a:t>Absürt tiyatroda, geleneksel tiyatronun kuralları ve düzenleri hiçe sayılır.</a:t>
            </a:r>
          </a:p>
          <a:p>
            <a:r>
              <a:rPr lang="tr-TR" sz="3000" dirty="0"/>
              <a:t>Absürt tiyatroya göre tiyatro, her şeyi anlamaktan, canlandırmaktan ziyade bir ses ve hareket düzenidir. Bundan dolayı olaylar arasında bağ kurulması şart olarak görülmemiştir. Birbirleriyle ilgisiz sesler, sözler, eylemler sahnede canlandırılmıştır.</a:t>
            </a:r>
          </a:p>
          <a:p>
            <a:r>
              <a:rPr lang="tr-TR" sz="3000" dirty="0"/>
              <a:t>Perde düzenine, serim, düğüm, çözüm bölümlerine önem verilmez. Absürt tiyatro ürünleri saçma denilebilecek kurgularla ve sembollerle doludur. Dünya edebiyatında </a:t>
            </a:r>
            <a:r>
              <a:rPr lang="tr-TR" sz="3000" dirty="0" err="1"/>
              <a:t>Samuel</a:t>
            </a:r>
            <a:r>
              <a:rPr lang="tr-TR" sz="3000" dirty="0"/>
              <a:t> </a:t>
            </a:r>
            <a:r>
              <a:rPr lang="tr-TR" sz="3000" dirty="0" err="1"/>
              <a:t>Beckett</a:t>
            </a:r>
            <a:r>
              <a:rPr lang="tr-TR" sz="3000" dirty="0"/>
              <a:t> (</a:t>
            </a:r>
            <a:r>
              <a:rPr lang="tr-TR" sz="3000" dirty="0" err="1"/>
              <a:t>Godot'yu</a:t>
            </a:r>
            <a:r>
              <a:rPr lang="tr-TR" sz="3000" dirty="0"/>
              <a:t> Beklerken ), Türk edebiyatında Güngör Dilmen (Canlı Maymun Lokantası adlı eseriyle) bu tiyatro çeşidinin önemli temsilcilerindendir.</a:t>
            </a:r>
          </a:p>
          <a:p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55717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tr-TR" sz="3000" b="1" dirty="0"/>
              <a:t>EPİK TİYATRO</a:t>
            </a:r>
            <a:endParaRPr lang="tr-TR" sz="3000" dirty="0"/>
          </a:p>
          <a:p>
            <a:r>
              <a:rPr lang="tr-TR" sz="3000" dirty="0"/>
              <a:t>Alman yazar Bertold Brecht’in ortaya koyduğu, bizde “Keşanlı Ali Destanı”yla ilk örneğini Haldun Taner’in verdiği tiyatro çeşididir.</a:t>
            </a:r>
          </a:p>
          <a:p>
            <a:r>
              <a:rPr lang="tr-TR" sz="3000" dirty="0"/>
              <a:t>Epik tiyatro, oyunun izleyiciyi büyülemesine karşıdır. İzleyicinin kendini oyuna kaptırmasını istemez. İzleyiciyi sahneye yabancılaştırarak, izleyiciyi de oyunun içine çekmeyi, onların tartışmasını, düşünmesini amaçlar.</a:t>
            </a:r>
          </a:p>
          <a:p>
            <a:r>
              <a:rPr lang="tr-TR" sz="3000" dirty="0"/>
              <a:t>İzleyiciyi uyanık tutmak için oyunun arasına şarkılar, tekerlemeler, oyunu aniden kesen açıklamalar konur.</a:t>
            </a:r>
          </a:p>
          <a:p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305421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tr-TR" sz="3300" dirty="0"/>
              <a:t>Yaşamda görülen olayları sahnede canlandırma sanatına ve bu amaçla yazılmış eserlere tiyatro denir.</a:t>
            </a:r>
          </a:p>
          <a:p>
            <a:r>
              <a:rPr lang="tr-TR" sz="3300" dirty="0"/>
              <a:t>Tiyatrolar, tıpkı opera, sinema, bale gibi seyretmeye dayalı metinlerdir. </a:t>
            </a:r>
          </a:p>
          <a:p>
            <a:r>
              <a:rPr lang="tr-TR" sz="3300" dirty="0"/>
              <a:t>Dünya edebiyatında tiyatronun başlangıcı Eski Yunan’da bağbozumu tanrısı </a:t>
            </a:r>
            <a:r>
              <a:rPr lang="tr-TR" sz="3300" u="sng" dirty="0"/>
              <a:t>Dionysos</a:t>
            </a:r>
            <a:r>
              <a:rPr lang="tr-TR" sz="3300" dirty="0"/>
              <a:t>  adına düzenlenen törenlere kadar götürülebilir.</a:t>
            </a:r>
          </a:p>
          <a:p>
            <a:r>
              <a:rPr lang="tr-TR" sz="3300" dirty="0"/>
              <a:t>Tanzimat’tan önce Türk edebiyatında, meddah, karagöz, orta oyunu gibi geleneksel Türk tiyatroları bu türün işlevini üstleniyordu.</a:t>
            </a:r>
          </a:p>
          <a:p>
            <a:endParaRPr lang="tr-TR" sz="3300" dirty="0"/>
          </a:p>
        </p:txBody>
      </p:sp>
    </p:spTree>
    <p:extLst>
      <p:ext uri="{BB962C8B-B14F-4D97-AF65-F5344CB8AC3E}">
        <p14:creationId xmlns:p14="http://schemas.microsoft.com/office/powerpoint/2010/main" val="103174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tr-TR" sz="3400" dirty="0"/>
              <a:t>Türk edebiyatında modern anlamda (Batılı) tiyatro Tanzimat edebiyatıyla birlikte başlar.</a:t>
            </a:r>
          </a:p>
          <a:p>
            <a:r>
              <a:rPr lang="tr-TR" sz="3400" dirty="0"/>
              <a:t>İlk tiyatro eserimiz: 1859’da Şinasi’nin yazdığı Şair Evlenmesi’dir. Bu eser tek perdelik bir komedidir.</a:t>
            </a:r>
          </a:p>
          <a:p>
            <a:r>
              <a:rPr lang="tr-TR" sz="3400" dirty="0"/>
              <a:t>• Tanzimat edebiyatında Namık Kemal, Ahmet Vefik Paşa, Direktör Ali Bey gibi sanatçılar tiyatro türünde önemli çalışmalar yapmışlardır.</a:t>
            </a:r>
          </a:p>
          <a:p>
            <a:endParaRPr lang="tr-TR" sz="3400" dirty="0"/>
          </a:p>
        </p:txBody>
      </p:sp>
    </p:spTree>
    <p:extLst>
      <p:ext uri="{BB962C8B-B14F-4D97-AF65-F5344CB8AC3E}">
        <p14:creationId xmlns:p14="http://schemas.microsoft.com/office/powerpoint/2010/main" val="68911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tr-TR" sz="3400" dirty="0"/>
              <a:t>Tanzimat ikinci döneminden itibaren gerilemeye başlayan tiyatro Servet-i Fünun, Fecr-i Ati dönemlerinde durma noktasına gelmiştir. Milli Edebiyat’la birlikte tekrar hareketlendiğini söyleyebileceğimiz tiyatrodaki asıl gelişmeler Cumhuriyet döneminde olmuştur.</a:t>
            </a:r>
          </a:p>
          <a:p>
            <a:r>
              <a:rPr lang="tr-TR" sz="3400" dirty="0"/>
              <a:t>Faruk Nafiz Çamlıbel, Necip Fazıl Kısakürek, Haldun Taner, Reşat Nuri Güntekin, Necati Cumalı, Yusuf Ziya Ortaç, Turan Oflazoğlu, Recep Bilginer, Orhan Asena... başarılı tiyatro yazarlarımızdır.</a:t>
            </a:r>
          </a:p>
          <a:p>
            <a:endParaRPr lang="tr-TR" sz="3400" dirty="0"/>
          </a:p>
        </p:txBody>
      </p:sp>
    </p:spTree>
    <p:extLst>
      <p:ext uri="{BB962C8B-B14F-4D97-AF65-F5344CB8AC3E}">
        <p14:creationId xmlns:p14="http://schemas.microsoft.com/office/powerpoint/2010/main" val="86992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1382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/>
              <a:t>           </a:t>
            </a:r>
            <a:r>
              <a:rPr lang="tr-TR" b="1" dirty="0"/>
              <a:t>TİYATRO TERİMLERİ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r>
              <a:rPr lang="tr-TR" sz="3300" b="1" dirty="0"/>
              <a:t>Bale:</a:t>
            </a:r>
            <a:r>
              <a:rPr lang="tr-TR" sz="3300" dirty="0"/>
              <a:t> Sözsüz, sadece dansa dayalı olarak oynanan müzikli tiyatro çeşididir.</a:t>
            </a:r>
          </a:p>
          <a:p>
            <a:r>
              <a:rPr lang="tr-TR" sz="3300" b="1" dirty="0"/>
              <a:t>Dramatize etmek:</a:t>
            </a:r>
            <a:r>
              <a:rPr lang="tr-TR" sz="3300" dirty="0"/>
              <a:t> Bir düşünceyi, duyguyu ya da olayı canlandırarak anlatmaktır.</a:t>
            </a:r>
          </a:p>
          <a:p>
            <a:r>
              <a:rPr lang="tr-TR" sz="3300" b="1" dirty="0"/>
              <a:t>Epizot:</a:t>
            </a:r>
            <a:r>
              <a:rPr lang="tr-TR" sz="3300" dirty="0"/>
              <a:t> Bir tiyatro eserinde (romanda, hikayede) ana olayın içindeki ikinci olay.</a:t>
            </a:r>
          </a:p>
          <a:p>
            <a:r>
              <a:rPr lang="tr-TR" sz="3300" b="1" dirty="0"/>
              <a:t>Perde:</a:t>
            </a:r>
            <a:r>
              <a:rPr lang="tr-TR" sz="3300" dirty="0"/>
              <a:t> Bir sahne eserinin büyük bölümlerinin her biri; perdenin açılıp kapanmasına dek geçen oyun bölümü.</a:t>
            </a:r>
          </a:p>
          <a:p>
            <a:endParaRPr lang="tr-TR" sz="3300" dirty="0"/>
          </a:p>
        </p:txBody>
      </p:sp>
    </p:spTree>
    <p:extLst>
      <p:ext uri="{BB962C8B-B14F-4D97-AF65-F5344CB8AC3E}">
        <p14:creationId xmlns:p14="http://schemas.microsoft.com/office/powerpoint/2010/main" val="146385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588"/>
            <a:ext cx="9144000" cy="6855412"/>
          </a:xfrm>
        </p:spPr>
        <p:txBody>
          <a:bodyPr>
            <a:normAutofit fontScale="92500" lnSpcReduction="10000"/>
          </a:bodyPr>
          <a:lstStyle/>
          <a:p>
            <a:r>
              <a:rPr lang="tr-TR" sz="3300" b="1" dirty="0"/>
              <a:t>Fasıl:</a:t>
            </a:r>
            <a:r>
              <a:rPr lang="tr-TR" sz="3300" dirty="0"/>
              <a:t> Osmanlı ve Arap tiyatrosunda oyunun perde bölümü.</a:t>
            </a:r>
          </a:p>
          <a:p>
            <a:r>
              <a:rPr lang="tr-TR" sz="3300" b="1" dirty="0"/>
              <a:t>Jest:</a:t>
            </a:r>
            <a:r>
              <a:rPr lang="tr-TR" sz="3300" dirty="0"/>
              <a:t> El ve kolla yapılan anlamlı hareketler.</a:t>
            </a:r>
          </a:p>
          <a:p>
            <a:r>
              <a:rPr lang="tr-TR" sz="3300" b="1" dirty="0"/>
              <a:t>Mimik:</a:t>
            </a:r>
            <a:r>
              <a:rPr lang="tr-TR" sz="3300" dirty="0"/>
              <a:t> Anlamlı yüz hareketleri.</a:t>
            </a:r>
          </a:p>
          <a:p>
            <a:r>
              <a:rPr lang="tr-TR" sz="3300" b="1" dirty="0" err="1"/>
              <a:t>Konduit</a:t>
            </a:r>
            <a:r>
              <a:rPr lang="tr-TR" sz="3300" b="1" dirty="0"/>
              <a:t>:</a:t>
            </a:r>
            <a:r>
              <a:rPr lang="tr-TR" sz="3300" dirty="0"/>
              <a:t> Tiyatroda sahneye çıkma sırası gelen oyuncuları uyaran kişi.</a:t>
            </a:r>
          </a:p>
          <a:p>
            <a:r>
              <a:rPr lang="tr-TR" sz="3300" b="1" dirty="0"/>
              <a:t>Suflör:</a:t>
            </a:r>
            <a:r>
              <a:rPr lang="tr-TR" sz="3300" dirty="0"/>
              <a:t> İzleyicilere fark ettirmeden oyunculara sözlerini hatırlatan kişi.</a:t>
            </a:r>
          </a:p>
          <a:p>
            <a:r>
              <a:rPr lang="tr-TR" sz="3300" b="1" dirty="0"/>
              <a:t>Monolog:</a:t>
            </a:r>
            <a:r>
              <a:rPr lang="tr-TR" sz="3300" dirty="0"/>
              <a:t> Bir kişinin dinleyicilere anlattığı, genellikle güldüren oyun.</a:t>
            </a:r>
          </a:p>
          <a:p>
            <a:r>
              <a:rPr lang="tr-TR" sz="3300" b="1" dirty="0"/>
              <a:t>Opera:</a:t>
            </a:r>
            <a:r>
              <a:rPr lang="tr-TR" sz="3300" dirty="0"/>
              <a:t> Sözleri müzik eşliğinde söylenen, seçkin konuların işlendiği müzikli tiyatro çeşididir.</a:t>
            </a:r>
          </a:p>
          <a:p>
            <a:r>
              <a:rPr lang="tr-TR" sz="3300" b="1" dirty="0"/>
              <a:t>Operet:</a:t>
            </a:r>
            <a:r>
              <a:rPr lang="tr-TR" sz="3300" dirty="0"/>
              <a:t> Operaya benzeyen, sözlerinin bir kısmı müzikli, halk için yazılmış olan tiyatro çeşididir.</a:t>
            </a:r>
          </a:p>
          <a:p>
            <a:endParaRPr lang="tr-TR" sz="3300" dirty="0"/>
          </a:p>
        </p:txBody>
      </p:sp>
    </p:spTree>
    <p:extLst>
      <p:ext uri="{BB962C8B-B14F-4D97-AF65-F5344CB8AC3E}">
        <p14:creationId xmlns:p14="http://schemas.microsoft.com/office/powerpoint/2010/main" val="388380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tr-TR" sz="3300" b="1" dirty="0"/>
              <a:t>Pandomima:</a:t>
            </a:r>
            <a:r>
              <a:rPr lang="tr-TR" sz="3300" dirty="0"/>
              <a:t> Sözsüz olan, işaretlere dayayan oyun.</a:t>
            </a:r>
          </a:p>
          <a:p>
            <a:r>
              <a:rPr lang="tr-TR" sz="3300" b="1" dirty="0"/>
              <a:t>Replik:</a:t>
            </a:r>
            <a:r>
              <a:rPr lang="tr-TR" sz="3300" dirty="0"/>
              <a:t> Oyuncunun, sözü karşısındakine bırakırken söyleyeceği son söz; oyunda, karşısındakinin sözüne gerekli karşılığı verme.</a:t>
            </a:r>
          </a:p>
          <a:p>
            <a:r>
              <a:rPr lang="tr-TR" sz="3300" b="1" dirty="0"/>
              <a:t>Rejisör:</a:t>
            </a:r>
            <a:r>
              <a:rPr lang="tr-TR" sz="3300" dirty="0"/>
              <a:t> Tiyatro eserini sahneye koyan kişidir.</a:t>
            </a:r>
          </a:p>
          <a:p>
            <a:r>
              <a:rPr lang="tr-TR" sz="3300" b="1" dirty="0"/>
              <a:t>Sahne:</a:t>
            </a:r>
            <a:r>
              <a:rPr lang="tr-TR" sz="3300" dirty="0"/>
              <a:t> Tiyatroda olayın geçtiği yerdir.</a:t>
            </a:r>
          </a:p>
          <a:p>
            <a:r>
              <a:rPr lang="tr-TR" sz="3300" b="1" dirty="0"/>
              <a:t>Tirat:</a:t>
            </a:r>
            <a:r>
              <a:rPr lang="tr-TR" sz="3300" dirty="0"/>
              <a:t> Tiyatro oyuncularının sahnede birbirlerine karşı söyledikleri uzun sözler.</a:t>
            </a:r>
          </a:p>
          <a:p>
            <a:r>
              <a:rPr lang="tr-TR" sz="3300" b="1" dirty="0"/>
              <a:t>Tuluat tiyatrosu:</a:t>
            </a:r>
            <a:r>
              <a:rPr lang="tr-TR" sz="3300" dirty="0"/>
              <a:t> Genel hatları belli olmakla birlikte, doğaçlama olarak oynanan halk tiyatrosudur.</a:t>
            </a:r>
          </a:p>
          <a:p>
            <a:endParaRPr lang="tr-TR" sz="3300" dirty="0"/>
          </a:p>
        </p:txBody>
      </p:sp>
    </p:spTree>
    <p:extLst>
      <p:ext uri="{BB962C8B-B14F-4D97-AF65-F5344CB8AC3E}">
        <p14:creationId xmlns:p14="http://schemas.microsoft.com/office/powerpoint/2010/main" val="240919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tr-TR" sz="3300" b="1" dirty="0"/>
              <a:t>Aktör: </a:t>
            </a:r>
            <a:r>
              <a:rPr lang="tr-TR" sz="3300" dirty="0"/>
              <a:t>Erkek sanatçı.</a:t>
            </a:r>
          </a:p>
          <a:p>
            <a:r>
              <a:rPr lang="tr-TR" sz="3300" b="1" dirty="0"/>
              <a:t>Aktris: </a:t>
            </a:r>
            <a:r>
              <a:rPr lang="tr-TR" sz="3300" dirty="0"/>
              <a:t>Kadın sanatçı.</a:t>
            </a:r>
          </a:p>
          <a:p>
            <a:r>
              <a:rPr lang="tr-TR" sz="3300" b="1" dirty="0"/>
              <a:t>Artist</a:t>
            </a:r>
            <a:r>
              <a:rPr lang="tr-TR" sz="3300" dirty="0"/>
              <a:t>: Genel olarak sanatçılara verilen isim.</a:t>
            </a:r>
          </a:p>
          <a:p>
            <a:r>
              <a:rPr lang="tr-TR" sz="3300" b="1" dirty="0"/>
              <a:t>Rejisör</a:t>
            </a:r>
            <a:r>
              <a:rPr lang="tr-TR" sz="3300" dirty="0"/>
              <a:t> (yönetmen): Oyunu sahneye koyan kişi.</a:t>
            </a:r>
          </a:p>
          <a:p>
            <a:r>
              <a:rPr lang="tr-TR" sz="3300" b="1" dirty="0"/>
              <a:t>Diyalog</a:t>
            </a:r>
            <a:r>
              <a:rPr lang="tr-TR" sz="3300" dirty="0"/>
              <a:t>: Oyuncuların karşılıklı konuşmaları.</a:t>
            </a:r>
          </a:p>
          <a:p>
            <a:r>
              <a:rPr lang="tr-TR" sz="3300" b="1" dirty="0"/>
              <a:t>Skeç</a:t>
            </a:r>
            <a:r>
              <a:rPr lang="tr-TR" sz="3300" dirty="0"/>
              <a:t>: Çoğunlukla güldürü türünde, altı dakikaya sığdırılan oyun.</a:t>
            </a:r>
          </a:p>
          <a:p>
            <a:r>
              <a:rPr lang="tr-TR" sz="3300" b="1" dirty="0"/>
              <a:t>Melodram</a:t>
            </a:r>
            <a:r>
              <a:rPr lang="tr-TR" sz="3300" dirty="0"/>
              <a:t>: Olağanüstü, acıklı konularda yazılmış müzikli oyun.</a:t>
            </a:r>
          </a:p>
          <a:p>
            <a:r>
              <a:rPr lang="tr-TR" sz="3300" b="1" dirty="0"/>
              <a:t>Vodvil</a:t>
            </a:r>
            <a:r>
              <a:rPr lang="tr-TR" sz="3300" dirty="0"/>
              <a:t>: Hareketli ve eğlenceli bir konusu olan, içinde şarkılar da yer alan hafif güldürü.</a:t>
            </a:r>
          </a:p>
          <a:p>
            <a:r>
              <a:rPr lang="tr-TR" sz="3300" b="1" dirty="0"/>
              <a:t>Fars</a:t>
            </a:r>
            <a:r>
              <a:rPr lang="tr-TR" sz="3300" dirty="0"/>
              <a:t>: Fiziksel ögelerden güldürü ögesi çıkaran, daha çok halk zevkini okşayan basit komedi.</a:t>
            </a:r>
          </a:p>
          <a:p>
            <a:endParaRPr lang="tr-TR" sz="3300" dirty="0"/>
          </a:p>
        </p:txBody>
      </p:sp>
    </p:spTree>
    <p:extLst>
      <p:ext uri="{BB962C8B-B14F-4D97-AF65-F5344CB8AC3E}">
        <p14:creationId xmlns:p14="http://schemas.microsoft.com/office/powerpoint/2010/main" val="17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256</TotalTime>
  <Words>1370</Words>
  <Application>Microsoft Office PowerPoint</Application>
  <PresentationFormat>Ekran Gösterisi (4:3)</PresentationFormat>
  <Paragraphs>113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6" baseType="lpstr">
      <vt:lpstr>Calibri</vt:lpstr>
      <vt:lpstr>Constantia</vt:lpstr>
      <vt:lpstr>Wingdings 2</vt:lpstr>
      <vt:lpstr>Akış</vt:lpstr>
      <vt:lpstr>   GÖSTERMEYE BAĞLI METİNLER TİYATRO (OYUN) </vt:lpstr>
      <vt:lpstr>PowerPoint Sunusu</vt:lpstr>
      <vt:lpstr>PowerPoint Sunusu</vt:lpstr>
      <vt:lpstr>PowerPoint Sunusu</vt:lpstr>
      <vt:lpstr>PowerPoint Sunusu</vt:lpstr>
      <vt:lpstr>           TİYATRO TERİMLERİ</vt:lpstr>
      <vt:lpstr>PowerPoint Sunusu</vt:lpstr>
      <vt:lpstr>PowerPoint Sunusu</vt:lpstr>
      <vt:lpstr>PowerPoint Sunusu</vt:lpstr>
      <vt:lpstr>PowerPoint Sunusu</vt:lpstr>
      <vt:lpstr>PowerPoint Sunusu</vt:lpstr>
      <vt:lpstr> TRAJEDİ (TRAGEDYA)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Göstermeye Bağlı Edebi Metinler</dc:title>
  <dc:creator>Süleyman Ertaş</dc:creator>
  <cp:keywords>komedi;www.nedir.org;tiyatro;edebi metinler</cp:keywords>
  <cp:lastModifiedBy>mehmet genç</cp:lastModifiedBy>
  <cp:revision>28</cp:revision>
  <dcterms:created xsi:type="dcterms:W3CDTF">2012-04-12T07:14:57Z</dcterms:created>
  <dcterms:modified xsi:type="dcterms:W3CDTF">2018-05-11T11:36:00Z</dcterms:modified>
</cp:coreProperties>
</file>