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3" r:id="rId1"/>
  </p:sldMasterIdLst>
  <p:sldIdLst>
    <p:sldId id="256" r:id="rId2"/>
    <p:sldId id="257" r:id="rId3"/>
    <p:sldId id="258" r:id="rId4"/>
    <p:sldId id="269" r:id="rId5"/>
    <p:sldId id="259" r:id="rId6"/>
    <p:sldId id="260" r:id="rId7"/>
    <p:sldId id="261" r:id="rId8"/>
    <p:sldId id="262" r:id="rId9"/>
    <p:sldId id="263" r:id="rId10"/>
    <p:sldId id="264" r:id="rId11"/>
    <p:sldId id="265" r:id="rId12"/>
    <p:sldId id="267" r:id="rId13"/>
    <p:sldId id="270" r:id="rId14"/>
    <p:sldId id="268" r:id="rId15"/>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Tahoma" pitchFamily="34" charset="0"/>
        <a:ea typeface="MS PGothic" pitchFamily="34" charset="-128"/>
        <a:cs typeface="+mn-cs"/>
      </a:defRPr>
    </a:lvl1pPr>
    <a:lvl2pPr marL="457200" algn="l" rtl="0" fontAlgn="base">
      <a:spcBef>
        <a:spcPct val="0"/>
      </a:spcBef>
      <a:spcAft>
        <a:spcPct val="0"/>
      </a:spcAft>
      <a:defRPr kern="1200">
        <a:solidFill>
          <a:schemeClr val="tx1"/>
        </a:solidFill>
        <a:latin typeface="Tahoma" pitchFamily="34" charset="0"/>
        <a:ea typeface="MS PGothic" pitchFamily="34" charset="-128"/>
        <a:cs typeface="+mn-cs"/>
      </a:defRPr>
    </a:lvl2pPr>
    <a:lvl3pPr marL="914400" algn="l" rtl="0" fontAlgn="base">
      <a:spcBef>
        <a:spcPct val="0"/>
      </a:spcBef>
      <a:spcAft>
        <a:spcPct val="0"/>
      </a:spcAft>
      <a:defRPr kern="1200">
        <a:solidFill>
          <a:schemeClr val="tx1"/>
        </a:solidFill>
        <a:latin typeface="Tahoma" pitchFamily="34" charset="0"/>
        <a:ea typeface="MS PGothic" pitchFamily="34" charset="-128"/>
        <a:cs typeface="+mn-cs"/>
      </a:defRPr>
    </a:lvl3pPr>
    <a:lvl4pPr marL="1371600" algn="l" rtl="0" fontAlgn="base">
      <a:spcBef>
        <a:spcPct val="0"/>
      </a:spcBef>
      <a:spcAft>
        <a:spcPct val="0"/>
      </a:spcAft>
      <a:defRPr kern="1200">
        <a:solidFill>
          <a:schemeClr val="tx1"/>
        </a:solidFill>
        <a:latin typeface="Tahoma" pitchFamily="34" charset="0"/>
        <a:ea typeface="MS PGothic" pitchFamily="34" charset="-128"/>
        <a:cs typeface="+mn-cs"/>
      </a:defRPr>
    </a:lvl4pPr>
    <a:lvl5pPr marL="1828800" algn="l" rtl="0" fontAlgn="base">
      <a:spcBef>
        <a:spcPct val="0"/>
      </a:spcBef>
      <a:spcAft>
        <a:spcPct val="0"/>
      </a:spcAft>
      <a:defRPr kern="1200">
        <a:solidFill>
          <a:schemeClr val="tx1"/>
        </a:solidFill>
        <a:latin typeface="Tahoma" pitchFamily="34" charset="0"/>
        <a:ea typeface="MS PGothic" pitchFamily="34" charset="-128"/>
        <a:cs typeface="+mn-cs"/>
      </a:defRPr>
    </a:lvl5pPr>
    <a:lvl6pPr marL="2286000" algn="l" defTabSz="914400" rtl="0" eaLnBrk="1" latinLnBrk="0" hangingPunct="1">
      <a:defRPr kern="1200">
        <a:solidFill>
          <a:schemeClr val="tx1"/>
        </a:solidFill>
        <a:latin typeface="Tahoma" pitchFamily="34" charset="0"/>
        <a:ea typeface="MS PGothic" pitchFamily="34" charset="-128"/>
        <a:cs typeface="+mn-cs"/>
      </a:defRPr>
    </a:lvl6pPr>
    <a:lvl7pPr marL="2743200" algn="l" defTabSz="914400" rtl="0" eaLnBrk="1" latinLnBrk="0" hangingPunct="1">
      <a:defRPr kern="1200">
        <a:solidFill>
          <a:schemeClr val="tx1"/>
        </a:solidFill>
        <a:latin typeface="Tahoma" pitchFamily="34" charset="0"/>
        <a:ea typeface="MS PGothic" pitchFamily="34" charset="-128"/>
        <a:cs typeface="+mn-cs"/>
      </a:defRPr>
    </a:lvl7pPr>
    <a:lvl8pPr marL="3200400" algn="l" defTabSz="914400" rtl="0" eaLnBrk="1" latinLnBrk="0" hangingPunct="1">
      <a:defRPr kern="1200">
        <a:solidFill>
          <a:schemeClr val="tx1"/>
        </a:solidFill>
        <a:latin typeface="Tahoma" pitchFamily="34" charset="0"/>
        <a:ea typeface="MS PGothic" pitchFamily="34" charset="-128"/>
        <a:cs typeface="+mn-cs"/>
      </a:defRPr>
    </a:lvl8pPr>
    <a:lvl9pPr marL="3657600" algn="l" defTabSz="914400" rtl="0" eaLnBrk="1" latinLnBrk="0" hangingPunct="1">
      <a:defRPr kern="1200">
        <a:solidFill>
          <a:schemeClr val="tx1"/>
        </a:solidFill>
        <a:latin typeface="Tahoma"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8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4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4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4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4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4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4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4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5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5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5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5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5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 name="Rectangle 20"/>
              <p:cNvSpPr>
                <a:spLocks noChangeArrowheads="1"/>
              </p:cNvSpPr>
              <p:nvPr userDrawn="1"/>
            </p:nvSpPr>
            <p:spPr bwMode="ltGray">
              <a:xfrm rot="6798887">
                <a:off x="7" y="387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7"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8"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0"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tr-TR"/>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27"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28"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29"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0"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1"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2"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3"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4"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5"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38"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tr-TR"/>
              </a:p>
            </p:txBody>
          </p:sp>
          <p:sp>
            <p:nvSpPr>
              <p:cNvPr id="139" name="Freeform 150"/>
              <p:cNvSpPr>
                <a:spLocks/>
              </p:cNvSpPr>
              <p:nvPr userDrawn="1"/>
            </p:nvSpPr>
            <p:spPr bwMode="ltGray">
              <a:xfrm rot="-2857037">
                <a:off x="619" y="3550"/>
                <a:ext cx="68" cy="69"/>
              </a:xfrm>
              <a:custGeom>
                <a:avLst/>
                <a:gdLst>
                  <a:gd name="T0" fmla="*/ 0 w 144"/>
                  <a:gd name="T1" fmla="*/ 46 h 154"/>
                  <a:gd name="T2" fmla="*/ 28 w 144"/>
                  <a:gd name="T3" fmla="*/ 69 h 154"/>
                  <a:gd name="T4" fmla="*/ 55 w 144"/>
                  <a:gd name="T5" fmla="*/ 54 h 154"/>
                  <a:gd name="T6" fmla="*/ 29 w 144"/>
                  <a:gd name="T7" fmla="*/ 25 h 154"/>
                  <a:gd name="T8" fmla="*/ 49 w 144"/>
                  <a:gd name="T9" fmla="*/ 15 h 154"/>
                  <a:gd name="T10" fmla="*/ 55 w 144"/>
                  <a:gd name="T11" fmla="*/ 24 h 154"/>
                  <a:gd name="T12" fmla="*/ 67 w 144"/>
                  <a:gd name="T13" fmla="*/ 21 h 154"/>
                  <a:gd name="T14" fmla="*/ 46 w 144"/>
                  <a:gd name="T15" fmla="*/ 1 h 154"/>
                  <a:gd name="T16" fmla="*/ 17 w 144"/>
                  <a:gd name="T17" fmla="*/ 15 h 154"/>
                  <a:gd name="T18" fmla="*/ 43 w 144"/>
                  <a:gd name="T19" fmla="*/ 48 h 154"/>
                  <a:gd name="T20" fmla="*/ 13 w 144"/>
                  <a:gd name="T21" fmla="*/ 45 h 154"/>
                  <a:gd name="T22" fmla="*/ 0 w 144"/>
                  <a:gd name="T23" fmla="*/ 46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tr-TR"/>
              </a:p>
            </p:txBody>
          </p:sp>
          <p:sp>
            <p:nvSpPr>
              <p:cNvPr id="140"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rgbClr val="585A68"/>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latin typeface="Tahoma" charset="0"/>
                  <a:ea typeface="ＭＳ Ｐゴシック" charset="0"/>
                </a:endParaRPr>
              </a:p>
            </p:txBody>
          </p:sp>
        </p:grpSp>
      </p:grpSp>
      <p:sp>
        <p:nvSpPr>
          <p:cNvPr id="10393"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tr-TR" noProof="0" smtClean="0"/>
              <a:t>Asıl başlık stili için tıklatın</a:t>
            </a:r>
          </a:p>
        </p:txBody>
      </p:sp>
      <p:sp>
        <p:nvSpPr>
          <p:cNvPr id="10394"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pPr lvl="0"/>
            <a:r>
              <a:rPr lang="tr-TR" noProof="0" smtClean="0"/>
              <a:t>Asıl alt başlık stilini düzenlemek için tıklatın</a:t>
            </a:r>
          </a:p>
        </p:txBody>
      </p:sp>
      <p:sp>
        <p:nvSpPr>
          <p:cNvPr id="155" name="Rectangle 155"/>
          <p:cNvSpPr>
            <a:spLocks noGrp="1" noChangeArrowheads="1"/>
          </p:cNvSpPr>
          <p:nvPr>
            <p:ph type="dt" sz="quarter" idx="10"/>
          </p:nvPr>
        </p:nvSpPr>
        <p:spPr>
          <a:xfrm>
            <a:off x="304800" y="6248400"/>
            <a:ext cx="2286000" cy="457200"/>
          </a:xfrm>
          <a:extLst>
            <a:ext uri="{FAA26D3D-D897-4be2-8F04-BA451C77F1D7}">
              <ma14:placeholderFlag xmlns:ma14="http://schemas.microsoft.com/office/mac/drawingml/2011/main" xmlns="" val="1"/>
            </a:ext>
          </a:extLst>
        </p:spPr>
        <p:txBody>
          <a:bodyPr/>
          <a:lstStyle>
            <a:lvl1pPr>
              <a:defRPr smtClean="0">
                <a:effectLst>
                  <a:outerShdw blurRad="38100" dist="38100" dir="2700000" algn="tl">
                    <a:srgbClr val="000000"/>
                  </a:outerShdw>
                </a:effectLst>
                <a:latin typeface="+mn-lt"/>
              </a:defRPr>
            </a:lvl1pPr>
          </a:lstStyle>
          <a:p>
            <a:pPr>
              <a:defRPr/>
            </a:pPr>
            <a:endParaRPr lang="tr-TR"/>
          </a:p>
        </p:txBody>
      </p:sp>
      <p:sp>
        <p:nvSpPr>
          <p:cNvPr id="156" name="Rectangle 156"/>
          <p:cNvSpPr>
            <a:spLocks noGrp="1" noChangeArrowheads="1"/>
          </p:cNvSpPr>
          <p:nvPr>
            <p:ph type="ftr" sz="quarter" idx="11"/>
          </p:nvPr>
        </p:nvSpPr>
        <p:spPr>
          <a:xfrm>
            <a:off x="3124200" y="6248400"/>
            <a:ext cx="2895600" cy="457200"/>
          </a:xfrm>
          <a:extLst>
            <a:ext uri="{FAA26D3D-D897-4be2-8F04-BA451C77F1D7}">
              <ma14:placeholderFlag xmlns:ma14="http://schemas.microsoft.com/office/mac/drawingml/2011/main" xmlns="" val="1"/>
            </a:ext>
          </a:extLst>
        </p:spPr>
        <p:txBody>
          <a:bodyPr/>
          <a:lstStyle>
            <a:lvl1pPr>
              <a:defRPr smtClean="0">
                <a:effectLst>
                  <a:outerShdw blurRad="38100" dist="38100" dir="2700000" algn="tl">
                    <a:srgbClr val="000000"/>
                  </a:outerShdw>
                </a:effectLst>
                <a:latin typeface="+mn-lt"/>
              </a:defRPr>
            </a:lvl1pPr>
          </a:lstStyle>
          <a:p>
            <a:pPr>
              <a:defRPr/>
            </a:pPr>
            <a:endParaRPr lang="tr-TR"/>
          </a:p>
        </p:txBody>
      </p:sp>
      <p:sp>
        <p:nvSpPr>
          <p:cNvPr id="157" name="Rectangle 157"/>
          <p:cNvSpPr>
            <a:spLocks noGrp="1" noChangeArrowheads="1"/>
          </p:cNvSpPr>
          <p:nvPr>
            <p:ph type="sldNum" sz="quarter" idx="12"/>
          </p:nvPr>
        </p:nvSpPr>
        <p:spPr>
          <a:xfrm>
            <a:off x="6553200" y="6248400"/>
            <a:ext cx="2286000" cy="457200"/>
          </a:xfrm>
          <a:extLst>
            <a:ext uri="{FAA26D3D-D897-4be2-8F04-BA451C77F1D7}">
              <ma14:placeholderFlag xmlns:ma14="http://schemas.microsoft.com/office/mac/drawingml/2011/main" xmlns="" val="1"/>
            </a:ext>
          </a:extLst>
        </p:spPr>
        <p:txBody>
          <a:bodyPr/>
          <a:lstStyle>
            <a:lvl1pPr>
              <a:defRPr>
                <a:effectLst>
                  <a:outerShdw blurRad="38100" dist="38100" dir="2700000" algn="tl">
                    <a:srgbClr val="000000"/>
                  </a:outerShdw>
                </a:effectLst>
                <a:latin typeface="Tahoma" pitchFamily="34" charset="0"/>
              </a:defRPr>
            </a:lvl1pPr>
          </a:lstStyle>
          <a:p>
            <a:fld id="{9B4619D8-6754-4DB7-B87A-7E4765E9E28A}" type="slidenum">
              <a:rPr lang="tr-TR" altLang="tr-TR"/>
              <a:pPr/>
              <a:t>‹#›</a:t>
            </a:fld>
            <a:endParaRPr lang="tr-TR" altLang="tr-TR"/>
          </a:p>
        </p:txBody>
      </p:sp>
    </p:spTree>
    <p:extLst>
      <p:ext uri="{BB962C8B-B14F-4D97-AF65-F5344CB8AC3E}">
        <p14:creationId xmlns:p14="http://schemas.microsoft.com/office/powerpoint/2010/main" val="412683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tr-TR"/>
          </a:p>
        </p:txBody>
      </p:sp>
      <p:sp>
        <p:nvSpPr>
          <p:cNvPr id="5" name="Rectangle 155"/>
          <p:cNvSpPr>
            <a:spLocks noGrp="1" noChangeArrowheads="1"/>
          </p:cNvSpPr>
          <p:nvPr>
            <p:ph type="ftr" sz="quarter" idx="11"/>
          </p:nvPr>
        </p:nvSpPr>
        <p:spPr>
          <a:ln/>
        </p:spPr>
        <p:txBody>
          <a:bodyPr/>
          <a:lstStyle>
            <a:lvl1pPr>
              <a:defRPr/>
            </a:lvl1pPr>
          </a:lstStyle>
          <a:p>
            <a:pPr>
              <a:defRPr/>
            </a:pPr>
            <a:endParaRPr lang="tr-TR"/>
          </a:p>
        </p:txBody>
      </p:sp>
      <p:sp>
        <p:nvSpPr>
          <p:cNvPr id="6" name="Rectangle 156"/>
          <p:cNvSpPr>
            <a:spLocks noGrp="1" noChangeArrowheads="1"/>
          </p:cNvSpPr>
          <p:nvPr>
            <p:ph type="sldNum" sz="quarter" idx="12"/>
          </p:nvPr>
        </p:nvSpPr>
        <p:spPr>
          <a:ln/>
        </p:spPr>
        <p:txBody>
          <a:bodyPr/>
          <a:lstStyle>
            <a:lvl1pPr>
              <a:defRPr/>
            </a:lvl1pPr>
          </a:lstStyle>
          <a:p>
            <a:fld id="{CF488BBC-3983-459E-A602-1E3019EEFC59}" type="slidenum">
              <a:rPr lang="tr-TR" altLang="tr-TR"/>
              <a:pPr/>
              <a:t>‹#›</a:t>
            </a:fld>
            <a:endParaRPr lang="tr-TR" altLang="tr-TR"/>
          </a:p>
        </p:txBody>
      </p:sp>
    </p:spTree>
    <p:extLst>
      <p:ext uri="{BB962C8B-B14F-4D97-AF65-F5344CB8AC3E}">
        <p14:creationId xmlns:p14="http://schemas.microsoft.com/office/powerpoint/2010/main" val="379696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tr-TR"/>
          </a:p>
        </p:txBody>
      </p:sp>
      <p:sp>
        <p:nvSpPr>
          <p:cNvPr id="5" name="Rectangle 155"/>
          <p:cNvSpPr>
            <a:spLocks noGrp="1" noChangeArrowheads="1"/>
          </p:cNvSpPr>
          <p:nvPr>
            <p:ph type="ftr" sz="quarter" idx="11"/>
          </p:nvPr>
        </p:nvSpPr>
        <p:spPr>
          <a:ln/>
        </p:spPr>
        <p:txBody>
          <a:bodyPr/>
          <a:lstStyle>
            <a:lvl1pPr>
              <a:defRPr/>
            </a:lvl1pPr>
          </a:lstStyle>
          <a:p>
            <a:pPr>
              <a:defRPr/>
            </a:pPr>
            <a:endParaRPr lang="tr-TR"/>
          </a:p>
        </p:txBody>
      </p:sp>
      <p:sp>
        <p:nvSpPr>
          <p:cNvPr id="6" name="Rectangle 156"/>
          <p:cNvSpPr>
            <a:spLocks noGrp="1" noChangeArrowheads="1"/>
          </p:cNvSpPr>
          <p:nvPr>
            <p:ph type="sldNum" sz="quarter" idx="12"/>
          </p:nvPr>
        </p:nvSpPr>
        <p:spPr>
          <a:ln/>
        </p:spPr>
        <p:txBody>
          <a:bodyPr/>
          <a:lstStyle>
            <a:lvl1pPr>
              <a:defRPr/>
            </a:lvl1pPr>
          </a:lstStyle>
          <a:p>
            <a:fld id="{A6C91C94-7349-4C91-ACCD-9CA8E456B9A3}" type="slidenum">
              <a:rPr lang="tr-TR" altLang="tr-TR"/>
              <a:pPr/>
              <a:t>‹#›</a:t>
            </a:fld>
            <a:endParaRPr lang="tr-TR" altLang="tr-TR"/>
          </a:p>
        </p:txBody>
      </p:sp>
    </p:spTree>
    <p:extLst>
      <p:ext uri="{BB962C8B-B14F-4D97-AF65-F5344CB8AC3E}">
        <p14:creationId xmlns:p14="http://schemas.microsoft.com/office/powerpoint/2010/main" val="134725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pPr>
              <a:defRPr/>
            </a:pPr>
            <a:endParaRPr lang="tr-TR"/>
          </a:p>
        </p:txBody>
      </p:sp>
      <p:sp>
        <p:nvSpPr>
          <p:cNvPr id="5" name="Rectangle 155"/>
          <p:cNvSpPr>
            <a:spLocks noGrp="1" noChangeArrowheads="1"/>
          </p:cNvSpPr>
          <p:nvPr>
            <p:ph type="ftr" sz="quarter" idx="11"/>
          </p:nvPr>
        </p:nvSpPr>
        <p:spPr>
          <a:ln/>
        </p:spPr>
        <p:txBody>
          <a:bodyPr/>
          <a:lstStyle>
            <a:lvl1pPr>
              <a:defRPr/>
            </a:lvl1pPr>
          </a:lstStyle>
          <a:p>
            <a:pPr>
              <a:defRPr/>
            </a:pPr>
            <a:endParaRPr lang="tr-TR"/>
          </a:p>
        </p:txBody>
      </p:sp>
      <p:sp>
        <p:nvSpPr>
          <p:cNvPr id="6" name="Rectangle 156"/>
          <p:cNvSpPr>
            <a:spLocks noGrp="1" noChangeArrowheads="1"/>
          </p:cNvSpPr>
          <p:nvPr>
            <p:ph type="sldNum" sz="quarter" idx="12"/>
          </p:nvPr>
        </p:nvSpPr>
        <p:spPr>
          <a:ln/>
        </p:spPr>
        <p:txBody>
          <a:bodyPr/>
          <a:lstStyle>
            <a:lvl1pPr>
              <a:defRPr/>
            </a:lvl1pPr>
          </a:lstStyle>
          <a:p>
            <a:fld id="{FDAD0A9B-11D4-4980-BBD5-972FD570B923}" type="slidenum">
              <a:rPr lang="tr-TR" altLang="tr-TR"/>
              <a:pPr/>
              <a:t>‹#›</a:t>
            </a:fld>
            <a:endParaRPr lang="tr-TR" altLang="tr-TR"/>
          </a:p>
        </p:txBody>
      </p:sp>
    </p:spTree>
    <p:extLst>
      <p:ext uri="{BB962C8B-B14F-4D97-AF65-F5344CB8AC3E}">
        <p14:creationId xmlns:p14="http://schemas.microsoft.com/office/powerpoint/2010/main" val="3223628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pPr>
              <a:defRPr/>
            </a:pPr>
            <a:endParaRPr lang="tr-TR"/>
          </a:p>
        </p:txBody>
      </p:sp>
      <p:sp>
        <p:nvSpPr>
          <p:cNvPr id="5" name="Rectangle 155"/>
          <p:cNvSpPr>
            <a:spLocks noGrp="1" noChangeArrowheads="1"/>
          </p:cNvSpPr>
          <p:nvPr>
            <p:ph type="ftr" sz="quarter" idx="11"/>
          </p:nvPr>
        </p:nvSpPr>
        <p:spPr>
          <a:ln/>
        </p:spPr>
        <p:txBody>
          <a:bodyPr/>
          <a:lstStyle>
            <a:lvl1pPr>
              <a:defRPr/>
            </a:lvl1pPr>
          </a:lstStyle>
          <a:p>
            <a:pPr>
              <a:defRPr/>
            </a:pPr>
            <a:endParaRPr lang="tr-TR"/>
          </a:p>
        </p:txBody>
      </p:sp>
      <p:sp>
        <p:nvSpPr>
          <p:cNvPr id="6" name="Rectangle 156"/>
          <p:cNvSpPr>
            <a:spLocks noGrp="1" noChangeArrowheads="1"/>
          </p:cNvSpPr>
          <p:nvPr>
            <p:ph type="sldNum" sz="quarter" idx="12"/>
          </p:nvPr>
        </p:nvSpPr>
        <p:spPr>
          <a:ln/>
        </p:spPr>
        <p:txBody>
          <a:bodyPr/>
          <a:lstStyle>
            <a:lvl1pPr>
              <a:defRPr/>
            </a:lvl1pPr>
          </a:lstStyle>
          <a:p>
            <a:fld id="{8774BE21-A8CD-4D32-8B64-1ECF6B22B911}" type="slidenum">
              <a:rPr lang="tr-TR" altLang="tr-TR"/>
              <a:pPr/>
              <a:t>‹#›</a:t>
            </a:fld>
            <a:endParaRPr lang="tr-TR" altLang="tr-TR"/>
          </a:p>
        </p:txBody>
      </p:sp>
    </p:spTree>
    <p:extLst>
      <p:ext uri="{BB962C8B-B14F-4D97-AF65-F5344CB8AC3E}">
        <p14:creationId xmlns:p14="http://schemas.microsoft.com/office/powerpoint/2010/main" val="1565594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pPr>
              <a:defRPr/>
            </a:pPr>
            <a:endParaRPr lang="tr-TR"/>
          </a:p>
        </p:txBody>
      </p:sp>
      <p:sp>
        <p:nvSpPr>
          <p:cNvPr id="6" name="Rectangle 155"/>
          <p:cNvSpPr>
            <a:spLocks noGrp="1" noChangeArrowheads="1"/>
          </p:cNvSpPr>
          <p:nvPr>
            <p:ph type="ftr" sz="quarter" idx="11"/>
          </p:nvPr>
        </p:nvSpPr>
        <p:spPr>
          <a:ln/>
        </p:spPr>
        <p:txBody>
          <a:bodyPr/>
          <a:lstStyle>
            <a:lvl1pPr>
              <a:defRPr/>
            </a:lvl1pPr>
          </a:lstStyle>
          <a:p>
            <a:pPr>
              <a:defRPr/>
            </a:pPr>
            <a:endParaRPr lang="tr-TR"/>
          </a:p>
        </p:txBody>
      </p:sp>
      <p:sp>
        <p:nvSpPr>
          <p:cNvPr id="7" name="Rectangle 156"/>
          <p:cNvSpPr>
            <a:spLocks noGrp="1" noChangeArrowheads="1"/>
          </p:cNvSpPr>
          <p:nvPr>
            <p:ph type="sldNum" sz="quarter" idx="12"/>
          </p:nvPr>
        </p:nvSpPr>
        <p:spPr>
          <a:ln/>
        </p:spPr>
        <p:txBody>
          <a:bodyPr/>
          <a:lstStyle>
            <a:lvl1pPr>
              <a:defRPr/>
            </a:lvl1pPr>
          </a:lstStyle>
          <a:p>
            <a:fld id="{EC829F7D-AD2E-4C62-A48A-4C3608556DDA}" type="slidenum">
              <a:rPr lang="tr-TR" altLang="tr-TR"/>
              <a:pPr/>
              <a:t>‹#›</a:t>
            </a:fld>
            <a:endParaRPr lang="tr-TR" altLang="tr-TR"/>
          </a:p>
        </p:txBody>
      </p:sp>
    </p:spTree>
    <p:extLst>
      <p:ext uri="{BB962C8B-B14F-4D97-AF65-F5344CB8AC3E}">
        <p14:creationId xmlns:p14="http://schemas.microsoft.com/office/powerpoint/2010/main" val="1220066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pPr>
              <a:defRPr/>
            </a:pPr>
            <a:endParaRPr lang="tr-TR"/>
          </a:p>
        </p:txBody>
      </p:sp>
      <p:sp>
        <p:nvSpPr>
          <p:cNvPr id="8" name="Rectangle 155"/>
          <p:cNvSpPr>
            <a:spLocks noGrp="1" noChangeArrowheads="1"/>
          </p:cNvSpPr>
          <p:nvPr>
            <p:ph type="ftr" sz="quarter" idx="11"/>
          </p:nvPr>
        </p:nvSpPr>
        <p:spPr>
          <a:ln/>
        </p:spPr>
        <p:txBody>
          <a:bodyPr/>
          <a:lstStyle>
            <a:lvl1pPr>
              <a:defRPr/>
            </a:lvl1pPr>
          </a:lstStyle>
          <a:p>
            <a:pPr>
              <a:defRPr/>
            </a:pPr>
            <a:endParaRPr lang="tr-TR"/>
          </a:p>
        </p:txBody>
      </p:sp>
      <p:sp>
        <p:nvSpPr>
          <p:cNvPr id="9" name="Rectangle 156"/>
          <p:cNvSpPr>
            <a:spLocks noGrp="1" noChangeArrowheads="1"/>
          </p:cNvSpPr>
          <p:nvPr>
            <p:ph type="sldNum" sz="quarter" idx="12"/>
          </p:nvPr>
        </p:nvSpPr>
        <p:spPr>
          <a:ln/>
        </p:spPr>
        <p:txBody>
          <a:bodyPr/>
          <a:lstStyle>
            <a:lvl1pPr>
              <a:defRPr/>
            </a:lvl1pPr>
          </a:lstStyle>
          <a:p>
            <a:fld id="{5209EA58-B791-408C-9C5A-B524319889B6}" type="slidenum">
              <a:rPr lang="tr-TR" altLang="tr-TR"/>
              <a:pPr/>
              <a:t>‹#›</a:t>
            </a:fld>
            <a:endParaRPr lang="tr-TR" altLang="tr-TR"/>
          </a:p>
        </p:txBody>
      </p:sp>
    </p:spTree>
    <p:extLst>
      <p:ext uri="{BB962C8B-B14F-4D97-AF65-F5344CB8AC3E}">
        <p14:creationId xmlns:p14="http://schemas.microsoft.com/office/powerpoint/2010/main" val="330359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pPr>
              <a:defRPr/>
            </a:pPr>
            <a:endParaRPr lang="tr-TR"/>
          </a:p>
        </p:txBody>
      </p:sp>
      <p:sp>
        <p:nvSpPr>
          <p:cNvPr id="4" name="Rectangle 155"/>
          <p:cNvSpPr>
            <a:spLocks noGrp="1" noChangeArrowheads="1"/>
          </p:cNvSpPr>
          <p:nvPr>
            <p:ph type="ftr" sz="quarter" idx="11"/>
          </p:nvPr>
        </p:nvSpPr>
        <p:spPr>
          <a:ln/>
        </p:spPr>
        <p:txBody>
          <a:bodyPr/>
          <a:lstStyle>
            <a:lvl1pPr>
              <a:defRPr/>
            </a:lvl1pPr>
          </a:lstStyle>
          <a:p>
            <a:pPr>
              <a:defRPr/>
            </a:pPr>
            <a:endParaRPr lang="tr-TR"/>
          </a:p>
        </p:txBody>
      </p:sp>
      <p:sp>
        <p:nvSpPr>
          <p:cNvPr id="5" name="Rectangle 156"/>
          <p:cNvSpPr>
            <a:spLocks noGrp="1" noChangeArrowheads="1"/>
          </p:cNvSpPr>
          <p:nvPr>
            <p:ph type="sldNum" sz="quarter" idx="12"/>
          </p:nvPr>
        </p:nvSpPr>
        <p:spPr>
          <a:ln/>
        </p:spPr>
        <p:txBody>
          <a:bodyPr/>
          <a:lstStyle>
            <a:lvl1pPr>
              <a:defRPr/>
            </a:lvl1pPr>
          </a:lstStyle>
          <a:p>
            <a:fld id="{A52ADFCB-3BEC-4B2F-9E47-74B421F785A9}" type="slidenum">
              <a:rPr lang="tr-TR" altLang="tr-TR"/>
              <a:pPr/>
              <a:t>‹#›</a:t>
            </a:fld>
            <a:endParaRPr lang="tr-TR" altLang="tr-TR"/>
          </a:p>
        </p:txBody>
      </p:sp>
    </p:spTree>
    <p:extLst>
      <p:ext uri="{BB962C8B-B14F-4D97-AF65-F5344CB8AC3E}">
        <p14:creationId xmlns:p14="http://schemas.microsoft.com/office/powerpoint/2010/main" val="399049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tr-TR"/>
          </a:p>
        </p:txBody>
      </p:sp>
      <p:sp>
        <p:nvSpPr>
          <p:cNvPr id="3" name="Rectangle 155"/>
          <p:cNvSpPr>
            <a:spLocks noGrp="1" noChangeArrowheads="1"/>
          </p:cNvSpPr>
          <p:nvPr>
            <p:ph type="ftr" sz="quarter" idx="11"/>
          </p:nvPr>
        </p:nvSpPr>
        <p:spPr>
          <a:ln/>
        </p:spPr>
        <p:txBody>
          <a:bodyPr/>
          <a:lstStyle>
            <a:lvl1pPr>
              <a:defRPr/>
            </a:lvl1pPr>
          </a:lstStyle>
          <a:p>
            <a:pPr>
              <a:defRPr/>
            </a:pPr>
            <a:endParaRPr lang="tr-TR"/>
          </a:p>
        </p:txBody>
      </p:sp>
      <p:sp>
        <p:nvSpPr>
          <p:cNvPr id="4" name="Rectangle 156"/>
          <p:cNvSpPr>
            <a:spLocks noGrp="1" noChangeArrowheads="1"/>
          </p:cNvSpPr>
          <p:nvPr>
            <p:ph type="sldNum" sz="quarter" idx="12"/>
          </p:nvPr>
        </p:nvSpPr>
        <p:spPr>
          <a:ln/>
        </p:spPr>
        <p:txBody>
          <a:bodyPr/>
          <a:lstStyle>
            <a:lvl1pPr>
              <a:defRPr/>
            </a:lvl1pPr>
          </a:lstStyle>
          <a:p>
            <a:fld id="{A19ECB30-85E0-4D06-B21A-E338D2DE0FC3}" type="slidenum">
              <a:rPr lang="tr-TR" altLang="tr-TR"/>
              <a:pPr/>
              <a:t>‹#›</a:t>
            </a:fld>
            <a:endParaRPr lang="tr-TR" altLang="tr-TR"/>
          </a:p>
        </p:txBody>
      </p:sp>
    </p:spTree>
    <p:extLst>
      <p:ext uri="{BB962C8B-B14F-4D97-AF65-F5344CB8AC3E}">
        <p14:creationId xmlns:p14="http://schemas.microsoft.com/office/powerpoint/2010/main" val="128345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tr-TR"/>
          </a:p>
        </p:txBody>
      </p:sp>
      <p:sp>
        <p:nvSpPr>
          <p:cNvPr id="6" name="Rectangle 155"/>
          <p:cNvSpPr>
            <a:spLocks noGrp="1" noChangeArrowheads="1"/>
          </p:cNvSpPr>
          <p:nvPr>
            <p:ph type="ftr" sz="quarter" idx="11"/>
          </p:nvPr>
        </p:nvSpPr>
        <p:spPr>
          <a:ln/>
        </p:spPr>
        <p:txBody>
          <a:bodyPr/>
          <a:lstStyle>
            <a:lvl1pPr>
              <a:defRPr/>
            </a:lvl1pPr>
          </a:lstStyle>
          <a:p>
            <a:pPr>
              <a:defRPr/>
            </a:pPr>
            <a:endParaRPr lang="tr-TR"/>
          </a:p>
        </p:txBody>
      </p:sp>
      <p:sp>
        <p:nvSpPr>
          <p:cNvPr id="7" name="Rectangle 156"/>
          <p:cNvSpPr>
            <a:spLocks noGrp="1" noChangeArrowheads="1"/>
          </p:cNvSpPr>
          <p:nvPr>
            <p:ph type="sldNum" sz="quarter" idx="12"/>
          </p:nvPr>
        </p:nvSpPr>
        <p:spPr>
          <a:ln/>
        </p:spPr>
        <p:txBody>
          <a:bodyPr/>
          <a:lstStyle>
            <a:lvl1pPr>
              <a:defRPr/>
            </a:lvl1pPr>
          </a:lstStyle>
          <a:p>
            <a:fld id="{A3F15056-01B2-4D40-B4AF-7FA7685C76ED}" type="slidenum">
              <a:rPr lang="tr-TR" altLang="tr-TR"/>
              <a:pPr/>
              <a:t>‹#›</a:t>
            </a:fld>
            <a:endParaRPr lang="tr-TR" altLang="tr-TR"/>
          </a:p>
        </p:txBody>
      </p:sp>
    </p:spTree>
    <p:extLst>
      <p:ext uri="{BB962C8B-B14F-4D97-AF65-F5344CB8AC3E}">
        <p14:creationId xmlns:p14="http://schemas.microsoft.com/office/powerpoint/2010/main" val="212474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pPr>
              <a:defRPr/>
            </a:pPr>
            <a:endParaRPr lang="tr-TR"/>
          </a:p>
        </p:txBody>
      </p:sp>
      <p:sp>
        <p:nvSpPr>
          <p:cNvPr id="6" name="Rectangle 155"/>
          <p:cNvSpPr>
            <a:spLocks noGrp="1" noChangeArrowheads="1"/>
          </p:cNvSpPr>
          <p:nvPr>
            <p:ph type="ftr" sz="quarter" idx="11"/>
          </p:nvPr>
        </p:nvSpPr>
        <p:spPr>
          <a:ln/>
        </p:spPr>
        <p:txBody>
          <a:bodyPr/>
          <a:lstStyle>
            <a:lvl1pPr>
              <a:defRPr/>
            </a:lvl1pPr>
          </a:lstStyle>
          <a:p>
            <a:pPr>
              <a:defRPr/>
            </a:pPr>
            <a:endParaRPr lang="tr-TR"/>
          </a:p>
        </p:txBody>
      </p:sp>
      <p:sp>
        <p:nvSpPr>
          <p:cNvPr id="7" name="Rectangle 156"/>
          <p:cNvSpPr>
            <a:spLocks noGrp="1" noChangeArrowheads="1"/>
          </p:cNvSpPr>
          <p:nvPr>
            <p:ph type="sldNum" sz="quarter" idx="12"/>
          </p:nvPr>
        </p:nvSpPr>
        <p:spPr>
          <a:ln/>
        </p:spPr>
        <p:txBody>
          <a:bodyPr/>
          <a:lstStyle>
            <a:lvl1pPr>
              <a:defRPr/>
            </a:lvl1pPr>
          </a:lstStyle>
          <a:p>
            <a:fld id="{F5C7A923-BCCF-4F19-BB0E-CC008A21EA8A}" type="slidenum">
              <a:rPr lang="tr-TR" altLang="tr-TR"/>
              <a:pPr/>
              <a:t>‹#›</a:t>
            </a:fld>
            <a:endParaRPr lang="tr-TR" altLang="tr-TR"/>
          </a:p>
        </p:txBody>
      </p:sp>
    </p:spTree>
    <p:extLst>
      <p:ext uri="{BB962C8B-B14F-4D97-AF65-F5344CB8AC3E}">
        <p14:creationId xmlns:p14="http://schemas.microsoft.com/office/powerpoint/2010/main" val="1865759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52546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9220"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1"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2"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3"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4"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5"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6"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7"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8"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29"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30"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31"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232"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grpSp>
        <p:grpSp>
          <p:nvGrpSpPr>
            <p:cNvPr id="1033" name="Group 17"/>
            <p:cNvGrpSpPr>
              <a:grpSpLocks/>
            </p:cNvGrpSpPr>
            <p:nvPr userDrawn="1"/>
          </p:nvGrpSpPr>
          <p:grpSpPr bwMode="auto">
            <a:xfrm>
              <a:off x="0" y="2291"/>
              <a:ext cx="1385" cy="1702"/>
              <a:chOff x="0" y="2291"/>
              <a:chExt cx="1385" cy="1702"/>
            </a:xfrm>
          </p:grpSpPr>
          <p:sp>
            <p:nvSpPr>
              <p:cNvPr id="9234" name="Rectangle 18"/>
              <p:cNvSpPr>
                <a:spLocks noChangeArrowheads="1"/>
              </p:cNvSpPr>
              <p:nvPr userDrawn="1"/>
            </p:nvSpPr>
            <p:spPr bwMode="ltGray">
              <a:xfrm rot="6798887">
                <a:off x="63" y="388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35"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36" name="Rectangle 20"/>
              <p:cNvSpPr>
                <a:spLocks noChangeArrowheads="1"/>
              </p:cNvSpPr>
              <p:nvPr userDrawn="1"/>
            </p:nvSpPr>
            <p:spPr bwMode="ltGray">
              <a:xfrm rot="6798887">
                <a:off x="7" y="387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37"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38" name="Rectangle 22"/>
              <p:cNvSpPr>
                <a:spLocks noChangeArrowheads="1"/>
              </p:cNvSpPr>
              <p:nvPr userDrawn="1"/>
            </p:nvSpPr>
            <p:spPr bwMode="ltGray">
              <a:xfrm rot="5999912">
                <a:off x="183"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39" name="Rectangle 23"/>
              <p:cNvSpPr>
                <a:spLocks noChangeArrowheads="1"/>
              </p:cNvSpPr>
              <p:nvPr userDrawn="1"/>
            </p:nvSpPr>
            <p:spPr bwMode="ltGray">
              <a:xfrm rot="6250138">
                <a:off x="153"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0"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1" name="Rectangle 25"/>
              <p:cNvSpPr>
                <a:spLocks noChangeArrowheads="1"/>
              </p:cNvSpPr>
              <p:nvPr userDrawn="1"/>
            </p:nvSpPr>
            <p:spPr bwMode="ltGray">
              <a:xfrm rot="5380717">
                <a:off x="363" y="386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2" name="Rectangle 26"/>
              <p:cNvSpPr>
                <a:spLocks noChangeArrowheads="1"/>
              </p:cNvSpPr>
              <p:nvPr userDrawn="1"/>
            </p:nvSpPr>
            <p:spPr bwMode="ltGray">
              <a:xfrm rot="5380717">
                <a:off x="333"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3" name="Rectangle 27"/>
              <p:cNvSpPr>
                <a:spLocks noChangeArrowheads="1"/>
              </p:cNvSpPr>
              <p:nvPr userDrawn="1"/>
            </p:nvSpPr>
            <p:spPr bwMode="ltGray">
              <a:xfrm rot="5583200">
                <a:off x="303" y="387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4" name="Rectangle 28"/>
              <p:cNvSpPr>
                <a:spLocks noChangeArrowheads="1"/>
              </p:cNvSpPr>
              <p:nvPr userDrawn="1"/>
            </p:nvSpPr>
            <p:spPr bwMode="ltGray">
              <a:xfrm rot="5737625">
                <a:off x="271"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5" name="Rectangle 29"/>
              <p:cNvSpPr>
                <a:spLocks noChangeArrowheads="1"/>
              </p:cNvSpPr>
              <p:nvPr userDrawn="1"/>
            </p:nvSpPr>
            <p:spPr bwMode="ltGray">
              <a:xfrm rot="4715477">
                <a:off x="517" y="382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6"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7"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8" name="Rectangle 32"/>
              <p:cNvSpPr>
                <a:spLocks noChangeArrowheads="1"/>
              </p:cNvSpPr>
              <p:nvPr userDrawn="1"/>
            </p:nvSpPr>
            <p:spPr bwMode="ltGray">
              <a:xfrm rot="5041352">
                <a:off x="427" y="385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49"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0"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1" name="Rectangle 35"/>
              <p:cNvSpPr>
                <a:spLocks noChangeArrowheads="1"/>
              </p:cNvSpPr>
              <p:nvPr userDrawn="1"/>
            </p:nvSpPr>
            <p:spPr bwMode="ltGray">
              <a:xfrm rot="4104184">
                <a:off x="606" y="379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2"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3" name="Rectangle 37"/>
              <p:cNvSpPr>
                <a:spLocks noChangeArrowheads="1"/>
              </p:cNvSpPr>
              <p:nvPr userDrawn="1"/>
            </p:nvSpPr>
            <p:spPr bwMode="ltGray">
              <a:xfrm rot="3368036">
                <a:off x="800" y="368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4" name="Rectangle 38"/>
              <p:cNvSpPr>
                <a:spLocks noChangeArrowheads="1"/>
              </p:cNvSpPr>
              <p:nvPr userDrawn="1"/>
            </p:nvSpPr>
            <p:spPr bwMode="ltGray">
              <a:xfrm rot="3368036">
                <a:off x="772" y="369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5" name="Rectangle 39"/>
              <p:cNvSpPr>
                <a:spLocks noChangeArrowheads="1"/>
              </p:cNvSpPr>
              <p:nvPr userDrawn="1"/>
            </p:nvSpPr>
            <p:spPr bwMode="ltGray">
              <a:xfrm rot="3368036">
                <a:off x="746" y="3716"/>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6"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7"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8"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59"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0"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1"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2"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3"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4"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5"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6"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7"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8"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69"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0"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1"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2"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3"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4"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5"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6"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7"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8"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79"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0"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1"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2"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3"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4"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5"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6"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7"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8"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89"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0"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1"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2"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3"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4"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5"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6"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7"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tr-TR"/>
              </a:p>
            </p:txBody>
          </p:sp>
          <p:sp>
            <p:nvSpPr>
              <p:cNvPr id="9298"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299"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0" name="Rectangle 84"/>
              <p:cNvSpPr>
                <a:spLocks noChangeArrowheads="1"/>
              </p:cNvSpPr>
              <p:nvPr userDrawn="1"/>
            </p:nvSpPr>
            <p:spPr bwMode="ltGray">
              <a:xfrm rot="-2957028">
                <a:off x="907" y="247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1"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2"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3"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4"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5"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6" name="Rectangle 90"/>
              <p:cNvSpPr>
                <a:spLocks noChangeArrowheads="1"/>
              </p:cNvSpPr>
              <p:nvPr userDrawn="1"/>
            </p:nvSpPr>
            <p:spPr bwMode="ltGray">
              <a:xfrm rot="-3514633">
                <a:off x="837" y="244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7" name="Rectangle 91"/>
              <p:cNvSpPr>
                <a:spLocks noChangeArrowheads="1"/>
              </p:cNvSpPr>
              <p:nvPr userDrawn="1"/>
            </p:nvSpPr>
            <p:spPr bwMode="ltGray">
              <a:xfrm rot="-3220799">
                <a:off x="862" y="245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8"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09"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0" name="Rectangle 94"/>
              <p:cNvSpPr>
                <a:spLocks noChangeArrowheads="1"/>
              </p:cNvSpPr>
              <p:nvPr userDrawn="1"/>
            </p:nvSpPr>
            <p:spPr bwMode="ltGray">
              <a:xfrm rot="-4250359">
                <a:off x="708" y="240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1" name="Rectangle 95"/>
              <p:cNvSpPr>
                <a:spLocks noChangeArrowheads="1"/>
              </p:cNvSpPr>
              <p:nvPr userDrawn="1"/>
            </p:nvSpPr>
            <p:spPr bwMode="ltGray">
              <a:xfrm rot="-3989246">
                <a:off x="738" y="241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2" name="Rectangle 96"/>
              <p:cNvSpPr>
                <a:spLocks noChangeArrowheads="1"/>
              </p:cNvSpPr>
              <p:nvPr userDrawn="1"/>
            </p:nvSpPr>
            <p:spPr bwMode="ltGray">
              <a:xfrm rot="-4862215">
                <a:off x="503" y="239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3" name="Rectangle 97"/>
              <p:cNvSpPr>
                <a:spLocks noChangeArrowheads="1"/>
              </p:cNvSpPr>
              <p:nvPr userDrawn="1"/>
            </p:nvSpPr>
            <p:spPr bwMode="ltGray">
              <a:xfrm rot="-4673370">
                <a:off x="534" y="239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4"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5" name="Rectangle 99"/>
              <p:cNvSpPr>
                <a:spLocks noChangeArrowheads="1"/>
              </p:cNvSpPr>
              <p:nvPr userDrawn="1"/>
            </p:nvSpPr>
            <p:spPr bwMode="ltGray">
              <a:xfrm rot="-4580623">
                <a:off x="595"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6"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7" name="Rectangle 101"/>
              <p:cNvSpPr>
                <a:spLocks noChangeArrowheads="1"/>
              </p:cNvSpPr>
              <p:nvPr userDrawn="1"/>
            </p:nvSpPr>
            <p:spPr bwMode="ltGray">
              <a:xfrm rot="-5360484">
                <a:off x="385" y="240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8" name="Rectangle 102"/>
              <p:cNvSpPr>
                <a:spLocks noChangeArrowheads="1"/>
              </p:cNvSpPr>
              <p:nvPr userDrawn="1"/>
            </p:nvSpPr>
            <p:spPr bwMode="ltGray">
              <a:xfrm rot="-5288939">
                <a:off x="419" y="2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19"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0"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1"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2"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3" name="Rectangle 107"/>
              <p:cNvSpPr>
                <a:spLocks noChangeArrowheads="1"/>
              </p:cNvSpPr>
              <p:nvPr userDrawn="1"/>
            </p:nvSpPr>
            <p:spPr bwMode="ltGray">
              <a:xfrm rot="-5919570">
                <a:off x="293" y="24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4" name="Rectangle 108"/>
              <p:cNvSpPr>
                <a:spLocks noChangeArrowheads="1"/>
              </p:cNvSpPr>
              <p:nvPr userDrawn="1"/>
            </p:nvSpPr>
            <p:spPr bwMode="ltGray">
              <a:xfrm rot="-7376291">
                <a:off x="6" y="25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5" name="Rectangle 109"/>
              <p:cNvSpPr>
                <a:spLocks noChangeArrowheads="1"/>
              </p:cNvSpPr>
              <p:nvPr userDrawn="1"/>
            </p:nvSpPr>
            <p:spPr bwMode="ltGray">
              <a:xfrm rot="-7168347">
                <a:off x="65" y="2516"/>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6"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7"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8"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29"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0"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1"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2"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3"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4"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5"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6"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7"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8"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39"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0"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1"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2"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3"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4"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5"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6"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7"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8"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49"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50"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51"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52"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53"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1154"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55"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8">
                    <a:moveTo>
                      <a:pt x="66" y="36"/>
                    </a:moveTo>
                    <a:lnTo>
                      <a:pt x="66" y="36"/>
                    </a:lnTo>
                    <a:lnTo>
                      <a:pt x="18" y="24"/>
                    </a:lnTo>
                    <a:lnTo>
                      <a:pt x="0" y="30"/>
                    </a:lnTo>
                    <a:lnTo>
                      <a:pt x="36" y="78"/>
                    </a:lnTo>
                    <a:lnTo>
                      <a:pt x="48" y="72"/>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56"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57"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58"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59"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0" h="84">
                    <a:moveTo>
                      <a:pt x="42" y="60"/>
                    </a:moveTo>
                    <a:lnTo>
                      <a:pt x="42" y="60"/>
                    </a:lnTo>
                    <a:lnTo>
                      <a:pt x="72" y="12"/>
                    </a:lnTo>
                    <a:lnTo>
                      <a:pt x="66" y="0"/>
                    </a:lnTo>
                    <a:lnTo>
                      <a:pt x="0" y="42"/>
                    </a:lnTo>
                    <a:lnTo>
                      <a:pt x="6" y="5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60"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 h="12">
                    <a:moveTo>
                      <a:pt x="6" y="0"/>
                    </a:moveTo>
                    <a:lnTo>
                      <a:pt x="6" y="0"/>
                    </a:lnTo>
                    <a:lnTo>
                      <a:pt x="0" y="0"/>
                    </a:lnTo>
                    <a:lnTo>
                      <a:pt x="0" y="12"/>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61"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0" h="48">
                    <a:moveTo>
                      <a:pt x="18" y="48"/>
                    </a:moveTo>
                    <a:lnTo>
                      <a:pt x="18" y="48"/>
                    </a:lnTo>
                    <a:lnTo>
                      <a:pt x="30" y="42"/>
                    </a:lnTo>
                    <a:lnTo>
                      <a:pt x="0" y="0"/>
                    </a:lnTo>
                    <a:lnTo>
                      <a:pt x="0" y="24"/>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1162"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36" h="66">
                    <a:moveTo>
                      <a:pt x="36" y="0"/>
                    </a:moveTo>
                    <a:lnTo>
                      <a:pt x="24" y="0"/>
                    </a:lnTo>
                    <a:lnTo>
                      <a:pt x="0" y="36"/>
                    </a:lnTo>
                    <a:lnTo>
                      <a:pt x="0" y="66"/>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tr-TR"/>
              </a:p>
            </p:txBody>
          </p:sp>
          <p:sp>
            <p:nvSpPr>
              <p:cNvPr id="9363"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64"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sp>
            <p:nvSpPr>
              <p:cNvPr id="9365"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tr-TR"/>
              </a:p>
            </p:txBody>
          </p:sp>
          <p:sp>
            <p:nvSpPr>
              <p:cNvPr id="9366" name="Freeform 150"/>
              <p:cNvSpPr>
                <a:spLocks/>
              </p:cNvSpPr>
              <p:nvPr userDrawn="1"/>
            </p:nvSpPr>
            <p:spPr bwMode="ltGray">
              <a:xfrm rot="-2857037">
                <a:off x="619" y="3550"/>
                <a:ext cx="68" cy="69"/>
              </a:xfrm>
              <a:custGeom>
                <a:avLst/>
                <a:gdLst>
                  <a:gd name="T0" fmla="*/ 0 w 144"/>
                  <a:gd name="T1" fmla="*/ 46 h 154"/>
                  <a:gd name="T2" fmla="*/ 28 w 144"/>
                  <a:gd name="T3" fmla="*/ 69 h 154"/>
                  <a:gd name="T4" fmla="*/ 55 w 144"/>
                  <a:gd name="T5" fmla="*/ 54 h 154"/>
                  <a:gd name="T6" fmla="*/ 29 w 144"/>
                  <a:gd name="T7" fmla="*/ 25 h 154"/>
                  <a:gd name="T8" fmla="*/ 49 w 144"/>
                  <a:gd name="T9" fmla="*/ 15 h 154"/>
                  <a:gd name="T10" fmla="*/ 55 w 144"/>
                  <a:gd name="T11" fmla="*/ 24 h 154"/>
                  <a:gd name="T12" fmla="*/ 67 w 144"/>
                  <a:gd name="T13" fmla="*/ 21 h 154"/>
                  <a:gd name="T14" fmla="*/ 46 w 144"/>
                  <a:gd name="T15" fmla="*/ 1 h 154"/>
                  <a:gd name="T16" fmla="*/ 17 w 144"/>
                  <a:gd name="T17" fmla="*/ 15 h 154"/>
                  <a:gd name="T18" fmla="*/ 43 w 144"/>
                  <a:gd name="T19" fmla="*/ 48 h 154"/>
                  <a:gd name="T20" fmla="*/ 13 w 144"/>
                  <a:gd name="T21" fmla="*/ 45 h 154"/>
                  <a:gd name="T22" fmla="*/ 0 w 144"/>
                  <a:gd name="T23" fmla="*/ 46 h 15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endParaRPr lang="tr-TR"/>
              </a:p>
            </p:txBody>
          </p:sp>
          <p:sp>
            <p:nvSpPr>
              <p:cNvPr id="9367"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rgbClr val="585A68"/>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rgbClr val="808080"/>
                      </a:outerShdw>
                    </a:effectLst>
                  </a14:hiddenEffects>
                </a:ext>
              </a:extLst>
            </p:spPr>
            <p:txBody>
              <a:bodyPr/>
              <a:lstStyle/>
              <a:p>
                <a:endParaRPr lang="tr-TR"/>
              </a:p>
            </p:txBody>
          </p:sp>
          <p:sp>
            <p:nvSpPr>
              <p:cNvPr id="9368"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a:defRPr/>
                </a:pPr>
                <a:endParaRPr lang="en-US">
                  <a:latin typeface="Tahoma" charset="0"/>
                  <a:ea typeface="ＭＳ Ｐゴシック" charset="0"/>
                </a:endParaRPr>
              </a:p>
            </p:txBody>
          </p:sp>
        </p:grpSp>
      </p:grpSp>
      <p:sp>
        <p:nvSpPr>
          <p:cNvPr id="9369"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9370"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000" smtClean="0">
                <a:latin typeface="Arial" charset="0"/>
                <a:ea typeface="ＭＳ Ｐゴシック" charset="0"/>
              </a:defRPr>
            </a:lvl1pPr>
          </a:lstStyle>
          <a:p>
            <a:pPr>
              <a:defRPr/>
            </a:pPr>
            <a:endParaRPr lang="tr-TR"/>
          </a:p>
        </p:txBody>
      </p:sp>
      <p:sp>
        <p:nvSpPr>
          <p:cNvPr id="9371"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000" smtClean="0">
                <a:latin typeface="Arial" charset="0"/>
                <a:ea typeface="ＭＳ Ｐゴシック" charset="0"/>
              </a:defRPr>
            </a:lvl1pPr>
          </a:lstStyle>
          <a:p>
            <a:pPr>
              <a:defRPr/>
            </a:pPr>
            <a:endParaRPr lang="tr-TR"/>
          </a:p>
        </p:txBody>
      </p:sp>
      <p:sp>
        <p:nvSpPr>
          <p:cNvPr id="9372"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000">
                <a:latin typeface="Arial" pitchFamily="34" charset="0"/>
              </a:defRPr>
            </a:lvl1pPr>
          </a:lstStyle>
          <a:p>
            <a:fld id="{59DF81A4-A9A2-42B5-8C27-1B3591F70C00}" type="slidenum">
              <a:rPr lang="tr-TR" altLang="tr-TR"/>
              <a:pPr/>
              <a:t>‹#›</a:t>
            </a:fld>
            <a:endParaRPr lang="tr-TR" altLang="tr-TR"/>
          </a:p>
        </p:txBody>
      </p:sp>
      <p:sp>
        <p:nvSpPr>
          <p:cNvPr id="9373"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Tree>
  </p:cSld>
  <p:clrMap bg1="dk2" tx1="lt1" bg2="dk1" tx2="lt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S PGothic" pitchFamily="34" charset="-128"/>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ea typeface="MS PGothic" pitchFamily="34"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ea typeface="ＭＳ Ｐゴシック" charset="0"/>
        </a:defRPr>
      </a:lvl9pPr>
    </p:titleStyle>
    <p:bodyStyle>
      <a:lvl1pPr marL="342900" indent="-342900" algn="l" rtl="0" eaLnBrk="0" fontAlgn="base" hangingPunct="0">
        <a:spcBef>
          <a:spcPct val="20000"/>
        </a:spcBef>
        <a:spcAft>
          <a:spcPct val="0"/>
        </a:spcAft>
        <a:buClr>
          <a:schemeClr val="hlink"/>
        </a:buClr>
        <a:buSzPct val="80000"/>
        <a:buFont typeface="Arial" pitchFamily="34" charset="0"/>
        <a:buChar char="►"/>
        <a:defRPr sz="3200">
          <a:solidFill>
            <a:schemeClr val="tx1"/>
          </a:solidFill>
          <a:effectLst>
            <a:outerShdw blurRad="38100" dist="38100" dir="2700000" algn="tl">
              <a:srgbClr val="000000"/>
            </a:outerShdw>
          </a:effectLst>
          <a:latin typeface="+mn-lt"/>
          <a:ea typeface="MS PGothic" pitchFamily="34" charset="-128"/>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ea typeface="MS PGothic" pitchFamily="34" charset="-128"/>
        </a:defRPr>
      </a:lvl2pPr>
      <a:lvl3pPr marL="1143000" indent="-228600" algn="l" rtl="0" eaLnBrk="0" fontAlgn="base" hangingPunct="0">
        <a:spcBef>
          <a:spcPct val="20000"/>
        </a:spcBef>
        <a:spcAft>
          <a:spcPct val="0"/>
        </a:spcAft>
        <a:buClr>
          <a:schemeClr val="hlink"/>
        </a:buClr>
        <a:buSzPct val="80000"/>
        <a:buFont typeface="Arial" pitchFamily="34" charset="0"/>
        <a:buChar char="►"/>
        <a:defRPr sz="2400">
          <a:solidFill>
            <a:schemeClr val="tx1"/>
          </a:solidFill>
          <a:effectLst>
            <a:outerShdw blurRad="38100" dist="38100" dir="2700000" algn="tl">
              <a:srgbClr val="000000"/>
            </a:outerShdw>
          </a:effectLst>
          <a:latin typeface="+mn-lt"/>
          <a:ea typeface="MS PGothic" pitchFamily="34" charset="-128"/>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ea typeface="MS PGothic" pitchFamily="34" charset="-128"/>
        </a:defRPr>
      </a:lvl4pPr>
      <a:lvl5pPr marL="2057400" indent="-228600" algn="l" rtl="0" eaLnBrk="0" fontAlgn="base" hangingPunct="0">
        <a:spcBef>
          <a:spcPct val="20000"/>
        </a:spcBef>
        <a:spcAft>
          <a:spcPct val="0"/>
        </a:spcAft>
        <a:buClr>
          <a:schemeClr val="hlink"/>
        </a:buClr>
        <a:buSzPct val="80000"/>
        <a:buFont typeface="Arial" pitchFamily="34" charset="0"/>
        <a:buChar char="►"/>
        <a:defRPr sz="2000">
          <a:solidFill>
            <a:schemeClr val="tx1"/>
          </a:solidFill>
          <a:effectLst>
            <a:outerShdw blurRad="38100" dist="38100" dir="2700000" algn="tl">
              <a:srgbClr val="000000"/>
            </a:outerShdw>
          </a:effectLst>
          <a:latin typeface="+mn-lt"/>
          <a:ea typeface="MS PGothic" pitchFamily="34" charset="-128"/>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mn-ea"/>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mn-ea"/>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mn-ea"/>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extLst>
            <a:ext uri="{FAA26D3D-D897-4be2-8F04-BA451C77F1D7}">
              <ma14:placeholderFlag xmlns:ma14="http://schemas.microsoft.com/office/mac/drawingml/2011/main" xmlns="" val="1"/>
            </a:ext>
          </a:extLst>
        </p:spPr>
        <p:txBody>
          <a:bodyPr/>
          <a:lstStyle/>
          <a:p>
            <a:pPr eaLnBrk="1" hangingPunct="1"/>
            <a:r>
              <a:rPr lang="en-US" altLang="tr-TR" sz="4800" b="1" smtClean="0"/>
              <a:t>ARAŞTIRMA</a:t>
            </a:r>
            <a:r>
              <a:rPr lang="tr-TR" altLang="tr-TR" sz="4800" b="1" smtClean="0"/>
              <a:t>LARDA</a:t>
            </a:r>
            <a:r>
              <a:rPr lang="en-US" altLang="tr-TR" sz="4800" b="1" smtClean="0"/>
              <a:t> </a:t>
            </a:r>
            <a:r>
              <a:rPr lang="tr-TR" altLang="tr-TR" sz="4800" b="1" smtClean="0"/>
              <a:t> </a:t>
            </a:r>
            <a:br>
              <a:rPr lang="tr-TR" altLang="tr-TR" sz="4800" b="1" smtClean="0"/>
            </a:br>
            <a:r>
              <a:rPr lang="tr-TR" altLang="tr-TR" sz="4800" b="1" smtClean="0"/>
              <a:t>KAYNAK GÖSTERME </a:t>
            </a:r>
            <a:r>
              <a:rPr lang="en-US" altLang="tr-TR" sz="4800" b="1" smtClean="0"/>
              <a:t>TEKNİKLERİ</a:t>
            </a:r>
            <a:endParaRPr lang="tr-TR" altLang="tr-TR" sz="4800" b="1" smtClean="0"/>
          </a:p>
        </p:txBody>
      </p:sp>
      <p:sp>
        <p:nvSpPr>
          <p:cNvPr id="2051" name="Rectangle 3"/>
          <p:cNvSpPr>
            <a:spLocks noGrp="1" noChangeArrowheads="1"/>
          </p:cNvSpPr>
          <p:nvPr>
            <p:ph type="subTitle" idx="1"/>
          </p:nvPr>
        </p:nvSpPr>
        <p:spPr>
          <a:extLst>
            <a:ext uri="{FAA26D3D-D897-4be2-8F04-BA451C77F1D7}">
              <ma14:placeholderFlag xmlns:ma14="http://schemas.microsoft.com/office/mac/drawingml/2011/main" xmlns="" val="1"/>
            </a:ext>
          </a:extLst>
        </p:spPr>
        <p:txBody>
          <a:bodyPr/>
          <a:lstStyle/>
          <a:p>
            <a:pPr eaLnBrk="1" hangingPunct="1">
              <a:lnSpc>
                <a:spcPct val="80000"/>
              </a:lnSpc>
              <a:buFont typeface="Arial" pitchFamily="34" charset="0"/>
              <a:buNone/>
            </a:pPr>
            <a:endParaRPr lang="tr-TR" altLang="tr-TR" sz="1600" smtClean="0"/>
          </a:p>
          <a:p>
            <a:pPr eaLnBrk="1" hangingPunct="1">
              <a:lnSpc>
                <a:spcPct val="80000"/>
              </a:lnSpc>
              <a:buFont typeface="Arial" pitchFamily="34" charset="0"/>
              <a:buNone/>
            </a:pPr>
            <a:r>
              <a:rPr lang="tr-TR" altLang="tr-TR" sz="1200" i="1" smtClean="0"/>
              <a:t>Bu sunum Rauf  Arıkan</a:t>
            </a:r>
            <a:r>
              <a:rPr lang="ja-JP" altLang="tr-TR" sz="1200" i="1" smtClean="0">
                <a:latin typeface="Arial" pitchFamily="34" charset="0"/>
              </a:rPr>
              <a:t>’</a:t>
            </a:r>
            <a:r>
              <a:rPr lang="tr-TR" altLang="ja-JP" sz="1200" i="1" smtClean="0"/>
              <a:t>ın Araştırma Teknikleri ve Rapor Hazırlama adlı kitabı temel alınarak hazırlanmıştır. </a:t>
            </a:r>
            <a:endParaRPr lang="tr-TR" altLang="tr-TR" sz="1200" i="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defRPr/>
            </a:pPr>
            <a:endParaRPr lang="ru-RU" smtClean="0">
              <a:ea typeface="+mj-ea"/>
            </a:endParaRPr>
          </a:p>
        </p:txBody>
      </p:sp>
      <p:sp>
        <p:nvSpPr>
          <p:cNvPr id="17411" name="Rectangle 3"/>
          <p:cNvSpPr>
            <a:spLocks noGrp="1" noRot="1" noChangeArrowheads="1"/>
          </p:cNvSpPr>
          <p:nvPr>
            <p:ph type="body" idx="1"/>
          </p:nvPr>
        </p:nvSpPr>
        <p:spPr/>
        <p:txBody>
          <a:bodyPr/>
          <a:lstStyle/>
          <a:p>
            <a:pPr marL="609600" indent="-609600" algn="just" eaLnBrk="1" hangingPunct="1"/>
            <a:r>
              <a:rPr lang="tr-TR" altLang="tr-TR" sz="2800" b="1" smtClean="0"/>
              <a:t>Soyadı, Tarih ve Sayfa Yöntemi</a:t>
            </a:r>
          </a:p>
          <a:p>
            <a:pPr marL="990600" lvl="1" indent="-533400" eaLnBrk="1" hangingPunct="1"/>
            <a:r>
              <a:rPr lang="tr-TR" altLang="tr-TR" sz="2400" smtClean="0"/>
              <a:t>Örnek: Hipotez </a:t>
            </a:r>
            <a:r>
              <a:rPr lang="ja-JP" altLang="tr-TR" sz="2400" smtClean="0">
                <a:latin typeface="Arial" pitchFamily="34" charset="0"/>
              </a:rPr>
              <a:t>“</a:t>
            </a:r>
            <a:r>
              <a:rPr lang="tr-TR" altLang="ja-JP" sz="2400" smtClean="0"/>
              <a:t>araştırmacıya bir nevi ışık tutma niteliği taşıyorsa değerli </a:t>
            </a:r>
            <a:r>
              <a:rPr lang="en-US" altLang="ja-JP" sz="2400" smtClean="0"/>
              <a:t>sayılmalıdır</a:t>
            </a:r>
            <a:r>
              <a:rPr lang="en-US" altLang="en-US" sz="2400" smtClean="0"/>
              <a:t>”</a:t>
            </a:r>
            <a:r>
              <a:rPr lang="en-US" altLang="ja-JP" sz="2400" smtClean="0"/>
              <a:t> (Yıldırım,1966,21). </a:t>
            </a:r>
            <a:endParaRPr lang="tr-TR" altLang="ja-JP" sz="2400" smtClean="0"/>
          </a:p>
          <a:p>
            <a:pPr marL="609600" indent="-609600" algn="just" eaLnBrk="1" hangingPunct="1"/>
            <a:r>
              <a:rPr lang="tr-TR" altLang="tr-TR" sz="2800" b="1" smtClean="0"/>
              <a:t>Soyadı ve Tarih Yöntemi</a:t>
            </a:r>
          </a:p>
          <a:p>
            <a:pPr marL="990600" lvl="1" indent="-533400" eaLnBrk="1" hangingPunct="1"/>
            <a:r>
              <a:rPr lang="tr-TR" altLang="tr-TR" sz="2400" smtClean="0"/>
              <a:t>Örnek: Hipotez </a:t>
            </a:r>
            <a:r>
              <a:rPr lang="ja-JP" altLang="tr-TR" sz="2400" smtClean="0">
                <a:latin typeface="Arial" pitchFamily="34" charset="0"/>
              </a:rPr>
              <a:t>“</a:t>
            </a:r>
            <a:r>
              <a:rPr lang="tr-TR" altLang="ja-JP" sz="2400" smtClean="0"/>
              <a:t>araştırmacıya bir nevi ışık tutma niteliği taşıyorsa değerli </a:t>
            </a:r>
            <a:r>
              <a:rPr lang="en-US" altLang="ja-JP" sz="2400" smtClean="0"/>
              <a:t>sayılmalıdır</a:t>
            </a:r>
            <a:r>
              <a:rPr lang="en-US" altLang="en-US" sz="2400" smtClean="0"/>
              <a:t>”</a:t>
            </a:r>
            <a:r>
              <a:rPr lang="en-US" altLang="ja-JP" sz="2400" smtClean="0"/>
              <a:t> (Yıldırım,</a:t>
            </a:r>
            <a:r>
              <a:rPr lang="tr-TR" altLang="ja-JP" sz="2400" smtClean="0"/>
              <a:t>1966</a:t>
            </a:r>
            <a:r>
              <a:rPr lang="en-US" altLang="ja-JP" sz="2400" smtClean="0"/>
              <a:t>). </a:t>
            </a:r>
            <a:endParaRPr lang="tr-TR" altLang="ja-JP" sz="2400" smtClean="0"/>
          </a:p>
          <a:p>
            <a:pPr marL="609600" indent="-609600" eaLnBrk="1" hangingPunct="1"/>
            <a:r>
              <a:rPr lang="tr-TR" altLang="tr-TR" sz="2800" b="1" smtClean="0"/>
              <a:t>Numaralama Yöntemi</a:t>
            </a:r>
          </a:p>
          <a:p>
            <a:pPr marL="990600" lvl="1" indent="-533400" eaLnBrk="1" hangingPunct="1"/>
            <a:r>
              <a:rPr lang="tr-TR" altLang="tr-TR" sz="2400" smtClean="0"/>
              <a:t>Örnek: Anket sorularının düzenlenmesinde soru sayısı kadar soru sırası da önemlidir (34)</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p:txBody>
          <a:bodyPr/>
          <a:lstStyle/>
          <a:p>
            <a:pPr eaLnBrk="1" hangingPunct="1"/>
            <a:r>
              <a:rPr lang="tr-TR" altLang="tr-TR" sz="3600" b="1" smtClean="0"/>
              <a:t>KAYNAKÇA LİSTESİNİ SIRALAMA VEYA GRUPLAMA</a:t>
            </a:r>
            <a:r>
              <a:rPr lang="tr-TR" altLang="tr-TR" sz="4000" smtClean="0"/>
              <a:t> </a:t>
            </a:r>
          </a:p>
        </p:txBody>
      </p:sp>
      <p:sp>
        <p:nvSpPr>
          <p:cNvPr id="18435" name="Rectangle 3"/>
          <p:cNvSpPr>
            <a:spLocks noGrp="1" noRot="1" noChangeArrowheads="1"/>
          </p:cNvSpPr>
          <p:nvPr>
            <p:ph type="body" idx="1"/>
          </p:nvPr>
        </p:nvSpPr>
        <p:spPr/>
        <p:txBody>
          <a:bodyPr/>
          <a:lstStyle/>
          <a:p>
            <a:pPr marL="609600" indent="-609600" algn="just" eaLnBrk="1" hangingPunct="1">
              <a:buFont typeface="Arial" pitchFamily="34" charset="0"/>
              <a:buAutoNum type="arabicPeriod"/>
            </a:pPr>
            <a:r>
              <a:rPr lang="tr-TR" altLang="tr-TR" smtClean="0"/>
              <a:t>Yazarın Soyadına Göre Sıralama </a:t>
            </a:r>
          </a:p>
          <a:p>
            <a:pPr marL="609600" indent="-609600" algn="just" eaLnBrk="1" hangingPunct="1">
              <a:buFont typeface="Arial" pitchFamily="34" charset="0"/>
              <a:buAutoNum type="arabicPeriod"/>
            </a:pPr>
            <a:r>
              <a:rPr lang="tr-TR" altLang="tr-TR" smtClean="0"/>
              <a:t>Kaynak Türlerine Göre Sıralama (Kitaplar, Dergiler, Tezler vb. şeklinde)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n-US" altLang="tr-TR" sz="3600" b="1" smtClean="0"/>
              <a:t>KAYNAKÇA </a:t>
            </a:r>
            <a:r>
              <a:rPr lang="tr-TR" altLang="tr-TR" sz="3600" b="1" smtClean="0"/>
              <a:t>LİSTESİ</a:t>
            </a:r>
          </a:p>
        </p:txBody>
      </p:sp>
      <p:sp>
        <p:nvSpPr>
          <p:cNvPr id="20483" name="Rectangle 3"/>
          <p:cNvSpPr>
            <a:spLocks noGrp="1" noRot="1" noChangeArrowheads="1"/>
          </p:cNvSpPr>
          <p:nvPr>
            <p:ph type="body" idx="1"/>
          </p:nvPr>
        </p:nvSpPr>
        <p:spPr/>
        <p:txBody>
          <a:bodyPr/>
          <a:lstStyle/>
          <a:p>
            <a:pPr eaLnBrk="1" hangingPunct="1">
              <a:lnSpc>
                <a:spcPct val="90000"/>
              </a:lnSpc>
            </a:pPr>
            <a:r>
              <a:rPr lang="tr-TR" altLang="tr-TR" smtClean="0"/>
              <a:t>Nerede yer alır? </a:t>
            </a:r>
          </a:p>
          <a:p>
            <a:pPr lvl="1" eaLnBrk="1" hangingPunct="1">
              <a:lnSpc>
                <a:spcPct val="90000"/>
              </a:lnSpc>
            </a:pPr>
            <a:r>
              <a:rPr lang="tr-TR" altLang="tr-TR" smtClean="0"/>
              <a:t>Yazının metin kısmından hemen sonra Ekler kısmından hemen önce yer alır.</a:t>
            </a:r>
          </a:p>
          <a:p>
            <a:pPr eaLnBrk="1" hangingPunct="1">
              <a:lnSpc>
                <a:spcPct val="90000"/>
              </a:lnSpc>
            </a:pPr>
            <a:r>
              <a:rPr lang="tr-TR" altLang="tr-TR" smtClean="0"/>
              <a:t>Kaynağın türüne göre bir gösterim şekli vardır. </a:t>
            </a:r>
          </a:p>
          <a:p>
            <a:pPr eaLnBrk="1" hangingPunct="1">
              <a:lnSpc>
                <a:spcPct val="90000"/>
              </a:lnSpc>
            </a:pPr>
            <a:r>
              <a:rPr lang="tr-TR" altLang="tr-TR" smtClean="0"/>
              <a:t>Ancak bazı yayıncı kuruluşlar Kaynakça Listesinde ayrı bir gösterim şekli isteyebilir.</a:t>
            </a:r>
          </a:p>
          <a:p>
            <a:pPr eaLnBrk="1" hangingPunct="1">
              <a:lnSpc>
                <a:spcPct val="90000"/>
              </a:lnSpc>
            </a:pPr>
            <a:r>
              <a:rPr lang="tr-TR" altLang="tr-TR" smtClean="0"/>
              <a:t>Bu kısımla ilgili detaylı bilgileri raporda bulabilirsiniz.</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r>
              <a:rPr lang="tr-TR" altLang="tr-TR" smtClean="0"/>
              <a:t>SONUÇ</a:t>
            </a:r>
            <a:endParaRPr lang="ru-RU" altLang="tr-TR" smtClean="0"/>
          </a:p>
        </p:txBody>
      </p:sp>
      <p:sp>
        <p:nvSpPr>
          <p:cNvPr id="23555" name="Rectangle 3"/>
          <p:cNvSpPr>
            <a:spLocks noGrp="1" noRot="1" noChangeArrowheads="1"/>
          </p:cNvSpPr>
          <p:nvPr>
            <p:ph type="body" idx="1"/>
          </p:nvPr>
        </p:nvSpPr>
        <p:spPr/>
        <p:txBody>
          <a:bodyPr/>
          <a:lstStyle/>
          <a:p>
            <a:pPr eaLnBrk="1" hangingPunct="1">
              <a:lnSpc>
                <a:spcPct val="90000"/>
              </a:lnSpc>
            </a:pPr>
            <a:r>
              <a:rPr lang="tr-TR" altLang="tr-TR" smtClean="0"/>
              <a:t>HAZIRLADIĞINIZ ÖDEVLERDE BİLGİYİ NEREDEN ALDIĞINIZI MUTLAKA YAZINIZ.</a:t>
            </a:r>
          </a:p>
          <a:p>
            <a:pPr eaLnBrk="1" hangingPunct="1">
              <a:lnSpc>
                <a:spcPct val="90000"/>
              </a:lnSpc>
            </a:pPr>
            <a:r>
              <a:rPr lang="tr-TR" altLang="tr-TR" smtClean="0"/>
              <a:t>BU ŞEKİLDE DAVRANMANIZ, ÖDEVİNİZİN </a:t>
            </a:r>
            <a:r>
              <a:rPr lang="tr-TR" altLang="tr-TR" b="1" u="sng" smtClean="0"/>
              <a:t>DEĞERİNİ</a:t>
            </a:r>
            <a:r>
              <a:rPr lang="tr-TR" altLang="tr-TR" smtClean="0"/>
              <a:t> </a:t>
            </a:r>
            <a:r>
              <a:rPr lang="tr-TR" altLang="tr-TR" b="1" u="sng" smtClean="0"/>
              <a:t>AZALTMAYACAK</a:t>
            </a:r>
            <a:r>
              <a:rPr lang="tr-TR" altLang="tr-TR" smtClean="0"/>
              <a:t>, TAM TERSİNE ÖDEVİNİZİ DAHA DA </a:t>
            </a:r>
            <a:r>
              <a:rPr lang="tr-TR" altLang="tr-TR" b="1" u="sng" smtClean="0"/>
              <a:t>DEĞERLİ KILACAKTIR</a:t>
            </a:r>
            <a:r>
              <a:rPr lang="tr-TR" altLang="tr-TR" smtClean="0"/>
              <a:t>.</a:t>
            </a:r>
          </a:p>
          <a:p>
            <a:pPr eaLnBrk="1" hangingPunct="1">
              <a:lnSpc>
                <a:spcPct val="90000"/>
              </a:lnSpc>
            </a:pPr>
            <a:r>
              <a:rPr lang="tr-TR" altLang="tr-TR" smtClean="0"/>
              <a:t>KAYNAK GÖSTERMENİZ GEREKİP GEREKMEDİĞİNDEN EMİN DEĞİLSENİZ MUTLAKA ÖĞRETMENİNİZE SORUN.</a:t>
            </a:r>
            <a:endParaRPr lang="ru-RU" altLang="tr-TR"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rrowheads="1"/>
          </p:cNvSpPr>
          <p:nvPr>
            <p:ph type="title"/>
          </p:nvPr>
        </p:nvSpPr>
        <p:spPr/>
        <p:txBody>
          <a:bodyPr/>
          <a:lstStyle/>
          <a:p>
            <a:pPr eaLnBrk="1" hangingPunct="1">
              <a:defRPr/>
            </a:pPr>
            <a:endParaRPr lang="ru-RU" smtClean="0">
              <a:ea typeface="+mj-ea"/>
            </a:endParaRPr>
          </a:p>
        </p:txBody>
      </p:sp>
      <p:sp>
        <p:nvSpPr>
          <p:cNvPr id="21507" name="Rectangle 3"/>
          <p:cNvSpPr>
            <a:spLocks noGrp="1" noRot="1" noChangeArrowheads="1"/>
          </p:cNvSpPr>
          <p:nvPr>
            <p:ph type="body" idx="1"/>
          </p:nvPr>
        </p:nvSpPr>
        <p:spPr/>
        <p:txBody>
          <a:bodyPr/>
          <a:lstStyle/>
          <a:p>
            <a:pPr algn="ctr" eaLnBrk="1" hangingPunct="1">
              <a:buFont typeface="Arial" pitchFamily="34" charset="0"/>
              <a:buNone/>
            </a:pPr>
            <a:endParaRPr lang="tr-TR" altLang="tr-TR" smtClean="0"/>
          </a:p>
          <a:p>
            <a:pPr algn="ctr" eaLnBrk="1" hangingPunct="1">
              <a:buFont typeface="Arial" pitchFamily="34" charset="0"/>
              <a:buNone/>
            </a:pPr>
            <a:r>
              <a:rPr lang="tr-TR" altLang="tr-TR" sz="3600" smtClean="0"/>
              <a:t>Teşekkür ederim.</a:t>
            </a:r>
          </a:p>
          <a:p>
            <a:pPr algn="ctr" eaLnBrk="1" hangingPunct="1">
              <a:buFont typeface="Arial" pitchFamily="34" charset="0"/>
              <a:buNone/>
            </a:pPr>
            <a:endParaRPr lang="tr-TR" altLang="tr-TR" sz="3600" smtClean="0"/>
          </a:p>
          <a:p>
            <a:pPr algn="ctr" eaLnBrk="1" hangingPunct="1">
              <a:buFont typeface="Arial" pitchFamily="34" charset="0"/>
              <a:buNone/>
            </a:pPr>
            <a:endParaRPr lang="tr-TR" altLang="tr-TR" sz="3600" smtClean="0"/>
          </a:p>
          <a:p>
            <a:pPr algn="ctr" eaLnBrk="1" hangingPunct="1">
              <a:buFont typeface="Arial" pitchFamily="34" charset="0"/>
              <a:buNone/>
            </a:pPr>
            <a:r>
              <a:rPr lang="tr-TR" altLang="tr-TR" sz="3600" smtClean="0"/>
              <a:t>Sorularınız?</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title"/>
          </p:nvPr>
        </p:nvSpPr>
        <p:spPr/>
        <p:txBody>
          <a:bodyPr/>
          <a:lstStyle/>
          <a:p>
            <a:pPr eaLnBrk="1" hangingPunct="1"/>
            <a:r>
              <a:rPr lang="tr-TR" altLang="tr-TR" smtClean="0"/>
              <a:t>Ajanda</a:t>
            </a:r>
          </a:p>
        </p:txBody>
      </p:sp>
      <p:sp>
        <p:nvSpPr>
          <p:cNvPr id="3075" name="Rectangle 3"/>
          <p:cNvSpPr>
            <a:spLocks noGrp="1" noRot="1" noChangeArrowheads="1"/>
          </p:cNvSpPr>
          <p:nvPr>
            <p:ph type="body" idx="1"/>
          </p:nvPr>
        </p:nvSpPr>
        <p:spPr/>
        <p:txBody>
          <a:bodyPr/>
          <a:lstStyle/>
          <a:p>
            <a:pPr eaLnBrk="1" hangingPunct="1"/>
            <a:r>
              <a:rPr lang="tr-TR" altLang="tr-TR" smtClean="0"/>
              <a:t>Giriş</a:t>
            </a:r>
          </a:p>
          <a:p>
            <a:pPr eaLnBrk="1" hangingPunct="1"/>
            <a:r>
              <a:rPr lang="tr-TR" altLang="tr-TR" smtClean="0"/>
              <a:t>Alıntı Yapılırken Dikkat Edilecek Hususlar</a:t>
            </a:r>
          </a:p>
          <a:p>
            <a:pPr eaLnBrk="1" hangingPunct="1"/>
            <a:r>
              <a:rPr lang="tr-TR" altLang="tr-TR" smtClean="0"/>
              <a:t>Kaynak Göstermenin Zorunlu Olduğu/Olmadığı Durumlar</a:t>
            </a:r>
          </a:p>
          <a:p>
            <a:pPr eaLnBrk="1" hangingPunct="1"/>
            <a:r>
              <a:rPr lang="tr-TR" altLang="tr-TR" smtClean="0"/>
              <a:t>Metin İçerisinde Kaynak Gösterme </a:t>
            </a:r>
          </a:p>
          <a:p>
            <a:pPr eaLnBrk="1" hangingPunct="1"/>
            <a:r>
              <a:rPr lang="tr-TR" altLang="tr-TR" smtClean="0"/>
              <a:t>Kaynakça Listesini Sıralama veya Gruplama</a:t>
            </a:r>
          </a:p>
          <a:p>
            <a:pPr eaLnBrk="1" hangingPunct="1"/>
            <a:r>
              <a:rPr lang="en-US" altLang="tr-TR" smtClean="0"/>
              <a:t>Kaynakça Gösterme Yöntemleri</a:t>
            </a:r>
            <a:endParaRPr lang="tr-TR" alt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p:txBody>
          <a:bodyPr/>
          <a:lstStyle/>
          <a:p>
            <a:pPr eaLnBrk="1" hangingPunct="1"/>
            <a:r>
              <a:rPr lang="tr-TR" altLang="tr-TR" smtClean="0"/>
              <a:t>GİRİŞ</a:t>
            </a:r>
          </a:p>
        </p:txBody>
      </p:sp>
      <p:sp>
        <p:nvSpPr>
          <p:cNvPr id="11267" name="Rectangle 3"/>
          <p:cNvSpPr>
            <a:spLocks noGrp="1" noRot="1" noChangeArrowheads="1"/>
          </p:cNvSpPr>
          <p:nvPr>
            <p:ph type="body" idx="1"/>
          </p:nvPr>
        </p:nvSpPr>
        <p:spPr/>
        <p:txBody>
          <a:bodyPr/>
          <a:lstStyle/>
          <a:p>
            <a:pPr eaLnBrk="1" hangingPunct="1"/>
            <a:r>
              <a:rPr lang="tr-TR" altLang="tr-TR" sz="2800" smtClean="0"/>
              <a:t>Amaç</a:t>
            </a:r>
          </a:p>
          <a:p>
            <a:pPr eaLnBrk="1" hangingPunct="1"/>
            <a:r>
              <a:rPr lang="tr-TR" altLang="tr-TR" sz="2800" smtClean="0"/>
              <a:t>Bilimsel çalışma nedir?</a:t>
            </a:r>
          </a:p>
          <a:p>
            <a:pPr eaLnBrk="1" hangingPunct="1"/>
            <a:r>
              <a:rPr lang="tr-TR" altLang="tr-TR" sz="2800" smtClean="0"/>
              <a:t>Başkalarının yapmış olduğu bilimsel çalışmaları kendi hazırladığım yazılarımda nasıl kullanabilirim?</a:t>
            </a:r>
          </a:p>
          <a:p>
            <a:pPr eaLnBrk="1" hangingPunct="1"/>
            <a:r>
              <a:rPr lang="tr-TR" altLang="tr-TR" sz="2800" smtClean="0"/>
              <a:t>Niçin kaynak göstermeliyiz?</a:t>
            </a:r>
          </a:p>
          <a:p>
            <a:pPr lvl="1" eaLnBrk="1" hangingPunct="1"/>
            <a:r>
              <a:rPr lang="tr-TR" altLang="tr-TR" sz="2400" smtClean="0"/>
              <a:t>Başkalarının emeğine saygı</a:t>
            </a:r>
          </a:p>
          <a:p>
            <a:pPr lvl="1" eaLnBrk="1" hangingPunct="1"/>
            <a:r>
              <a:rPr lang="tr-TR" altLang="tr-TR" sz="2400" smtClean="0"/>
              <a:t>Atıfta bulunacak diğer araştırmacıları yanlış yönlendirme</a:t>
            </a:r>
          </a:p>
          <a:p>
            <a:pPr lvl="1" eaLnBrk="1" hangingPunct="1"/>
            <a:r>
              <a:rPr lang="tr-TR" altLang="tr-TR" sz="2400" smtClean="0"/>
              <a:t>Yasal zorunluluklar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eaLnBrk="1" hangingPunct="1"/>
            <a:r>
              <a:rPr lang="tr-TR" altLang="tr-TR" sz="3600" b="1" smtClean="0"/>
              <a:t>ALINTI YAPILIRKEN DİKKAT EDİLECEK HUSUSLAR</a:t>
            </a:r>
            <a:r>
              <a:rPr lang="tr-TR" altLang="tr-TR" sz="4000" smtClean="0"/>
              <a:t> </a:t>
            </a:r>
          </a:p>
        </p:txBody>
      </p:sp>
      <p:sp>
        <p:nvSpPr>
          <p:cNvPr id="22531" name="Rectangle 3"/>
          <p:cNvSpPr>
            <a:spLocks noGrp="1" noRot="1" noChangeArrowheads="1"/>
          </p:cNvSpPr>
          <p:nvPr>
            <p:ph type="body" idx="1"/>
          </p:nvPr>
        </p:nvSpPr>
        <p:spPr/>
        <p:txBody>
          <a:bodyPr/>
          <a:lstStyle/>
          <a:p>
            <a:pPr eaLnBrk="1" hangingPunct="1">
              <a:lnSpc>
                <a:spcPct val="90000"/>
              </a:lnSpc>
            </a:pPr>
            <a:r>
              <a:rPr lang="tr-TR" altLang="tr-TR" sz="2800" smtClean="0"/>
              <a:t> </a:t>
            </a:r>
            <a:r>
              <a:rPr lang="tr-TR" altLang="tr-TR" sz="2800" b="1" u="sng" smtClean="0"/>
              <a:t>Doğrudan Alıntılar</a:t>
            </a:r>
          </a:p>
          <a:p>
            <a:pPr lvl="1" eaLnBrk="1" hangingPunct="1">
              <a:lnSpc>
                <a:spcPct val="90000"/>
              </a:lnSpc>
            </a:pPr>
            <a:r>
              <a:rPr lang="tr-TR" altLang="tr-TR" sz="2400" smtClean="0"/>
              <a:t>Kelimesi kelimesine aynen yapılan alıntılardır ve </a:t>
            </a:r>
            <a:r>
              <a:rPr lang="tr-TR" altLang="tr-TR" sz="2400" b="1" smtClean="0"/>
              <a:t>çift tırnak ( </a:t>
            </a:r>
            <a:r>
              <a:rPr lang="ja-JP" altLang="tr-TR" sz="2400" b="1" smtClean="0">
                <a:latin typeface="Arial" pitchFamily="34" charset="0"/>
              </a:rPr>
              <a:t>“</a:t>
            </a:r>
            <a:r>
              <a:rPr lang="tr-TR" altLang="ja-JP" sz="2400" b="1" smtClean="0"/>
              <a:t>......</a:t>
            </a:r>
            <a:r>
              <a:rPr lang="ja-JP" altLang="tr-TR" sz="2400" b="1" smtClean="0">
                <a:latin typeface="Arial" pitchFamily="34" charset="0"/>
              </a:rPr>
              <a:t>”</a:t>
            </a:r>
            <a:r>
              <a:rPr lang="tr-TR" altLang="ja-JP" sz="2400" b="1" smtClean="0"/>
              <a:t> ) işareti içerisine metin yazılır.</a:t>
            </a:r>
          </a:p>
          <a:p>
            <a:pPr lvl="1" eaLnBrk="1" hangingPunct="1">
              <a:lnSpc>
                <a:spcPct val="90000"/>
              </a:lnSpc>
            </a:pPr>
            <a:r>
              <a:rPr lang="tr-TR" altLang="tr-TR" sz="2400" smtClean="0"/>
              <a:t>Örnek: Yıldırım (1966, 21)</a:t>
            </a:r>
            <a:r>
              <a:rPr lang="ja-JP" altLang="tr-TR" sz="2400" smtClean="0">
                <a:latin typeface="Arial" pitchFamily="34" charset="0"/>
              </a:rPr>
              <a:t>’</a:t>
            </a:r>
            <a:r>
              <a:rPr lang="tr-TR" altLang="ja-JP" sz="2400" smtClean="0"/>
              <a:t>a göre, hipotez </a:t>
            </a:r>
            <a:r>
              <a:rPr lang="ja-JP" altLang="tr-TR" sz="2400" smtClean="0">
                <a:latin typeface="Arial" pitchFamily="34" charset="0"/>
              </a:rPr>
              <a:t>“</a:t>
            </a:r>
            <a:r>
              <a:rPr lang="tr-TR" altLang="ja-JP" sz="2400" smtClean="0"/>
              <a:t>araştırmacıya bir nevi ışık tutma niteliği taşıyorsa değerli sayılmalıdır.</a:t>
            </a:r>
            <a:r>
              <a:rPr lang="ja-JP" altLang="tr-TR" sz="2400" smtClean="0">
                <a:latin typeface="Arial" pitchFamily="34" charset="0"/>
              </a:rPr>
              <a:t>”</a:t>
            </a:r>
            <a:r>
              <a:rPr lang="tr-TR" altLang="ja-JP" sz="2400" smtClean="0"/>
              <a:t> </a:t>
            </a:r>
          </a:p>
          <a:p>
            <a:pPr eaLnBrk="1" hangingPunct="1">
              <a:lnSpc>
                <a:spcPct val="90000"/>
              </a:lnSpc>
            </a:pPr>
            <a:r>
              <a:rPr lang="tr-TR" altLang="tr-TR" sz="2800" b="1" u="sng" smtClean="0"/>
              <a:t>Dolaylı Alıntılar</a:t>
            </a:r>
          </a:p>
          <a:p>
            <a:pPr lvl="1" eaLnBrk="1" hangingPunct="1">
              <a:lnSpc>
                <a:spcPct val="90000"/>
              </a:lnSpc>
            </a:pPr>
            <a:r>
              <a:rPr lang="tr-TR" altLang="tr-TR" sz="2400" smtClean="0"/>
              <a:t>Alıntı yapılan metin eğer birebir kaynakla aynı değilse, yazar kendi cümleleriyle ifade ediyorsa, alıntı yapılan kısım tırnak içine alınmaz ya da sıkıştırılmış paragraf gibi özel biçimler kullanılmaz; ancak kaynak göstermek zorunludur.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p:txBody>
          <a:bodyPr/>
          <a:lstStyle/>
          <a:p>
            <a:pPr eaLnBrk="1" hangingPunct="1"/>
            <a:r>
              <a:rPr lang="tr-TR" altLang="tr-TR" sz="3200" b="1" smtClean="0"/>
              <a:t>KAYNAK GÖSTERMENİN ZORUNLU OLDUĞU DURUMLAR</a:t>
            </a:r>
          </a:p>
        </p:txBody>
      </p:sp>
      <p:sp>
        <p:nvSpPr>
          <p:cNvPr id="12291" name="Rectangle 3"/>
          <p:cNvSpPr>
            <a:spLocks noGrp="1" noRot="1" noChangeArrowheads="1"/>
          </p:cNvSpPr>
          <p:nvPr>
            <p:ph type="body" idx="1"/>
          </p:nvPr>
        </p:nvSpPr>
        <p:spPr/>
        <p:txBody>
          <a:bodyPr/>
          <a:lstStyle/>
          <a:p>
            <a:pPr marL="609600" indent="-609600" eaLnBrk="1" hangingPunct="1">
              <a:lnSpc>
                <a:spcPct val="80000"/>
              </a:lnSpc>
            </a:pPr>
            <a:r>
              <a:rPr lang="tr-TR" altLang="tr-TR" sz="2800" smtClean="0"/>
              <a:t>Başkasının eserinden bir aktarma yapılmış ise,</a:t>
            </a:r>
            <a:endParaRPr lang="en-US" altLang="tr-TR" sz="2800" smtClean="0"/>
          </a:p>
          <a:p>
            <a:pPr marL="609600" indent="-609600" eaLnBrk="1" hangingPunct="1">
              <a:lnSpc>
                <a:spcPct val="80000"/>
              </a:lnSpc>
            </a:pPr>
            <a:r>
              <a:rPr lang="tr-TR" altLang="tr-TR" sz="2800" smtClean="0"/>
              <a:t>Başkasının bulduğu yöntem, sonuç veya amaçtan faydalanılmış ise,</a:t>
            </a:r>
            <a:endParaRPr lang="en-US" altLang="tr-TR" sz="2800" smtClean="0"/>
          </a:p>
          <a:p>
            <a:pPr marL="609600" indent="-609600" eaLnBrk="1" hangingPunct="1">
              <a:lnSpc>
                <a:spcPct val="80000"/>
              </a:lnSpc>
            </a:pPr>
            <a:r>
              <a:rPr lang="tr-TR" altLang="tr-TR" sz="2800" smtClean="0"/>
              <a:t>Başkasının eserinden rakam, katsayı, şekil, grafik, resim vb. alınarak kullanılmış ise,</a:t>
            </a:r>
            <a:endParaRPr lang="en-US" altLang="tr-TR" sz="2800" smtClean="0"/>
          </a:p>
          <a:p>
            <a:pPr marL="609600" indent="-609600" eaLnBrk="1" hangingPunct="1">
              <a:lnSpc>
                <a:spcPct val="80000"/>
              </a:lnSpc>
            </a:pPr>
            <a:r>
              <a:rPr lang="tr-TR" altLang="tr-TR" sz="2800" smtClean="0"/>
              <a:t>Az veya çok başkasının eserinden esinlenilmiş ise,</a:t>
            </a:r>
            <a:endParaRPr lang="en-US" altLang="tr-TR" sz="2800" smtClean="0"/>
          </a:p>
          <a:p>
            <a:pPr marL="609600" indent="-609600" eaLnBrk="1" hangingPunct="1">
              <a:lnSpc>
                <a:spcPct val="80000"/>
              </a:lnSpc>
            </a:pPr>
            <a:r>
              <a:rPr lang="tr-TR" altLang="tr-TR" sz="2800" smtClean="0"/>
              <a:t>Yukarıdakilerin dışında başkasının eserinden doğrudan ve dolaylı olarak faydalanılmış ise yararlanılan </a:t>
            </a:r>
            <a:r>
              <a:rPr lang="tr-TR" altLang="tr-TR" sz="2800" b="1" smtClean="0"/>
              <a:t>kaynakların bildirilmesi</a:t>
            </a:r>
            <a:r>
              <a:rPr lang="tr-TR" altLang="tr-TR" sz="2800" smtClean="0"/>
              <a:t> </a:t>
            </a:r>
            <a:r>
              <a:rPr lang="tr-TR" altLang="tr-TR" sz="2800" b="1" smtClean="0"/>
              <a:t>zorunludur.</a:t>
            </a:r>
          </a:p>
          <a:p>
            <a:pPr marL="609600" indent="-609600" eaLnBrk="1" hangingPunct="1">
              <a:lnSpc>
                <a:spcPct val="80000"/>
              </a:lnSpc>
            </a:pPr>
            <a:endParaRPr lang="tr-TR" altLang="tr-TR"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p:txBody>
          <a:bodyPr/>
          <a:lstStyle/>
          <a:p>
            <a:pPr eaLnBrk="1" hangingPunct="1"/>
            <a:r>
              <a:rPr lang="tr-TR" altLang="tr-TR" sz="3200" b="1" smtClean="0"/>
              <a:t>KAYNAK GÖSTERMEYİ </a:t>
            </a:r>
            <a:br>
              <a:rPr lang="tr-TR" altLang="tr-TR" sz="3200" b="1" smtClean="0"/>
            </a:br>
            <a:r>
              <a:rPr lang="tr-TR" altLang="tr-TR" sz="3200" b="1" smtClean="0"/>
              <a:t>GEREKTİRMEYEN DURUMLAR</a:t>
            </a:r>
          </a:p>
        </p:txBody>
      </p:sp>
      <p:sp>
        <p:nvSpPr>
          <p:cNvPr id="13315" name="Rectangle 3"/>
          <p:cNvSpPr>
            <a:spLocks noGrp="1" noRot="1" noChangeArrowheads="1"/>
          </p:cNvSpPr>
          <p:nvPr>
            <p:ph type="body" idx="1"/>
          </p:nvPr>
        </p:nvSpPr>
        <p:spPr/>
        <p:txBody>
          <a:bodyPr/>
          <a:lstStyle/>
          <a:p>
            <a:pPr eaLnBrk="1" hangingPunct="1"/>
            <a:r>
              <a:rPr lang="tr-TR" altLang="tr-TR" sz="2800" smtClean="0"/>
              <a:t>Genel kurallar, prensipler veya uygulamalar konusunda kaynak göstermeye gerek yoktur. </a:t>
            </a:r>
          </a:p>
          <a:p>
            <a:pPr lvl="1" eaLnBrk="1" hangingPunct="1"/>
            <a:r>
              <a:rPr lang="tr-TR" altLang="tr-TR" sz="2400" smtClean="0"/>
              <a:t>Örneğin, </a:t>
            </a:r>
            <a:r>
              <a:rPr lang="ja-JP" altLang="tr-TR" sz="2400" smtClean="0">
                <a:latin typeface="Arial" pitchFamily="34" charset="0"/>
              </a:rPr>
              <a:t>“</a:t>
            </a:r>
            <a:r>
              <a:rPr lang="tr-TR" altLang="ja-JP" sz="2400" smtClean="0"/>
              <a:t>yardımseverlik bir erdemdir</a:t>
            </a:r>
            <a:r>
              <a:rPr lang="ja-JP" altLang="tr-TR" sz="2400" smtClean="0">
                <a:latin typeface="Arial" pitchFamily="34" charset="0"/>
              </a:rPr>
              <a:t>”</a:t>
            </a:r>
            <a:r>
              <a:rPr lang="tr-TR" altLang="ja-JP" sz="2400" smtClean="0"/>
              <a:t> ifadesinde kaynak göstermeye gerek yoktur. </a:t>
            </a:r>
          </a:p>
          <a:p>
            <a:pPr eaLnBrk="1" hangingPunct="1"/>
            <a:r>
              <a:rPr lang="tr-TR" altLang="tr-TR" sz="2800" smtClean="0"/>
              <a:t>Herkesin bildiği, açık ve seçik olarak fark edilen bilgiler için kaynak göstermeye gerek yoktur. </a:t>
            </a:r>
          </a:p>
          <a:p>
            <a:pPr lvl="1" eaLnBrk="1" hangingPunct="1"/>
            <a:r>
              <a:rPr lang="tr-TR" altLang="tr-TR" sz="2400" smtClean="0"/>
              <a:t>Örneğin, </a:t>
            </a:r>
            <a:r>
              <a:rPr lang="ja-JP" altLang="tr-TR" sz="2400" smtClean="0">
                <a:latin typeface="Arial" pitchFamily="34" charset="0"/>
              </a:rPr>
              <a:t>“</a:t>
            </a:r>
            <a:r>
              <a:rPr lang="tr-TR" altLang="ja-JP" sz="2400" smtClean="0"/>
              <a:t>Almanya Avrupa Birliğinin en güçlü ekonomisine sahip ülkelerinden biridir</a:t>
            </a:r>
            <a:r>
              <a:rPr lang="ja-JP" altLang="tr-TR" sz="2400" smtClean="0">
                <a:latin typeface="Arial" pitchFamily="34" charset="0"/>
              </a:rPr>
              <a:t>”</a:t>
            </a:r>
            <a:r>
              <a:rPr lang="tr-TR" altLang="ja-JP" sz="2400" smtClean="0"/>
              <a:t> ifadesinde kaynak göstermeye gerek yoktur. </a:t>
            </a:r>
            <a:endParaRPr lang="tr-TR" altLang="tr-TR"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p:txBody>
          <a:bodyPr/>
          <a:lstStyle/>
          <a:p>
            <a:pPr eaLnBrk="1" hangingPunct="1"/>
            <a:r>
              <a:rPr lang="tr-TR" altLang="tr-TR" sz="3600" smtClean="0"/>
              <a:t>KAYNAK NEREDE GÖSTERİLİR?</a:t>
            </a:r>
          </a:p>
        </p:txBody>
      </p:sp>
      <p:sp>
        <p:nvSpPr>
          <p:cNvPr id="14339" name="Rectangle 3"/>
          <p:cNvSpPr>
            <a:spLocks noGrp="1" noRot="1" noChangeArrowheads="1"/>
          </p:cNvSpPr>
          <p:nvPr>
            <p:ph type="body" idx="1"/>
          </p:nvPr>
        </p:nvSpPr>
        <p:spPr/>
        <p:txBody>
          <a:bodyPr/>
          <a:lstStyle/>
          <a:p>
            <a:pPr marL="609600" indent="-609600" eaLnBrk="1" hangingPunct="1">
              <a:lnSpc>
                <a:spcPct val="90000"/>
              </a:lnSpc>
            </a:pPr>
            <a:r>
              <a:rPr lang="tr-TR" altLang="tr-TR" sz="2800" smtClean="0"/>
              <a:t>DİPNOTU şeklinde aynı sayfanın sonunda</a:t>
            </a:r>
            <a:endParaRPr lang="en-US" altLang="tr-TR" sz="2800" smtClean="0"/>
          </a:p>
          <a:p>
            <a:pPr marL="609600" indent="-609600" eaLnBrk="1" hangingPunct="1">
              <a:lnSpc>
                <a:spcPct val="90000"/>
              </a:lnSpc>
            </a:pPr>
            <a:r>
              <a:rPr lang="tr-TR" altLang="tr-TR" sz="2800" smtClean="0"/>
              <a:t>Cümle içerisinde veya cümle sonunda</a:t>
            </a:r>
            <a:endParaRPr lang="en-US" altLang="tr-TR" sz="2800" smtClean="0"/>
          </a:p>
          <a:p>
            <a:pPr marL="609600" indent="-609600" eaLnBrk="1" hangingPunct="1">
              <a:lnSpc>
                <a:spcPct val="90000"/>
              </a:lnSpc>
            </a:pPr>
            <a:r>
              <a:rPr lang="tr-TR" altLang="tr-TR" sz="2800" smtClean="0"/>
              <a:t>Kitap veya makalenin sonunda </a:t>
            </a:r>
            <a:endParaRPr lang="en-US" altLang="tr-TR" sz="2800" smtClean="0"/>
          </a:p>
          <a:p>
            <a:pPr marL="609600" indent="-609600" eaLnBrk="1" hangingPunct="1">
              <a:lnSpc>
                <a:spcPct val="90000"/>
              </a:lnSpc>
            </a:pPr>
            <a:r>
              <a:rPr lang="tr-TR" altLang="tr-TR" sz="2800" smtClean="0"/>
              <a:t>Bölüm sonlarında Kaynakça Listesi</a:t>
            </a:r>
            <a:endParaRPr lang="en-US" altLang="tr-TR" sz="2800" smtClean="0"/>
          </a:p>
          <a:p>
            <a:pPr marL="609600" indent="-609600" eaLnBrk="1" hangingPunct="1">
              <a:lnSpc>
                <a:spcPct val="90000"/>
              </a:lnSpc>
            </a:pPr>
            <a:r>
              <a:rPr lang="tr-TR" altLang="tr-TR" sz="2800" smtClean="0"/>
              <a:t>Kitap veya makalenin sonunda Kaynakça Listesi</a:t>
            </a:r>
          </a:p>
          <a:p>
            <a:pPr marL="609600" indent="-609600" eaLnBrk="1" hangingPunct="1">
              <a:lnSpc>
                <a:spcPct val="90000"/>
              </a:lnSpc>
              <a:buFont typeface="Arial" pitchFamily="34" charset="0"/>
              <a:buNone/>
            </a:pPr>
            <a:endParaRPr lang="tr-TR" altLang="tr-TR" sz="2800" smtClean="0"/>
          </a:p>
          <a:p>
            <a:pPr marL="609600" indent="-609600" eaLnBrk="1" hangingPunct="1">
              <a:lnSpc>
                <a:spcPct val="90000"/>
              </a:lnSpc>
              <a:buFont typeface="Arial" pitchFamily="34" charset="0"/>
              <a:buNone/>
            </a:pPr>
            <a:r>
              <a:rPr lang="tr-TR" altLang="tr-TR" sz="2800" smtClean="0"/>
              <a:t>	</a:t>
            </a:r>
            <a:r>
              <a:rPr lang="tr-TR" altLang="tr-TR" sz="2800" i="1" smtClean="0">
                <a:solidFill>
                  <a:srgbClr val="FF7C80"/>
                </a:solidFill>
              </a:rPr>
              <a:t>Bu alternatiflerden bir veya bir kaçı yazının yayınlanacağı derginin veya kitabın yayın politikalarına; veya ödevlerde ise öğretmenin tercihleri doğrultusunda yapılır.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tr-TR" altLang="tr-TR" sz="3600" b="1" smtClean="0"/>
              <a:t>METİN İÇERİSİNDE KAYNAK GÖSTERME ŞEKİLLERİ</a:t>
            </a:r>
          </a:p>
        </p:txBody>
      </p:sp>
      <p:sp>
        <p:nvSpPr>
          <p:cNvPr id="15363" name="Rectangle 3"/>
          <p:cNvSpPr>
            <a:spLocks noGrp="1" noRot="1" noChangeArrowheads="1"/>
          </p:cNvSpPr>
          <p:nvPr>
            <p:ph type="body" idx="1"/>
          </p:nvPr>
        </p:nvSpPr>
        <p:spPr/>
        <p:txBody>
          <a:bodyPr/>
          <a:lstStyle/>
          <a:p>
            <a:pPr eaLnBrk="1" hangingPunct="1"/>
            <a:r>
              <a:rPr lang="tr-TR" altLang="tr-TR" smtClean="0"/>
              <a:t>Dipnotu Yöntemi</a:t>
            </a:r>
          </a:p>
          <a:p>
            <a:pPr eaLnBrk="1" hangingPunct="1"/>
            <a:r>
              <a:rPr lang="tr-TR" altLang="tr-TR" smtClean="0"/>
              <a:t>Soyadı, Tarih ve Sayfa Yöntemi</a:t>
            </a:r>
          </a:p>
          <a:p>
            <a:pPr eaLnBrk="1" hangingPunct="1"/>
            <a:r>
              <a:rPr lang="tr-TR" altLang="tr-TR" smtClean="0"/>
              <a:t>Soyadı ve Tarih Yöntemi</a:t>
            </a:r>
          </a:p>
          <a:p>
            <a:pPr eaLnBrk="1" hangingPunct="1"/>
            <a:r>
              <a:rPr lang="tr-TR" altLang="tr-TR" smtClean="0"/>
              <a:t>Numaralama Yöntemi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rrowheads="1"/>
          </p:cNvSpPr>
          <p:nvPr>
            <p:ph type="title"/>
          </p:nvPr>
        </p:nvSpPr>
        <p:spPr/>
        <p:txBody>
          <a:bodyPr/>
          <a:lstStyle/>
          <a:p>
            <a:pPr eaLnBrk="1" hangingPunct="1">
              <a:defRPr/>
            </a:pPr>
            <a:endParaRPr lang="ru-RU" smtClean="0">
              <a:ea typeface="+mj-ea"/>
            </a:endParaRPr>
          </a:p>
        </p:txBody>
      </p:sp>
      <p:sp>
        <p:nvSpPr>
          <p:cNvPr id="16387" name="Rectangle 3"/>
          <p:cNvSpPr>
            <a:spLocks noGrp="1" noRot="1" noChangeArrowheads="1"/>
          </p:cNvSpPr>
          <p:nvPr>
            <p:ph type="body" idx="1"/>
          </p:nvPr>
        </p:nvSpPr>
        <p:spPr/>
        <p:txBody>
          <a:bodyPr/>
          <a:lstStyle/>
          <a:p>
            <a:pPr marL="609600" indent="-609600" eaLnBrk="1" hangingPunct="1"/>
            <a:r>
              <a:rPr lang="tr-TR" altLang="tr-TR" sz="2800" b="1" smtClean="0"/>
              <a:t>Dipnotu Halinde Kaynak Gösterme Yöntemi:</a:t>
            </a:r>
            <a:endParaRPr lang="tr-TR" altLang="tr-TR" sz="2800" smtClean="0"/>
          </a:p>
          <a:p>
            <a:pPr marL="990600" lvl="1" indent="-533400" eaLnBrk="1" hangingPunct="1"/>
            <a:r>
              <a:rPr lang="tr-TR" altLang="tr-TR" sz="2400" smtClean="0"/>
              <a:t>Dipnotu halinde kaynak gösterirken, ilgili kısma veya cümle sonuna parantez içerisinde bir rakam yazılır ve aşağıda sayfanın en altına çizgi ile ayrılmış bölgeye metinde verilen numaranın aynısı eklenerek yazarın soyadı, adı, kitap/makale başlığı, yayıncı, yayın yeri, yayın tarihi ve sayfa numarası gibi tüm bilgiler verilir</a:t>
            </a:r>
            <a:r>
              <a:rPr lang="tr-TR" altLang="tr-TR" sz="2400" baseline="30000" smtClean="0"/>
              <a:t>1</a:t>
            </a:r>
            <a:r>
              <a:rPr lang="tr-TR" altLang="tr-TR" sz="2400" smtClean="0"/>
              <a:t>. </a:t>
            </a:r>
          </a:p>
          <a:p>
            <a:pPr marL="1371600" lvl="2" indent="-457200" eaLnBrk="1" hangingPunct="1"/>
            <a:r>
              <a:rPr lang="tr-TR" altLang="tr-TR" sz="2000" smtClean="0"/>
              <a:t>Örnek: </a:t>
            </a:r>
            <a:r>
              <a:rPr lang="en-US" altLang="tr-TR" sz="2000" smtClean="0"/>
              <a:t>[1] </a:t>
            </a:r>
            <a:r>
              <a:rPr lang="tr-TR" altLang="tr-TR" sz="2000" smtClean="0"/>
              <a:t>Arıkan, Rauf, (2005), Araştırma Teknikleri ve Rapor Hazırlama, Asil Yayın Dağıtım, 5. Baskı, Ankara.</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usula">
  <a:themeElements>
    <a:clrScheme name="Pusula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Pusula">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usula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Pusula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Pusula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Pusula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Pusula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Pusula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Pusula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Pusula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Pusula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148</TotalTime>
  <Words>591</Words>
  <Application>Microsoft Office PowerPoint</Application>
  <PresentationFormat>Ekran Gösterisi (4:3)</PresentationFormat>
  <Paragraphs>75</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Tahoma</vt:lpstr>
      <vt:lpstr>MS PGothic</vt:lpstr>
      <vt:lpstr>Arial</vt:lpstr>
      <vt:lpstr>Wingdings</vt:lpstr>
      <vt:lpstr>Calibri</vt:lpstr>
      <vt:lpstr>Pusula</vt:lpstr>
      <vt:lpstr>ARAŞTIRMALARDA   KAYNAK GÖSTERME TEKNİKLERİ</vt:lpstr>
      <vt:lpstr>Ajanda</vt:lpstr>
      <vt:lpstr>GİRİŞ</vt:lpstr>
      <vt:lpstr>ALINTI YAPILIRKEN DİKKAT EDİLECEK HUSUSLAR </vt:lpstr>
      <vt:lpstr>KAYNAK GÖSTERMENİN ZORUNLU OLDUĞU DURUMLAR</vt:lpstr>
      <vt:lpstr>KAYNAK GÖSTERMEYİ  GEREKTİRMEYEN DURUMLAR</vt:lpstr>
      <vt:lpstr>KAYNAK NEREDE GÖSTERİLİR?</vt:lpstr>
      <vt:lpstr>METİN İÇERİSİNDE KAYNAK GÖSTERME ŞEKİLLERİ</vt:lpstr>
      <vt:lpstr>PowerPoint Sunusu</vt:lpstr>
      <vt:lpstr>PowerPoint Sunusu</vt:lpstr>
      <vt:lpstr>KAYNAKÇA LİSTESİNİ SIRALAMA VEYA GRUPLAMA </vt:lpstr>
      <vt:lpstr>KAYNAKÇA LİSTESİ</vt:lpstr>
      <vt:lpstr>SONUÇ</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ARAŞTIRMALARDA KAYNAK GÖSTERME</dc:title>
  <dc:creator>ENDER</dc:creator>
  <cp:keywords>KAYNAK;www.nedir.org</cp:keywords>
  <cp:lastModifiedBy>mehmet genç</cp:lastModifiedBy>
  <cp:revision>34</cp:revision>
  <dcterms:created xsi:type="dcterms:W3CDTF">2007-09-25T16:56:51Z</dcterms:created>
  <dcterms:modified xsi:type="dcterms:W3CDTF">2018-05-02T06:43:09Z</dcterms:modified>
</cp:coreProperties>
</file>