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79" r:id="rId2"/>
    <p:sldId id="280" r:id="rId3"/>
    <p:sldId id="281" r:id="rId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2 w 305"/>
                    <a:gd name="T1" fmla="*/ 427 h 426"/>
                    <a:gd name="T2" fmla="*/ 306 w 305"/>
                    <a:gd name="T3" fmla="*/ 427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2 w 305"/>
                    <a:gd name="T9" fmla="*/ 427 h 426"/>
                    <a:gd name="T10" fmla="*/ 282 w 305"/>
                    <a:gd name="T11" fmla="*/ 427 h 426"/>
                    <a:gd name="T12" fmla="*/ 282 w 305"/>
                    <a:gd name="T13" fmla="*/ 427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7 h 486"/>
                    <a:gd name="T2" fmla="*/ 48 w 347"/>
                    <a:gd name="T3" fmla="*/ 487 h 486"/>
                    <a:gd name="T4" fmla="*/ 348 w 347"/>
                    <a:gd name="T5" fmla="*/ 72 h 486"/>
                    <a:gd name="T6" fmla="*/ 348 w 347"/>
                    <a:gd name="T7" fmla="*/ 0 h 486"/>
                    <a:gd name="T8" fmla="*/ 0 w 347"/>
                    <a:gd name="T9" fmla="*/ 487 h 486"/>
                    <a:gd name="T10" fmla="*/ 24 w 347"/>
                    <a:gd name="T11" fmla="*/ 487 h 486"/>
                    <a:gd name="T12" fmla="*/ 24 w 347"/>
                    <a:gd name="T13" fmla="*/ 487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2669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2669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EBC19D-BC1F-4C42-AF6F-8944F71445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9979C-0B9C-46AA-8D50-02691F8BFED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2EC29-0EC1-497C-AADE-6E42439D38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621E2-9D67-4B36-8290-4FBEBC9E13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5FA6B-E2AB-4B83-95F4-D1B3048D38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E64DC-6BC9-4FA7-80A8-2E5B8FE980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DEE74-A9F3-4DD6-A416-B3192C9127F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A62F-4A22-4F0E-8897-E14526EB96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64CF-8D84-4312-8D20-89DCA85ACB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07AA-8600-4BF6-8D31-706EC619FD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96A5C-5662-4308-B937-24990C5A6E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560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560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0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0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0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0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1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62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563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3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3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3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3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3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3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3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3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4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4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4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4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4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4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2 w 305"/>
                    <a:gd name="T1" fmla="*/ 427 h 426"/>
                    <a:gd name="T2" fmla="*/ 306 w 305"/>
                    <a:gd name="T3" fmla="*/ 427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2 w 305"/>
                    <a:gd name="T9" fmla="*/ 427 h 426"/>
                    <a:gd name="T10" fmla="*/ 282 w 305"/>
                    <a:gd name="T11" fmla="*/ 427 h 426"/>
                    <a:gd name="T12" fmla="*/ 282 w 305"/>
                    <a:gd name="T13" fmla="*/ 427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7 h 486"/>
                    <a:gd name="T2" fmla="*/ 48 w 347"/>
                    <a:gd name="T3" fmla="*/ 487 h 486"/>
                    <a:gd name="T4" fmla="*/ 348 w 347"/>
                    <a:gd name="T5" fmla="*/ 72 h 486"/>
                    <a:gd name="T6" fmla="*/ 348 w 347"/>
                    <a:gd name="T7" fmla="*/ 0 h 486"/>
                    <a:gd name="T8" fmla="*/ 0 w 347"/>
                    <a:gd name="T9" fmla="*/ 487 h 486"/>
                    <a:gd name="T10" fmla="*/ 24 w 347"/>
                    <a:gd name="T11" fmla="*/ 487 h 486"/>
                    <a:gd name="T12" fmla="*/ 24 w 347"/>
                    <a:gd name="T13" fmla="*/ 487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565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5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5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5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5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5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5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5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65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565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6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256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566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66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67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927A851-EB7A-4E39-B71E-87D6622740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567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Yer </a:t>
            </a:r>
            <a:r>
              <a:rPr lang="tr-TR" sz="4000" b="1" dirty="0" smtClean="0"/>
              <a:t>Yön Zarfları</a:t>
            </a:r>
            <a:br>
              <a:rPr lang="tr-TR" sz="4000" b="1" dirty="0" smtClean="0"/>
            </a:br>
            <a:endParaRPr lang="tr-TR" sz="4000" b="1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tr-TR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smtClean="0"/>
              <a:t>Yalın hâlde kullanılarak fiilin yönünü (failin yöneldiği yeri) belirten zarflardır: </a:t>
            </a:r>
            <a:br>
              <a:rPr lang="tr-TR" sz="2800" dirty="0" smtClean="0"/>
            </a:br>
            <a:r>
              <a:rPr lang="tr-TR" sz="2800" dirty="0" smtClean="0"/>
              <a:t>Özellikleri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 smtClean="0"/>
              <a:t>Çoğu "-erİ" ekiyle yapılmıştır.</a:t>
            </a:r>
            <a:r>
              <a:rPr lang="tr-TR" sz="28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smtClean="0"/>
              <a:t>"ileri, geri, beri, doğru, içeri, dışarı, aşağı, yukarı."</a:t>
            </a:r>
            <a:endParaRPr lang="tr-TR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smtClean="0"/>
              <a:t>Bu zarflar eksiz kullanılır. Yönelme, bulunma, ayrılma hâl ekleri getirilirse dolaylı tümleç olur. Hâliyle isim olarak kullanılmış olur. Aynı kelimeler sıfat olarak da kullanılabilir.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Ahmet </a:t>
            </a:r>
            <a:r>
              <a:rPr lang="tr-TR" u="sng" smtClean="0"/>
              <a:t>içeriye</a:t>
            </a:r>
            <a:r>
              <a:rPr lang="tr-TR" smtClean="0"/>
              <a:t> girdi. (isim; dolaylı tümleç)</a:t>
            </a:r>
            <a:br>
              <a:rPr lang="tr-TR" smtClean="0"/>
            </a:br>
            <a:r>
              <a:rPr lang="tr-TR" u="sng" smtClean="0"/>
              <a:t>İleri</a:t>
            </a:r>
            <a:r>
              <a:rPr lang="tr-TR" smtClean="0"/>
              <a:t>si çok güzel. (isim; özne)</a:t>
            </a:r>
            <a:br>
              <a:rPr lang="tr-TR" smtClean="0"/>
            </a:br>
            <a:r>
              <a:rPr lang="tr-TR" u="sng" smtClean="0"/>
              <a:t>İleri</a:t>
            </a:r>
            <a:r>
              <a:rPr lang="tr-TR" smtClean="0"/>
              <a:t> ülkeler daha demokratiktir. (sıfat)</a:t>
            </a:r>
            <a:br>
              <a:rPr lang="tr-TR" smtClean="0"/>
            </a:br>
            <a:r>
              <a:rPr lang="tr-TR" u="sng" smtClean="0"/>
              <a:t>Doğru</a:t>
            </a:r>
            <a:r>
              <a:rPr lang="tr-TR" smtClean="0"/>
              <a:t> söz, </a:t>
            </a:r>
            <a:r>
              <a:rPr lang="tr-TR" u="sng" smtClean="0"/>
              <a:t>aşağı</a:t>
            </a:r>
            <a:r>
              <a:rPr lang="tr-TR" smtClean="0"/>
              <a:t> yol, </a:t>
            </a:r>
            <a:r>
              <a:rPr lang="tr-TR" u="sng" smtClean="0"/>
              <a:t>yukarı</a:t>
            </a:r>
            <a:r>
              <a:rPr lang="tr-TR" smtClean="0"/>
              <a:t> kat, </a:t>
            </a:r>
            <a:r>
              <a:rPr lang="tr-TR" u="sng" smtClean="0"/>
              <a:t>geri</a:t>
            </a:r>
            <a:r>
              <a:rPr lang="tr-TR" smtClean="0"/>
              <a:t> hatlar... (sıfat)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smtClean="0"/>
              <a:t>Örnekler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Arkadaşlar, </a:t>
            </a:r>
            <a:r>
              <a:rPr lang="tr-TR" u="sng" smtClean="0"/>
              <a:t>içeri</a:t>
            </a:r>
            <a:r>
              <a:rPr lang="tr-TR" smtClean="0"/>
              <a:t> girer misiniz?</a:t>
            </a:r>
          </a:p>
          <a:p>
            <a:pPr eaLnBrk="1" hangingPunct="1">
              <a:defRPr/>
            </a:pPr>
            <a:r>
              <a:rPr lang="tr-TR" smtClean="0"/>
              <a:t>Sesi duyar duymaz </a:t>
            </a:r>
            <a:r>
              <a:rPr lang="tr-TR" u="sng" smtClean="0"/>
              <a:t>aşağı</a:t>
            </a:r>
            <a:r>
              <a:rPr lang="tr-TR" smtClean="0"/>
              <a:t> indim. </a:t>
            </a:r>
            <a:endParaRPr lang="tr-TR" u="sng" smtClean="0"/>
          </a:p>
          <a:p>
            <a:pPr eaLnBrk="1" hangingPunct="1">
              <a:defRPr/>
            </a:pPr>
            <a:r>
              <a:rPr lang="tr-TR" u="sng" smtClean="0"/>
              <a:t>Dışarı</a:t>
            </a:r>
            <a:r>
              <a:rPr lang="tr-TR" smtClean="0"/>
              <a:t> çıkmak için uğraşıyordu. </a:t>
            </a:r>
            <a:br>
              <a:rPr lang="tr-TR" smtClean="0"/>
            </a:br>
            <a:r>
              <a:rPr lang="tr-TR" smtClean="0"/>
              <a:t>Arabayı biraz daha </a:t>
            </a:r>
            <a:r>
              <a:rPr lang="tr-TR" u="sng" smtClean="0"/>
              <a:t>ileri</a:t>
            </a:r>
            <a:r>
              <a:rPr lang="tr-TR" smtClean="0"/>
              <a:t> park et. </a:t>
            </a:r>
            <a:endParaRPr lang="tr-TR" u="sng" smtClean="0"/>
          </a:p>
          <a:p>
            <a:pPr eaLnBrk="1" hangingPunct="1">
              <a:defRPr/>
            </a:pPr>
            <a:r>
              <a:rPr lang="tr-TR" u="sng" smtClean="0"/>
              <a:t>Beri</a:t>
            </a:r>
            <a:r>
              <a:rPr lang="tr-TR" smtClean="0"/>
              <a:t> gel, barışalım.</a:t>
            </a:r>
          </a:p>
          <a:p>
            <a:pPr eaLnBrk="1" hangingPunct="1">
              <a:defRPr/>
            </a:pPr>
            <a:r>
              <a:rPr lang="tr-TR" smtClean="0"/>
              <a:t>Bu yoldan </a:t>
            </a:r>
            <a:r>
              <a:rPr lang="tr-TR" u="sng" smtClean="0"/>
              <a:t>geri</a:t>
            </a:r>
            <a:r>
              <a:rPr lang="tr-TR" smtClean="0"/>
              <a:t> dönülmez.</a:t>
            </a:r>
          </a:p>
          <a:p>
            <a:pPr eaLnBrk="1" hangingPunct="1">
              <a:defRPr/>
            </a:pPr>
            <a:r>
              <a:rPr lang="tr-TR" smtClean="0"/>
              <a:t>Düşman</a:t>
            </a:r>
            <a:r>
              <a:rPr lang="tr-TR" u="sng" smtClean="0"/>
              <a:t>a doğru</a:t>
            </a:r>
            <a:r>
              <a:rPr lang="tr-TR" smtClean="0"/>
              <a:t> ilerlediler.</a:t>
            </a:r>
            <a:r>
              <a:rPr lang="tr-TR" b="1" smtClean="0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zgara Silinme Efekti">
  <a:themeElements>
    <a:clrScheme name="Izgara Silinme Efekti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Izgara Silinme Efekt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zgara Silinme Efekti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34</TotalTime>
  <Words>27</Words>
  <Application>Microsoft Office PowerPoint</Application>
  <PresentationFormat>Ekran Gösterisi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Izgara Silinme Efekti</vt:lpstr>
      <vt:lpstr>Yer Yön Zarfları </vt:lpstr>
      <vt:lpstr>Slayt 2</vt:lpstr>
      <vt:lpstr>Örnekler</vt:lpstr>
    </vt:vector>
  </TitlesOfParts>
  <Company>EV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ZARFLAR</dc:title>
  <dc:creator>www.nedir.org</dc:creator>
  <cp:lastModifiedBy>ESRA</cp:lastModifiedBy>
  <cp:revision>4</cp:revision>
  <dcterms:created xsi:type="dcterms:W3CDTF">2010-12-23T18:05:50Z</dcterms:created>
  <dcterms:modified xsi:type="dcterms:W3CDTF">2016-02-23T19:08:08Z</dcterms:modified>
</cp:coreProperties>
</file>