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72"/>
  </p:notesMasterIdLst>
  <p:sldIdLst>
    <p:sldId id="316" r:id="rId2"/>
    <p:sldId id="257" r:id="rId3"/>
    <p:sldId id="330" r:id="rId4"/>
    <p:sldId id="258" r:id="rId5"/>
    <p:sldId id="259" r:id="rId6"/>
    <p:sldId id="260" r:id="rId7"/>
    <p:sldId id="261" r:id="rId8"/>
    <p:sldId id="262" r:id="rId9"/>
    <p:sldId id="263" r:id="rId10"/>
    <p:sldId id="264" r:id="rId11"/>
    <p:sldId id="265" r:id="rId12"/>
    <p:sldId id="266" r:id="rId13"/>
    <p:sldId id="267" r:id="rId14"/>
    <p:sldId id="268" r:id="rId15"/>
    <p:sldId id="269" r:id="rId16"/>
    <p:sldId id="273" r:id="rId17"/>
    <p:sldId id="275" r:id="rId18"/>
    <p:sldId id="274" r:id="rId19"/>
    <p:sldId id="270" r:id="rId20"/>
    <p:sldId id="271" r:id="rId21"/>
    <p:sldId id="272"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17" r:id="rId44"/>
    <p:sldId id="329" r:id="rId45"/>
    <p:sldId id="299" r:id="rId46"/>
    <p:sldId id="300" r:id="rId47"/>
    <p:sldId id="301" r:id="rId48"/>
    <p:sldId id="302" r:id="rId49"/>
    <p:sldId id="303" r:id="rId50"/>
    <p:sldId id="320" r:id="rId51"/>
    <p:sldId id="321" r:id="rId52"/>
    <p:sldId id="323" r:id="rId53"/>
    <p:sldId id="328" r:id="rId54"/>
    <p:sldId id="327" r:id="rId55"/>
    <p:sldId id="326" r:id="rId56"/>
    <p:sldId id="325" r:id="rId57"/>
    <p:sldId id="324" r:id="rId58"/>
    <p:sldId id="322" r:id="rId59"/>
    <p:sldId id="306" r:id="rId60"/>
    <p:sldId id="307" r:id="rId61"/>
    <p:sldId id="308" r:id="rId62"/>
    <p:sldId id="309" r:id="rId63"/>
    <p:sldId id="304" r:id="rId64"/>
    <p:sldId id="305" r:id="rId65"/>
    <p:sldId id="310" r:id="rId66"/>
    <p:sldId id="311" r:id="rId67"/>
    <p:sldId id="312" r:id="rId68"/>
    <p:sldId id="315" r:id="rId69"/>
    <p:sldId id="314" r:id="rId70"/>
    <p:sldId id="319" r:id="rId71"/>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85" d="100"/>
          <a:sy n="85" d="100"/>
        </p:scale>
        <p:origin x="1554" y="84"/>
      </p:cViewPr>
      <p:guideLst>
        <p:guide orient="horz" pos="2160"/>
        <p:guide pos="2880"/>
      </p:guideLst>
    </p:cSldViewPr>
  </p:slideViewPr>
  <p:outlineViewPr>
    <p:cViewPr>
      <p:scale>
        <a:sx n="33" d="100"/>
        <a:sy n="33" d="100"/>
      </p:scale>
      <p:origin x="0" y="367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5942FB-924A-4D53-8843-9CB716007AC4}" type="doc">
      <dgm:prSet loTypeId="urn:microsoft.com/office/officeart/2005/8/layout/hierarchy3" loCatId="hierarchy" qsTypeId="urn:microsoft.com/office/officeart/2005/8/quickstyle/3d1" qsCatId="3D" csTypeId="urn:microsoft.com/office/officeart/2005/8/colors/accent1_2" csCatId="accent1" phldr="1"/>
      <dgm:spPr/>
      <dgm:t>
        <a:bodyPr/>
        <a:lstStyle/>
        <a:p>
          <a:endParaRPr lang="tr-TR"/>
        </a:p>
      </dgm:t>
    </dgm:pt>
    <dgm:pt modelId="{557AEB56-E448-44B5-BB51-4FF6892EE081}">
      <dgm:prSet phldrT="[Metin]" custT="1"/>
      <dgm:spPr/>
      <dgm:t>
        <a:bodyPr/>
        <a:lstStyle/>
        <a:p>
          <a:r>
            <a:rPr lang="tr-TR" sz="2000" dirty="0">
              <a:solidFill>
                <a:srgbClr val="FF0000"/>
              </a:solidFill>
            </a:rPr>
            <a:t>KÜLTÜRÜN ÖĞELERİ</a:t>
          </a:r>
        </a:p>
      </dgm:t>
    </dgm:pt>
    <dgm:pt modelId="{C67A91B8-C1FD-400B-9063-2B5B3FC4E28A}" type="parTrans" cxnId="{3406C097-0A67-4D7A-9EC5-1EEBEC03255D}">
      <dgm:prSet/>
      <dgm:spPr/>
      <dgm:t>
        <a:bodyPr/>
        <a:lstStyle/>
        <a:p>
          <a:endParaRPr lang="tr-TR"/>
        </a:p>
      </dgm:t>
    </dgm:pt>
    <dgm:pt modelId="{C06FDD0B-8A31-49E5-8EF0-ACC94D8FB7FF}" type="sibTrans" cxnId="{3406C097-0A67-4D7A-9EC5-1EEBEC03255D}">
      <dgm:prSet/>
      <dgm:spPr/>
      <dgm:t>
        <a:bodyPr/>
        <a:lstStyle/>
        <a:p>
          <a:endParaRPr lang="tr-TR"/>
        </a:p>
      </dgm:t>
    </dgm:pt>
    <dgm:pt modelId="{A3591C07-879D-4294-8E99-ABD9BDE701CD}">
      <dgm:prSet phldrT="[Metin]" custT="1"/>
      <dgm:spPr/>
      <dgm:t>
        <a:bodyPr/>
        <a:lstStyle/>
        <a:p>
          <a:r>
            <a:rPr lang="tr-TR" sz="1400" dirty="0">
              <a:solidFill>
                <a:srgbClr val="FF0000"/>
              </a:solidFill>
            </a:rPr>
            <a:t>MADDİ KÜLTÜR</a:t>
          </a:r>
        </a:p>
      </dgm:t>
    </dgm:pt>
    <dgm:pt modelId="{BEA06DBF-89DA-4CE9-8794-B8F0BEAC551E}" type="parTrans" cxnId="{8B1E8DC0-E266-4590-9E54-9CA6B2FD4C2A}">
      <dgm:prSet/>
      <dgm:spPr/>
      <dgm:t>
        <a:bodyPr/>
        <a:lstStyle/>
        <a:p>
          <a:endParaRPr lang="tr-TR" sz="1200"/>
        </a:p>
      </dgm:t>
    </dgm:pt>
    <dgm:pt modelId="{CC5F97BD-BD9A-4A42-AE90-6A838A6E19F0}" type="sibTrans" cxnId="{8B1E8DC0-E266-4590-9E54-9CA6B2FD4C2A}">
      <dgm:prSet/>
      <dgm:spPr/>
      <dgm:t>
        <a:bodyPr/>
        <a:lstStyle/>
        <a:p>
          <a:endParaRPr lang="tr-TR"/>
        </a:p>
      </dgm:t>
    </dgm:pt>
    <dgm:pt modelId="{8EEBCD07-7F73-4637-A2BB-647EE0E63803}">
      <dgm:prSet phldrT="[Metin]" custT="1"/>
      <dgm:spPr/>
      <dgm:t>
        <a:bodyPr/>
        <a:lstStyle/>
        <a:p>
          <a:r>
            <a:rPr lang="tr-TR" sz="1200" dirty="0"/>
            <a:t>GİYSİLER</a:t>
          </a:r>
        </a:p>
      </dgm:t>
    </dgm:pt>
    <dgm:pt modelId="{1C4E445A-09CC-4FA8-BB62-91F63003508F}" type="parTrans" cxnId="{8583ABAF-DF41-47C9-9DD1-68CA80AF2756}">
      <dgm:prSet/>
      <dgm:spPr/>
      <dgm:t>
        <a:bodyPr/>
        <a:lstStyle/>
        <a:p>
          <a:endParaRPr lang="tr-TR" sz="1200"/>
        </a:p>
      </dgm:t>
    </dgm:pt>
    <dgm:pt modelId="{1FEE0CEC-7A96-42BF-8570-2932BC1FB183}" type="sibTrans" cxnId="{8583ABAF-DF41-47C9-9DD1-68CA80AF2756}">
      <dgm:prSet/>
      <dgm:spPr/>
      <dgm:t>
        <a:bodyPr/>
        <a:lstStyle/>
        <a:p>
          <a:endParaRPr lang="tr-TR"/>
        </a:p>
      </dgm:t>
    </dgm:pt>
    <dgm:pt modelId="{B23D12F3-C924-411E-8BE0-E5BC9482C657}">
      <dgm:prSet phldrT="[Metin]" custT="1"/>
      <dgm:spPr/>
      <dgm:t>
        <a:bodyPr/>
        <a:lstStyle/>
        <a:p>
          <a:r>
            <a:rPr lang="tr-TR" sz="1400" dirty="0">
              <a:solidFill>
                <a:srgbClr val="FF0000"/>
              </a:solidFill>
            </a:rPr>
            <a:t>MANEVİ KÜLTÜR</a:t>
          </a:r>
        </a:p>
      </dgm:t>
    </dgm:pt>
    <dgm:pt modelId="{321A115D-1E4E-4E42-940F-166DF181CF01}" type="parTrans" cxnId="{A956E72F-82DC-43A0-A991-67B17A8F47DB}">
      <dgm:prSet/>
      <dgm:spPr/>
      <dgm:t>
        <a:bodyPr/>
        <a:lstStyle/>
        <a:p>
          <a:endParaRPr lang="tr-TR" sz="1200"/>
        </a:p>
      </dgm:t>
    </dgm:pt>
    <dgm:pt modelId="{1B29693D-1F43-4B1C-9A89-AD56F485E1CA}" type="sibTrans" cxnId="{A956E72F-82DC-43A0-A991-67B17A8F47DB}">
      <dgm:prSet/>
      <dgm:spPr/>
      <dgm:t>
        <a:bodyPr/>
        <a:lstStyle/>
        <a:p>
          <a:endParaRPr lang="tr-TR"/>
        </a:p>
      </dgm:t>
    </dgm:pt>
    <dgm:pt modelId="{932AC331-341E-4185-B0FA-08E8B746B272}">
      <dgm:prSet phldrT="[Metin]" custT="1"/>
      <dgm:spPr/>
      <dgm:t>
        <a:bodyPr/>
        <a:lstStyle/>
        <a:p>
          <a:r>
            <a:rPr lang="tr-TR" sz="1200" dirty="0"/>
            <a:t>DİN</a:t>
          </a:r>
        </a:p>
      </dgm:t>
    </dgm:pt>
    <dgm:pt modelId="{18BB4307-2B76-4B55-959F-57C3843E701F}" type="parTrans" cxnId="{95292633-6D93-42BF-B17C-0789BA8E29FC}">
      <dgm:prSet/>
      <dgm:spPr/>
      <dgm:t>
        <a:bodyPr/>
        <a:lstStyle/>
        <a:p>
          <a:endParaRPr lang="tr-TR" sz="1200"/>
        </a:p>
      </dgm:t>
    </dgm:pt>
    <dgm:pt modelId="{0E2F14B5-17EA-41EC-92A2-EC8034E17A8A}" type="sibTrans" cxnId="{95292633-6D93-42BF-B17C-0789BA8E29FC}">
      <dgm:prSet/>
      <dgm:spPr/>
      <dgm:t>
        <a:bodyPr/>
        <a:lstStyle/>
        <a:p>
          <a:endParaRPr lang="tr-TR"/>
        </a:p>
      </dgm:t>
    </dgm:pt>
    <dgm:pt modelId="{CF8173CB-5943-417B-BA21-3751A65DD762}">
      <dgm:prSet custT="1"/>
      <dgm:spPr/>
      <dgm:t>
        <a:bodyPr/>
        <a:lstStyle/>
        <a:p>
          <a:r>
            <a:rPr lang="tr-TR" sz="1200" dirty="0"/>
            <a:t>BİNALAR</a:t>
          </a:r>
        </a:p>
      </dgm:t>
    </dgm:pt>
    <dgm:pt modelId="{4CB7C9E8-3F58-46A6-9F02-82D722098A27}" type="parTrans" cxnId="{9093AC7F-E6EA-4201-AE1C-7C2DF159AAB1}">
      <dgm:prSet/>
      <dgm:spPr/>
      <dgm:t>
        <a:bodyPr/>
        <a:lstStyle/>
        <a:p>
          <a:endParaRPr lang="tr-TR" sz="1200"/>
        </a:p>
      </dgm:t>
    </dgm:pt>
    <dgm:pt modelId="{73C70C17-7118-4AA8-8AE8-51E453C819F0}" type="sibTrans" cxnId="{9093AC7F-E6EA-4201-AE1C-7C2DF159AAB1}">
      <dgm:prSet/>
      <dgm:spPr/>
      <dgm:t>
        <a:bodyPr/>
        <a:lstStyle/>
        <a:p>
          <a:endParaRPr lang="tr-TR"/>
        </a:p>
      </dgm:t>
    </dgm:pt>
    <dgm:pt modelId="{BC3FD909-FC4E-4457-BBF7-05DE128A23D2}">
      <dgm:prSet custT="1"/>
      <dgm:spPr/>
      <dgm:t>
        <a:bodyPr/>
        <a:lstStyle/>
        <a:p>
          <a:r>
            <a:rPr lang="tr-TR" sz="1200" dirty="0"/>
            <a:t>DİL</a:t>
          </a:r>
        </a:p>
      </dgm:t>
    </dgm:pt>
    <dgm:pt modelId="{C9638234-883C-41B1-9E06-2BDCEC08133C}" type="parTrans" cxnId="{89919B8A-D2CE-4E8C-A028-80D1279083E8}">
      <dgm:prSet/>
      <dgm:spPr/>
      <dgm:t>
        <a:bodyPr/>
        <a:lstStyle/>
        <a:p>
          <a:endParaRPr lang="tr-TR" sz="1200"/>
        </a:p>
      </dgm:t>
    </dgm:pt>
    <dgm:pt modelId="{B6F953D4-141E-4543-AC5C-0BFF7E5B54EA}" type="sibTrans" cxnId="{89919B8A-D2CE-4E8C-A028-80D1279083E8}">
      <dgm:prSet/>
      <dgm:spPr/>
      <dgm:t>
        <a:bodyPr/>
        <a:lstStyle/>
        <a:p>
          <a:endParaRPr lang="tr-TR"/>
        </a:p>
      </dgm:t>
    </dgm:pt>
    <dgm:pt modelId="{C3729B72-1588-4549-BD6B-B87A13897293}">
      <dgm:prSet custT="1"/>
      <dgm:spPr/>
      <dgm:t>
        <a:bodyPr/>
        <a:lstStyle/>
        <a:p>
          <a:r>
            <a:rPr lang="tr-TR" sz="1200" dirty="0"/>
            <a:t>MUSİKİ</a:t>
          </a:r>
        </a:p>
      </dgm:t>
    </dgm:pt>
    <dgm:pt modelId="{9CF44CDF-7294-4CC2-8154-42B5654C7841}" type="parTrans" cxnId="{08029B61-71FD-4CCE-8813-4E80029D26FD}">
      <dgm:prSet/>
      <dgm:spPr/>
      <dgm:t>
        <a:bodyPr/>
        <a:lstStyle/>
        <a:p>
          <a:endParaRPr lang="tr-TR" sz="1200"/>
        </a:p>
      </dgm:t>
    </dgm:pt>
    <dgm:pt modelId="{036AEF37-3165-4D1D-9DFA-3C25C851A2D0}" type="sibTrans" cxnId="{08029B61-71FD-4CCE-8813-4E80029D26FD}">
      <dgm:prSet/>
      <dgm:spPr/>
      <dgm:t>
        <a:bodyPr/>
        <a:lstStyle/>
        <a:p>
          <a:endParaRPr lang="tr-TR"/>
        </a:p>
      </dgm:t>
    </dgm:pt>
    <dgm:pt modelId="{619ABAF7-1BD8-4F74-A3BC-625D277AB4D2}">
      <dgm:prSet custT="1"/>
      <dgm:spPr/>
      <dgm:t>
        <a:bodyPr/>
        <a:lstStyle/>
        <a:p>
          <a:r>
            <a:rPr lang="tr-TR" sz="1200" dirty="0"/>
            <a:t>EDEBİYAT</a:t>
          </a:r>
        </a:p>
      </dgm:t>
    </dgm:pt>
    <dgm:pt modelId="{FE7B04FC-CBD5-497C-BE93-183249E523CF}" type="parTrans" cxnId="{BBB1715B-6893-49B6-B7D3-624486528E5A}">
      <dgm:prSet/>
      <dgm:spPr/>
      <dgm:t>
        <a:bodyPr/>
        <a:lstStyle/>
        <a:p>
          <a:endParaRPr lang="tr-TR" sz="1200"/>
        </a:p>
      </dgm:t>
    </dgm:pt>
    <dgm:pt modelId="{327F520D-1CCB-454E-AC59-613B52303D9E}" type="sibTrans" cxnId="{BBB1715B-6893-49B6-B7D3-624486528E5A}">
      <dgm:prSet/>
      <dgm:spPr/>
      <dgm:t>
        <a:bodyPr/>
        <a:lstStyle/>
        <a:p>
          <a:endParaRPr lang="tr-TR"/>
        </a:p>
      </dgm:t>
    </dgm:pt>
    <dgm:pt modelId="{82AF98B0-AF3E-43AE-89D1-A4D5F1EBBEDA}">
      <dgm:prSet custT="1"/>
      <dgm:spPr/>
      <dgm:t>
        <a:bodyPr/>
        <a:lstStyle/>
        <a:p>
          <a:r>
            <a:rPr lang="tr-TR" sz="1200" dirty="0"/>
            <a:t>TARIM  ALETLERİ</a:t>
          </a:r>
        </a:p>
      </dgm:t>
    </dgm:pt>
    <dgm:pt modelId="{3BCF81A4-928F-46D9-8909-D158EB746903}" type="parTrans" cxnId="{DD81BA2F-192A-408A-B09E-660938782188}">
      <dgm:prSet/>
      <dgm:spPr/>
      <dgm:t>
        <a:bodyPr/>
        <a:lstStyle/>
        <a:p>
          <a:endParaRPr lang="tr-TR" sz="1200"/>
        </a:p>
      </dgm:t>
    </dgm:pt>
    <dgm:pt modelId="{D4FDA636-2815-4E7E-8D12-0C5862EED0FD}" type="sibTrans" cxnId="{DD81BA2F-192A-408A-B09E-660938782188}">
      <dgm:prSet/>
      <dgm:spPr/>
      <dgm:t>
        <a:bodyPr/>
        <a:lstStyle/>
        <a:p>
          <a:endParaRPr lang="tr-TR"/>
        </a:p>
      </dgm:t>
    </dgm:pt>
    <dgm:pt modelId="{010602F7-2F53-46DB-80F2-72C8B0AC8D10}">
      <dgm:prSet custT="1"/>
      <dgm:spPr/>
      <dgm:t>
        <a:bodyPr/>
        <a:lstStyle/>
        <a:p>
          <a:r>
            <a:rPr lang="tr-TR" sz="1200" dirty="0"/>
            <a:t>MİMARİ</a:t>
          </a:r>
        </a:p>
      </dgm:t>
    </dgm:pt>
    <dgm:pt modelId="{80A8D3D7-A7DF-418D-B94B-C3079702A17D}" type="parTrans" cxnId="{79D48FCC-B621-4F47-AAA0-2CE804255950}">
      <dgm:prSet/>
      <dgm:spPr/>
      <dgm:t>
        <a:bodyPr/>
        <a:lstStyle/>
        <a:p>
          <a:endParaRPr lang="tr-TR" sz="1200"/>
        </a:p>
      </dgm:t>
    </dgm:pt>
    <dgm:pt modelId="{33D81DE2-A7D6-4693-95F4-7CC2F6FF3BBF}" type="sibTrans" cxnId="{79D48FCC-B621-4F47-AAA0-2CE804255950}">
      <dgm:prSet/>
      <dgm:spPr/>
      <dgm:t>
        <a:bodyPr/>
        <a:lstStyle/>
        <a:p>
          <a:endParaRPr lang="tr-TR"/>
        </a:p>
      </dgm:t>
    </dgm:pt>
    <dgm:pt modelId="{87444266-E162-4351-9160-448B0371424E}">
      <dgm:prSet custT="1"/>
      <dgm:spPr/>
      <dgm:t>
        <a:bodyPr/>
        <a:lstStyle/>
        <a:p>
          <a:r>
            <a:rPr lang="tr-TR" sz="1200" dirty="0"/>
            <a:t>SAVAŞ ALETLERİ</a:t>
          </a:r>
        </a:p>
      </dgm:t>
    </dgm:pt>
    <dgm:pt modelId="{43FDEA13-4680-42C8-B50C-7919B81F44C7}" type="parTrans" cxnId="{508D4C97-FB41-4465-8BAC-333227464CBF}">
      <dgm:prSet/>
      <dgm:spPr/>
      <dgm:t>
        <a:bodyPr/>
        <a:lstStyle/>
        <a:p>
          <a:endParaRPr lang="tr-TR" sz="1200"/>
        </a:p>
      </dgm:t>
    </dgm:pt>
    <dgm:pt modelId="{54D128EB-3ED0-4879-B8FE-D184E77D6954}" type="sibTrans" cxnId="{508D4C97-FB41-4465-8BAC-333227464CBF}">
      <dgm:prSet/>
      <dgm:spPr/>
      <dgm:t>
        <a:bodyPr/>
        <a:lstStyle/>
        <a:p>
          <a:endParaRPr lang="tr-TR"/>
        </a:p>
      </dgm:t>
    </dgm:pt>
    <dgm:pt modelId="{6745497B-76B1-4430-9790-908108D9F2EB}">
      <dgm:prSet custT="1"/>
      <dgm:spPr/>
      <dgm:t>
        <a:bodyPr/>
        <a:lstStyle/>
        <a:p>
          <a:r>
            <a:rPr lang="tr-TR" sz="1200" dirty="0"/>
            <a:t>ÖRF VEADETLER</a:t>
          </a:r>
        </a:p>
      </dgm:t>
    </dgm:pt>
    <dgm:pt modelId="{5FCA498C-7762-45D1-B8C6-0A8422798E4F}" type="parTrans" cxnId="{D1E34147-AFD6-4A12-909C-C56E21F3DEC5}">
      <dgm:prSet/>
      <dgm:spPr/>
      <dgm:t>
        <a:bodyPr/>
        <a:lstStyle/>
        <a:p>
          <a:endParaRPr lang="tr-TR" sz="1200"/>
        </a:p>
      </dgm:t>
    </dgm:pt>
    <dgm:pt modelId="{9211E100-1070-4FD3-9256-16B53B5A28EB}" type="sibTrans" cxnId="{D1E34147-AFD6-4A12-909C-C56E21F3DEC5}">
      <dgm:prSet/>
      <dgm:spPr/>
      <dgm:t>
        <a:bodyPr/>
        <a:lstStyle/>
        <a:p>
          <a:endParaRPr lang="tr-TR"/>
        </a:p>
      </dgm:t>
    </dgm:pt>
    <dgm:pt modelId="{AC6A0002-D628-4FCD-8972-B173702DCADD}">
      <dgm:prSet custT="1"/>
      <dgm:spPr/>
      <dgm:t>
        <a:bodyPr/>
        <a:lstStyle/>
        <a:p>
          <a:r>
            <a:rPr lang="tr-TR" sz="1200" dirty="0"/>
            <a:t>ARAÇ VE GEREÇLER</a:t>
          </a:r>
        </a:p>
        <a:p>
          <a:endParaRPr lang="tr-TR" sz="1200" dirty="0"/>
        </a:p>
      </dgm:t>
    </dgm:pt>
    <dgm:pt modelId="{50344983-A1CC-4EC8-838F-0AA4CEECA979}" type="parTrans" cxnId="{136EDBAC-9991-41C6-8A16-7529B1881D8D}">
      <dgm:prSet/>
      <dgm:spPr/>
    </dgm:pt>
    <dgm:pt modelId="{527CB7AC-9ABC-43CA-B749-3FC76425011F}" type="sibTrans" cxnId="{136EDBAC-9991-41C6-8A16-7529B1881D8D}">
      <dgm:prSet/>
      <dgm:spPr/>
    </dgm:pt>
    <dgm:pt modelId="{A9A7891D-E70E-4993-A012-C6A7C7E41824}" type="pres">
      <dgm:prSet presAssocID="{305942FB-924A-4D53-8843-9CB716007AC4}" presName="diagram" presStyleCnt="0">
        <dgm:presLayoutVars>
          <dgm:chPref val="1"/>
          <dgm:dir/>
          <dgm:animOne val="branch"/>
          <dgm:animLvl val="lvl"/>
          <dgm:resizeHandles/>
        </dgm:presLayoutVars>
      </dgm:prSet>
      <dgm:spPr/>
    </dgm:pt>
    <dgm:pt modelId="{D44452DA-D4EC-48E3-B74A-905E41E25CD5}" type="pres">
      <dgm:prSet presAssocID="{557AEB56-E448-44B5-BB51-4FF6892EE081}" presName="root" presStyleCnt="0"/>
      <dgm:spPr/>
    </dgm:pt>
    <dgm:pt modelId="{F055CCC1-1CFF-4BFD-8403-FDBF7AD914CF}" type="pres">
      <dgm:prSet presAssocID="{557AEB56-E448-44B5-BB51-4FF6892EE081}" presName="rootComposite" presStyleCnt="0"/>
      <dgm:spPr/>
    </dgm:pt>
    <dgm:pt modelId="{89F9D6B3-13C8-4069-898C-5DA595EEDF3E}" type="pres">
      <dgm:prSet presAssocID="{557AEB56-E448-44B5-BB51-4FF6892EE081}" presName="rootText" presStyleLbl="node1" presStyleIdx="0" presStyleCnt="1"/>
      <dgm:spPr/>
    </dgm:pt>
    <dgm:pt modelId="{65A3C0AF-28CE-4A8A-95AF-24AB8BA5D8ED}" type="pres">
      <dgm:prSet presAssocID="{557AEB56-E448-44B5-BB51-4FF6892EE081}" presName="rootConnector" presStyleLbl="node1" presStyleIdx="0" presStyleCnt="1"/>
      <dgm:spPr/>
    </dgm:pt>
    <dgm:pt modelId="{B0D85930-839D-4A51-88C2-2682EF62D0E7}" type="pres">
      <dgm:prSet presAssocID="{557AEB56-E448-44B5-BB51-4FF6892EE081}" presName="childShape" presStyleCnt="0"/>
      <dgm:spPr/>
    </dgm:pt>
    <dgm:pt modelId="{6E334270-7962-4520-A33F-DAE40EA8C503}" type="pres">
      <dgm:prSet presAssocID="{BEA06DBF-89DA-4CE9-8794-B8F0BEAC551E}" presName="Name13" presStyleLbl="parChTrans1D2" presStyleIdx="0" presStyleCnt="2"/>
      <dgm:spPr/>
    </dgm:pt>
    <dgm:pt modelId="{4032ED71-D6B5-4357-80B1-30C91C4431B1}" type="pres">
      <dgm:prSet presAssocID="{A3591C07-879D-4294-8E99-ABD9BDE701CD}" presName="childText" presStyleLbl="bgAcc1" presStyleIdx="0" presStyleCnt="2">
        <dgm:presLayoutVars>
          <dgm:bulletEnabled val="1"/>
        </dgm:presLayoutVars>
      </dgm:prSet>
      <dgm:spPr/>
    </dgm:pt>
    <dgm:pt modelId="{20818D83-9C54-4BA5-9DA8-A51FFEEE0C8F}" type="pres">
      <dgm:prSet presAssocID="{321A115D-1E4E-4E42-940F-166DF181CF01}" presName="Name13" presStyleLbl="parChTrans1D2" presStyleIdx="1" presStyleCnt="2"/>
      <dgm:spPr/>
    </dgm:pt>
    <dgm:pt modelId="{08A992D3-000E-4C08-9CFB-FB7629F1226F}" type="pres">
      <dgm:prSet presAssocID="{B23D12F3-C924-411E-8BE0-E5BC9482C657}" presName="childText" presStyleLbl="bgAcc1" presStyleIdx="1" presStyleCnt="2">
        <dgm:presLayoutVars>
          <dgm:bulletEnabled val="1"/>
        </dgm:presLayoutVars>
      </dgm:prSet>
      <dgm:spPr/>
    </dgm:pt>
  </dgm:ptLst>
  <dgm:cxnLst>
    <dgm:cxn modelId="{F8B40E02-8A15-4394-B6F7-49A5896C5413}" type="presOf" srcId="{932AC331-341E-4185-B0FA-08E8B746B272}" destId="{08A992D3-000E-4C08-9CFB-FB7629F1226F}" srcOrd="0" destOrd="1" presId="urn:microsoft.com/office/officeart/2005/8/layout/hierarchy3"/>
    <dgm:cxn modelId="{D160180C-C729-4EC9-A5E1-364F725DCFC4}" type="presOf" srcId="{BC3FD909-FC4E-4457-BBF7-05DE128A23D2}" destId="{08A992D3-000E-4C08-9CFB-FB7629F1226F}" srcOrd="0" destOrd="2" presId="urn:microsoft.com/office/officeart/2005/8/layout/hierarchy3"/>
    <dgm:cxn modelId="{2C21B50C-4AB2-4C72-A028-07151AC9C4E2}" type="presOf" srcId="{B23D12F3-C924-411E-8BE0-E5BC9482C657}" destId="{08A992D3-000E-4C08-9CFB-FB7629F1226F}" srcOrd="0" destOrd="0" presId="urn:microsoft.com/office/officeart/2005/8/layout/hierarchy3"/>
    <dgm:cxn modelId="{0418691B-140C-4DFA-A9F2-3C399415FC51}" type="presOf" srcId="{8EEBCD07-7F73-4637-A2BB-647EE0E63803}" destId="{4032ED71-D6B5-4357-80B1-30C91C4431B1}" srcOrd="0" destOrd="1" presId="urn:microsoft.com/office/officeart/2005/8/layout/hierarchy3"/>
    <dgm:cxn modelId="{70B7241E-8365-4781-98D2-1FDB58EE5771}" type="presOf" srcId="{C3729B72-1588-4549-BD6B-B87A13897293}" destId="{08A992D3-000E-4C08-9CFB-FB7629F1226F}" srcOrd="0" destOrd="6" presId="urn:microsoft.com/office/officeart/2005/8/layout/hierarchy3"/>
    <dgm:cxn modelId="{B9E54225-D43E-4914-AA79-0BD4946525D7}" type="presOf" srcId="{BEA06DBF-89DA-4CE9-8794-B8F0BEAC551E}" destId="{6E334270-7962-4520-A33F-DAE40EA8C503}" srcOrd="0" destOrd="0" presId="urn:microsoft.com/office/officeart/2005/8/layout/hierarchy3"/>
    <dgm:cxn modelId="{FC50FD29-2266-406B-9A31-F9B6369AE075}" type="presOf" srcId="{A3591C07-879D-4294-8E99-ABD9BDE701CD}" destId="{4032ED71-D6B5-4357-80B1-30C91C4431B1}" srcOrd="0" destOrd="0" presId="urn:microsoft.com/office/officeart/2005/8/layout/hierarchy3"/>
    <dgm:cxn modelId="{DD81BA2F-192A-408A-B09E-660938782188}" srcId="{A3591C07-879D-4294-8E99-ABD9BDE701CD}" destId="{82AF98B0-AF3E-43AE-89D1-A4D5F1EBBEDA}" srcOrd="3" destOrd="0" parTransId="{3BCF81A4-928F-46D9-8909-D158EB746903}" sibTransId="{D4FDA636-2815-4E7E-8D12-0C5862EED0FD}"/>
    <dgm:cxn modelId="{A956E72F-82DC-43A0-A991-67B17A8F47DB}" srcId="{557AEB56-E448-44B5-BB51-4FF6892EE081}" destId="{B23D12F3-C924-411E-8BE0-E5BC9482C657}" srcOrd="1" destOrd="0" parTransId="{321A115D-1E4E-4E42-940F-166DF181CF01}" sibTransId="{1B29693D-1F43-4B1C-9A89-AD56F485E1CA}"/>
    <dgm:cxn modelId="{95292633-6D93-42BF-B17C-0789BA8E29FC}" srcId="{B23D12F3-C924-411E-8BE0-E5BC9482C657}" destId="{932AC331-341E-4185-B0FA-08E8B746B272}" srcOrd="0" destOrd="0" parTransId="{18BB4307-2B76-4B55-959F-57C3843E701F}" sibTransId="{0E2F14B5-17EA-41EC-92A2-EC8034E17A8A}"/>
    <dgm:cxn modelId="{BBB1715B-6893-49B6-B7D3-624486528E5A}" srcId="{B23D12F3-C924-411E-8BE0-E5BC9482C657}" destId="{619ABAF7-1BD8-4F74-A3BC-625D277AB4D2}" srcOrd="4" destOrd="0" parTransId="{FE7B04FC-CBD5-497C-BE93-183249E523CF}" sibTransId="{327F520D-1CCB-454E-AC59-613B52303D9E}"/>
    <dgm:cxn modelId="{08029B61-71FD-4CCE-8813-4E80029D26FD}" srcId="{B23D12F3-C924-411E-8BE0-E5BC9482C657}" destId="{C3729B72-1588-4549-BD6B-B87A13897293}" srcOrd="5" destOrd="0" parTransId="{9CF44CDF-7294-4CC2-8154-42B5654C7841}" sibTransId="{036AEF37-3165-4D1D-9DFA-3C25C851A2D0}"/>
    <dgm:cxn modelId="{D1E34147-AFD6-4A12-909C-C56E21F3DEC5}" srcId="{B23D12F3-C924-411E-8BE0-E5BC9482C657}" destId="{6745497B-76B1-4430-9790-908108D9F2EB}" srcOrd="2" destOrd="0" parTransId="{5FCA498C-7762-45D1-B8C6-0A8422798E4F}" sibTransId="{9211E100-1070-4FD3-9256-16B53B5A28EB}"/>
    <dgm:cxn modelId="{FB103A52-F998-4816-8402-5ED4406D8FE3}" type="presOf" srcId="{010602F7-2F53-46DB-80F2-72C8B0AC8D10}" destId="{08A992D3-000E-4C08-9CFB-FB7629F1226F}" srcOrd="0" destOrd="4" presId="urn:microsoft.com/office/officeart/2005/8/layout/hierarchy3"/>
    <dgm:cxn modelId="{9093AC7F-E6EA-4201-AE1C-7C2DF159AAB1}" srcId="{A3591C07-879D-4294-8E99-ABD9BDE701CD}" destId="{CF8173CB-5943-417B-BA21-3751A65DD762}" srcOrd="2" destOrd="0" parTransId="{4CB7C9E8-3F58-46A6-9F02-82D722098A27}" sibTransId="{73C70C17-7118-4AA8-8AE8-51E453C819F0}"/>
    <dgm:cxn modelId="{89919B8A-D2CE-4E8C-A028-80D1279083E8}" srcId="{B23D12F3-C924-411E-8BE0-E5BC9482C657}" destId="{BC3FD909-FC4E-4457-BBF7-05DE128A23D2}" srcOrd="1" destOrd="0" parTransId="{C9638234-883C-41B1-9E06-2BDCEC08133C}" sibTransId="{B6F953D4-141E-4543-AC5C-0BFF7E5B54EA}"/>
    <dgm:cxn modelId="{90AB3C8C-53DA-4F2C-B3BF-04421A0C8D98}" type="presOf" srcId="{321A115D-1E4E-4E42-940F-166DF181CF01}" destId="{20818D83-9C54-4BA5-9DA8-A51FFEEE0C8F}" srcOrd="0" destOrd="0" presId="urn:microsoft.com/office/officeart/2005/8/layout/hierarchy3"/>
    <dgm:cxn modelId="{3153238E-02D8-4660-B93F-425CAF433524}" type="presOf" srcId="{AC6A0002-D628-4FCD-8972-B173702DCADD}" destId="{4032ED71-D6B5-4357-80B1-30C91C4431B1}" srcOrd="0" destOrd="5" presId="urn:microsoft.com/office/officeart/2005/8/layout/hierarchy3"/>
    <dgm:cxn modelId="{508D4C97-FB41-4465-8BAC-333227464CBF}" srcId="{A3591C07-879D-4294-8E99-ABD9BDE701CD}" destId="{87444266-E162-4351-9160-448B0371424E}" srcOrd="1" destOrd="0" parTransId="{43FDEA13-4680-42C8-B50C-7919B81F44C7}" sibTransId="{54D128EB-3ED0-4879-B8FE-D184E77D6954}"/>
    <dgm:cxn modelId="{3406C097-0A67-4D7A-9EC5-1EEBEC03255D}" srcId="{305942FB-924A-4D53-8843-9CB716007AC4}" destId="{557AEB56-E448-44B5-BB51-4FF6892EE081}" srcOrd="0" destOrd="0" parTransId="{C67A91B8-C1FD-400B-9063-2B5B3FC4E28A}" sibTransId="{C06FDD0B-8A31-49E5-8EF0-ACC94D8FB7FF}"/>
    <dgm:cxn modelId="{F096CF9D-1682-44C3-8F06-E59F72B02F15}" type="presOf" srcId="{6745497B-76B1-4430-9790-908108D9F2EB}" destId="{08A992D3-000E-4C08-9CFB-FB7629F1226F}" srcOrd="0" destOrd="3" presId="urn:microsoft.com/office/officeart/2005/8/layout/hierarchy3"/>
    <dgm:cxn modelId="{C2CF2AA7-C2EE-4891-909E-1858EE06C16F}" type="presOf" srcId="{CF8173CB-5943-417B-BA21-3751A65DD762}" destId="{4032ED71-D6B5-4357-80B1-30C91C4431B1}" srcOrd="0" destOrd="3" presId="urn:microsoft.com/office/officeart/2005/8/layout/hierarchy3"/>
    <dgm:cxn modelId="{ADF8E0AA-5913-44BB-89E7-4D09D5255450}" type="presOf" srcId="{557AEB56-E448-44B5-BB51-4FF6892EE081}" destId="{65A3C0AF-28CE-4A8A-95AF-24AB8BA5D8ED}" srcOrd="1" destOrd="0" presId="urn:microsoft.com/office/officeart/2005/8/layout/hierarchy3"/>
    <dgm:cxn modelId="{136EDBAC-9991-41C6-8A16-7529B1881D8D}" srcId="{A3591C07-879D-4294-8E99-ABD9BDE701CD}" destId="{AC6A0002-D628-4FCD-8972-B173702DCADD}" srcOrd="4" destOrd="0" parTransId="{50344983-A1CC-4EC8-838F-0AA4CEECA979}" sibTransId="{527CB7AC-9ABC-43CA-B749-3FC76425011F}"/>
    <dgm:cxn modelId="{8583ABAF-DF41-47C9-9DD1-68CA80AF2756}" srcId="{A3591C07-879D-4294-8E99-ABD9BDE701CD}" destId="{8EEBCD07-7F73-4637-A2BB-647EE0E63803}" srcOrd="0" destOrd="0" parTransId="{1C4E445A-09CC-4FA8-BB62-91F63003508F}" sibTransId="{1FEE0CEC-7A96-42BF-8570-2932BC1FB183}"/>
    <dgm:cxn modelId="{697D91B1-5417-497B-B0FA-07F3128E5E96}" type="presOf" srcId="{619ABAF7-1BD8-4F74-A3BC-625D277AB4D2}" destId="{08A992D3-000E-4C08-9CFB-FB7629F1226F}" srcOrd="0" destOrd="5" presId="urn:microsoft.com/office/officeart/2005/8/layout/hierarchy3"/>
    <dgm:cxn modelId="{8B1E8DC0-E266-4590-9E54-9CA6B2FD4C2A}" srcId="{557AEB56-E448-44B5-BB51-4FF6892EE081}" destId="{A3591C07-879D-4294-8E99-ABD9BDE701CD}" srcOrd="0" destOrd="0" parTransId="{BEA06DBF-89DA-4CE9-8794-B8F0BEAC551E}" sibTransId="{CC5F97BD-BD9A-4A42-AE90-6A838A6E19F0}"/>
    <dgm:cxn modelId="{79D48FCC-B621-4F47-AAA0-2CE804255950}" srcId="{B23D12F3-C924-411E-8BE0-E5BC9482C657}" destId="{010602F7-2F53-46DB-80F2-72C8B0AC8D10}" srcOrd="3" destOrd="0" parTransId="{80A8D3D7-A7DF-418D-B94B-C3079702A17D}" sibTransId="{33D81DE2-A7D6-4693-95F4-7CC2F6FF3BBF}"/>
    <dgm:cxn modelId="{98AD0FD7-AE6C-4423-9B8E-1D239A6624E0}" type="presOf" srcId="{305942FB-924A-4D53-8843-9CB716007AC4}" destId="{A9A7891D-E70E-4993-A012-C6A7C7E41824}" srcOrd="0" destOrd="0" presId="urn:microsoft.com/office/officeart/2005/8/layout/hierarchy3"/>
    <dgm:cxn modelId="{508755DF-2C05-40AB-96D9-E1B27498CA59}" type="presOf" srcId="{557AEB56-E448-44B5-BB51-4FF6892EE081}" destId="{89F9D6B3-13C8-4069-898C-5DA595EEDF3E}" srcOrd="0" destOrd="0" presId="urn:microsoft.com/office/officeart/2005/8/layout/hierarchy3"/>
    <dgm:cxn modelId="{1BACF2E3-C867-423D-AD39-313E18CA71C8}" type="presOf" srcId="{82AF98B0-AF3E-43AE-89D1-A4D5F1EBBEDA}" destId="{4032ED71-D6B5-4357-80B1-30C91C4431B1}" srcOrd="0" destOrd="4" presId="urn:microsoft.com/office/officeart/2005/8/layout/hierarchy3"/>
    <dgm:cxn modelId="{1030A4F5-90F0-446A-A32B-792E92A49199}" type="presOf" srcId="{87444266-E162-4351-9160-448B0371424E}" destId="{4032ED71-D6B5-4357-80B1-30C91C4431B1}" srcOrd="0" destOrd="2" presId="urn:microsoft.com/office/officeart/2005/8/layout/hierarchy3"/>
    <dgm:cxn modelId="{A30C0B9A-6132-4943-977B-1823A856F3A9}" type="presParOf" srcId="{A9A7891D-E70E-4993-A012-C6A7C7E41824}" destId="{D44452DA-D4EC-48E3-B74A-905E41E25CD5}" srcOrd="0" destOrd="0" presId="urn:microsoft.com/office/officeart/2005/8/layout/hierarchy3"/>
    <dgm:cxn modelId="{C9DA93C1-205E-4110-95DE-BBF9B87BE6B8}" type="presParOf" srcId="{D44452DA-D4EC-48E3-B74A-905E41E25CD5}" destId="{F055CCC1-1CFF-4BFD-8403-FDBF7AD914CF}" srcOrd="0" destOrd="0" presId="urn:microsoft.com/office/officeart/2005/8/layout/hierarchy3"/>
    <dgm:cxn modelId="{7F2B7B9F-D9AC-4F3F-8F86-D40036E4B352}" type="presParOf" srcId="{F055CCC1-1CFF-4BFD-8403-FDBF7AD914CF}" destId="{89F9D6B3-13C8-4069-898C-5DA595EEDF3E}" srcOrd="0" destOrd="0" presId="urn:microsoft.com/office/officeart/2005/8/layout/hierarchy3"/>
    <dgm:cxn modelId="{76FE3AC5-19CE-4389-88E3-629AC7BA89D4}" type="presParOf" srcId="{F055CCC1-1CFF-4BFD-8403-FDBF7AD914CF}" destId="{65A3C0AF-28CE-4A8A-95AF-24AB8BA5D8ED}" srcOrd="1" destOrd="0" presId="urn:microsoft.com/office/officeart/2005/8/layout/hierarchy3"/>
    <dgm:cxn modelId="{A8E048E0-47EF-4057-985D-AD7E52AD1C57}" type="presParOf" srcId="{D44452DA-D4EC-48E3-B74A-905E41E25CD5}" destId="{B0D85930-839D-4A51-88C2-2682EF62D0E7}" srcOrd="1" destOrd="0" presId="urn:microsoft.com/office/officeart/2005/8/layout/hierarchy3"/>
    <dgm:cxn modelId="{9EDE3446-5BB1-4F58-A3C1-0644BC44B71B}" type="presParOf" srcId="{B0D85930-839D-4A51-88C2-2682EF62D0E7}" destId="{6E334270-7962-4520-A33F-DAE40EA8C503}" srcOrd="0" destOrd="0" presId="urn:microsoft.com/office/officeart/2005/8/layout/hierarchy3"/>
    <dgm:cxn modelId="{D2C31DEB-3D05-4C05-8DB3-B0AEEE3E821B}" type="presParOf" srcId="{B0D85930-839D-4A51-88C2-2682EF62D0E7}" destId="{4032ED71-D6B5-4357-80B1-30C91C4431B1}" srcOrd="1" destOrd="0" presId="urn:microsoft.com/office/officeart/2005/8/layout/hierarchy3"/>
    <dgm:cxn modelId="{7CBF2768-A940-41E3-8E3F-D4F8A2CA76CD}" type="presParOf" srcId="{B0D85930-839D-4A51-88C2-2682EF62D0E7}" destId="{20818D83-9C54-4BA5-9DA8-A51FFEEE0C8F}" srcOrd="2" destOrd="0" presId="urn:microsoft.com/office/officeart/2005/8/layout/hierarchy3"/>
    <dgm:cxn modelId="{FCEFAE60-9BD3-4DB4-9331-156A4E5B104E}" type="presParOf" srcId="{B0D85930-839D-4A51-88C2-2682EF62D0E7}" destId="{08A992D3-000E-4C08-9CFB-FB7629F1226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9D6B3-13C8-4069-898C-5DA595EEDF3E}">
      <dsp:nvSpPr>
        <dsp:cNvPr id="0" name=""/>
        <dsp:cNvSpPr/>
      </dsp:nvSpPr>
      <dsp:spPr>
        <a:xfrm>
          <a:off x="2352381" y="1862"/>
          <a:ext cx="3467717" cy="1733858"/>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tr-TR" sz="2000" kern="1200" dirty="0">
              <a:solidFill>
                <a:srgbClr val="FF0000"/>
              </a:solidFill>
            </a:rPr>
            <a:t>KÜLTÜRÜN ÖĞELERİ</a:t>
          </a:r>
        </a:p>
      </dsp:txBody>
      <dsp:txXfrm>
        <a:off x="2403164" y="52645"/>
        <a:ext cx="3366151" cy="1632292"/>
      </dsp:txXfrm>
    </dsp:sp>
    <dsp:sp modelId="{6E334270-7962-4520-A33F-DAE40EA8C503}">
      <dsp:nvSpPr>
        <dsp:cNvPr id="0" name=""/>
        <dsp:cNvSpPr/>
      </dsp:nvSpPr>
      <dsp:spPr>
        <a:xfrm>
          <a:off x="2699153" y="1735720"/>
          <a:ext cx="346771" cy="1300394"/>
        </a:xfrm>
        <a:custGeom>
          <a:avLst/>
          <a:gdLst/>
          <a:ahLst/>
          <a:cxnLst/>
          <a:rect l="0" t="0" r="0" b="0"/>
          <a:pathLst>
            <a:path>
              <a:moveTo>
                <a:pt x="0" y="0"/>
              </a:moveTo>
              <a:lnTo>
                <a:pt x="0" y="1300394"/>
              </a:lnTo>
              <a:lnTo>
                <a:pt x="346771" y="1300394"/>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032ED71-D6B5-4357-80B1-30C91C4431B1}">
      <dsp:nvSpPr>
        <dsp:cNvPr id="0" name=""/>
        <dsp:cNvSpPr/>
      </dsp:nvSpPr>
      <dsp:spPr>
        <a:xfrm>
          <a:off x="3045924" y="2169185"/>
          <a:ext cx="2774173" cy="17338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tr-TR" sz="1400" kern="1200" dirty="0">
              <a:solidFill>
                <a:srgbClr val="FF0000"/>
              </a:solidFill>
            </a:rPr>
            <a:t>MADDİ KÜLTÜR</a:t>
          </a:r>
        </a:p>
        <a:p>
          <a:pPr marL="114300" lvl="1" indent="-114300" algn="l" defTabSz="533400">
            <a:lnSpc>
              <a:spcPct val="90000"/>
            </a:lnSpc>
            <a:spcBef>
              <a:spcPct val="0"/>
            </a:spcBef>
            <a:spcAft>
              <a:spcPct val="15000"/>
            </a:spcAft>
            <a:buChar char="•"/>
          </a:pPr>
          <a:r>
            <a:rPr lang="tr-TR" sz="1200" kern="1200" dirty="0"/>
            <a:t>GİYSİLER</a:t>
          </a:r>
        </a:p>
        <a:p>
          <a:pPr marL="114300" lvl="1" indent="-114300" algn="l" defTabSz="533400">
            <a:lnSpc>
              <a:spcPct val="90000"/>
            </a:lnSpc>
            <a:spcBef>
              <a:spcPct val="0"/>
            </a:spcBef>
            <a:spcAft>
              <a:spcPct val="15000"/>
            </a:spcAft>
            <a:buChar char="•"/>
          </a:pPr>
          <a:r>
            <a:rPr lang="tr-TR" sz="1200" kern="1200" dirty="0"/>
            <a:t>SAVAŞ ALETLERİ</a:t>
          </a:r>
        </a:p>
        <a:p>
          <a:pPr marL="114300" lvl="1" indent="-114300" algn="l" defTabSz="533400">
            <a:lnSpc>
              <a:spcPct val="90000"/>
            </a:lnSpc>
            <a:spcBef>
              <a:spcPct val="0"/>
            </a:spcBef>
            <a:spcAft>
              <a:spcPct val="15000"/>
            </a:spcAft>
            <a:buChar char="•"/>
          </a:pPr>
          <a:r>
            <a:rPr lang="tr-TR" sz="1200" kern="1200" dirty="0"/>
            <a:t>BİNALAR</a:t>
          </a:r>
        </a:p>
        <a:p>
          <a:pPr marL="114300" lvl="1" indent="-114300" algn="l" defTabSz="533400">
            <a:lnSpc>
              <a:spcPct val="90000"/>
            </a:lnSpc>
            <a:spcBef>
              <a:spcPct val="0"/>
            </a:spcBef>
            <a:spcAft>
              <a:spcPct val="15000"/>
            </a:spcAft>
            <a:buChar char="•"/>
          </a:pPr>
          <a:r>
            <a:rPr lang="tr-TR" sz="1200" kern="1200" dirty="0"/>
            <a:t>TARIM  ALETLERİ</a:t>
          </a:r>
        </a:p>
        <a:p>
          <a:pPr marL="114300" lvl="1" indent="-114300" algn="l" defTabSz="533400">
            <a:lnSpc>
              <a:spcPct val="90000"/>
            </a:lnSpc>
            <a:spcBef>
              <a:spcPct val="0"/>
            </a:spcBef>
            <a:spcAft>
              <a:spcPct val="15000"/>
            </a:spcAft>
            <a:buChar char="•"/>
          </a:pPr>
          <a:r>
            <a:rPr lang="tr-TR" sz="1200" kern="1200" dirty="0"/>
            <a:t>ARAÇ VE GEREÇLER</a:t>
          </a:r>
        </a:p>
        <a:p>
          <a:pPr marL="114300" lvl="1" indent="-114300" algn="l" defTabSz="533400">
            <a:lnSpc>
              <a:spcPct val="90000"/>
            </a:lnSpc>
            <a:spcBef>
              <a:spcPct val="0"/>
            </a:spcBef>
            <a:spcAft>
              <a:spcPct val="15000"/>
            </a:spcAft>
            <a:buChar char="•"/>
          </a:pPr>
          <a:endParaRPr lang="tr-TR" sz="1200" kern="1200" dirty="0"/>
        </a:p>
      </dsp:txBody>
      <dsp:txXfrm>
        <a:off x="3096707" y="2219968"/>
        <a:ext cx="2672607" cy="1632292"/>
      </dsp:txXfrm>
    </dsp:sp>
    <dsp:sp modelId="{20818D83-9C54-4BA5-9DA8-A51FFEEE0C8F}">
      <dsp:nvSpPr>
        <dsp:cNvPr id="0" name=""/>
        <dsp:cNvSpPr/>
      </dsp:nvSpPr>
      <dsp:spPr>
        <a:xfrm>
          <a:off x="2699153" y="1735720"/>
          <a:ext cx="346771" cy="3467717"/>
        </a:xfrm>
        <a:custGeom>
          <a:avLst/>
          <a:gdLst/>
          <a:ahLst/>
          <a:cxnLst/>
          <a:rect l="0" t="0" r="0" b="0"/>
          <a:pathLst>
            <a:path>
              <a:moveTo>
                <a:pt x="0" y="0"/>
              </a:moveTo>
              <a:lnTo>
                <a:pt x="0" y="3467717"/>
              </a:lnTo>
              <a:lnTo>
                <a:pt x="346771" y="3467717"/>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8A992D3-000E-4C08-9CFB-FB7629F1226F}">
      <dsp:nvSpPr>
        <dsp:cNvPr id="0" name=""/>
        <dsp:cNvSpPr/>
      </dsp:nvSpPr>
      <dsp:spPr>
        <a:xfrm>
          <a:off x="3045924" y="4336509"/>
          <a:ext cx="2774173" cy="173385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6670" tIns="17780" rIns="26670" bIns="17780" numCol="1" spcCol="1270" anchor="t" anchorCtr="0">
          <a:noAutofit/>
        </a:bodyPr>
        <a:lstStyle/>
        <a:p>
          <a:pPr marL="0" lvl="0" indent="0" algn="l" defTabSz="622300">
            <a:lnSpc>
              <a:spcPct val="90000"/>
            </a:lnSpc>
            <a:spcBef>
              <a:spcPct val="0"/>
            </a:spcBef>
            <a:spcAft>
              <a:spcPct val="35000"/>
            </a:spcAft>
            <a:buNone/>
          </a:pPr>
          <a:r>
            <a:rPr lang="tr-TR" sz="1400" kern="1200" dirty="0">
              <a:solidFill>
                <a:srgbClr val="FF0000"/>
              </a:solidFill>
            </a:rPr>
            <a:t>MANEVİ KÜLTÜR</a:t>
          </a:r>
        </a:p>
        <a:p>
          <a:pPr marL="114300" lvl="1" indent="-114300" algn="l" defTabSz="533400">
            <a:lnSpc>
              <a:spcPct val="90000"/>
            </a:lnSpc>
            <a:spcBef>
              <a:spcPct val="0"/>
            </a:spcBef>
            <a:spcAft>
              <a:spcPct val="15000"/>
            </a:spcAft>
            <a:buChar char="•"/>
          </a:pPr>
          <a:r>
            <a:rPr lang="tr-TR" sz="1200" kern="1200" dirty="0"/>
            <a:t>DİN</a:t>
          </a:r>
        </a:p>
        <a:p>
          <a:pPr marL="114300" lvl="1" indent="-114300" algn="l" defTabSz="533400">
            <a:lnSpc>
              <a:spcPct val="90000"/>
            </a:lnSpc>
            <a:spcBef>
              <a:spcPct val="0"/>
            </a:spcBef>
            <a:spcAft>
              <a:spcPct val="15000"/>
            </a:spcAft>
            <a:buChar char="•"/>
          </a:pPr>
          <a:r>
            <a:rPr lang="tr-TR" sz="1200" kern="1200" dirty="0"/>
            <a:t>DİL</a:t>
          </a:r>
        </a:p>
        <a:p>
          <a:pPr marL="114300" lvl="1" indent="-114300" algn="l" defTabSz="533400">
            <a:lnSpc>
              <a:spcPct val="90000"/>
            </a:lnSpc>
            <a:spcBef>
              <a:spcPct val="0"/>
            </a:spcBef>
            <a:spcAft>
              <a:spcPct val="15000"/>
            </a:spcAft>
            <a:buChar char="•"/>
          </a:pPr>
          <a:r>
            <a:rPr lang="tr-TR" sz="1200" kern="1200" dirty="0"/>
            <a:t>ÖRF VEADETLER</a:t>
          </a:r>
        </a:p>
        <a:p>
          <a:pPr marL="114300" lvl="1" indent="-114300" algn="l" defTabSz="533400">
            <a:lnSpc>
              <a:spcPct val="90000"/>
            </a:lnSpc>
            <a:spcBef>
              <a:spcPct val="0"/>
            </a:spcBef>
            <a:spcAft>
              <a:spcPct val="15000"/>
            </a:spcAft>
            <a:buChar char="•"/>
          </a:pPr>
          <a:r>
            <a:rPr lang="tr-TR" sz="1200" kern="1200" dirty="0"/>
            <a:t>MİMARİ</a:t>
          </a:r>
        </a:p>
        <a:p>
          <a:pPr marL="114300" lvl="1" indent="-114300" algn="l" defTabSz="533400">
            <a:lnSpc>
              <a:spcPct val="90000"/>
            </a:lnSpc>
            <a:spcBef>
              <a:spcPct val="0"/>
            </a:spcBef>
            <a:spcAft>
              <a:spcPct val="15000"/>
            </a:spcAft>
            <a:buChar char="•"/>
          </a:pPr>
          <a:r>
            <a:rPr lang="tr-TR" sz="1200" kern="1200" dirty="0"/>
            <a:t>EDEBİYAT</a:t>
          </a:r>
        </a:p>
        <a:p>
          <a:pPr marL="114300" lvl="1" indent="-114300" algn="l" defTabSz="533400">
            <a:lnSpc>
              <a:spcPct val="90000"/>
            </a:lnSpc>
            <a:spcBef>
              <a:spcPct val="0"/>
            </a:spcBef>
            <a:spcAft>
              <a:spcPct val="15000"/>
            </a:spcAft>
            <a:buChar char="•"/>
          </a:pPr>
          <a:r>
            <a:rPr lang="tr-TR" sz="1200" kern="1200" dirty="0"/>
            <a:t>MUSİKİ</a:t>
          </a:r>
        </a:p>
      </dsp:txBody>
      <dsp:txXfrm>
        <a:off x="3096707" y="4387292"/>
        <a:ext cx="2672607" cy="1632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51911BD7-3F92-4E04-ACBA-5DB24CED91F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id="{AE2DEE7F-BCB1-405C-9308-75235D171B1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7DC4D82-5DC8-42EC-902E-3577A5FFFECC}" type="datetimeFigureOut">
              <a:rPr lang="tr-TR"/>
              <a:pPr>
                <a:defRPr/>
              </a:pPr>
              <a:t>24.10.2018</a:t>
            </a:fld>
            <a:endParaRPr lang="tr-TR"/>
          </a:p>
        </p:txBody>
      </p:sp>
      <p:sp>
        <p:nvSpPr>
          <p:cNvPr id="4" name="3 Slayt Görüntüsü Yer Tutucusu">
            <a:extLst>
              <a:ext uri="{FF2B5EF4-FFF2-40B4-BE49-F238E27FC236}">
                <a16:creationId xmlns:a16="http://schemas.microsoft.com/office/drawing/2014/main" id="{6E267167-23A7-4329-95FA-F6917098742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37BEFE06-5B8F-420B-A683-78343A86691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1C51B2DC-EB70-4D5C-AE05-BB50B0A9649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id="{A0AAB41D-5DD0-4B8E-B772-8320A5820B4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3D6C395-756B-4959-949F-5789284AC6A6}"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1D0ECB41-46E8-4184-841E-AED4DAAEFAFB}"/>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D8C9AC6-1C9A-4904-B80C-ABE9DB869ED5}" type="slidenum">
              <a:rPr lang="tr-TR" altLang="tr-TR">
                <a:latin typeface="Calibri" panose="020F0502020204030204" pitchFamily="34" charset="0"/>
              </a:rPr>
              <a:pPr eaLnBrk="1" hangingPunct="1"/>
              <a:t>13</a:t>
            </a:fld>
            <a:endParaRPr lang="tr-TR" altLang="tr-TR">
              <a:latin typeface="Calibri" panose="020F0502020204030204" pitchFamily="34" charset="0"/>
            </a:endParaRPr>
          </a:p>
        </p:txBody>
      </p:sp>
      <p:sp>
        <p:nvSpPr>
          <p:cNvPr id="77827" name="Rectangle 2">
            <a:extLst>
              <a:ext uri="{FF2B5EF4-FFF2-40B4-BE49-F238E27FC236}">
                <a16:creationId xmlns:a16="http://schemas.microsoft.com/office/drawing/2014/main" id="{AAF6D795-9BD1-4756-B929-8CE0A5BA42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65EC257A-2A28-45D4-9A95-94203E4BE3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699642D-9019-4555-9DEC-33D2F09CD80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A0A9AC-146C-4623-941A-C527F0AF21E8}" type="slidenum">
              <a:rPr lang="tr-TR" altLang="tr-TR">
                <a:latin typeface="Calibri" panose="020F0502020204030204" pitchFamily="34" charset="0"/>
              </a:rPr>
              <a:pPr eaLnBrk="1" hangingPunct="1"/>
              <a:t>27</a:t>
            </a:fld>
            <a:endParaRPr lang="tr-TR" altLang="tr-TR">
              <a:latin typeface="Calibri" panose="020F0502020204030204" pitchFamily="34" charset="0"/>
            </a:endParaRPr>
          </a:p>
        </p:txBody>
      </p:sp>
      <p:sp>
        <p:nvSpPr>
          <p:cNvPr id="87043" name="Rectangle 2">
            <a:extLst>
              <a:ext uri="{FF2B5EF4-FFF2-40B4-BE49-F238E27FC236}">
                <a16:creationId xmlns:a16="http://schemas.microsoft.com/office/drawing/2014/main" id="{64E660B2-AAAD-4BDC-83E6-3C18FB1328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a:extLst>
              <a:ext uri="{FF2B5EF4-FFF2-40B4-BE49-F238E27FC236}">
                <a16:creationId xmlns:a16="http://schemas.microsoft.com/office/drawing/2014/main" id="{D9352CA9-89B0-43CC-A2C2-8DACDBAC04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E61A729-0DFF-438E-A83D-69CD60528B4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15A255-FD47-41F9-A0DF-E44F862EFFE2}" type="slidenum">
              <a:rPr lang="tr-TR" altLang="tr-TR">
                <a:latin typeface="Calibri" panose="020F0502020204030204" pitchFamily="34" charset="0"/>
              </a:rPr>
              <a:pPr eaLnBrk="1" hangingPunct="1"/>
              <a:t>30</a:t>
            </a:fld>
            <a:endParaRPr lang="tr-TR" altLang="tr-TR">
              <a:latin typeface="Calibri" panose="020F0502020204030204" pitchFamily="34" charset="0"/>
            </a:endParaRPr>
          </a:p>
        </p:txBody>
      </p:sp>
      <p:sp>
        <p:nvSpPr>
          <p:cNvPr id="88067" name="Rectangle 2">
            <a:extLst>
              <a:ext uri="{FF2B5EF4-FFF2-40B4-BE49-F238E27FC236}">
                <a16:creationId xmlns:a16="http://schemas.microsoft.com/office/drawing/2014/main" id="{9D4B7A04-AAD1-4002-BF41-D106E8F2CCA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D20DDEA6-3D4F-460E-8E96-814FD3FCA8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DF52653D-A911-41C0-80A7-5607C15292B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D4CB23-0D87-4C3B-9BC4-3A31CAF068CD}" type="slidenum">
              <a:rPr lang="tr-TR" altLang="tr-TR">
                <a:latin typeface="Calibri" panose="020F0502020204030204" pitchFamily="34" charset="0"/>
              </a:rPr>
              <a:pPr eaLnBrk="1" hangingPunct="1"/>
              <a:t>31</a:t>
            </a:fld>
            <a:endParaRPr lang="tr-TR" altLang="tr-TR">
              <a:latin typeface="Calibri" panose="020F0502020204030204" pitchFamily="34" charset="0"/>
            </a:endParaRPr>
          </a:p>
        </p:txBody>
      </p:sp>
      <p:sp>
        <p:nvSpPr>
          <p:cNvPr id="89091" name="Rectangle 2">
            <a:extLst>
              <a:ext uri="{FF2B5EF4-FFF2-40B4-BE49-F238E27FC236}">
                <a16:creationId xmlns:a16="http://schemas.microsoft.com/office/drawing/2014/main" id="{C50F3916-8907-4C78-9A29-FA0DF23DBFE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a:extLst>
              <a:ext uri="{FF2B5EF4-FFF2-40B4-BE49-F238E27FC236}">
                <a16:creationId xmlns:a16="http://schemas.microsoft.com/office/drawing/2014/main" id="{21E4CBB0-DBB6-4931-8C66-B766062F71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94AE671D-8DA8-4E64-8FAA-3423EA0127C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61B99B-7F13-4B2A-AD4E-A4F2545B5DDD}" type="slidenum">
              <a:rPr lang="tr-TR" altLang="tr-TR">
                <a:latin typeface="Calibri" panose="020F0502020204030204" pitchFamily="34" charset="0"/>
              </a:rPr>
              <a:pPr eaLnBrk="1" hangingPunct="1"/>
              <a:t>32</a:t>
            </a:fld>
            <a:endParaRPr lang="tr-TR" altLang="tr-TR">
              <a:latin typeface="Calibri" panose="020F0502020204030204" pitchFamily="34" charset="0"/>
            </a:endParaRPr>
          </a:p>
        </p:txBody>
      </p:sp>
      <p:sp>
        <p:nvSpPr>
          <p:cNvPr id="90115" name="Rectangle 2">
            <a:extLst>
              <a:ext uri="{FF2B5EF4-FFF2-40B4-BE49-F238E27FC236}">
                <a16:creationId xmlns:a16="http://schemas.microsoft.com/office/drawing/2014/main" id="{D2807989-0745-4B02-8064-E6561D26B7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63CCC6CA-C4BA-4E45-A5A0-E47F5403E0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1A3C0ABF-5A59-440F-B473-D544E9D954FC}"/>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9ADD6EE-0612-474B-887D-B63D84C40C53}" type="slidenum">
              <a:rPr lang="tr-TR" altLang="tr-TR">
                <a:latin typeface="Calibri" panose="020F0502020204030204" pitchFamily="34" charset="0"/>
              </a:rPr>
              <a:pPr eaLnBrk="1" hangingPunct="1"/>
              <a:t>33</a:t>
            </a:fld>
            <a:endParaRPr lang="tr-TR" altLang="tr-TR">
              <a:latin typeface="Calibri" panose="020F0502020204030204" pitchFamily="34" charset="0"/>
            </a:endParaRPr>
          </a:p>
        </p:txBody>
      </p:sp>
      <p:sp>
        <p:nvSpPr>
          <p:cNvPr id="91139" name="Rectangle 2">
            <a:extLst>
              <a:ext uri="{FF2B5EF4-FFF2-40B4-BE49-F238E27FC236}">
                <a16:creationId xmlns:a16="http://schemas.microsoft.com/office/drawing/2014/main" id="{D3D42ED0-1613-4A48-98DA-A7DAC5B898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a:extLst>
              <a:ext uri="{FF2B5EF4-FFF2-40B4-BE49-F238E27FC236}">
                <a16:creationId xmlns:a16="http://schemas.microsoft.com/office/drawing/2014/main" id="{BB8E59C4-7FAC-48A1-BF9D-C50DC5F054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C1B150FF-0029-4949-A92C-D158F6F7C7D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E416BA-8657-4E82-996D-356033C46DF2}" type="slidenum">
              <a:rPr lang="tr-TR" altLang="tr-TR">
                <a:latin typeface="Calibri" panose="020F0502020204030204" pitchFamily="34" charset="0"/>
              </a:rPr>
              <a:pPr eaLnBrk="1" hangingPunct="1"/>
              <a:t>34</a:t>
            </a:fld>
            <a:endParaRPr lang="tr-TR" altLang="tr-TR">
              <a:latin typeface="Calibri" panose="020F0502020204030204" pitchFamily="34" charset="0"/>
            </a:endParaRPr>
          </a:p>
        </p:txBody>
      </p:sp>
      <p:sp>
        <p:nvSpPr>
          <p:cNvPr id="92163" name="Rectangle 2">
            <a:extLst>
              <a:ext uri="{FF2B5EF4-FFF2-40B4-BE49-F238E27FC236}">
                <a16:creationId xmlns:a16="http://schemas.microsoft.com/office/drawing/2014/main" id="{9C044FA0-4924-4F2A-B790-83BA204ED0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15639812-FCF7-4237-9563-B1F89CC778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AF2F39E0-9811-4392-BC3B-BE5C1D4F6BFC}"/>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55B21C-3A90-4C3D-9A1C-93D100896695}" type="slidenum">
              <a:rPr lang="tr-TR" altLang="tr-TR">
                <a:latin typeface="Calibri" panose="020F0502020204030204" pitchFamily="34" charset="0"/>
              </a:rPr>
              <a:pPr eaLnBrk="1" hangingPunct="1"/>
              <a:t>35</a:t>
            </a:fld>
            <a:endParaRPr lang="tr-TR" altLang="tr-TR">
              <a:latin typeface="Calibri" panose="020F0502020204030204" pitchFamily="34" charset="0"/>
            </a:endParaRPr>
          </a:p>
        </p:txBody>
      </p:sp>
      <p:sp>
        <p:nvSpPr>
          <p:cNvPr id="93187" name="Rectangle 2">
            <a:extLst>
              <a:ext uri="{FF2B5EF4-FFF2-40B4-BE49-F238E27FC236}">
                <a16:creationId xmlns:a16="http://schemas.microsoft.com/office/drawing/2014/main" id="{8410C0AA-DEC1-423A-9A00-9432970286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a:extLst>
              <a:ext uri="{FF2B5EF4-FFF2-40B4-BE49-F238E27FC236}">
                <a16:creationId xmlns:a16="http://schemas.microsoft.com/office/drawing/2014/main" id="{BFAE25D5-9A95-4128-96C2-C0A46D7999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E9EBC52-E184-48CD-A9C9-7C4AD391D34D}"/>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D7BC923-1198-4A25-B1E4-36ED90523C24}" type="slidenum">
              <a:rPr lang="tr-TR" altLang="tr-TR">
                <a:latin typeface="Calibri" panose="020F0502020204030204" pitchFamily="34" charset="0"/>
              </a:rPr>
              <a:pPr eaLnBrk="1" hangingPunct="1"/>
              <a:t>36</a:t>
            </a:fld>
            <a:endParaRPr lang="tr-TR" altLang="tr-TR">
              <a:latin typeface="Calibri" panose="020F0502020204030204" pitchFamily="34" charset="0"/>
            </a:endParaRPr>
          </a:p>
        </p:txBody>
      </p:sp>
      <p:sp>
        <p:nvSpPr>
          <p:cNvPr id="94211" name="Rectangle 2">
            <a:extLst>
              <a:ext uri="{FF2B5EF4-FFF2-40B4-BE49-F238E27FC236}">
                <a16:creationId xmlns:a16="http://schemas.microsoft.com/office/drawing/2014/main" id="{CC822538-F1C5-46F6-B0D9-08F53087B9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a:extLst>
              <a:ext uri="{FF2B5EF4-FFF2-40B4-BE49-F238E27FC236}">
                <a16:creationId xmlns:a16="http://schemas.microsoft.com/office/drawing/2014/main" id="{55D78A78-24AC-49A3-AEA5-FFA3339972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E718699-A92A-4FD8-AF10-B2CEC7F09AB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DEDAAD1-CE11-46D1-AE3C-025F6237145A}" type="slidenum">
              <a:rPr lang="tr-TR" altLang="tr-TR">
                <a:latin typeface="Calibri" panose="020F0502020204030204" pitchFamily="34" charset="0"/>
              </a:rPr>
              <a:pPr eaLnBrk="1" hangingPunct="1"/>
              <a:t>37</a:t>
            </a:fld>
            <a:endParaRPr lang="tr-TR" altLang="tr-TR">
              <a:latin typeface="Calibri" panose="020F0502020204030204" pitchFamily="34" charset="0"/>
            </a:endParaRPr>
          </a:p>
        </p:txBody>
      </p:sp>
      <p:sp>
        <p:nvSpPr>
          <p:cNvPr id="95235" name="Rectangle 2">
            <a:extLst>
              <a:ext uri="{FF2B5EF4-FFF2-40B4-BE49-F238E27FC236}">
                <a16:creationId xmlns:a16="http://schemas.microsoft.com/office/drawing/2014/main" id="{B0D9B9FB-1075-44DE-A75A-BF69411B00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a:extLst>
              <a:ext uri="{FF2B5EF4-FFF2-40B4-BE49-F238E27FC236}">
                <a16:creationId xmlns:a16="http://schemas.microsoft.com/office/drawing/2014/main" id="{7135B047-60D7-4CC4-BB93-E3E6A55A40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E2741FD2-7B98-444B-958B-FF52AED2CAD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B5CB59-7940-4BCD-9497-2DC929906A96}" type="slidenum">
              <a:rPr lang="tr-TR" altLang="tr-TR">
                <a:latin typeface="Calibri" panose="020F0502020204030204" pitchFamily="34" charset="0"/>
              </a:rPr>
              <a:pPr eaLnBrk="1" hangingPunct="1"/>
              <a:t>38</a:t>
            </a:fld>
            <a:endParaRPr lang="tr-TR" altLang="tr-TR">
              <a:latin typeface="Calibri" panose="020F0502020204030204" pitchFamily="34" charset="0"/>
            </a:endParaRPr>
          </a:p>
        </p:txBody>
      </p:sp>
      <p:sp>
        <p:nvSpPr>
          <p:cNvPr id="96259" name="Rectangle 2">
            <a:extLst>
              <a:ext uri="{FF2B5EF4-FFF2-40B4-BE49-F238E27FC236}">
                <a16:creationId xmlns:a16="http://schemas.microsoft.com/office/drawing/2014/main" id="{940ECC06-2A34-4BEB-9709-D12484A15A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B87D0DE3-7E65-43EB-80A7-7DE65AAB53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1C1639B0-ADBC-4546-A9CA-5DDC5A58F8A8}"/>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D73BC3-BEAD-410E-80A6-BFBB554CAF3A}" type="slidenum">
              <a:rPr lang="tr-TR" altLang="tr-TR">
                <a:latin typeface="Calibri" panose="020F0502020204030204" pitchFamily="34" charset="0"/>
              </a:rPr>
              <a:pPr eaLnBrk="1" hangingPunct="1"/>
              <a:t>15</a:t>
            </a:fld>
            <a:endParaRPr lang="tr-TR" altLang="tr-TR">
              <a:latin typeface="Calibri" panose="020F0502020204030204" pitchFamily="34" charset="0"/>
            </a:endParaRPr>
          </a:p>
        </p:txBody>
      </p:sp>
      <p:sp>
        <p:nvSpPr>
          <p:cNvPr id="78851" name="Rectangle 2">
            <a:extLst>
              <a:ext uri="{FF2B5EF4-FFF2-40B4-BE49-F238E27FC236}">
                <a16:creationId xmlns:a16="http://schemas.microsoft.com/office/drawing/2014/main" id="{2551DADD-7387-4174-B6BA-8BAB7D3723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C6257EF6-5FFA-4C86-9252-B8D84A8283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10D40488-75CC-4D98-9255-2CA8C13873D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1F6D6B-FB43-4215-8824-A4981D65CE92}" type="slidenum">
              <a:rPr lang="tr-TR" altLang="tr-TR">
                <a:latin typeface="Calibri" panose="020F0502020204030204" pitchFamily="34" charset="0"/>
              </a:rPr>
              <a:pPr eaLnBrk="1" hangingPunct="1"/>
              <a:t>39</a:t>
            </a:fld>
            <a:endParaRPr lang="tr-TR" altLang="tr-TR">
              <a:latin typeface="Calibri" panose="020F0502020204030204" pitchFamily="34" charset="0"/>
            </a:endParaRPr>
          </a:p>
        </p:txBody>
      </p:sp>
      <p:sp>
        <p:nvSpPr>
          <p:cNvPr id="97283" name="Rectangle 2">
            <a:extLst>
              <a:ext uri="{FF2B5EF4-FFF2-40B4-BE49-F238E27FC236}">
                <a16:creationId xmlns:a16="http://schemas.microsoft.com/office/drawing/2014/main" id="{FE5AAAEE-84D7-4F1E-B29B-56512A45ED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a:extLst>
              <a:ext uri="{FF2B5EF4-FFF2-40B4-BE49-F238E27FC236}">
                <a16:creationId xmlns:a16="http://schemas.microsoft.com/office/drawing/2014/main" id="{0B3E29DE-4342-4F69-916D-4436FC71C9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0DEE2B46-947C-45CD-A989-5F3F266E98C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915732-D368-426F-9296-1AC853CCB468}" type="slidenum">
              <a:rPr lang="tr-TR" altLang="tr-TR">
                <a:latin typeface="Calibri" panose="020F0502020204030204" pitchFamily="34" charset="0"/>
              </a:rPr>
              <a:pPr eaLnBrk="1" hangingPunct="1"/>
              <a:t>40</a:t>
            </a:fld>
            <a:endParaRPr lang="tr-TR" altLang="tr-TR">
              <a:latin typeface="Calibri" panose="020F0502020204030204" pitchFamily="34" charset="0"/>
            </a:endParaRPr>
          </a:p>
        </p:txBody>
      </p:sp>
      <p:sp>
        <p:nvSpPr>
          <p:cNvPr id="98307" name="Rectangle 2">
            <a:extLst>
              <a:ext uri="{FF2B5EF4-FFF2-40B4-BE49-F238E27FC236}">
                <a16:creationId xmlns:a16="http://schemas.microsoft.com/office/drawing/2014/main" id="{5D8955D4-4369-4281-891D-70C164DB98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a:extLst>
              <a:ext uri="{FF2B5EF4-FFF2-40B4-BE49-F238E27FC236}">
                <a16:creationId xmlns:a16="http://schemas.microsoft.com/office/drawing/2014/main" id="{D7403750-5BB4-46F3-8A5B-C88F708E84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651E984-9386-409D-A72C-6E90899D14E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7C9ECF9-6F90-444B-862C-BB6F67F20FA2}" type="slidenum">
              <a:rPr lang="tr-TR" altLang="tr-TR">
                <a:latin typeface="Calibri" panose="020F0502020204030204" pitchFamily="34" charset="0"/>
              </a:rPr>
              <a:pPr eaLnBrk="1" hangingPunct="1"/>
              <a:t>41</a:t>
            </a:fld>
            <a:endParaRPr lang="tr-TR" altLang="tr-TR">
              <a:latin typeface="Calibri" panose="020F0502020204030204" pitchFamily="34" charset="0"/>
            </a:endParaRPr>
          </a:p>
        </p:txBody>
      </p:sp>
      <p:sp>
        <p:nvSpPr>
          <p:cNvPr id="99331" name="Rectangle 2">
            <a:extLst>
              <a:ext uri="{FF2B5EF4-FFF2-40B4-BE49-F238E27FC236}">
                <a16:creationId xmlns:a16="http://schemas.microsoft.com/office/drawing/2014/main" id="{9B82B1F3-8C1E-4BDC-9169-F04ADDA470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98718EB4-AD56-4BAB-AE6B-F5B5EBA530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815DBA2-DE07-4B18-A9A2-9A758E748B42}"/>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BED66F-BF3B-47F3-83C6-8C52037F5E19}" type="slidenum">
              <a:rPr lang="tr-TR" altLang="tr-TR">
                <a:latin typeface="Calibri" panose="020F0502020204030204" pitchFamily="34" charset="0"/>
              </a:rPr>
              <a:pPr eaLnBrk="1" hangingPunct="1"/>
              <a:t>42</a:t>
            </a:fld>
            <a:endParaRPr lang="tr-TR" altLang="tr-TR">
              <a:latin typeface="Calibri" panose="020F0502020204030204" pitchFamily="34" charset="0"/>
            </a:endParaRPr>
          </a:p>
        </p:txBody>
      </p:sp>
      <p:sp>
        <p:nvSpPr>
          <p:cNvPr id="100355" name="Rectangle 2">
            <a:extLst>
              <a:ext uri="{FF2B5EF4-FFF2-40B4-BE49-F238E27FC236}">
                <a16:creationId xmlns:a16="http://schemas.microsoft.com/office/drawing/2014/main" id="{D1EBFA8D-879F-4989-9E14-1451EE0203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C53E90C8-499C-4E2F-84FE-1336C22A8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A7C3432-275C-44D1-8495-74BA38D78FCF}"/>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4F18EA-01A3-47A9-9B28-EA2FA172C0A2}" type="slidenum">
              <a:rPr lang="tr-TR" altLang="tr-TR">
                <a:latin typeface="Calibri" panose="020F0502020204030204" pitchFamily="34" charset="0"/>
              </a:rPr>
              <a:pPr eaLnBrk="1" hangingPunct="1"/>
              <a:t>45</a:t>
            </a:fld>
            <a:endParaRPr lang="tr-TR" altLang="tr-TR">
              <a:latin typeface="Calibri" panose="020F0502020204030204" pitchFamily="34" charset="0"/>
            </a:endParaRPr>
          </a:p>
        </p:txBody>
      </p:sp>
      <p:sp>
        <p:nvSpPr>
          <p:cNvPr id="101379" name="Rectangle 2">
            <a:extLst>
              <a:ext uri="{FF2B5EF4-FFF2-40B4-BE49-F238E27FC236}">
                <a16:creationId xmlns:a16="http://schemas.microsoft.com/office/drawing/2014/main" id="{B361D7B4-671E-4D34-A464-7EBCEE6B6F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a:extLst>
              <a:ext uri="{FF2B5EF4-FFF2-40B4-BE49-F238E27FC236}">
                <a16:creationId xmlns:a16="http://schemas.microsoft.com/office/drawing/2014/main" id="{86E22477-98E3-4460-8DC4-FDB3426932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CE41A3C8-F092-4CC8-99F1-8075B21E4EF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D2DA307-9569-4022-A374-A138EF7FF047}" type="slidenum">
              <a:rPr lang="tr-TR" altLang="tr-TR">
                <a:latin typeface="Calibri" panose="020F0502020204030204" pitchFamily="34" charset="0"/>
              </a:rPr>
              <a:pPr eaLnBrk="1" hangingPunct="1"/>
              <a:t>59</a:t>
            </a:fld>
            <a:endParaRPr lang="tr-TR" altLang="tr-TR">
              <a:latin typeface="Calibri" panose="020F0502020204030204" pitchFamily="34" charset="0"/>
            </a:endParaRPr>
          </a:p>
        </p:txBody>
      </p:sp>
      <p:sp>
        <p:nvSpPr>
          <p:cNvPr id="102403" name="Rectangle 2">
            <a:extLst>
              <a:ext uri="{FF2B5EF4-FFF2-40B4-BE49-F238E27FC236}">
                <a16:creationId xmlns:a16="http://schemas.microsoft.com/office/drawing/2014/main" id="{2FF225E3-1B52-47F6-A088-261373423A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a:extLst>
              <a:ext uri="{FF2B5EF4-FFF2-40B4-BE49-F238E27FC236}">
                <a16:creationId xmlns:a16="http://schemas.microsoft.com/office/drawing/2014/main" id="{F0F3310A-27EE-4AFD-9A4D-4B4D1F73CB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B2BFA9C2-3A0D-43BF-9BA6-D3AB2D44E280}"/>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6778A8-2C0C-40A4-95F1-43D1449F8B47}" type="slidenum">
              <a:rPr lang="tr-TR" altLang="tr-TR">
                <a:latin typeface="Calibri" panose="020F0502020204030204" pitchFamily="34" charset="0"/>
              </a:rPr>
              <a:pPr eaLnBrk="1" hangingPunct="1"/>
              <a:t>60</a:t>
            </a:fld>
            <a:endParaRPr lang="tr-TR" altLang="tr-TR">
              <a:latin typeface="Calibri" panose="020F0502020204030204" pitchFamily="34" charset="0"/>
            </a:endParaRPr>
          </a:p>
        </p:txBody>
      </p:sp>
      <p:sp>
        <p:nvSpPr>
          <p:cNvPr id="103427" name="Rectangle 2">
            <a:extLst>
              <a:ext uri="{FF2B5EF4-FFF2-40B4-BE49-F238E27FC236}">
                <a16:creationId xmlns:a16="http://schemas.microsoft.com/office/drawing/2014/main" id="{97BAB9E7-C22C-4104-8B75-A3F04CCC9B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a:extLst>
              <a:ext uri="{FF2B5EF4-FFF2-40B4-BE49-F238E27FC236}">
                <a16:creationId xmlns:a16="http://schemas.microsoft.com/office/drawing/2014/main" id="{923CE05A-14C5-463F-B882-1EE2163249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BD8239D-4D29-4292-8DD3-874839B3594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9187A7-2172-4A4B-8CFC-C804BE44DAB7}" type="slidenum">
              <a:rPr lang="tr-TR" altLang="tr-TR">
                <a:latin typeface="Calibri" panose="020F0502020204030204" pitchFamily="34" charset="0"/>
              </a:rPr>
              <a:pPr eaLnBrk="1" hangingPunct="1"/>
              <a:t>61</a:t>
            </a:fld>
            <a:endParaRPr lang="tr-TR" altLang="tr-TR">
              <a:latin typeface="Calibri" panose="020F0502020204030204" pitchFamily="34" charset="0"/>
            </a:endParaRPr>
          </a:p>
        </p:txBody>
      </p:sp>
      <p:sp>
        <p:nvSpPr>
          <p:cNvPr id="104451" name="Rectangle 2">
            <a:extLst>
              <a:ext uri="{FF2B5EF4-FFF2-40B4-BE49-F238E27FC236}">
                <a16:creationId xmlns:a16="http://schemas.microsoft.com/office/drawing/2014/main" id="{EBED1424-D8DC-4BB2-875E-9FCF31DF8F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a:extLst>
              <a:ext uri="{FF2B5EF4-FFF2-40B4-BE49-F238E27FC236}">
                <a16:creationId xmlns:a16="http://schemas.microsoft.com/office/drawing/2014/main" id="{7DFB9655-C864-465C-932E-2E8A0D2C5E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3C0B554B-D341-426B-8A50-52A40EB28290}"/>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C2C8BB2-60F7-453B-BBFD-68D09027303D}" type="slidenum">
              <a:rPr lang="tr-TR" altLang="tr-TR">
                <a:latin typeface="Calibri" panose="020F0502020204030204" pitchFamily="34" charset="0"/>
              </a:rPr>
              <a:pPr eaLnBrk="1" hangingPunct="1"/>
              <a:t>62</a:t>
            </a:fld>
            <a:endParaRPr lang="tr-TR" altLang="tr-TR">
              <a:latin typeface="Calibri" panose="020F0502020204030204" pitchFamily="34" charset="0"/>
            </a:endParaRPr>
          </a:p>
        </p:txBody>
      </p:sp>
      <p:sp>
        <p:nvSpPr>
          <p:cNvPr id="105475" name="Rectangle 2">
            <a:extLst>
              <a:ext uri="{FF2B5EF4-FFF2-40B4-BE49-F238E27FC236}">
                <a16:creationId xmlns:a16="http://schemas.microsoft.com/office/drawing/2014/main" id="{730C87DA-A020-48C4-BF0F-F8A2B807794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a:extLst>
              <a:ext uri="{FF2B5EF4-FFF2-40B4-BE49-F238E27FC236}">
                <a16:creationId xmlns:a16="http://schemas.microsoft.com/office/drawing/2014/main" id="{2F6BB783-7F3D-4A97-ADC3-7A9EE2AB90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EBE822E2-D66D-4BC7-A807-E4EC2EF6BAA0}"/>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3A724C-3829-45C7-B4B6-505F4D65318A}" type="slidenum">
              <a:rPr lang="tr-TR" altLang="tr-TR">
                <a:latin typeface="Calibri" panose="020F0502020204030204" pitchFamily="34" charset="0"/>
              </a:rPr>
              <a:pPr eaLnBrk="1" hangingPunct="1"/>
              <a:t>65</a:t>
            </a:fld>
            <a:endParaRPr lang="tr-TR" altLang="tr-TR">
              <a:latin typeface="Calibri" panose="020F0502020204030204" pitchFamily="34" charset="0"/>
            </a:endParaRPr>
          </a:p>
        </p:txBody>
      </p:sp>
      <p:sp>
        <p:nvSpPr>
          <p:cNvPr id="106499" name="Rectangle 2">
            <a:extLst>
              <a:ext uri="{FF2B5EF4-FFF2-40B4-BE49-F238E27FC236}">
                <a16:creationId xmlns:a16="http://schemas.microsoft.com/office/drawing/2014/main" id="{9645C407-456B-47BE-A9E5-BD98F9AED4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a:extLst>
              <a:ext uri="{FF2B5EF4-FFF2-40B4-BE49-F238E27FC236}">
                <a16:creationId xmlns:a16="http://schemas.microsoft.com/office/drawing/2014/main" id="{DD1A220D-D49B-43EE-AFE3-68389E3A7F3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BDE0F4C-BBFC-49A8-A279-B52616810AD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56C61F9-4708-4809-A488-F7B2C58CA242}" type="slidenum">
              <a:rPr lang="tr-TR" altLang="tr-TR">
                <a:latin typeface="Calibri" panose="020F0502020204030204" pitchFamily="34" charset="0"/>
              </a:rPr>
              <a:pPr eaLnBrk="1" hangingPunct="1"/>
              <a:t>16</a:t>
            </a:fld>
            <a:endParaRPr lang="tr-TR" altLang="tr-TR">
              <a:latin typeface="Calibri" panose="020F0502020204030204" pitchFamily="34" charset="0"/>
            </a:endParaRPr>
          </a:p>
        </p:txBody>
      </p:sp>
      <p:sp>
        <p:nvSpPr>
          <p:cNvPr id="79875" name="Rectangle 2">
            <a:extLst>
              <a:ext uri="{FF2B5EF4-FFF2-40B4-BE49-F238E27FC236}">
                <a16:creationId xmlns:a16="http://schemas.microsoft.com/office/drawing/2014/main" id="{394C15B4-F39E-454A-96C0-A54234C590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a:extLst>
              <a:ext uri="{FF2B5EF4-FFF2-40B4-BE49-F238E27FC236}">
                <a16:creationId xmlns:a16="http://schemas.microsoft.com/office/drawing/2014/main" id="{44EC9081-25F7-4BD8-8836-67F45D85A09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566CA1C-776E-4B6E-B45B-FC73D45A2871}"/>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E7766E3-131F-479C-80A6-A927875A8E64}" type="slidenum">
              <a:rPr lang="tr-TR" altLang="tr-TR">
                <a:latin typeface="Calibri" panose="020F0502020204030204" pitchFamily="34" charset="0"/>
              </a:rPr>
              <a:pPr eaLnBrk="1" hangingPunct="1"/>
              <a:t>66</a:t>
            </a:fld>
            <a:endParaRPr lang="tr-TR" altLang="tr-TR">
              <a:latin typeface="Calibri" panose="020F0502020204030204" pitchFamily="34" charset="0"/>
            </a:endParaRPr>
          </a:p>
        </p:txBody>
      </p:sp>
      <p:sp>
        <p:nvSpPr>
          <p:cNvPr id="107523" name="Rectangle 2">
            <a:extLst>
              <a:ext uri="{FF2B5EF4-FFF2-40B4-BE49-F238E27FC236}">
                <a16:creationId xmlns:a16="http://schemas.microsoft.com/office/drawing/2014/main" id="{D3E4C28D-126F-45BA-93CE-74CE2B740A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a:extLst>
              <a:ext uri="{FF2B5EF4-FFF2-40B4-BE49-F238E27FC236}">
                <a16:creationId xmlns:a16="http://schemas.microsoft.com/office/drawing/2014/main" id="{77140E57-5234-4A29-82AC-7D0B879E1F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051F2385-441C-406E-ABF3-B06A0FF5CB8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A5B3BC3-97C3-4C79-A462-E0B260183AAC}" type="slidenum">
              <a:rPr lang="tr-TR" altLang="tr-TR">
                <a:latin typeface="Calibri" panose="020F0502020204030204" pitchFamily="34" charset="0"/>
              </a:rPr>
              <a:pPr eaLnBrk="1" hangingPunct="1"/>
              <a:t>67</a:t>
            </a:fld>
            <a:endParaRPr lang="tr-TR" altLang="tr-TR">
              <a:latin typeface="Calibri" panose="020F0502020204030204" pitchFamily="34" charset="0"/>
            </a:endParaRPr>
          </a:p>
        </p:txBody>
      </p:sp>
      <p:sp>
        <p:nvSpPr>
          <p:cNvPr id="108547" name="Rectangle 2">
            <a:extLst>
              <a:ext uri="{FF2B5EF4-FFF2-40B4-BE49-F238E27FC236}">
                <a16:creationId xmlns:a16="http://schemas.microsoft.com/office/drawing/2014/main" id="{6713800F-73E7-4820-B423-B75008DE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a:extLst>
              <a:ext uri="{FF2B5EF4-FFF2-40B4-BE49-F238E27FC236}">
                <a16:creationId xmlns:a16="http://schemas.microsoft.com/office/drawing/2014/main" id="{C6537BDE-E561-4661-A934-AD88C6D4E8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AB7975E6-72E4-4FFD-97CD-4E3ED89ED677}"/>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620413-613F-4AB8-ACF7-617B5D2F9D31}" type="slidenum">
              <a:rPr lang="tr-TR" altLang="tr-TR">
                <a:latin typeface="Calibri" panose="020F0502020204030204" pitchFamily="34" charset="0"/>
              </a:rPr>
              <a:pPr eaLnBrk="1" hangingPunct="1"/>
              <a:t>69</a:t>
            </a:fld>
            <a:endParaRPr lang="tr-TR" altLang="tr-TR">
              <a:latin typeface="Calibri" panose="020F0502020204030204" pitchFamily="34" charset="0"/>
            </a:endParaRPr>
          </a:p>
        </p:txBody>
      </p:sp>
      <p:sp>
        <p:nvSpPr>
          <p:cNvPr id="109571" name="Rectangle 2">
            <a:extLst>
              <a:ext uri="{FF2B5EF4-FFF2-40B4-BE49-F238E27FC236}">
                <a16:creationId xmlns:a16="http://schemas.microsoft.com/office/drawing/2014/main" id="{5B14412C-4444-4A78-8AA6-9C3C6E5F34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a:extLst>
              <a:ext uri="{FF2B5EF4-FFF2-40B4-BE49-F238E27FC236}">
                <a16:creationId xmlns:a16="http://schemas.microsoft.com/office/drawing/2014/main" id="{BA22E01F-2CB1-4187-B3B5-97AD5CB4C3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66943A8-8A79-4DEB-8130-AECB04F0AFD7}"/>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D39ADC-69EE-4759-8229-20F43C68C8CC}" type="slidenum">
              <a:rPr lang="tr-TR" altLang="tr-TR">
                <a:latin typeface="Calibri" panose="020F0502020204030204" pitchFamily="34" charset="0"/>
              </a:rPr>
              <a:pPr eaLnBrk="1" hangingPunct="1"/>
              <a:t>17</a:t>
            </a:fld>
            <a:endParaRPr lang="tr-TR" altLang="tr-TR">
              <a:latin typeface="Calibri" panose="020F0502020204030204" pitchFamily="34" charset="0"/>
            </a:endParaRPr>
          </a:p>
        </p:txBody>
      </p:sp>
      <p:sp>
        <p:nvSpPr>
          <p:cNvPr id="80899" name="Rectangle 2">
            <a:extLst>
              <a:ext uri="{FF2B5EF4-FFF2-40B4-BE49-F238E27FC236}">
                <a16:creationId xmlns:a16="http://schemas.microsoft.com/office/drawing/2014/main" id="{56747DD9-D356-4344-877E-C9481890F1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92A4AA33-F316-4C0E-BFD1-3C8E6FB71C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BDFE2867-C843-41BF-88D9-403BFC72B4A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A61420-A5AD-4BB4-A845-6E4E2D7A1C34}" type="slidenum">
              <a:rPr lang="tr-TR" altLang="tr-TR">
                <a:latin typeface="Calibri" panose="020F0502020204030204" pitchFamily="34" charset="0"/>
              </a:rPr>
              <a:pPr eaLnBrk="1" hangingPunct="1"/>
              <a:t>18</a:t>
            </a:fld>
            <a:endParaRPr lang="tr-TR" altLang="tr-TR">
              <a:latin typeface="Calibri" panose="020F0502020204030204" pitchFamily="34" charset="0"/>
            </a:endParaRPr>
          </a:p>
        </p:txBody>
      </p:sp>
      <p:sp>
        <p:nvSpPr>
          <p:cNvPr id="81923" name="Rectangle 2">
            <a:extLst>
              <a:ext uri="{FF2B5EF4-FFF2-40B4-BE49-F238E27FC236}">
                <a16:creationId xmlns:a16="http://schemas.microsoft.com/office/drawing/2014/main" id="{33F95441-0F1B-413B-A257-C76CBDEC98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14BD25DA-AA4A-4BBB-B941-F99B72862B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F3472FA-3AC1-491A-A205-450B344AFC5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CF5002-3401-4D66-B0F2-0F515FF11666}" type="slidenum">
              <a:rPr lang="tr-TR" altLang="tr-TR">
                <a:latin typeface="Calibri" panose="020F0502020204030204" pitchFamily="34" charset="0"/>
              </a:rPr>
              <a:pPr eaLnBrk="1" hangingPunct="1"/>
              <a:t>19</a:t>
            </a:fld>
            <a:endParaRPr lang="tr-TR" altLang="tr-TR">
              <a:latin typeface="Calibri" panose="020F0502020204030204" pitchFamily="34" charset="0"/>
            </a:endParaRPr>
          </a:p>
        </p:txBody>
      </p:sp>
      <p:sp>
        <p:nvSpPr>
          <p:cNvPr id="82947" name="Rectangle 2">
            <a:extLst>
              <a:ext uri="{FF2B5EF4-FFF2-40B4-BE49-F238E27FC236}">
                <a16:creationId xmlns:a16="http://schemas.microsoft.com/office/drawing/2014/main" id="{B1BF23EF-05F5-4441-A117-7BA96A0A54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DE523B42-EB77-465F-9723-36D72FDF96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7FA46C1-12F0-4BDD-A438-C6101B759ECE}"/>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76B875-70DF-4B96-A76B-03C74145394F}" type="slidenum">
              <a:rPr lang="tr-TR" altLang="tr-TR">
                <a:latin typeface="Calibri" panose="020F0502020204030204" pitchFamily="34" charset="0"/>
              </a:rPr>
              <a:pPr eaLnBrk="1" hangingPunct="1"/>
              <a:t>20</a:t>
            </a:fld>
            <a:endParaRPr lang="tr-TR" altLang="tr-TR">
              <a:latin typeface="Calibri" panose="020F0502020204030204" pitchFamily="34" charset="0"/>
            </a:endParaRPr>
          </a:p>
        </p:txBody>
      </p:sp>
      <p:sp>
        <p:nvSpPr>
          <p:cNvPr id="83971" name="Rectangle 2">
            <a:extLst>
              <a:ext uri="{FF2B5EF4-FFF2-40B4-BE49-F238E27FC236}">
                <a16:creationId xmlns:a16="http://schemas.microsoft.com/office/drawing/2014/main" id="{824BB803-4DAE-4F87-8739-D905FFC721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89CB2296-D559-4264-B042-2910990CFE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42F98A6-47A7-4322-8E84-12764444308D}"/>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99D23E-B86F-4379-A1D3-A05CF801F6E7}" type="slidenum">
              <a:rPr lang="tr-TR" altLang="tr-TR">
                <a:latin typeface="Calibri" panose="020F0502020204030204" pitchFamily="34" charset="0"/>
              </a:rPr>
              <a:pPr eaLnBrk="1" hangingPunct="1"/>
              <a:t>22</a:t>
            </a:fld>
            <a:endParaRPr lang="tr-TR" altLang="tr-TR">
              <a:latin typeface="Calibri" panose="020F0502020204030204" pitchFamily="34" charset="0"/>
            </a:endParaRPr>
          </a:p>
        </p:txBody>
      </p:sp>
      <p:sp>
        <p:nvSpPr>
          <p:cNvPr id="84995" name="Rectangle 2">
            <a:extLst>
              <a:ext uri="{FF2B5EF4-FFF2-40B4-BE49-F238E27FC236}">
                <a16:creationId xmlns:a16="http://schemas.microsoft.com/office/drawing/2014/main" id="{11FC9807-6967-4971-BFF9-881EA4CB3B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5CEAAF2C-2C00-47A8-815B-B91AF777C3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70A71C7C-1C2A-4A9F-BCF7-7F53DCD2BA99}"/>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12962B-F040-42B4-B25D-65FDD1D99FCE}" type="slidenum">
              <a:rPr lang="tr-TR" altLang="tr-TR">
                <a:latin typeface="Calibri" panose="020F0502020204030204" pitchFamily="34" charset="0"/>
              </a:rPr>
              <a:pPr eaLnBrk="1" hangingPunct="1"/>
              <a:t>26</a:t>
            </a:fld>
            <a:endParaRPr lang="tr-TR" altLang="tr-TR">
              <a:latin typeface="Calibri" panose="020F0502020204030204" pitchFamily="34" charset="0"/>
            </a:endParaRPr>
          </a:p>
        </p:txBody>
      </p:sp>
      <p:sp>
        <p:nvSpPr>
          <p:cNvPr id="86019" name="Rectangle 2">
            <a:extLst>
              <a:ext uri="{FF2B5EF4-FFF2-40B4-BE49-F238E27FC236}">
                <a16:creationId xmlns:a16="http://schemas.microsoft.com/office/drawing/2014/main" id="{73CC7C6A-42A4-4606-90DA-40DF48F995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BE59F858-83ED-452D-9BE3-8EABFBFE3C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697ADF89-8D7A-4FD9-8CBF-3A7EF91F1C0E}"/>
              </a:ext>
            </a:extLst>
          </p:cNvPr>
          <p:cNvGrpSpPr>
            <a:grpSpLocks/>
          </p:cNvGrpSpPr>
          <p:nvPr/>
        </p:nvGrpSpPr>
        <p:grpSpPr bwMode="auto">
          <a:xfrm>
            <a:off x="0" y="0"/>
            <a:ext cx="8805863" cy="6858000"/>
            <a:chOff x="0" y="0"/>
            <a:chExt cx="5547" cy="4320"/>
          </a:xfrm>
        </p:grpSpPr>
        <p:grpSp>
          <p:nvGrpSpPr>
            <p:cNvPr id="5" name="Group 3">
              <a:extLst>
                <a:ext uri="{FF2B5EF4-FFF2-40B4-BE49-F238E27FC236}">
                  <a16:creationId xmlns:a16="http://schemas.microsoft.com/office/drawing/2014/main" id="{0150ED9A-B837-4313-8EAD-E24A5DBE7E2E}"/>
                </a:ext>
              </a:extLst>
            </p:cNvPr>
            <p:cNvGrpSpPr>
              <a:grpSpLocks/>
            </p:cNvGrpSpPr>
            <p:nvPr userDrawn="1"/>
          </p:nvGrpSpPr>
          <p:grpSpPr bwMode="auto">
            <a:xfrm rot="-215207">
              <a:off x="3688" y="232"/>
              <a:ext cx="1860" cy="3631"/>
              <a:chOff x="3006" y="772"/>
              <a:chExt cx="1860" cy="3631"/>
            </a:xfrm>
          </p:grpSpPr>
          <p:sp>
            <p:nvSpPr>
              <p:cNvPr id="39" name="Freeform 4">
                <a:extLst>
                  <a:ext uri="{FF2B5EF4-FFF2-40B4-BE49-F238E27FC236}">
                    <a16:creationId xmlns:a16="http://schemas.microsoft.com/office/drawing/2014/main" id="{FA17EF99-9957-4792-BC30-7248324F8573}"/>
                  </a:ext>
                </a:extLst>
              </p:cNvPr>
              <p:cNvSpPr>
                <a:spLocks/>
              </p:cNvSpPr>
              <p:nvPr userDrawn="1"/>
            </p:nvSpPr>
            <p:spPr bwMode="ltGray">
              <a:xfrm rot="12185230" flipV="1">
                <a:off x="3533" y="771"/>
                <a:ext cx="1333" cy="1485"/>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40" name="Freeform 5">
                <a:extLst>
                  <a:ext uri="{FF2B5EF4-FFF2-40B4-BE49-F238E27FC236}">
                    <a16:creationId xmlns:a16="http://schemas.microsoft.com/office/drawing/2014/main" id="{70118D9D-D832-44D8-BCC7-EE2EA379F5B1}"/>
                  </a:ext>
                </a:extLst>
              </p:cNvPr>
              <p:cNvSpPr>
                <a:spLocks/>
              </p:cNvSpPr>
              <p:nvPr userDrawn="1"/>
            </p:nvSpPr>
            <p:spPr bwMode="ltGray">
              <a:xfrm rot="12185230" flipV="1">
                <a:off x="4028" y="1798"/>
                <a:ext cx="571" cy="531"/>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41" name="Freeform 6">
                <a:extLst>
                  <a:ext uri="{FF2B5EF4-FFF2-40B4-BE49-F238E27FC236}">
                    <a16:creationId xmlns:a16="http://schemas.microsoft.com/office/drawing/2014/main" id="{8DE021DD-17C5-4B05-9BD1-59EB8F6C9607}"/>
                  </a:ext>
                </a:extLst>
              </p:cNvPr>
              <p:cNvSpPr>
                <a:spLocks/>
              </p:cNvSpPr>
              <p:nvPr userDrawn="1"/>
            </p:nvSpPr>
            <p:spPr bwMode="ltGray">
              <a:xfrm rot="12185230" flipV="1">
                <a:off x="3636" y="2160"/>
                <a:ext cx="277" cy="249"/>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42" name="Freeform 7">
                <a:extLst>
                  <a:ext uri="{FF2B5EF4-FFF2-40B4-BE49-F238E27FC236}">
                    <a16:creationId xmlns:a16="http://schemas.microsoft.com/office/drawing/2014/main" id="{66474A08-8088-489D-B5AC-ED097E83F29A}"/>
                  </a:ext>
                </a:extLst>
              </p:cNvPr>
              <p:cNvSpPr>
                <a:spLocks/>
              </p:cNvSpPr>
              <p:nvPr userDrawn="1"/>
            </p:nvSpPr>
            <p:spPr bwMode="ltGray">
              <a:xfrm rot="12185230" flipV="1">
                <a:off x="3977" y="970"/>
                <a:ext cx="245" cy="34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43" name="Freeform 8">
                <a:extLst>
                  <a:ext uri="{FF2B5EF4-FFF2-40B4-BE49-F238E27FC236}">
                    <a16:creationId xmlns:a16="http://schemas.microsoft.com/office/drawing/2014/main" id="{E9759552-6301-432C-986C-5B620DB5E383}"/>
                  </a:ext>
                </a:extLst>
              </p:cNvPr>
              <p:cNvSpPr>
                <a:spLocks/>
              </p:cNvSpPr>
              <p:nvPr userDrawn="1"/>
            </p:nvSpPr>
            <p:spPr bwMode="ltGray">
              <a:xfrm rot="12185230" flipV="1">
                <a:off x="3838" y="2207"/>
                <a:ext cx="103" cy="209"/>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44" name="Freeform 9">
                <a:extLst>
                  <a:ext uri="{FF2B5EF4-FFF2-40B4-BE49-F238E27FC236}">
                    <a16:creationId xmlns:a16="http://schemas.microsoft.com/office/drawing/2014/main" id="{E9360D75-7375-47BF-A4C3-0A17275432AF}"/>
                  </a:ext>
                </a:extLst>
              </p:cNvPr>
              <p:cNvSpPr>
                <a:spLocks/>
              </p:cNvSpPr>
              <p:nvPr userDrawn="1"/>
            </p:nvSpPr>
            <p:spPr bwMode="ltGray">
              <a:xfrm rot="12185230" flipV="1">
                <a:off x="3888" y="1321"/>
                <a:ext cx="120" cy="90"/>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45" name="Freeform 10">
                <a:extLst>
                  <a:ext uri="{FF2B5EF4-FFF2-40B4-BE49-F238E27FC236}">
                    <a16:creationId xmlns:a16="http://schemas.microsoft.com/office/drawing/2014/main" id="{073E7CB7-0CDC-4B52-967F-194623E865C4}"/>
                  </a:ext>
                </a:extLst>
              </p:cNvPr>
              <p:cNvSpPr>
                <a:spLocks/>
              </p:cNvSpPr>
              <p:nvPr userDrawn="1"/>
            </p:nvSpPr>
            <p:spPr bwMode="ltGray">
              <a:xfrm rot="12185230" flipV="1">
                <a:off x="3005" y="2344"/>
                <a:ext cx="330" cy="2059"/>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grpSp>
        <p:sp>
          <p:nvSpPr>
            <p:cNvPr id="6" name="Freeform 11">
              <a:extLst>
                <a:ext uri="{FF2B5EF4-FFF2-40B4-BE49-F238E27FC236}">
                  <a16:creationId xmlns:a16="http://schemas.microsoft.com/office/drawing/2014/main" id="{470E29F3-E2DD-4C23-87A3-A365D0F260EC}"/>
                </a:ext>
              </a:extLst>
            </p:cNvPr>
            <p:cNvSpPr>
              <a:spLocks/>
            </p:cNvSpPr>
            <p:nvPr userDrawn="1"/>
          </p:nvSpPr>
          <p:spPr bwMode="ltGray">
            <a:xfrm rot="373331" flipH="1">
              <a:off x="22" y="1957"/>
              <a:ext cx="323" cy="649"/>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7" name="Freeform 12">
              <a:extLst>
                <a:ext uri="{FF2B5EF4-FFF2-40B4-BE49-F238E27FC236}">
                  <a16:creationId xmlns:a16="http://schemas.microsoft.com/office/drawing/2014/main" id="{C408A55E-D55F-48EB-920E-16FA0615BDCB}"/>
                </a:ext>
              </a:extLst>
            </p:cNvPr>
            <p:cNvSpPr>
              <a:spLocks/>
            </p:cNvSpPr>
            <p:nvPr userDrawn="1"/>
          </p:nvSpPr>
          <p:spPr bwMode="ltGray">
            <a:xfrm>
              <a:off x="168" y="1260"/>
              <a:ext cx="1259" cy="1532"/>
            </a:xfrm>
            <a:custGeom>
              <a:avLst/>
              <a:gdLst/>
              <a:ahLst/>
              <a:cxnLst>
                <a:cxn ang="0">
                  <a:pos x="891" y="1532"/>
                </a:cxn>
                <a:cxn ang="0">
                  <a:pos x="954" y="1452"/>
                </a:cxn>
                <a:cxn ang="0">
                  <a:pos x="1032" y="1338"/>
                </a:cxn>
                <a:cxn ang="0">
                  <a:pos x="1115" y="1188"/>
                </a:cxn>
                <a:cxn ang="0">
                  <a:pos x="1194" y="1023"/>
                </a:cxn>
                <a:cxn ang="0">
                  <a:pos x="1244" y="841"/>
                </a:cxn>
                <a:cxn ang="0">
                  <a:pos x="1259" y="647"/>
                </a:cxn>
                <a:cxn ang="0">
                  <a:pos x="1230" y="463"/>
                </a:cxn>
                <a:cxn ang="0">
                  <a:pos x="1140" y="294"/>
                </a:cxn>
                <a:cxn ang="0">
                  <a:pos x="1043" y="190"/>
                </a:cxn>
                <a:cxn ang="0">
                  <a:pos x="961" y="109"/>
                </a:cxn>
                <a:cxn ang="0">
                  <a:pos x="894" y="65"/>
                </a:cxn>
                <a:cxn ang="0">
                  <a:pos x="786" y="18"/>
                </a:cxn>
                <a:cxn ang="0">
                  <a:pos x="642" y="0"/>
                </a:cxn>
                <a:cxn ang="0">
                  <a:pos x="440" y="23"/>
                </a:cxn>
                <a:cxn ang="0">
                  <a:pos x="366" y="44"/>
                </a:cxn>
                <a:cxn ang="0">
                  <a:pos x="292" y="58"/>
                </a:cxn>
                <a:cxn ang="0">
                  <a:pos x="229" y="79"/>
                </a:cxn>
                <a:cxn ang="0">
                  <a:pos x="178" y="103"/>
                </a:cxn>
                <a:cxn ang="0">
                  <a:pos x="127" y="127"/>
                </a:cxn>
                <a:cxn ang="0">
                  <a:pos x="82" y="158"/>
                </a:cxn>
                <a:cxn ang="0">
                  <a:pos x="41" y="197"/>
                </a:cxn>
                <a:cxn ang="0">
                  <a:pos x="0" y="243"/>
                </a:cxn>
                <a:cxn ang="0">
                  <a:pos x="76" y="215"/>
                </a:cxn>
                <a:cxn ang="0">
                  <a:pos x="144" y="194"/>
                </a:cxn>
                <a:cxn ang="0">
                  <a:pos x="212" y="179"/>
                </a:cxn>
                <a:cxn ang="0">
                  <a:pos x="280" y="164"/>
                </a:cxn>
                <a:cxn ang="0">
                  <a:pos x="336" y="149"/>
                </a:cxn>
                <a:cxn ang="0">
                  <a:pos x="397" y="149"/>
                </a:cxn>
                <a:cxn ang="0">
                  <a:pos x="458" y="141"/>
                </a:cxn>
                <a:cxn ang="0">
                  <a:pos x="511" y="146"/>
                </a:cxn>
                <a:cxn ang="0">
                  <a:pos x="565" y="152"/>
                </a:cxn>
                <a:cxn ang="0">
                  <a:pos x="618" y="166"/>
                </a:cxn>
                <a:cxn ang="0">
                  <a:pos x="669" y="186"/>
                </a:cxn>
                <a:cxn ang="0">
                  <a:pos x="715" y="205"/>
                </a:cxn>
                <a:cxn ang="0">
                  <a:pos x="760" y="239"/>
                </a:cxn>
                <a:cxn ang="0">
                  <a:pos x="811" y="267"/>
                </a:cxn>
                <a:cxn ang="0">
                  <a:pos x="855" y="307"/>
                </a:cxn>
                <a:cxn ang="0">
                  <a:pos x="899" y="348"/>
                </a:cxn>
                <a:cxn ang="0">
                  <a:pos x="971" y="464"/>
                </a:cxn>
                <a:cxn ang="0">
                  <a:pos x="1016" y="606"/>
                </a:cxn>
                <a:cxn ang="0">
                  <a:pos x="1027" y="774"/>
                </a:cxn>
                <a:cxn ang="0">
                  <a:pos x="1022" y="939"/>
                </a:cxn>
                <a:cxn ang="0">
                  <a:pos x="1002" y="1117"/>
                </a:cxn>
                <a:cxn ang="0">
                  <a:pos x="966" y="1279"/>
                </a:cxn>
                <a:cxn ang="0">
                  <a:pos x="933" y="1421"/>
                </a:cxn>
                <a:cxn ang="0">
                  <a:pos x="891" y="1532"/>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8" name="Freeform 13">
              <a:extLst>
                <a:ext uri="{FF2B5EF4-FFF2-40B4-BE49-F238E27FC236}">
                  <a16:creationId xmlns:a16="http://schemas.microsoft.com/office/drawing/2014/main" id="{2AD356C1-E460-48EF-983B-F365328ED624}"/>
                </a:ext>
              </a:extLst>
            </p:cNvPr>
            <p:cNvSpPr>
              <a:spLocks/>
            </p:cNvSpPr>
            <p:nvPr userDrawn="1"/>
          </p:nvSpPr>
          <p:spPr bwMode="ltGray">
            <a:xfrm>
              <a:off x="0" y="2610"/>
              <a:ext cx="801" cy="459"/>
            </a:xfrm>
            <a:custGeom>
              <a:avLst/>
              <a:gdLst/>
              <a:ahLst/>
              <a:cxnLst>
                <a:cxn ang="0">
                  <a:pos x="0" y="0"/>
                </a:cxn>
                <a:cxn ang="0">
                  <a:pos x="37" y="69"/>
                </a:cxn>
                <a:cxn ang="0">
                  <a:pos x="68" y="132"/>
                </a:cxn>
                <a:cxn ang="0">
                  <a:pos x="110" y="188"/>
                </a:cxn>
                <a:cxn ang="0">
                  <a:pos x="149" y="229"/>
                </a:cxn>
                <a:cxn ang="0">
                  <a:pos x="192" y="278"/>
                </a:cxn>
                <a:cxn ang="0">
                  <a:pos x="250" y="314"/>
                </a:cxn>
                <a:cxn ang="0">
                  <a:pos x="308" y="336"/>
                </a:cxn>
                <a:cxn ang="0">
                  <a:pos x="365" y="365"/>
                </a:cxn>
                <a:cxn ang="0">
                  <a:pos x="430" y="381"/>
                </a:cxn>
                <a:cxn ang="0">
                  <a:pos x="501" y="390"/>
                </a:cxn>
                <a:cxn ang="0">
                  <a:pos x="573" y="392"/>
                </a:cxn>
                <a:cxn ang="0">
                  <a:pos x="646" y="381"/>
                </a:cxn>
                <a:cxn ang="0">
                  <a:pos x="726" y="362"/>
                </a:cxn>
                <a:cxn ang="0">
                  <a:pos x="801" y="335"/>
                </a:cxn>
                <a:cxn ang="0">
                  <a:pos x="731" y="377"/>
                </a:cxn>
                <a:cxn ang="0">
                  <a:pos x="662" y="404"/>
                </a:cxn>
                <a:cxn ang="0">
                  <a:pos x="594" y="432"/>
                </a:cxn>
                <a:cxn ang="0">
                  <a:pos x="532" y="445"/>
                </a:cxn>
                <a:cxn ang="0">
                  <a:pos x="471" y="459"/>
                </a:cxn>
                <a:cxn ang="0">
                  <a:pos x="411" y="458"/>
                </a:cxn>
                <a:cxn ang="0">
                  <a:pos x="350" y="458"/>
                </a:cxn>
                <a:cxn ang="0">
                  <a:pos x="291" y="450"/>
                </a:cxn>
                <a:cxn ang="0">
                  <a:pos x="244" y="436"/>
                </a:cxn>
                <a:cxn ang="0">
                  <a:pos x="192" y="415"/>
                </a:cxn>
                <a:cxn ang="0">
                  <a:pos x="145" y="394"/>
                </a:cxn>
                <a:cxn ang="0">
                  <a:pos x="100" y="373"/>
                </a:cxn>
                <a:cxn ang="0">
                  <a:pos x="60" y="347"/>
                </a:cxn>
                <a:cxn ang="0">
                  <a:pos x="0" y="294"/>
                </a:cxn>
                <a:cxn ang="0">
                  <a:pos x="0" y="0"/>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9" name="Freeform 14">
              <a:extLst>
                <a:ext uri="{FF2B5EF4-FFF2-40B4-BE49-F238E27FC236}">
                  <a16:creationId xmlns:a16="http://schemas.microsoft.com/office/drawing/2014/main" id="{C3022042-3224-44C6-AA01-8F46AA6E2F4A}"/>
                </a:ext>
              </a:extLst>
            </p:cNvPr>
            <p:cNvSpPr>
              <a:spLocks/>
            </p:cNvSpPr>
            <p:nvPr userDrawn="1"/>
          </p:nvSpPr>
          <p:spPr bwMode="ltGray">
            <a:xfrm rot="373331" flipH="1">
              <a:off x="898" y="2855"/>
              <a:ext cx="354" cy="464"/>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10" name="Freeform 15">
              <a:extLst>
                <a:ext uri="{FF2B5EF4-FFF2-40B4-BE49-F238E27FC236}">
                  <a16:creationId xmlns:a16="http://schemas.microsoft.com/office/drawing/2014/main" id="{95E49E61-A3A0-4D33-BB97-1BA1756CAA91}"/>
                </a:ext>
              </a:extLst>
            </p:cNvPr>
            <p:cNvSpPr>
              <a:spLocks/>
            </p:cNvSpPr>
            <p:nvPr userDrawn="1"/>
          </p:nvSpPr>
          <p:spPr bwMode="ltGray">
            <a:xfrm rot="373331" flipH="1">
              <a:off x="799" y="2979"/>
              <a:ext cx="87" cy="274"/>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11" name="Freeform 16">
              <a:extLst>
                <a:ext uri="{FF2B5EF4-FFF2-40B4-BE49-F238E27FC236}">
                  <a16:creationId xmlns:a16="http://schemas.microsoft.com/office/drawing/2014/main" id="{214B59CF-01FA-4BC8-8488-A99DEEDE6552}"/>
                </a:ext>
              </a:extLst>
            </p:cNvPr>
            <p:cNvSpPr>
              <a:spLocks/>
            </p:cNvSpPr>
            <p:nvPr userDrawn="1"/>
          </p:nvSpPr>
          <p:spPr bwMode="ltGray">
            <a:xfrm>
              <a:off x="1190" y="3273"/>
              <a:ext cx="1108" cy="1047"/>
            </a:xfrm>
            <a:custGeom>
              <a:avLst/>
              <a:gdLst/>
              <a:ahLst/>
              <a:cxnLst>
                <a:cxn ang="0">
                  <a:pos x="784" y="1047"/>
                </a:cxn>
                <a:cxn ang="0">
                  <a:pos x="692" y="1011"/>
                </a:cxn>
                <a:cxn ang="0">
                  <a:pos x="607" y="945"/>
                </a:cxn>
                <a:cxn ang="0">
                  <a:pos x="517" y="861"/>
                </a:cxn>
                <a:cxn ang="0">
                  <a:pos x="432" y="776"/>
                </a:cxn>
                <a:cxn ang="0">
                  <a:pos x="350" y="677"/>
                </a:cxn>
                <a:cxn ang="0">
                  <a:pos x="266" y="563"/>
                </a:cxn>
                <a:cxn ang="0">
                  <a:pos x="188" y="447"/>
                </a:cxn>
                <a:cxn ang="0">
                  <a:pos x="122" y="325"/>
                </a:cxn>
                <a:cxn ang="0">
                  <a:pos x="65" y="211"/>
                </a:cxn>
                <a:cxn ang="0">
                  <a:pos x="21" y="101"/>
                </a:cxn>
                <a:cxn ang="0">
                  <a:pos x="0" y="0"/>
                </a:cxn>
                <a:cxn ang="0">
                  <a:pos x="109" y="217"/>
                </a:cxn>
                <a:cxn ang="0">
                  <a:pos x="209" y="378"/>
                </a:cxn>
                <a:cxn ang="0">
                  <a:pos x="294" y="500"/>
                </a:cxn>
                <a:cxn ang="0">
                  <a:pos x="373" y="590"/>
                </a:cxn>
                <a:cxn ang="0">
                  <a:pos x="441" y="661"/>
                </a:cxn>
                <a:cxn ang="0">
                  <a:pos x="506" y="713"/>
                </a:cxn>
                <a:cxn ang="0">
                  <a:pos x="564" y="754"/>
                </a:cxn>
                <a:cxn ang="0">
                  <a:pos x="620" y="801"/>
                </a:cxn>
                <a:cxn ang="0">
                  <a:pos x="754" y="899"/>
                </a:cxn>
                <a:cxn ang="0">
                  <a:pos x="925" y="977"/>
                </a:cxn>
                <a:cxn ang="0">
                  <a:pos x="1108" y="1047"/>
                </a:cxn>
                <a:cxn ang="0">
                  <a:pos x="784" y="10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grpSp>
          <p:nvGrpSpPr>
            <p:cNvPr id="12" name="Group 17">
              <a:extLst>
                <a:ext uri="{FF2B5EF4-FFF2-40B4-BE49-F238E27FC236}">
                  <a16:creationId xmlns:a16="http://schemas.microsoft.com/office/drawing/2014/main" id="{0ED60415-C2BB-4D34-B10D-D94518F5FCCB}"/>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7BA2E13A-91DE-425F-A177-62E95851C228}"/>
                  </a:ext>
                </a:extLst>
              </p:cNvPr>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37" name="Freeform 19">
                <a:extLst>
                  <a:ext uri="{FF2B5EF4-FFF2-40B4-BE49-F238E27FC236}">
                    <a16:creationId xmlns:a16="http://schemas.microsoft.com/office/drawing/2014/main" id="{68036802-48F3-45D2-9DEA-2FE9CC4760B0}"/>
                  </a:ext>
                </a:extLst>
              </p:cNvPr>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38" name="Freeform 20">
                <a:extLst>
                  <a:ext uri="{FF2B5EF4-FFF2-40B4-BE49-F238E27FC236}">
                    <a16:creationId xmlns:a16="http://schemas.microsoft.com/office/drawing/2014/main" id="{42B0F424-DCD7-4BA3-9DCB-C4033B01D1FC}"/>
                  </a:ext>
                </a:extLst>
              </p:cNvPr>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grpSp>
          <p:nvGrpSpPr>
            <p:cNvPr id="13" name="Group 21">
              <a:extLst>
                <a:ext uri="{FF2B5EF4-FFF2-40B4-BE49-F238E27FC236}">
                  <a16:creationId xmlns:a16="http://schemas.microsoft.com/office/drawing/2014/main" id="{1B9823D1-4124-4A9F-992A-B02C9B90BAA8}"/>
                </a:ext>
              </a:extLst>
            </p:cNvPr>
            <p:cNvGrpSpPr>
              <a:grpSpLocks/>
            </p:cNvGrpSpPr>
            <p:nvPr userDrawn="1"/>
          </p:nvGrpSpPr>
          <p:grpSpPr bwMode="auto">
            <a:xfrm rot="-6691250">
              <a:off x="3637" y="117"/>
              <a:ext cx="356" cy="608"/>
              <a:chOff x="1733" y="866"/>
              <a:chExt cx="129" cy="157"/>
            </a:xfrm>
          </p:grpSpPr>
          <p:sp>
            <p:nvSpPr>
              <p:cNvPr id="33" name="Freeform 22">
                <a:extLst>
                  <a:ext uri="{FF2B5EF4-FFF2-40B4-BE49-F238E27FC236}">
                    <a16:creationId xmlns:a16="http://schemas.microsoft.com/office/drawing/2014/main" id="{ACE2F735-68F1-4D57-910B-7442AA7C582E}"/>
                  </a:ext>
                </a:extLst>
              </p:cNvPr>
              <p:cNvSpPr>
                <a:spLocks/>
              </p:cNvSpPr>
              <p:nvPr userDrawn="1"/>
            </p:nvSpPr>
            <p:spPr bwMode="ltGray">
              <a:xfrm>
                <a:off x="1734"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34" name="Freeform 23">
                <a:extLst>
                  <a:ext uri="{FF2B5EF4-FFF2-40B4-BE49-F238E27FC236}">
                    <a16:creationId xmlns:a16="http://schemas.microsoft.com/office/drawing/2014/main" id="{A87641FF-0942-4051-B898-4E9FD51AF67E}"/>
                  </a:ext>
                </a:extLst>
              </p:cNvPr>
              <p:cNvSpPr>
                <a:spLocks/>
              </p:cNvSpPr>
              <p:nvPr userDrawn="1"/>
            </p:nvSpPr>
            <p:spPr bwMode="ltGray">
              <a:xfrm>
                <a:off x="1793"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35" name="Freeform 24">
                <a:extLst>
                  <a:ext uri="{FF2B5EF4-FFF2-40B4-BE49-F238E27FC236}">
                    <a16:creationId xmlns:a16="http://schemas.microsoft.com/office/drawing/2014/main" id="{3A379728-B9B3-491C-B5AD-42B49B68DE41}"/>
                  </a:ext>
                </a:extLst>
              </p:cNvPr>
              <p:cNvSpPr>
                <a:spLocks/>
              </p:cNvSpPr>
              <p:nvPr userDrawn="1"/>
            </p:nvSpPr>
            <p:spPr bwMode="ltGray">
              <a:xfrm>
                <a:off x="1777"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grpSp>
          <p:nvGrpSpPr>
            <p:cNvPr id="14" name="Group 25">
              <a:extLst>
                <a:ext uri="{FF2B5EF4-FFF2-40B4-BE49-F238E27FC236}">
                  <a16:creationId xmlns:a16="http://schemas.microsoft.com/office/drawing/2014/main" id="{04C95580-7B20-4316-947C-8A3E1FEF986E}"/>
                </a:ext>
              </a:extLst>
            </p:cNvPr>
            <p:cNvGrpSpPr>
              <a:grpSpLocks/>
            </p:cNvGrpSpPr>
            <p:nvPr userDrawn="1"/>
          </p:nvGrpSpPr>
          <p:grpSpPr bwMode="auto">
            <a:xfrm rot="8524840">
              <a:off x="677" y="3303"/>
              <a:ext cx="500" cy="500"/>
              <a:chOff x="1727" y="872"/>
              <a:chExt cx="129" cy="156"/>
            </a:xfrm>
          </p:grpSpPr>
          <p:sp>
            <p:nvSpPr>
              <p:cNvPr id="30" name="Freeform 26">
                <a:extLst>
                  <a:ext uri="{FF2B5EF4-FFF2-40B4-BE49-F238E27FC236}">
                    <a16:creationId xmlns:a16="http://schemas.microsoft.com/office/drawing/2014/main" id="{9CFC43F5-9668-429F-A889-2FBF3F7A4313}"/>
                  </a:ext>
                </a:extLst>
              </p:cNvPr>
              <p:cNvSpPr>
                <a:spLocks/>
              </p:cNvSpPr>
              <p:nvPr userDrawn="1"/>
            </p:nvSpPr>
            <p:spPr bwMode="ltGray">
              <a:xfrm>
                <a:off x="1727" y="873"/>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31" name="Freeform 27">
                <a:extLst>
                  <a:ext uri="{FF2B5EF4-FFF2-40B4-BE49-F238E27FC236}">
                    <a16:creationId xmlns:a16="http://schemas.microsoft.com/office/drawing/2014/main" id="{F40B694C-9E61-4280-8899-5BDB279E1E9B}"/>
                  </a:ext>
                </a:extLst>
              </p:cNvPr>
              <p:cNvSpPr>
                <a:spLocks/>
              </p:cNvSpPr>
              <p:nvPr userDrawn="1"/>
            </p:nvSpPr>
            <p:spPr bwMode="ltGray">
              <a:xfrm>
                <a:off x="1786" y="901"/>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32" name="Freeform 28">
                <a:extLst>
                  <a:ext uri="{FF2B5EF4-FFF2-40B4-BE49-F238E27FC236}">
                    <a16:creationId xmlns:a16="http://schemas.microsoft.com/office/drawing/2014/main" id="{40B1A8E3-4588-45E1-B537-E515CDCE3CBD}"/>
                  </a:ext>
                </a:extLst>
              </p:cNvPr>
              <p:cNvSpPr>
                <a:spLocks/>
              </p:cNvSpPr>
              <p:nvPr userDrawn="1"/>
            </p:nvSpPr>
            <p:spPr bwMode="ltGray">
              <a:xfrm>
                <a:off x="1772" y="1004"/>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grpSp>
          <p:nvGrpSpPr>
            <p:cNvPr id="15" name="Group 29">
              <a:extLst>
                <a:ext uri="{FF2B5EF4-FFF2-40B4-BE49-F238E27FC236}">
                  <a16:creationId xmlns:a16="http://schemas.microsoft.com/office/drawing/2014/main" id="{BBD382E7-3C09-4E70-82A8-781A2B0289C5}"/>
                </a:ext>
              </a:extLst>
            </p:cNvPr>
            <p:cNvGrpSpPr>
              <a:grpSpLocks/>
            </p:cNvGrpSpPr>
            <p:nvPr userDrawn="1"/>
          </p:nvGrpSpPr>
          <p:grpSpPr bwMode="auto">
            <a:xfrm rot="4106450" flipH="1">
              <a:off x="404" y="260"/>
              <a:ext cx="708" cy="891"/>
              <a:chOff x="1727" y="866"/>
              <a:chExt cx="129" cy="157"/>
            </a:xfrm>
          </p:grpSpPr>
          <p:sp>
            <p:nvSpPr>
              <p:cNvPr id="27" name="Freeform 30">
                <a:extLst>
                  <a:ext uri="{FF2B5EF4-FFF2-40B4-BE49-F238E27FC236}">
                    <a16:creationId xmlns:a16="http://schemas.microsoft.com/office/drawing/2014/main" id="{FC30B00D-5498-404A-B323-C85D6D973C09}"/>
                  </a:ext>
                </a:extLst>
              </p:cNvPr>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8" name="Freeform 31">
                <a:extLst>
                  <a:ext uri="{FF2B5EF4-FFF2-40B4-BE49-F238E27FC236}">
                    <a16:creationId xmlns:a16="http://schemas.microsoft.com/office/drawing/2014/main" id="{23DC8750-C751-4DF4-8E52-5755E14DBAEE}"/>
                  </a:ext>
                </a:extLst>
              </p:cNvPr>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9" name="Freeform 32">
                <a:extLst>
                  <a:ext uri="{FF2B5EF4-FFF2-40B4-BE49-F238E27FC236}">
                    <a16:creationId xmlns:a16="http://schemas.microsoft.com/office/drawing/2014/main" id="{F264F6A7-88D6-4A6B-878C-1989F96EC2CA}"/>
                  </a:ext>
                </a:extLst>
              </p:cNvPr>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grpSp>
          <p:nvGrpSpPr>
            <p:cNvPr id="16" name="Group 33">
              <a:extLst>
                <a:ext uri="{FF2B5EF4-FFF2-40B4-BE49-F238E27FC236}">
                  <a16:creationId xmlns:a16="http://schemas.microsoft.com/office/drawing/2014/main" id="{08AC3F5B-8F00-4A4C-AD26-8939399E1AFD}"/>
                </a:ext>
              </a:extLst>
            </p:cNvPr>
            <p:cNvGrpSpPr>
              <a:grpSpLocks/>
            </p:cNvGrpSpPr>
            <p:nvPr userDrawn="1"/>
          </p:nvGrpSpPr>
          <p:grpSpPr bwMode="auto">
            <a:xfrm rot="10015322" flipH="1">
              <a:off x="4626" y="2392"/>
              <a:ext cx="708" cy="891"/>
              <a:chOff x="1727" y="866"/>
              <a:chExt cx="129" cy="157"/>
            </a:xfrm>
          </p:grpSpPr>
          <p:sp>
            <p:nvSpPr>
              <p:cNvPr id="24" name="Freeform 34">
                <a:extLst>
                  <a:ext uri="{FF2B5EF4-FFF2-40B4-BE49-F238E27FC236}">
                    <a16:creationId xmlns:a16="http://schemas.microsoft.com/office/drawing/2014/main" id="{2D52F3AC-D051-4BAE-84EC-51B1C8108F99}"/>
                  </a:ext>
                </a:extLst>
              </p:cNvPr>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5" name="Freeform 35">
                <a:extLst>
                  <a:ext uri="{FF2B5EF4-FFF2-40B4-BE49-F238E27FC236}">
                    <a16:creationId xmlns:a16="http://schemas.microsoft.com/office/drawing/2014/main" id="{1530680D-43EA-4DE0-A24F-158024983FF6}"/>
                  </a:ext>
                </a:extLst>
              </p:cNvPr>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6" name="Freeform 36">
                <a:extLst>
                  <a:ext uri="{FF2B5EF4-FFF2-40B4-BE49-F238E27FC236}">
                    <a16:creationId xmlns:a16="http://schemas.microsoft.com/office/drawing/2014/main" id="{10382EFB-2022-4518-AD29-E0F476E1994E}"/>
                  </a:ext>
                </a:extLst>
              </p:cNvPr>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sp>
          <p:nvSpPr>
            <p:cNvPr id="17" name="Freeform 37">
              <a:extLst>
                <a:ext uri="{FF2B5EF4-FFF2-40B4-BE49-F238E27FC236}">
                  <a16:creationId xmlns:a16="http://schemas.microsoft.com/office/drawing/2014/main" id="{A3965EFE-8E22-454B-BB36-7066E14800B7}"/>
                </a:ext>
              </a:extLst>
            </p:cNvPr>
            <p:cNvSpPr>
              <a:spLocks/>
            </p:cNvSpPr>
            <p:nvPr userDrawn="1"/>
          </p:nvSpPr>
          <p:spPr bwMode="ltGray">
            <a:xfrm>
              <a:off x="1217" y="2"/>
              <a:ext cx="862" cy="886"/>
            </a:xfrm>
            <a:custGeom>
              <a:avLst/>
              <a:gdLst/>
              <a:ahLst/>
              <a:cxnLst>
                <a:cxn ang="0">
                  <a:pos x="0" y="0"/>
                </a:cxn>
                <a:cxn ang="0">
                  <a:pos x="6" y="107"/>
                </a:cxn>
                <a:cxn ang="0">
                  <a:pos x="37" y="262"/>
                </a:cxn>
                <a:cxn ang="0">
                  <a:pos x="83" y="410"/>
                </a:cxn>
                <a:cxn ang="0">
                  <a:pos x="149" y="546"/>
                </a:cxn>
                <a:cxn ang="0">
                  <a:pos x="237" y="666"/>
                </a:cxn>
                <a:cxn ang="0">
                  <a:pos x="338" y="764"/>
                </a:cxn>
                <a:cxn ang="0">
                  <a:pos x="450" y="838"/>
                </a:cxn>
                <a:cxn ang="0">
                  <a:pos x="579" y="879"/>
                </a:cxn>
                <a:cxn ang="0">
                  <a:pos x="714" y="886"/>
                </a:cxn>
                <a:cxn ang="0">
                  <a:pos x="862" y="851"/>
                </a:cxn>
                <a:cxn ang="0">
                  <a:pos x="784" y="856"/>
                </a:cxn>
                <a:cxn ang="0">
                  <a:pos x="700" y="835"/>
                </a:cxn>
                <a:cxn ang="0">
                  <a:pos x="621" y="794"/>
                </a:cxn>
                <a:cxn ang="0">
                  <a:pos x="542" y="728"/>
                </a:cxn>
                <a:cxn ang="0">
                  <a:pos x="466" y="649"/>
                </a:cxn>
                <a:cxn ang="0">
                  <a:pos x="397" y="557"/>
                </a:cxn>
                <a:cxn ang="0">
                  <a:pos x="334" y="454"/>
                </a:cxn>
                <a:cxn ang="0">
                  <a:pos x="279" y="339"/>
                </a:cxn>
                <a:cxn ang="0">
                  <a:pos x="238" y="225"/>
                </a:cxn>
                <a:cxn ang="0">
                  <a:pos x="205" y="105"/>
                </a:cxn>
                <a:cxn ang="0">
                  <a:pos x="184" y="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18" name="Freeform 38">
              <a:extLst>
                <a:ext uri="{FF2B5EF4-FFF2-40B4-BE49-F238E27FC236}">
                  <a16:creationId xmlns:a16="http://schemas.microsoft.com/office/drawing/2014/main" id="{A2929F16-A023-4328-AA6F-A93267C8177B}"/>
                </a:ext>
              </a:extLst>
            </p:cNvPr>
            <p:cNvSpPr>
              <a:spLocks/>
            </p:cNvSpPr>
            <p:nvPr userDrawn="1"/>
          </p:nvSpPr>
          <p:spPr bwMode="ltGray">
            <a:xfrm rot="9832527" flipV="1">
              <a:off x="2158" y="102"/>
              <a:ext cx="681" cy="593"/>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19" name="Freeform 39">
              <a:extLst>
                <a:ext uri="{FF2B5EF4-FFF2-40B4-BE49-F238E27FC236}">
                  <a16:creationId xmlns:a16="http://schemas.microsoft.com/office/drawing/2014/main" id="{945B2297-D357-4CBB-BF59-6CE339994989}"/>
                </a:ext>
              </a:extLst>
            </p:cNvPr>
            <p:cNvSpPr>
              <a:spLocks/>
            </p:cNvSpPr>
            <p:nvPr userDrawn="1"/>
          </p:nvSpPr>
          <p:spPr bwMode="ltGray">
            <a:xfrm rot="9832527" flipV="1">
              <a:off x="1997" y="858"/>
              <a:ext cx="330" cy="278"/>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0" name="Freeform 40">
              <a:extLst>
                <a:ext uri="{FF2B5EF4-FFF2-40B4-BE49-F238E27FC236}">
                  <a16:creationId xmlns:a16="http://schemas.microsoft.com/office/drawing/2014/main" id="{DA8C3FC1-97B9-42E7-BC3E-E1059D17C32B}"/>
                </a:ext>
              </a:extLst>
            </p:cNvPr>
            <p:cNvSpPr>
              <a:spLocks/>
            </p:cNvSpPr>
            <p:nvPr userDrawn="1"/>
          </p:nvSpPr>
          <p:spPr bwMode="ltGray">
            <a:xfrm rot="9832527" flipV="1">
              <a:off x="2224" y="808"/>
              <a:ext cx="123" cy="233"/>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1" name="Freeform 41">
              <a:extLst>
                <a:ext uri="{FF2B5EF4-FFF2-40B4-BE49-F238E27FC236}">
                  <a16:creationId xmlns:a16="http://schemas.microsoft.com/office/drawing/2014/main" id="{F9223AAB-FBBF-4587-BAC9-F496E3B6A8EB}"/>
                </a:ext>
              </a:extLst>
            </p:cNvPr>
            <p:cNvSpPr>
              <a:spLocks/>
            </p:cNvSpPr>
            <p:nvPr userDrawn="1"/>
          </p:nvSpPr>
          <p:spPr bwMode="ltGray">
            <a:xfrm>
              <a:off x="1603" y="0"/>
              <a:ext cx="124" cy="121"/>
            </a:xfrm>
            <a:custGeom>
              <a:avLst/>
              <a:gdLst/>
              <a:ahLst/>
              <a:cxnLst>
                <a:cxn ang="0">
                  <a:pos x="124" y="0"/>
                </a:cxn>
                <a:cxn ang="0">
                  <a:pos x="113" y="9"/>
                </a:cxn>
                <a:cxn ang="0">
                  <a:pos x="99" y="25"/>
                </a:cxn>
                <a:cxn ang="0">
                  <a:pos x="81" y="41"/>
                </a:cxn>
                <a:cxn ang="0">
                  <a:pos x="63" y="54"/>
                </a:cxn>
                <a:cxn ang="0">
                  <a:pos x="41" y="66"/>
                </a:cxn>
                <a:cxn ang="0">
                  <a:pos x="22" y="74"/>
                </a:cxn>
                <a:cxn ang="0">
                  <a:pos x="0" y="75"/>
                </a:cxn>
                <a:cxn ang="0">
                  <a:pos x="10" y="96"/>
                </a:cxn>
                <a:cxn ang="0">
                  <a:pos x="23" y="113"/>
                </a:cxn>
                <a:cxn ang="0">
                  <a:pos x="41" y="121"/>
                </a:cxn>
                <a:cxn ang="0">
                  <a:pos x="60" y="121"/>
                </a:cxn>
                <a:cxn ang="0">
                  <a:pos x="83" y="111"/>
                </a:cxn>
                <a:cxn ang="0">
                  <a:pos x="101" y="88"/>
                </a:cxn>
                <a:cxn ang="0">
                  <a:pos x="116" y="53"/>
                </a:cxn>
                <a:cxn ang="0">
                  <a:pos x="124" y="0"/>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2" name="Freeform 42">
              <a:extLst>
                <a:ext uri="{FF2B5EF4-FFF2-40B4-BE49-F238E27FC236}">
                  <a16:creationId xmlns:a16="http://schemas.microsoft.com/office/drawing/2014/main" id="{ED6B8854-59B7-43CE-BADF-59B128C9A486}"/>
                </a:ext>
              </a:extLst>
            </p:cNvPr>
            <p:cNvSpPr>
              <a:spLocks/>
            </p:cNvSpPr>
            <p:nvPr userDrawn="1"/>
          </p:nvSpPr>
          <p:spPr bwMode="ltGray">
            <a:xfrm rot="9832527" flipV="1">
              <a:off x="2173" y="1238"/>
              <a:ext cx="393" cy="2300"/>
            </a:xfrm>
            <a:custGeom>
              <a:avLst/>
              <a:gdLst/>
              <a:ahLst/>
              <a:cxnLst>
                <a:cxn ang="0">
                  <a:pos x="0" y="0"/>
                </a:cxn>
                <a:cxn ang="0">
                  <a:pos x="6" y="6"/>
                </a:cxn>
                <a:cxn ang="0">
                  <a:pos x="16" y="14"/>
                </a:cxn>
                <a:cxn ang="0">
                  <a:pos x="28" y="24"/>
                </a:cxn>
                <a:cxn ang="0">
                  <a:pos x="41" y="37"/>
                </a:cxn>
                <a:cxn ang="0">
                  <a:pos x="58" y="53"/>
                </a:cxn>
                <a:cxn ang="0">
                  <a:pos x="73" y="70"/>
                </a:cxn>
                <a:cxn ang="0">
                  <a:pos x="88" y="90"/>
                </a:cxn>
                <a:cxn ang="0">
                  <a:pos x="100" y="113"/>
                </a:cxn>
                <a:cxn ang="0">
                  <a:pos x="112" y="137"/>
                </a:cxn>
                <a:cxn ang="0">
                  <a:pos x="120" y="165"/>
                </a:cxn>
                <a:cxn ang="0">
                  <a:pos x="124" y="196"/>
                </a:cxn>
                <a:cxn ang="0">
                  <a:pos x="126" y="228"/>
                </a:cxn>
                <a:cxn ang="0">
                  <a:pos x="120" y="264"/>
                </a:cxn>
                <a:cxn ang="0">
                  <a:pos x="109" y="302"/>
                </a:cxn>
                <a:cxn ang="0">
                  <a:pos x="92" y="342"/>
                </a:cxn>
                <a:cxn ang="0">
                  <a:pos x="67" y="386"/>
                </a:cxn>
                <a:cxn ang="0">
                  <a:pos x="39" y="436"/>
                </a:cxn>
                <a:cxn ang="0">
                  <a:pos x="21" y="482"/>
                </a:cxn>
                <a:cxn ang="0">
                  <a:pos x="10" y="525"/>
                </a:cxn>
                <a:cxn ang="0">
                  <a:pos x="6" y="566"/>
                </a:cxn>
                <a:cxn ang="0">
                  <a:pos x="6" y="605"/>
                </a:cxn>
                <a:cxn ang="0">
                  <a:pos x="8" y="641"/>
                </a:cxn>
                <a:cxn ang="0">
                  <a:pos x="12" y="673"/>
                </a:cxn>
                <a:cxn ang="0">
                  <a:pos x="14" y="704"/>
                </a:cxn>
                <a:cxn ang="0">
                  <a:pos x="41" y="688"/>
                </a:cxn>
                <a:cxn ang="0">
                  <a:pos x="39" y="680"/>
                </a:cxn>
                <a:cxn ang="0">
                  <a:pos x="36" y="657"/>
                </a:cxn>
                <a:cxn ang="0">
                  <a:pos x="33" y="622"/>
                </a:cxn>
                <a:cxn ang="0">
                  <a:pos x="35" y="575"/>
                </a:cxn>
                <a:cxn ang="0">
                  <a:pos x="41" y="519"/>
                </a:cxn>
                <a:cxn ang="0">
                  <a:pos x="58" y="455"/>
                </a:cxn>
                <a:cxn ang="0">
                  <a:pos x="86" y="386"/>
                </a:cxn>
                <a:cxn ang="0">
                  <a:pos x="129" y="313"/>
                </a:cxn>
                <a:cxn ang="0">
                  <a:pos x="143" y="279"/>
                </a:cxn>
                <a:cxn ang="0">
                  <a:pos x="149" y="235"/>
                </a:cxn>
                <a:cxn ang="0">
                  <a:pos x="144" y="184"/>
                </a:cxn>
                <a:cxn ang="0">
                  <a:pos x="131" y="134"/>
                </a:cxn>
                <a:cxn ang="0">
                  <a:pos x="109" y="85"/>
                </a:cxn>
                <a:cxn ang="0">
                  <a:pos x="81" y="44"/>
                </a:cxn>
                <a:cxn ang="0">
                  <a:pos x="44" y="14"/>
                </a:cxn>
                <a:cxn ang="0">
                  <a:pos x="0" y="0"/>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3" name="Freeform 43">
              <a:extLst>
                <a:ext uri="{FF2B5EF4-FFF2-40B4-BE49-F238E27FC236}">
                  <a16:creationId xmlns:a16="http://schemas.microsoft.com/office/drawing/2014/main" id="{57C0CF41-B43D-4C6E-B6F8-926153493AF5}"/>
                </a:ext>
              </a:extLst>
            </p:cNvPr>
            <p:cNvSpPr>
              <a:spLocks/>
            </p:cNvSpPr>
            <p:nvPr userDrawn="1"/>
          </p:nvSpPr>
          <p:spPr bwMode="ltGray">
            <a:xfrm>
              <a:off x="0" y="1848"/>
              <a:ext cx="36" cy="132"/>
            </a:xfrm>
            <a:custGeom>
              <a:avLst/>
              <a:gdLst/>
              <a:ahLst/>
              <a:cxnLst>
                <a:cxn ang="0">
                  <a:pos x="0" y="0"/>
                </a:cxn>
                <a:cxn ang="0">
                  <a:pos x="36" y="12"/>
                </a:cxn>
                <a:cxn ang="0">
                  <a:pos x="0" y="132"/>
                </a:cxn>
                <a:cxn ang="0">
                  <a:pos x="0" y="0"/>
                </a:cxn>
              </a:cxnLst>
              <a:rect l="0" t="0" r="r" b="b"/>
              <a:pathLst>
                <a:path w="36" h="132">
                  <a:moveTo>
                    <a:pt x="0" y="0"/>
                  </a:moveTo>
                  <a:lnTo>
                    <a:pt x="36" y="12"/>
                  </a:lnTo>
                  <a:lnTo>
                    <a:pt x="0" y="132"/>
                  </a:lnTo>
                  <a:lnTo>
                    <a:pt x="0" y="0"/>
                  </a:lnTo>
                  <a:close/>
                </a:path>
              </a:pathLst>
            </a:custGeom>
            <a:solidFill>
              <a:schemeClr val="folHlink"/>
            </a:solidFill>
            <a:ln w="9525">
              <a:noFill/>
              <a:round/>
              <a:headEnd/>
              <a:tailEnd/>
            </a:ln>
            <a:effectLst/>
          </p:spPr>
          <p:txBody>
            <a:bodyPr/>
            <a:lstStyle/>
            <a:p>
              <a:pPr fontAlgn="auto">
                <a:spcBef>
                  <a:spcPts val="0"/>
                </a:spcBef>
                <a:spcAft>
                  <a:spcPts val="0"/>
                </a:spcAft>
                <a:defRPr/>
              </a:pPr>
              <a:endParaRPr lang="tr-TR">
                <a:latin typeface="+mn-lt"/>
                <a:cs typeface="+mn-cs"/>
              </a:endParaRPr>
            </a:p>
          </p:txBody>
        </p:sp>
      </p:grpSp>
      <p:sp>
        <p:nvSpPr>
          <p:cNvPr id="25647" name="Rectangle 47"/>
          <p:cNvSpPr>
            <a:spLocks noGrp="1" noChangeArrowheads="1"/>
          </p:cNvSpPr>
          <p:nvPr>
            <p:ph type="ctrTitle"/>
          </p:nvPr>
        </p:nvSpPr>
        <p:spPr>
          <a:xfrm>
            <a:off x="2455863" y="596900"/>
            <a:ext cx="6192837" cy="3581400"/>
          </a:xfrm>
        </p:spPr>
        <p:txBody>
          <a:bodyPr/>
          <a:lstStyle>
            <a:lvl1pPr>
              <a:defRPr sz="5200" b="1"/>
            </a:lvl1pPr>
          </a:lstStyle>
          <a:p>
            <a:r>
              <a:rPr lang="tr-TR"/>
              <a:t>Asıl başlık stili için tıklatın</a:t>
            </a:r>
          </a:p>
        </p:txBody>
      </p:sp>
      <p:sp>
        <p:nvSpPr>
          <p:cNvPr id="25648"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tr-TR"/>
              <a:t>Asıl alt başlık stilini düzenlemek için tıklatın</a:t>
            </a:r>
          </a:p>
        </p:txBody>
      </p:sp>
      <p:sp>
        <p:nvSpPr>
          <p:cNvPr id="46" name="Rectangle 44">
            <a:extLst>
              <a:ext uri="{FF2B5EF4-FFF2-40B4-BE49-F238E27FC236}">
                <a16:creationId xmlns:a16="http://schemas.microsoft.com/office/drawing/2014/main" id="{E36263AF-B706-4228-8783-D5B2D8E3C41B}"/>
              </a:ext>
            </a:extLst>
          </p:cNvPr>
          <p:cNvSpPr>
            <a:spLocks noGrp="1" noChangeArrowheads="1"/>
          </p:cNvSpPr>
          <p:nvPr>
            <p:ph type="dt" sz="half" idx="10"/>
          </p:nvPr>
        </p:nvSpPr>
        <p:spPr>
          <a:xfrm>
            <a:off x="457200" y="6248400"/>
            <a:ext cx="2133600" cy="457200"/>
          </a:xfrm>
        </p:spPr>
        <p:txBody>
          <a:bodyPr/>
          <a:lstStyle>
            <a:lvl1pPr>
              <a:defRPr/>
            </a:lvl1pPr>
          </a:lstStyle>
          <a:p>
            <a:pPr>
              <a:defRPr/>
            </a:pPr>
            <a:fld id="{72611AFB-AC18-4D34-99CD-6E1C38F9DFC7}" type="datetimeFigureOut">
              <a:rPr lang="tr-TR"/>
              <a:pPr>
                <a:defRPr/>
              </a:pPr>
              <a:t>24.10.2018</a:t>
            </a:fld>
            <a:endParaRPr lang="tr-TR"/>
          </a:p>
        </p:txBody>
      </p:sp>
      <p:sp>
        <p:nvSpPr>
          <p:cNvPr id="47" name="Rectangle 45">
            <a:extLst>
              <a:ext uri="{FF2B5EF4-FFF2-40B4-BE49-F238E27FC236}">
                <a16:creationId xmlns:a16="http://schemas.microsoft.com/office/drawing/2014/main" id="{5B08E3C8-926F-4622-8D3F-D0973FED766C}"/>
              </a:ext>
            </a:extLst>
          </p:cNvPr>
          <p:cNvSpPr>
            <a:spLocks noGrp="1" noChangeArrowheads="1"/>
          </p:cNvSpPr>
          <p:nvPr>
            <p:ph type="ftr" sz="quarter" idx="11"/>
          </p:nvPr>
        </p:nvSpPr>
        <p:spPr/>
        <p:txBody>
          <a:bodyPr/>
          <a:lstStyle>
            <a:lvl1pPr>
              <a:defRPr/>
            </a:lvl1pPr>
          </a:lstStyle>
          <a:p>
            <a:pPr>
              <a:defRPr/>
            </a:pPr>
            <a:endParaRPr lang="tr-TR"/>
          </a:p>
        </p:txBody>
      </p:sp>
      <p:sp>
        <p:nvSpPr>
          <p:cNvPr id="48" name="Rectangle 46">
            <a:extLst>
              <a:ext uri="{FF2B5EF4-FFF2-40B4-BE49-F238E27FC236}">
                <a16:creationId xmlns:a16="http://schemas.microsoft.com/office/drawing/2014/main" id="{8169DDB9-B104-4EA2-9BB7-BBCF19667D3C}"/>
              </a:ext>
            </a:extLst>
          </p:cNvPr>
          <p:cNvSpPr>
            <a:spLocks noGrp="1" noChangeArrowheads="1"/>
          </p:cNvSpPr>
          <p:nvPr>
            <p:ph type="sldNum" sz="quarter" idx="12"/>
          </p:nvPr>
        </p:nvSpPr>
        <p:spPr/>
        <p:txBody>
          <a:bodyPr/>
          <a:lstStyle>
            <a:lvl1pPr>
              <a:defRPr/>
            </a:lvl1pPr>
          </a:lstStyle>
          <a:p>
            <a:fld id="{07EB5828-A8A9-46B7-8EF2-2BF491C836E7}" type="slidenum">
              <a:rPr lang="tr-TR" altLang="tr-TR"/>
              <a:pPr/>
              <a:t>‹#›</a:t>
            </a:fld>
            <a:endParaRPr lang="tr-TR" altLang="tr-TR"/>
          </a:p>
        </p:txBody>
      </p:sp>
    </p:spTree>
    <p:extLst>
      <p:ext uri="{BB962C8B-B14F-4D97-AF65-F5344CB8AC3E}">
        <p14:creationId xmlns:p14="http://schemas.microsoft.com/office/powerpoint/2010/main" val="2239855880"/>
      </p:ext>
    </p:extLst>
  </p:cSld>
  <p:clrMapOvr>
    <a:masterClrMapping/>
  </p:clrMapOvr>
  <p:transition spd="slow">
    <p:wipe dir="d"/>
    <p:sndAc>
      <p:stSnd>
        <p:snd r:embed="rId1" name="voltag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a:extLst>
              <a:ext uri="{FF2B5EF4-FFF2-40B4-BE49-F238E27FC236}">
                <a16:creationId xmlns:a16="http://schemas.microsoft.com/office/drawing/2014/main" id="{EAE75FEC-A851-4222-A64A-1F22611833B7}"/>
              </a:ext>
            </a:extLst>
          </p:cNvPr>
          <p:cNvSpPr>
            <a:spLocks noGrp="1" noChangeArrowheads="1"/>
          </p:cNvSpPr>
          <p:nvPr>
            <p:ph type="dt" sz="half" idx="10"/>
          </p:nvPr>
        </p:nvSpPr>
        <p:spPr>
          <a:ln/>
        </p:spPr>
        <p:txBody>
          <a:bodyPr/>
          <a:lstStyle>
            <a:lvl1pPr>
              <a:defRPr/>
            </a:lvl1pPr>
          </a:lstStyle>
          <a:p>
            <a:pPr>
              <a:defRPr/>
            </a:pPr>
            <a:fld id="{491A5791-6515-4063-BC81-411414CC3B25}" type="datetimeFigureOut">
              <a:rPr lang="tr-TR"/>
              <a:pPr>
                <a:defRPr/>
              </a:pPr>
              <a:t>24.10.2018</a:t>
            </a:fld>
            <a:endParaRPr lang="tr-TR"/>
          </a:p>
        </p:txBody>
      </p:sp>
      <p:sp>
        <p:nvSpPr>
          <p:cNvPr id="5" name="Rectangle 48">
            <a:extLst>
              <a:ext uri="{FF2B5EF4-FFF2-40B4-BE49-F238E27FC236}">
                <a16:creationId xmlns:a16="http://schemas.microsoft.com/office/drawing/2014/main" id="{7795AE7B-3273-4BBE-81A0-6408E90B050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9">
            <a:extLst>
              <a:ext uri="{FF2B5EF4-FFF2-40B4-BE49-F238E27FC236}">
                <a16:creationId xmlns:a16="http://schemas.microsoft.com/office/drawing/2014/main" id="{196BA155-D72C-4230-A494-A559B5CD17D1}"/>
              </a:ext>
            </a:extLst>
          </p:cNvPr>
          <p:cNvSpPr>
            <a:spLocks noGrp="1" noChangeArrowheads="1"/>
          </p:cNvSpPr>
          <p:nvPr>
            <p:ph type="sldNum" sz="quarter" idx="12"/>
          </p:nvPr>
        </p:nvSpPr>
        <p:spPr>
          <a:ln/>
        </p:spPr>
        <p:txBody>
          <a:bodyPr/>
          <a:lstStyle>
            <a:lvl1pPr>
              <a:defRPr/>
            </a:lvl1pPr>
          </a:lstStyle>
          <a:p>
            <a:fld id="{AABA41EA-5AF7-4269-B01B-9CA2B22564E2}" type="slidenum">
              <a:rPr lang="tr-TR" altLang="tr-TR"/>
              <a:pPr/>
              <a:t>‹#›</a:t>
            </a:fld>
            <a:endParaRPr lang="tr-TR" altLang="tr-TR"/>
          </a:p>
        </p:txBody>
      </p:sp>
    </p:spTree>
    <p:extLst>
      <p:ext uri="{BB962C8B-B14F-4D97-AF65-F5344CB8AC3E}">
        <p14:creationId xmlns:p14="http://schemas.microsoft.com/office/powerpoint/2010/main" val="3133869249"/>
      </p:ext>
    </p:extLst>
  </p:cSld>
  <p:clrMapOvr>
    <a:masterClrMapping/>
  </p:clrMapOvr>
  <p:transition spd="slow">
    <p:wipe dir="d"/>
    <p:sndAc>
      <p:stSnd>
        <p:snd r:embed="rId1" name="voltag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6225" y="103188"/>
            <a:ext cx="2060575" cy="59531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42913" y="103188"/>
            <a:ext cx="6030912" cy="59531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a:extLst>
              <a:ext uri="{FF2B5EF4-FFF2-40B4-BE49-F238E27FC236}">
                <a16:creationId xmlns:a16="http://schemas.microsoft.com/office/drawing/2014/main" id="{61044D20-2408-46BB-9D92-E29F449EF4F8}"/>
              </a:ext>
            </a:extLst>
          </p:cNvPr>
          <p:cNvSpPr>
            <a:spLocks noGrp="1" noChangeArrowheads="1"/>
          </p:cNvSpPr>
          <p:nvPr>
            <p:ph type="dt" sz="half" idx="10"/>
          </p:nvPr>
        </p:nvSpPr>
        <p:spPr>
          <a:ln/>
        </p:spPr>
        <p:txBody>
          <a:bodyPr/>
          <a:lstStyle>
            <a:lvl1pPr>
              <a:defRPr/>
            </a:lvl1pPr>
          </a:lstStyle>
          <a:p>
            <a:pPr>
              <a:defRPr/>
            </a:pPr>
            <a:fld id="{F7AA5B30-FF97-4386-A3BA-194F04E2F5FE}" type="datetimeFigureOut">
              <a:rPr lang="tr-TR"/>
              <a:pPr>
                <a:defRPr/>
              </a:pPr>
              <a:t>24.10.2018</a:t>
            </a:fld>
            <a:endParaRPr lang="tr-TR"/>
          </a:p>
        </p:txBody>
      </p:sp>
      <p:sp>
        <p:nvSpPr>
          <p:cNvPr id="5" name="Rectangle 48">
            <a:extLst>
              <a:ext uri="{FF2B5EF4-FFF2-40B4-BE49-F238E27FC236}">
                <a16:creationId xmlns:a16="http://schemas.microsoft.com/office/drawing/2014/main" id="{83C705A5-A6DA-4811-B79D-721D7CFC948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9">
            <a:extLst>
              <a:ext uri="{FF2B5EF4-FFF2-40B4-BE49-F238E27FC236}">
                <a16:creationId xmlns:a16="http://schemas.microsoft.com/office/drawing/2014/main" id="{22ED4824-1C11-4CE6-9ED6-0238E1635288}"/>
              </a:ext>
            </a:extLst>
          </p:cNvPr>
          <p:cNvSpPr>
            <a:spLocks noGrp="1" noChangeArrowheads="1"/>
          </p:cNvSpPr>
          <p:nvPr>
            <p:ph type="sldNum" sz="quarter" idx="12"/>
          </p:nvPr>
        </p:nvSpPr>
        <p:spPr>
          <a:ln/>
        </p:spPr>
        <p:txBody>
          <a:bodyPr/>
          <a:lstStyle>
            <a:lvl1pPr>
              <a:defRPr/>
            </a:lvl1pPr>
          </a:lstStyle>
          <a:p>
            <a:fld id="{FFA3A0C3-34D4-4C6C-8C56-45AD6887AF19}" type="slidenum">
              <a:rPr lang="tr-TR" altLang="tr-TR"/>
              <a:pPr/>
              <a:t>‹#›</a:t>
            </a:fld>
            <a:endParaRPr lang="tr-TR" altLang="tr-TR"/>
          </a:p>
        </p:txBody>
      </p:sp>
    </p:spTree>
    <p:extLst>
      <p:ext uri="{BB962C8B-B14F-4D97-AF65-F5344CB8AC3E}">
        <p14:creationId xmlns:p14="http://schemas.microsoft.com/office/powerpoint/2010/main" val="1472303253"/>
      </p:ext>
    </p:extLst>
  </p:cSld>
  <p:clrMapOvr>
    <a:masterClrMapping/>
  </p:clrMapOvr>
  <p:transition spd="slow">
    <p:wipe dir="d"/>
    <p:sndAc>
      <p:stSnd>
        <p:snd r:embed="rId1" name="voltag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42913" y="103188"/>
            <a:ext cx="8243887" cy="1314450"/>
          </a:xfrm>
        </p:spPr>
        <p:txBody>
          <a:bodyPr/>
          <a:lstStyle/>
          <a:p>
            <a:r>
              <a:rPr lang="tr-TR"/>
              <a:t>Asıl başlık stili için tıklatın</a:t>
            </a:r>
          </a:p>
        </p:txBody>
      </p:sp>
      <p:sp>
        <p:nvSpPr>
          <p:cNvPr id="3" name="2 Metin Yer Tutucusu"/>
          <p:cNvSpPr>
            <a:spLocks noGrp="1"/>
          </p:cNvSpPr>
          <p:nvPr>
            <p:ph type="body" sz="half" idx="1"/>
          </p:nvPr>
        </p:nvSpPr>
        <p:spPr>
          <a:xfrm>
            <a:off x="457200" y="1600200"/>
            <a:ext cx="4038600" cy="445611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Küçük Resim Yer Tutucusu"/>
          <p:cNvSpPr>
            <a:spLocks noGrp="1"/>
          </p:cNvSpPr>
          <p:nvPr>
            <p:ph type="clipArt" sz="half" idx="2"/>
          </p:nvPr>
        </p:nvSpPr>
        <p:spPr>
          <a:xfrm>
            <a:off x="4648200" y="1600200"/>
            <a:ext cx="4038600" cy="4456113"/>
          </a:xfrm>
        </p:spPr>
        <p:txBody>
          <a:bodyPr/>
          <a:lstStyle/>
          <a:p>
            <a:pPr lvl="0"/>
            <a:r>
              <a:rPr lang="tr-TR" noProof="0"/>
              <a:t>Küçük resim eklemek için simgeyi tıklatın</a:t>
            </a:r>
          </a:p>
        </p:txBody>
      </p:sp>
      <p:sp>
        <p:nvSpPr>
          <p:cNvPr id="5" name="Rectangle 47">
            <a:extLst>
              <a:ext uri="{FF2B5EF4-FFF2-40B4-BE49-F238E27FC236}">
                <a16:creationId xmlns:a16="http://schemas.microsoft.com/office/drawing/2014/main" id="{F457C421-1A20-4A4B-92D1-A0E66D3EF2CE}"/>
              </a:ext>
            </a:extLst>
          </p:cNvPr>
          <p:cNvSpPr>
            <a:spLocks noGrp="1" noChangeArrowheads="1"/>
          </p:cNvSpPr>
          <p:nvPr>
            <p:ph type="dt" sz="half" idx="10"/>
          </p:nvPr>
        </p:nvSpPr>
        <p:spPr>
          <a:ln/>
        </p:spPr>
        <p:txBody>
          <a:bodyPr/>
          <a:lstStyle>
            <a:lvl1pPr>
              <a:defRPr/>
            </a:lvl1pPr>
          </a:lstStyle>
          <a:p>
            <a:pPr>
              <a:defRPr/>
            </a:pPr>
            <a:fld id="{87AC2D2E-73E8-4018-85C9-612C7DFC8888}" type="datetimeFigureOut">
              <a:rPr lang="tr-TR"/>
              <a:pPr>
                <a:defRPr/>
              </a:pPr>
              <a:t>24.10.2018</a:t>
            </a:fld>
            <a:endParaRPr lang="tr-TR"/>
          </a:p>
        </p:txBody>
      </p:sp>
      <p:sp>
        <p:nvSpPr>
          <p:cNvPr id="6" name="Rectangle 48">
            <a:extLst>
              <a:ext uri="{FF2B5EF4-FFF2-40B4-BE49-F238E27FC236}">
                <a16:creationId xmlns:a16="http://schemas.microsoft.com/office/drawing/2014/main" id="{00B9E087-9E51-4133-9A4E-A3F3525FCEE1}"/>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9">
            <a:extLst>
              <a:ext uri="{FF2B5EF4-FFF2-40B4-BE49-F238E27FC236}">
                <a16:creationId xmlns:a16="http://schemas.microsoft.com/office/drawing/2014/main" id="{BD0E9C60-7A04-4537-A5EB-564B417115E1}"/>
              </a:ext>
            </a:extLst>
          </p:cNvPr>
          <p:cNvSpPr>
            <a:spLocks noGrp="1" noChangeArrowheads="1"/>
          </p:cNvSpPr>
          <p:nvPr>
            <p:ph type="sldNum" sz="quarter" idx="12"/>
          </p:nvPr>
        </p:nvSpPr>
        <p:spPr>
          <a:ln/>
        </p:spPr>
        <p:txBody>
          <a:bodyPr/>
          <a:lstStyle>
            <a:lvl1pPr>
              <a:defRPr/>
            </a:lvl1pPr>
          </a:lstStyle>
          <a:p>
            <a:fld id="{748170BF-C2C7-452B-8507-2845ED6879E3}" type="slidenum">
              <a:rPr lang="tr-TR" altLang="tr-TR"/>
              <a:pPr/>
              <a:t>‹#›</a:t>
            </a:fld>
            <a:endParaRPr lang="tr-TR" altLang="tr-TR"/>
          </a:p>
        </p:txBody>
      </p:sp>
    </p:spTree>
    <p:extLst>
      <p:ext uri="{BB962C8B-B14F-4D97-AF65-F5344CB8AC3E}">
        <p14:creationId xmlns:p14="http://schemas.microsoft.com/office/powerpoint/2010/main" val="3734486856"/>
      </p:ext>
    </p:extLst>
  </p:cSld>
  <p:clrMapOvr>
    <a:masterClrMapping/>
  </p:clrMapOvr>
  <p:transition spd="slow">
    <p:wipe dir="d"/>
    <p:sndAc>
      <p:stSnd>
        <p:snd r:embed="rId1" name="voltag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00" y="609600"/>
            <a:ext cx="7772400" cy="5486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2 Veri Yer Tutucusu">
            <a:extLst>
              <a:ext uri="{FF2B5EF4-FFF2-40B4-BE49-F238E27FC236}">
                <a16:creationId xmlns:a16="http://schemas.microsoft.com/office/drawing/2014/main" id="{F4412494-A1C4-43DB-A343-381B3A1B358E}"/>
              </a:ext>
            </a:extLst>
          </p:cNvPr>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4" name="3 Altbilgi Yer Tutucusu">
            <a:extLst>
              <a:ext uri="{FF2B5EF4-FFF2-40B4-BE49-F238E27FC236}">
                <a16:creationId xmlns:a16="http://schemas.microsoft.com/office/drawing/2014/main" id="{972E6114-F2F4-4F4A-8B7B-948E66AC373F}"/>
              </a:ext>
            </a:extLst>
          </p:cNvPr>
          <p:cNvSpPr>
            <a:spLocks noGrp="1"/>
          </p:cNvSpPr>
          <p:nvPr>
            <p:ph type="ftr" sz="quarter" idx="11"/>
          </p:nvPr>
        </p:nvSpPr>
        <p:spPr/>
        <p:txBody>
          <a:bodyPr/>
          <a:lstStyle>
            <a:lvl1pPr>
              <a:defRPr/>
            </a:lvl1pPr>
          </a:lstStyle>
          <a:p>
            <a:pPr>
              <a:defRPr/>
            </a:pPr>
            <a:endParaRPr lang="en-US"/>
          </a:p>
        </p:txBody>
      </p:sp>
      <p:sp>
        <p:nvSpPr>
          <p:cNvPr id="5" name="4 Slayt Numarası Yer Tutucusu">
            <a:extLst>
              <a:ext uri="{FF2B5EF4-FFF2-40B4-BE49-F238E27FC236}">
                <a16:creationId xmlns:a16="http://schemas.microsoft.com/office/drawing/2014/main" id="{16A78721-3D0D-465D-90A8-CB1FB13A2D42}"/>
              </a:ext>
            </a:extLst>
          </p:cNvPr>
          <p:cNvSpPr>
            <a:spLocks noGrp="1"/>
          </p:cNvSpPr>
          <p:nvPr>
            <p:ph type="sldNum" sz="quarter" idx="12"/>
          </p:nvPr>
        </p:nvSpPr>
        <p:spPr>
          <a:xfrm>
            <a:off x="6553200" y="6248400"/>
            <a:ext cx="1905000" cy="457200"/>
          </a:xfrm>
        </p:spPr>
        <p:txBody>
          <a:bodyPr/>
          <a:lstStyle>
            <a:lvl1pPr>
              <a:defRPr/>
            </a:lvl1pPr>
          </a:lstStyle>
          <a:p>
            <a:fld id="{D3CF020E-A8EA-4FBD-95B2-B0CC4CFD31BD}" type="slidenum">
              <a:rPr lang="en-US" altLang="tr-TR"/>
              <a:pPr/>
              <a:t>‹#›</a:t>
            </a:fld>
            <a:endParaRPr lang="en-US" altLang="tr-TR"/>
          </a:p>
        </p:txBody>
      </p:sp>
    </p:spTree>
    <p:extLst>
      <p:ext uri="{BB962C8B-B14F-4D97-AF65-F5344CB8AC3E}">
        <p14:creationId xmlns:p14="http://schemas.microsoft.com/office/powerpoint/2010/main" val="400902340"/>
      </p:ext>
    </p:extLst>
  </p:cSld>
  <p:clrMapOvr>
    <a:masterClrMapping/>
  </p:clrMapOvr>
  <p:transition spd="slow">
    <p:wipe dir="d"/>
    <p:sndAc>
      <p:stSnd>
        <p:snd r:embed="rId1" name="voltag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301625"/>
            <a:ext cx="7772400" cy="1462088"/>
          </a:xfrm>
        </p:spPr>
        <p:txBody>
          <a:bodyPr/>
          <a:lstStyle/>
          <a:p>
            <a:r>
              <a:rPr lang="tr-TR"/>
              <a:t>Asıl başlık stili için tıklatın</a:t>
            </a:r>
          </a:p>
        </p:txBody>
      </p:sp>
      <p:sp>
        <p:nvSpPr>
          <p:cNvPr id="3" name="2 Metin Yer Tutucusu"/>
          <p:cNvSpPr>
            <a:spLocks noGrp="1"/>
          </p:cNvSpPr>
          <p:nvPr>
            <p:ph type="body" sz="half" idx="1"/>
          </p:nvPr>
        </p:nvSpPr>
        <p:spPr>
          <a:xfrm>
            <a:off x="6858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981200"/>
            <a:ext cx="38100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a:extLst>
              <a:ext uri="{FF2B5EF4-FFF2-40B4-BE49-F238E27FC236}">
                <a16:creationId xmlns:a16="http://schemas.microsoft.com/office/drawing/2014/main" id="{39C79E7D-7D05-491E-B6BA-FFFECDDB2F7B}"/>
              </a:ext>
            </a:extLst>
          </p:cNvPr>
          <p:cNvSpPr>
            <a:spLocks noGrp="1"/>
          </p:cNvSpPr>
          <p:nvPr>
            <p:ph type="dt" sz="half" idx="10"/>
          </p:nvPr>
        </p:nvSpPr>
        <p:spPr>
          <a:xfrm>
            <a:off x="685800" y="6248400"/>
            <a:ext cx="1905000" cy="457200"/>
          </a:xfrm>
        </p:spPr>
        <p:txBody>
          <a:bodyPr/>
          <a:lstStyle>
            <a:lvl1pPr>
              <a:defRPr/>
            </a:lvl1pPr>
          </a:lstStyle>
          <a:p>
            <a:pPr>
              <a:defRPr/>
            </a:pPr>
            <a:endParaRPr lang="tr-TR"/>
          </a:p>
        </p:txBody>
      </p:sp>
      <p:sp>
        <p:nvSpPr>
          <p:cNvPr id="6" name="5 Altbilgi Yer Tutucusu">
            <a:extLst>
              <a:ext uri="{FF2B5EF4-FFF2-40B4-BE49-F238E27FC236}">
                <a16:creationId xmlns:a16="http://schemas.microsoft.com/office/drawing/2014/main" id="{6E3B8A8C-3F3B-43BB-BDA2-C68A7E1EBF2C}"/>
              </a:ext>
            </a:extLst>
          </p:cNvPr>
          <p:cNvSpPr>
            <a:spLocks noGrp="1"/>
          </p:cNvSpPr>
          <p:nvPr>
            <p:ph type="ftr" sz="quarter" idx="11"/>
          </p:nvPr>
        </p:nvSpPr>
        <p:spPr/>
        <p:txBody>
          <a:bodyPr/>
          <a:lstStyle>
            <a:lvl1pPr>
              <a:defRPr/>
            </a:lvl1pPr>
          </a:lstStyle>
          <a:p>
            <a:pPr>
              <a:defRPr/>
            </a:pPr>
            <a:endParaRPr lang="tr-TR"/>
          </a:p>
        </p:txBody>
      </p:sp>
      <p:sp>
        <p:nvSpPr>
          <p:cNvPr id="7" name="6 Slayt Numarası Yer Tutucusu">
            <a:extLst>
              <a:ext uri="{FF2B5EF4-FFF2-40B4-BE49-F238E27FC236}">
                <a16:creationId xmlns:a16="http://schemas.microsoft.com/office/drawing/2014/main" id="{CB0FC350-510C-4742-B7F0-C3659F77AD2C}"/>
              </a:ext>
            </a:extLst>
          </p:cNvPr>
          <p:cNvSpPr>
            <a:spLocks noGrp="1"/>
          </p:cNvSpPr>
          <p:nvPr>
            <p:ph type="sldNum" sz="quarter" idx="12"/>
          </p:nvPr>
        </p:nvSpPr>
        <p:spPr>
          <a:xfrm>
            <a:off x="6553200" y="6248400"/>
            <a:ext cx="1905000" cy="457200"/>
          </a:xfrm>
        </p:spPr>
        <p:txBody>
          <a:bodyPr/>
          <a:lstStyle>
            <a:lvl1pPr>
              <a:defRPr/>
            </a:lvl1pPr>
          </a:lstStyle>
          <a:p>
            <a:fld id="{EDBB3823-7660-459F-A3AB-05DC6CFEEA6E}" type="slidenum">
              <a:rPr lang="tr-TR" altLang="tr-TR"/>
              <a:pPr/>
              <a:t>‹#›</a:t>
            </a:fld>
            <a:endParaRPr lang="tr-TR" altLang="tr-TR"/>
          </a:p>
        </p:txBody>
      </p:sp>
    </p:spTree>
    <p:extLst>
      <p:ext uri="{BB962C8B-B14F-4D97-AF65-F5344CB8AC3E}">
        <p14:creationId xmlns:p14="http://schemas.microsoft.com/office/powerpoint/2010/main" val="424154206"/>
      </p:ext>
    </p:extLst>
  </p:cSld>
  <p:clrMapOvr>
    <a:masterClrMapping/>
  </p:clrMapOvr>
  <p:transition spd="slow">
    <p:wipe dir="d"/>
    <p:sndAc>
      <p:stSnd>
        <p:snd r:embed="rId1" name="voltag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7">
            <a:extLst>
              <a:ext uri="{FF2B5EF4-FFF2-40B4-BE49-F238E27FC236}">
                <a16:creationId xmlns:a16="http://schemas.microsoft.com/office/drawing/2014/main" id="{F6B45149-8C73-433C-AA8F-027CBD7C63D1}"/>
              </a:ext>
            </a:extLst>
          </p:cNvPr>
          <p:cNvSpPr>
            <a:spLocks noGrp="1" noChangeArrowheads="1"/>
          </p:cNvSpPr>
          <p:nvPr>
            <p:ph type="dt" sz="half" idx="10"/>
          </p:nvPr>
        </p:nvSpPr>
        <p:spPr>
          <a:ln/>
        </p:spPr>
        <p:txBody>
          <a:bodyPr/>
          <a:lstStyle>
            <a:lvl1pPr>
              <a:defRPr/>
            </a:lvl1pPr>
          </a:lstStyle>
          <a:p>
            <a:pPr>
              <a:defRPr/>
            </a:pPr>
            <a:fld id="{C673416C-65CB-4922-801E-EB4D1723DFD5}" type="datetimeFigureOut">
              <a:rPr lang="tr-TR"/>
              <a:pPr>
                <a:defRPr/>
              </a:pPr>
              <a:t>24.10.2018</a:t>
            </a:fld>
            <a:endParaRPr lang="tr-TR"/>
          </a:p>
        </p:txBody>
      </p:sp>
      <p:sp>
        <p:nvSpPr>
          <p:cNvPr id="5" name="Rectangle 48">
            <a:extLst>
              <a:ext uri="{FF2B5EF4-FFF2-40B4-BE49-F238E27FC236}">
                <a16:creationId xmlns:a16="http://schemas.microsoft.com/office/drawing/2014/main" id="{45C2FB30-3606-4540-AF08-81FAE1A7827C}"/>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9">
            <a:extLst>
              <a:ext uri="{FF2B5EF4-FFF2-40B4-BE49-F238E27FC236}">
                <a16:creationId xmlns:a16="http://schemas.microsoft.com/office/drawing/2014/main" id="{4FFBFE19-5189-460D-9DDD-AA3B55EAEBEB}"/>
              </a:ext>
            </a:extLst>
          </p:cNvPr>
          <p:cNvSpPr>
            <a:spLocks noGrp="1" noChangeArrowheads="1"/>
          </p:cNvSpPr>
          <p:nvPr>
            <p:ph type="sldNum" sz="quarter" idx="12"/>
          </p:nvPr>
        </p:nvSpPr>
        <p:spPr>
          <a:ln/>
        </p:spPr>
        <p:txBody>
          <a:bodyPr/>
          <a:lstStyle>
            <a:lvl1pPr>
              <a:defRPr/>
            </a:lvl1pPr>
          </a:lstStyle>
          <a:p>
            <a:fld id="{E3D9F951-DB8C-46B3-BF29-757648A3ACE3}" type="slidenum">
              <a:rPr lang="tr-TR" altLang="tr-TR"/>
              <a:pPr/>
              <a:t>‹#›</a:t>
            </a:fld>
            <a:endParaRPr lang="tr-TR" altLang="tr-TR"/>
          </a:p>
        </p:txBody>
      </p:sp>
    </p:spTree>
    <p:extLst>
      <p:ext uri="{BB962C8B-B14F-4D97-AF65-F5344CB8AC3E}">
        <p14:creationId xmlns:p14="http://schemas.microsoft.com/office/powerpoint/2010/main" val="2053152332"/>
      </p:ext>
    </p:extLst>
  </p:cSld>
  <p:clrMapOvr>
    <a:masterClrMapping/>
  </p:clrMapOvr>
  <p:transition spd="slow">
    <p:wipe dir="d"/>
    <p:sndAc>
      <p:stSnd>
        <p:snd r:embed="rId1" name="voltage.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7">
            <a:extLst>
              <a:ext uri="{FF2B5EF4-FFF2-40B4-BE49-F238E27FC236}">
                <a16:creationId xmlns:a16="http://schemas.microsoft.com/office/drawing/2014/main" id="{7D629E1B-AE70-4862-BC74-54A1BDA4F57B}"/>
              </a:ext>
            </a:extLst>
          </p:cNvPr>
          <p:cNvSpPr>
            <a:spLocks noGrp="1" noChangeArrowheads="1"/>
          </p:cNvSpPr>
          <p:nvPr>
            <p:ph type="dt" sz="half" idx="10"/>
          </p:nvPr>
        </p:nvSpPr>
        <p:spPr>
          <a:ln/>
        </p:spPr>
        <p:txBody>
          <a:bodyPr/>
          <a:lstStyle>
            <a:lvl1pPr>
              <a:defRPr/>
            </a:lvl1pPr>
          </a:lstStyle>
          <a:p>
            <a:pPr>
              <a:defRPr/>
            </a:pPr>
            <a:fld id="{75EC77F3-F7C9-4CCE-B042-FAC9523ABC3F}" type="datetimeFigureOut">
              <a:rPr lang="tr-TR"/>
              <a:pPr>
                <a:defRPr/>
              </a:pPr>
              <a:t>24.10.2018</a:t>
            </a:fld>
            <a:endParaRPr lang="tr-TR"/>
          </a:p>
        </p:txBody>
      </p:sp>
      <p:sp>
        <p:nvSpPr>
          <p:cNvPr id="5" name="Rectangle 48">
            <a:extLst>
              <a:ext uri="{FF2B5EF4-FFF2-40B4-BE49-F238E27FC236}">
                <a16:creationId xmlns:a16="http://schemas.microsoft.com/office/drawing/2014/main" id="{B7141D67-FFC8-4115-9294-3533EA07380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49">
            <a:extLst>
              <a:ext uri="{FF2B5EF4-FFF2-40B4-BE49-F238E27FC236}">
                <a16:creationId xmlns:a16="http://schemas.microsoft.com/office/drawing/2014/main" id="{695BEA72-BF38-4010-B2FC-FA04F2CA62D6}"/>
              </a:ext>
            </a:extLst>
          </p:cNvPr>
          <p:cNvSpPr>
            <a:spLocks noGrp="1" noChangeArrowheads="1"/>
          </p:cNvSpPr>
          <p:nvPr>
            <p:ph type="sldNum" sz="quarter" idx="12"/>
          </p:nvPr>
        </p:nvSpPr>
        <p:spPr>
          <a:ln/>
        </p:spPr>
        <p:txBody>
          <a:bodyPr/>
          <a:lstStyle>
            <a:lvl1pPr>
              <a:defRPr/>
            </a:lvl1pPr>
          </a:lstStyle>
          <a:p>
            <a:fld id="{961DA427-F9EA-426B-B6D3-7DD81CE3A6FB}" type="slidenum">
              <a:rPr lang="tr-TR" altLang="tr-TR"/>
              <a:pPr/>
              <a:t>‹#›</a:t>
            </a:fld>
            <a:endParaRPr lang="tr-TR" altLang="tr-TR"/>
          </a:p>
        </p:txBody>
      </p:sp>
    </p:spTree>
    <p:extLst>
      <p:ext uri="{BB962C8B-B14F-4D97-AF65-F5344CB8AC3E}">
        <p14:creationId xmlns:p14="http://schemas.microsoft.com/office/powerpoint/2010/main" val="987235026"/>
      </p:ext>
    </p:extLst>
  </p:cSld>
  <p:clrMapOvr>
    <a:masterClrMapping/>
  </p:clrMapOvr>
  <p:transition spd="slow">
    <p:wipe dir="d"/>
    <p:sndAc>
      <p:stSnd>
        <p:snd r:embed="rId1" name="voltag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7">
            <a:extLst>
              <a:ext uri="{FF2B5EF4-FFF2-40B4-BE49-F238E27FC236}">
                <a16:creationId xmlns:a16="http://schemas.microsoft.com/office/drawing/2014/main" id="{B078C129-7895-4CDC-A87F-D0E01367D475}"/>
              </a:ext>
            </a:extLst>
          </p:cNvPr>
          <p:cNvSpPr>
            <a:spLocks noGrp="1" noChangeArrowheads="1"/>
          </p:cNvSpPr>
          <p:nvPr>
            <p:ph type="dt" sz="half" idx="10"/>
          </p:nvPr>
        </p:nvSpPr>
        <p:spPr>
          <a:ln/>
        </p:spPr>
        <p:txBody>
          <a:bodyPr/>
          <a:lstStyle>
            <a:lvl1pPr>
              <a:defRPr/>
            </a:lvl1pPr>
          </a:lstStyle>
          <a:p>
            <a:pPr>
              <a:defRPr/>
            </a:pPr>
            <a:fld id="{B018777F-0ECA-45F2-A426-B779990B6F2B}" type="datetimeFigureOut">
              <a:rPr lang="tr-TR"/>
              <a:pPr>
                <a:defRPr/>
              </a:pPr>
              <a:t>24.10.2018</a:t>
            </a:fld>
            <a:endParaRPr lang="tr-TR"/>
          </a:p>
        </p:txBody>
      </p:sp>
      <p:sp>
        <p:nvSpPr>
          <p:cNvPr id="6" name="Rectangle 48">
            <a:extLst>
              <a:ext uri="{FF2B5EF4-FFF2-40B4-BE49-F238E27FC236}">
                <a16:creationId xmlns:a16="http://schemas.microsoft.com/office/drawing/2014/main" id="{9E2C4B3E-F21F-4578-ADD2-B276AA64868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9">
            <a:extLst>
              <a:ext uri="{FF2B5EF4-FFF2-40B4-BE49-F238E27FC236}">
                <a16:creationId xmlns:a16="http://schemas.microsoft.com/office/drawing/2014/main" id="{C47A557E-4DE3-4196-9C07-699706869BBD}"/>
              </a:ext>
            </a:extLst>
          </p:cNvPr>
          <p:cNvSpPr>
            <a:spLocks noGrp="1" noChangeArrowheads="1"/>
          </p:cNvSpPr>
          <p:nvPr>
            <p:ph type="sldNum" sz="quarter" idx="12"/>
          </p:nvPr>
        </p:nvSpPr>
        <p:spPr>
          <a:ln/>
        </p:spPr>
        <p:txBody>
          <a:bodyPr/>
          <a:lstStyle>
            <a:lvl1pPr>
              <a:defRPr/>
            </a:lvl1pPr>
          </a:lstStyle>
          <a:p>
            <a:fld id="{73B57CF9-2530-437E-91FB-2023AC322B73}" type="slidenum">
              <a:rPr lang="tr-TR" altLang="tr-TR"/>
              <a:pPr/>
              <a:t>‹#›</a:t>
            </a:fld>
            <a:endParaRPr lang="tr-TR" altLang="tr-TR"/>
          </a:p>
        </p:txBody>
      </p:sp>
    </p:spTree>
    <p:extLst>
      <p:ext uri="{BB962C8B-B14F-4D97-AF65-F5344CB8AC3E}">
        <p14:creationId xmlns:p14="http://schemas.microsoft.com/office/powerpoint/2010/main" val="3181357585"/>
      </p:ext>
    </p:extLst>
  </p:cSld>
  <p:clrMapOvr>
    <a:masterClrMapping/>
  </p:clrMapOvr>
  <p:transition spd="slow">
    <p:wipe dir="d"/>
    <p:sndAc>
      <p:stSnd>
        <p:snd r:embed="rId1" name="voltag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7">
            <a:extLst>
              <a:ext uri="{FF2B5EF4-FFF2-40B4-BE49-F238E27FC236}">
                <a16:creationId xmlns:a16="http://schemas.microsoft.com/office/drawing/2014/main" id="{43A4737C-36D4-40EE-8E30-94F5779156B5}"/>
              </a:ext>
            </a:extLst>
          </p:cNvPr>
          <p:cNvSpPr>
            <a:spLocks noGrp="1" noChangeArrowheads="1"/>
          </p:cNvSpPr>
          <p:nvPr>
            <p:ph type="dt" sz="half" idx="10"/>
          </p:nvPr>
        </p:nvSpPr>
        <p:spPr>
          <a:ln/>
        </p:spPr>
        <p:txBody>
          <a:bodyPr/>
          <a:lstStyle>
            <a:lvl1pPr>
              <a:defRPr/>
            </a:lvl1pPr>
          </a:lstStyle>
          <a:p>
            <a:pPr>
              <a:defRPr/>
            </a:pPr>
            <a:fld id="{2248E9B7-5130-4570-830B-C0E8163EFDB1}" type="datetimeFigureOut">
              <a:rPr lang="tr-TR"/>
              <a:pPr>
                <a:defRPr/>
              </a:pPr>
              <a:t>24.10.2018</a:t>
            </a:fld>
            <a:endParaRPr lang="tr-TR"/>
          </a:p>
        </p:txBody>
      </p:sp>
      <p:sp>
        <p:nvSpPr>
          <p:cNvPr id="8" name="Rectangle 48">
            <a:extLst>
              <a:ext uri="{FF2B5EF4-FFF2-40B4-BE49-F238E27FC236}">
                <a16:creationId xmlns:a16="http://schemas.microsoft.com/office/drawing/2014/main" id="{D872791E-2CE9-437E-8286-8A18D142E55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49">
            <a:extLst>
              <a:ext uri="{FF2B5EF4-FFF2-40B4-BE49-F238E27FC236}">
                <a16:creationId xmlns:a16="http://schemas.microsoft.com/office/drawing/2014/main" id="{3C39673E-07A5-448B-B2C9-9C8046B5449E}"/>
              </a:ext>
            </a:extLst>
          </p:cNvPr>
          <p:cNvSpPr>
            <a:spLocks noGrp="1" noChangeArrowheads="1"/>
          </p:cNvSpPr>
          <p:nvPr>
            <p:ph type="sldNum" sz="quarter" idx="12"/>
          </p:nvPr>
        </p:nvSpPr>
        <p:spPr>
          <a:ln/>
        </p:spPr>
        <p:txBody>
          <a:bodyPr/>
          <a:lstStyle>
            <a:lvl1pPr>
              <a:defRPr/>
            </a:lvl1pPr>
          </a:lstStyle>
          <a:p>
            <a:fld id="{2328219B-C1EF-4FFF-903B-C1E562434A54}" type="slidenum">
              <a:rPr lang="tr-TR" altLang="tr-TR"/>
              <a:pPr/>
              <a:t>‹#›</a:t>
            </a:fld>
            <a:endParaRPr lang="tr-TR" altLang="tr-TR"/>
          </a:p>
        </p:txBody>
      </p:sp>
    </p:spTree>
    <p:extLst>
      <p:ext uri="{BB962C8B-B14F-4D97-AF65-F5344CB8AC3E}">
        <p14:creationId xmlns:p14="http://schemas.microsoft.com/office/powerpoint/2010/main" val="4032921934"/>
      </p:ext>
    </p:extLst>
  </p:cSld>
  <p:clrMapOvr>
    <a:masterClrMapping/>
  </p:clrMapOvr>
  <p:transition spd="slow">
    <p:wipe dir="d"/>
    <p:sndAc>
      <p:stSnd>
        <p:snd r:embed="rId1" name="voltag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7">
            <a:extLst>
              <a:ext uri="{FF2B5EF4-FFF2-40B4-BE49-F238E27FC236}">
                <a16:creationId xmlns:a16="http://schemas.microsoft.com/office/drawing/2014/main" id="{1BBBF6BE-331D-45E0-B65E-193A746FBBAE}"/>
              </a:ext>
            </a:extLst>
          </p:cNvPr>
          <p:cNvSpPr>
            <a:spLocks noGrp="1" noChangeArrowheads="1"/>
          </p:cNvSpPr>
          <p:nvPr>
            <p:ph type="dt" sz="half" idx="10"/>
          </p:nvPr>
        </p:nvSpPr>
        <p:spPr>
          <a:ln/>
        </p:spPr>
        <p:txBody>
          <a:bodyPr/>
          <a:lstStyle>
            <a:lvl1pPr>
              <a:defRPr/>
            </a:lvl1pPr>
          </a:lstStyle>
          <a:p>
            <a:pPr>
              <a:defRPr/>
            </a:pPr>
            <a:fld id="{4A1C4337-5CBD-4870-AB60-416D4DEC5802}" type="datetimeFigureOut">
              <a:rPr lang="tr-TR"/>
              <a:pPr>
                <a:defRPr/>
              </a:pPr>
              <a:t>24.10.2018</a:t>
            </a:fld>
            <a:endParaRPr lang="tr-TR"/>
          </a:p>
        </p:txBody>
      </p:sp>
      <p:sp>
        <p:nvSpPr>
          <p:cNvPr id="4" name="Rectangle 48">
            <a:extLst>
              <a:ext uri="{FF2B5EF4-FFF2-40B4-BE49-F238E27FC236}">
                <a16:creationId xmlns:a16="http://schemas.microsoft.com/office/drawing/2014/main" id="{BBA0DD4D-6B76-4F1E-A0BC-749915DAF0A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49">
            <a:extLst>
              <a:ext uri="{FF2B5EF4-FFF2-40B4-BE49-F238E27FC236}">
                <a16:creationId xmlns:a16="http://schemas.microsoft.com/office/drawing/2014/main" id="{BCFF916B-55D7-416E-982E-5FB3993A793A}"/>
              </a:ext>
            </a:extLst>
          </p:cNvPr>
          <p:cNvSpPr>
            <a:spLocks noGrp="1" noChangeArrowheads="1"/>
          </p:cNvSpPr>
          <p:nvPr>
            <p:ph type="sldNum" sz="quarter" idx="12"/>
          </p:nvPr>
        </p:nvSpPr>
        <p:spPr>
          <a:ln/>
        </p:spPr>
        <p:txBody>
          <a:bodyPr/>
          <a:lstStyle>
            <a:lvl1pPr>
              <a:defRPr/>
            </a:lvl1pPr>
          </a:lstStyle>
          <a:p>
            <a:fld id="{489F2BAA-53CC-492D-836C-647C2E8A1572}" type="slidenum">
              <a:rPr lang="tr-TR" altLang="tr-TR"/>
              <a:pPr/>
              <a:t>‹#›</a:t>
            </a:fld>
            <a:endParaRPr lang="tr-TR" altLang="tr-TR"/>
          </a:p>
        </p:txBody>
      </p:sp>
    </p:spTree>
    <p:extLst>
      <p:ext uri="{BB962C8B-B14F-4D97-AF65-F5344CB8AC3E}">
        <p14:creationId xmlns:p14="http://schemas.microsoft.com/office/powerpoint/2010/main" val="3429428643"/>
      </p:ext>
    </p:extLst>
  </p:cSld>
  <p:clrMapOvr>
    <a:masterClrMapping/>
  </p:clrMapOvr>
  <p:transition spd="slow">
    <p:wipe dir="d"/>
    <p:sndAc>
      <p:stSnd>
        <p:snd r:embed="rId1" name="voltag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627DD30F-84B5-4346-BD30-FC737EB4978A}"/>
              </a:ext>
            </a:extLst>
          </p:cNvPr>
          <p:cNvSpPr>
            <a:spLocks noGrp="1" noChangeArrowheads="1"/>
          </p:cNvSpPr>
          <p:nvPr>
            <p:ph type="dt" sz="half" idx="10"/>
          </p:nvPr>
        </p:nvSpPr>
        <p:spPr>
          <a:ln/>
        </p:spPr>
        <p:txBody>
          <a:bodyPr/>
          <a:lstStyle>
            <a:lvl1pPr>
              <a:defRPr/>
            </a:lvl1pPr>
          </a:lstStyle>
          <a:p>
            <a:pPr>
              <a:defRPr/>
            </a:pPr>
            <a:fld id="{7DAE2A0B-F8AC-4E47-8C55-10C34273AE61}" type="datetimeFigureOut">
              <a:rPr lang="tr-TR"/>
              <a:pPr>
                <a:defRPr/>
              </a:pPr>
              <a:t>24.10.2018</a:t>
            </a:fld>
            <a:endParaRPr lang="tr-TR"/>
          </a:p>
        </p:txBody>
      </p:sp>
      <p:sp>
        <p:nvSpPr>
          <p:cNvPr id="3" name="Rectangle 48">
            <a:extLst>
              <a:ext uri="{FF2B5EF4-FFF2-40B4-BE49-F238E27FC236}">
                <a16:creationId xmlns:a16="http://schemas.microsoft.com/office/drawing/2014/main" id="{AE726B8D-D6A2-4007-A023-45779BC9BE75}"/>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49">
            <a:extLst>
              <a:ext uri="{FF2B5EF4-FFF2-40B4-BE49-F238E27FC236}">
                <a16:creationId xmlns:a16="http://schemas.microsoft.com/office/drawing/2014/main" id="{15EB0E92-339A-4619-8033-B0E52B61C098}"/>
              </a:ext>
            </a:extLst>
          </p:cNvPr>
          <p:cNvSpPr>
            <a:spLocks noGrp="1" noChangeArrowheads="1"/>
          </p:cNvSpPr>
          <p:nvPr>
            <p:ph type="sldNum" sz="quarter" idx="12"/>
          </p:nvPr>
        </p:nvSpPr>
        <p:spPr>
          <a:ln/>
        </p:spPr>
        <p:txBody>
          <a:bodyPr/>
          <a:lstStyle>
            <a:lvl1pPr>
              <a:defRPr/>
            </a:lvl1pPr>
          </a:lstStyle>
          <a:p>
            <a:fld id="{65BFA66A-566A-45CB-8D87-19A8826E88A6}" type="slidenum">
              <a:rPr lang="tr-TR" altLang="tr-TR"/>
              <a:pPr/>
              <a:t>‹#›</a:t>
            </a:fld>
            <a:endParaRPr lang="tr-TR" altLang="tr-TR"/>
          </a:p>
        </p:txBody>
      </p:sp>
    </p:spTree>
    <p:extLst>
      <p:ext uri="{BB962C8B-B14F-4D97-AF65-F5344CB8AC3E}">
        <p14:creationId xmlns:p14="http://schemas.microsoft.com/office/powerpoint/2010/main" val="221803792"/>
      </p:ext>
    </p:extLst>
  </p:cSld>
  <p:clrMapOvr>
    <a:masterClrMapping/>
  </p:clrMapOvr>
  <p:transition spd="slow">
    <p:wipe dir="d"/>
    <p:sndAc>
      <p:stSnd>
        <p:snd r:embed="rId1" name="voltag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7">
            <a:extLst>
              <a:ext uri="{FF2B5EF4-FFF2-40B4-BE49-F238E27FC236}">
                <a16:creationId xmlns:a16="http://schemas.microsoft.com/office/drawing/2014/main" id="{1F0410F3-682B-489A-802E-6488E409EBD3}"/>
              </a:ext>
            </a:extLst>
          </p:cNvPr>
          <p:cNvSpPr>
            <a:spLocks noGrp="1" noChangeArrowheads="1"/>
          </p:cNvSpPr>
          <p:nvPr>
            <p:ph type="dt" sz="half" idx="10"/>
          </p:nvPr>
        </p:nvSpPr>
        <p:spPr>
          <a:ln/>
        </p:spPr>
        <p:txBody>
          <a:bodyPr/>
          <a:lstStyle>
            <a:lvl1pPr>
              <a:defRPr/>
            </a:lvl1pPr>
          </a:lstStyle>
          <a:p>
            <a:pPr>
              <a:defRPr/>
            </a:pPr>
            <a:fld id="{98184F3A-C5DF-4B4B-B470-7D58DEAC9999}" type="datetimeFigureOut">
              <a:rPr lang="tr-TR"/>
              <a:pPr>
                <a:defRPr/>
              </a:pPr>
              <a:t>24.10.2018</a:t>
            </a:fld>
            <a:endParaRPr lang="tr-TR"/>
          </a:p>
        </p:txBody>
      </p:sp>
      <p:sp>
        <p:nvSpPr>
          <p:cNvPr id="6" name="Rectangle 48">
            <a:extLst>
              <a:ext uri="{FF2B5EF4-FFF2-40B4-BE49-F238E27FC236}">
                <a16:creationId xmlns:a16="http://schemas.microsoft.com/office/drawing/2014/main" id="{5779DC13-D85A-4BC2-8AEB-9E19640F279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9">
            <a:extLst>
              <a:ext uri="{FF2B5EF4-FFF2-40B4-BE49-F238E27FC236}">
                <a16:creationId xmlns:a16="http://schemas.microsoft.com/office/drawing/2014/main" id="{587B694A-9103-4E5A-A452-CB42F01E4DED}"/>
              </a:ext>
            </a:extLst>
          </p:cNvPr>
          <p:cNvSpPr>
            <a:spLocks noGrp="1" noChangeArrowheads="1"/>
          </p:cNvSpPr>
          <p:nvPr>
            <p:ph type="sldNum" sz="quarter" idx="12"/>
          </p:nvPr>
        </p:nvSpPr>
        <p:spPr>
          <a:ln/>
        </p:spPr>
        <p:txBody>
          <a:bodyPr/>
          <a:lstStyle>
            <a:lvl1pPr>
              <a:defRPr/>
            </a:lvl1pPr>
          </a:lstStyle>
          <a:p>
            <a:fld id="{936A262E-BCF7-478E-B755-7BED4BC8C45E}" type="slidenum">
              <a:rPr lang="tr-TR" altLang="tr-TR"/>
              <a:pPr/>
              <a:t>‹#›</a:t>
            </a:fld>
            <a:endParaRPr lang="tr-TR" altLang="tr-TR"/>
          </a:p>
        </p:txBody>
      </p:sp>
    </p:spTree>
    <p:extLst>
      <p:ext uri="{BB962C8B-B14F-4D97-AF65-F5344CB8AC3E}">
        <p14:creationId xmlns:p14="http://schemas.microsoft.com/office/powerpoint/2010/main" val="3907805826"/>
      </p:ext>
    </p:extLst>
  </p:cSld>
  <p:clrMapOvr>
    <a:masterClrMapping/>
  </p:clrMapOvr>
  <p:transition spd="slow">
    <p:wipe dir="d"/>
    <p:sndAc>
      <p:stSnd>
        <p:snd r:embed="rId1" name="voltag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7">
            <a:extLst>
              <a:ext uri="{FF2B5EF4-FFF2-40B4-BE49-F238E27FC236}">
                <a16:creationId xmlns:a16="http://schemas.microsoft.com/office/drawing/2014/main" id="{6C5FBD52-E8DE-4CE6-97DD-BE796AB2BB4D}"/>
              </a:ext>
            </a:extLst>
          </p:cNvPr>
          <p:cNvSpPr>
            <a:spLocks noGrp="1" noChangeArrowheads="1"/>
          </p:cNvSpPr>
          <p:nvPr>
            <p:ph type="dt" sz="half" idx="10"/>
          </p:nvPr>
        </p:nvSpPr>
        <p:spPr>
          <a:ln/>
        </p:spPr>
        <p:txBody>
          <a:bodyPr/>
          <a:lstStyle>
            <a:lvl1pPr>
              <a:defRPr/>
            </a:lvl1pPr>
          </a:lstStyle>
          <a:p>
            <a:pPr>
              <a:defRPr/>
            </a:pPr>
            <a:fld id="{46DC7553-FC63-4BEA-AFCE-05FA53AADCE1}" type="datetimeFigureOut">
              <a:rPr lang="tr-TR"/>
              <a:pPr>
                <a:defRPr/>
              </a:pPr>
              <a:t>24.10.2018</a:t>
            </a:fld>
            <a:endParaRPr lang="tr-TR"/>
          </a:p>
        </p:txBody>
      </p:sp>
      <p:sp>
        <p:nvSpPr>
          <p:cNvPr id="6" name="Rectangle 48">
            <a:extLst>
              <a:ext uri="{FF2B5EF4-FFF2-40B4-BE49-F238E27FC236}">
                <a16:creationId xmlns:a16="http://schemas.microsoft.com/office/drawing/2014/main" id="{5F313EA8-BCC6-43F1-813D-9A7455D36B0F}"/>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49">
            <a:extLst>
              <a:ext uri="{FF2B5EF4-FFF2-40B4-BE49-F238E27FC236}">
                <a16:creationId xmlns:a16="http://schemas.microsoft.com/office/drawing/2014/main" id="{95683555-B70D-40D2-9EF8-A7D5C82D07FD}"/>
              </a:ext>
            </a:extLst>
          </p:cNvPr>
          <p:cNvSpPr>
            <a:spLocks noGrp="1" noChangeArrowheads="1"/>
          </p:cNvSpPr>
          <p:nvPr>
            <p:ph type="sldNum" sz="quarter" idx="12"/>
          </p:nvPr>
        </p:nvSpPr>
        <p:spPr>
          <a:ln/>
        </p:spPr>
        <p:txBody>
          <a:bodyPr/>
          <a:lstStyle>
            <a:lvl1pPr>
              <a:defRPr/>
            </a:lvl1pPr>
          </a:lstStyle>
          <a:p>
            <a:fld id="{FFD30C53-30CD-42B8-A26E-2F80F8996CC3}" type="slidenum">
              <a:rPr lang="tr-TR" altLang="tr-TR"/>
              <a:pPr/>
              <a:t>‹#›</a:t>
            </a:fld>
            <a:endParaRPr lang="tr-TR" altLang="tr-TR"/>
          </a:p>
        </p:txBody>
      </p:sp>
    </p:spTree>
    <p:extLst>
      <p:ext uri="{BB962C8B-B14F-4D97-AF65-F5344CB8AC3E}">
        <p14:creationId xmlns:p14="http://schemas.microsoft.com/office/powerpoint/2010/main" val="2229989947"/>
      </p:ext>
    </p:extLst>
  </p:cSld>
  <p:clrMapOvr>
    <a:masterClrMapping/>
  </p:clrMapOvr>
  <p:transition spd="slow">
    <p:wipe dir="d"/>
    <p:sndAc>
      <p:stSnd>
        <p:snd r:embed="rId1" name="voltag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0954480-A3B1-45AF-A06D-2663681E51DC}"/>
              </a:ext>
            </a:extLst>
          </p:cNvPr>
          <p:cNvGrpSpPr>
            <a:grpSpLocks/>
          </p:cNvGrpSpPr>
          <p:nvPr/>
        </p:nvGrpSpPr>
        <p:grpSpPr bwMode="auto">
          <a:xfrm>
            <a:off x="-7938" y="0"/>
            <a:ext cx="2833688" cy="6856413"/>
            <a:chOff x="-5" y="0"/>
            <a:chExt cx="1785" cy="4319"/>
          </a:xfrm>
        </p:grpSpPr>
        <p:sp>
          <p:nvSpPr>
            <p:cNvPr id="24579" name="Freeform 3">
              <a:extLst>
                <a:ext uri="{FF2B5EF4-FFF2-40B4-BE49-F238E27FC236}">
                  <a16:creationId xmlns:a16="http://schemas.microsoft.com/office/drawing/2014/main" id="{18B47D45-9EA6-41C8-868D-613C513101A3}"/>
                </a:ext>
              </a:extLst>
            </p:cNvPr>
            <p:cNvSpPr>
              <a:spLocks/>
            </p:cNvSpPr>
            <p:nvPr/>
          </p:nvSpPr>
          <p:spPr bwMode="ltGray">
            <a:xfrm>
              <a:off x="-5" y="3262"/>
              <a:ext cx="472" cy="802"/>
            </a:xfrm>
            <a:custGeom>
              <a:avLst/>
              <a:gdLst/>
              <a:ahLst/>
              <a:cxnLst>
                <a:cxn ang="0">
                  <a:pos x="5" y="32"/>
                </a:cxn>
                <a:cxn ang="0">
                  <a:pos x="189" y="26"/>
                </a:cxn>
                <a:cxn ang="0">
                  <a:pos x="309" y="66"/>
                </a:cxn>
                <a:cxn ang="0">
                  <a:pos x="357" y="98"/>
                </a:cxn>
                <a:cxn ang="0">
                  <a:pos x="413" y="162"/>
                </a:cxn>
                <a:cxn ang="0">
                  <a:pos x="437" y="250"/>
                </a:cxn>
                <a:cxn ang="0">
                  <a:pos x="397" y="530"/>
                </a:cxn>
                <a:cxn ang="0">
                  <a:pos x="341" y="634"/>
                </a:cxn>
                <a:cxn ang="0">
                  <a:pos x="173" y="714"/>
                </a:cxn>
                <a:cxn ang="0">
                  <a:pos x="77" y="730"/>
                </a:cxn>
                <a:cxn ang="0">
                  <a:pos x="69" y="802"/>
                </a:cxn>
                <a:cxn ang="0">
                  <a:pos x="7" y="788"/>
                </a:cxn>
                <a:cxn ang="0">
                  <a:pos x="5" y="751"/>
                </a:cxn>
                <a:cxn ang="0">
                  <a:pos x="37" y="722"/>
                </a:cxn>
                <a:cxn ang="0">
                  <a:pos x="5" y="670"/>
                </a:cxn>
                <a:cxn ang="0">
                  <a:pos x="5" y="32"/>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000"/>
              </a:schemeClr>
            </a:solidFill>
            <a:ln w="9525">
              <a:noFill/>
              <a:round/>
              <a:headEnd/>
              <a:tailEnd/>
            </a:ln>
            <a:effectLst/>
          </p:spPr>
          <p:txBody>
            <a:bodyPr/>
            <a:lstStyle/>
            <a:p>
              <a:pPr fontAlgn="auto">
                <a:spcBef>
                  <a:spcPts val="0"/>
                </a:spcBef>
                <a:spcAft>
                  <a:spcPts val="0"/>
                </a:spcAft>
                <a:defRPr/>
              </a:pPr>
              <a:endParaRPr lang="tr-TR">
                <a:latin typeface="+mn-lt"/>
                <a:cs typeface="+mn-cs"/>
              </a:endParaRPr>
            </a:p>
          </p:txBody>
        </p:sp>
        <p:grpSp>
          <p:nvGrpSpPr>
            <p:cNvPr id="1033" name="Group 4">
              <a:extLst>
                <a:ext uri="{FF2B5EF4-FFF2-40B4-BE49-F238E27FC236}">
                  <a16:creationId xmlns:a16="http://schemas.microsoft.com/office/drawing/2014/main" id="{DB14C248-10AB-45CB-9327-453ED520B4CD}"/>
                </a:ext>
              </a:extLst>
            </p:cNvPr>
            <p:cNvGrpSpPr>
              <a:grpSpLocks/>
            </p:cNvGrpSpPr>
            <p:nvPr/>
          </p:nvGrpSpPr>
          <p:grpSpPr bwMode="auto">
            <a:xfrm rot="14964908" flipH="1">
              <a:off x="104" y="2441"/>
              <a:ext cx="452" cy="444"/>
              <a:chOff x="1727" y="866"/>
              <a:chExt cx="129" cy="157"/>
            </a:xfrm>
          </p:grpSpPr>
          <p:sp>
            <p:nvSpPr>
              <p:cNvPr id="24581" name="Freeform 5">
                <a:extLst>
                  <a:ext uri="{FF2B5EF4-FFF2-40B4-BE49-F238E27FC236}">
                    <a16:creationId xmlns:a16="http://schemas.microsoft.com/office/drawing/2014/main" id="{B4C07B59-C9FE-45FE-996B-DCBB1E41B2A1}"/>
                  </a:ext>
                </a:extLst>
              </p:cNvPr>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82" name="Freeform 6">
                <a:extLst>
                  <a:ext uri="{FF2B5EF4-FFF2-40B4-BE49-F238E27FC236}">
                    <a16:creationId xmlns:a16="http://schemas.microsoft.com/office/drawing/2014/main" id="{FD4F4836-450F-424F-B9D6-0535754C5802}"/>
                  </a:ext>
                </a:extLst>
              </p:cNvPr>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83" name="Freeform 7">
                <a:extLst>
                  <a:ext uri="{FF2B5EF4-FFF2-40B4-BE49-F238E27FC236}">
                    <a16:creationId xmlns:a16="http://schemas.microsoft.com/office/drawing/2014/main" id="{CF1562BC-E81F-4557-A15E-79CE0ECF0ED3}"/>
                  </a:ext>
                </a:extLst>
              </p:cNvPr>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sp>
          <p:nvSpPr>
            <p:cNvPr id="24584" name="Freeform 8">
              <a:extLst>
                <a:ext uri="{FF2B5EF4-FFF2-40B4-BE49-F238E27FC236}">
                  <a16:creationId xmlns:a16="http://schemas.microsoft.com/office/drawing/2014/main" id="{A4B5F83C-2921-46AD-BE6D-5399D963CF09}"/>
                </a:ext>
              </a:extLst>
            </p:cNvPr>
            <p:cNvSpPr>
              <a:spLocks/>
            </p:cNvSpPr>
            <p:nvPr/>
          </p:nvSpPr>
          <p:spPr bwMode="ltGray">
            <a:xfrm>
              <a:off x="90" y="1736"/>
              <a:ext cx="710" cy="768"/>
            </a:xfrm>
            <a:custGeom>
              <a:avLst/>
              <a:gdLst/>
              <a:ahLst/>
              <a:cxnLst>
                <a:cxn ang="0">
                  <a:pos x="14" y="416"/>
                </a:cxn>
                <a:cxn ang="0">
                  <a:pos x="14" y="272"/>
                </a:cxn>
                <a:cxn ang="0">
                  <a:pos x="102" y="144"/>
                </a:cxn>
                <a:cxn ang="0">
                  <a:pos x="150" y="96"/>
                </a:cxn>
                <a:cxn ang="0">
                  <a:pos x="198" y="64"/>
                </a:cxn>
                <a:cxn ang="0">
                  <a:pos x="350" y="0"/>
                </a:cxn>
                <a:cxn ang="0">
                  <a:pos x="534" y="8"/>
                </a:cxn>
                <a:cxn ang="0">
                  <a:pos x="662" y="96"/>
                </a:cxn>
                <a:cxn ang="0">
                  <a:pos x="710" y="200"/>
                </a:cxn>
                <a:cxn ang="0">
                  <a:pos x="702" y="400"/>
                </a:cxn>
                <a:cxn ang="0">
                  <a:pos x="678" y="448"/>
                </a:cxn>
                <a:cxn ang="0">
                  <a:pos x="550" y="632"/>
                </a:cxn>
                <a:cxn ang="0">
                  <a:pos x="518" y="656"/>
                </a:cxn>
                <a:cxn ang="0">
                  <a:pos x="470" y="664"/>
                </a:cxn>
                <a:cxn ang="0">
                  <a:pos x="518" y="680"/>
                </a:cxn>
                <a:cxn ang="0">
                  <a:pos x="566" y="696"/>
                </a:cxn>
                <a:cxn ang="0">
                  <a:pos x="574" y="720"/>
                </a:cxn>
                <a:cxn ang="0">
                  <a:pos x="526" y="736"/>
                </a:cxn>
                <a:cxn ang="0">
                  <a:pos x="502" y="752"/>
                </a:cxn>
                <a:cxn ang="0">
                  <a:pos x="454" y="768"/>
                </a:cxn>
                <a:cxn ang="0">
                  <a:pos x="438" y="712"/>
                </a:cxn>
                <a:cxn ang="0">
                  <a:pos x="246" y="688"/>
                </a:cxn>
                <a:cxn ang="0">
                  <a:pos x="134" y="648"/>
                </a:cxn>
                <a:cxn ang="0">
                  <a:pos x="110" y="624"/>
                </a:cxn>
                <a:cxn ang="0">
                  <a:pos x="78" y="576"/>
                </a:cxn>
                <a:cxn ang="0">
                  <a:pos x="54" y="464"/>
                </a:cxn>
                <a:cxn ang="0">
                  <a:pos x="30" y="408"/>
                </a:cxn>
                <a:cxn ang="0">
                  <a:pos x="22" y="384"/>
                </a:cxn>
                <a:cxn ang="0">
                  <a:pos x="14" y="416"/>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000"/>
              </a:schemeClr>
            </a:solidFill>
            <a:ln w="9525">
              <a:noFill/>
              <a:round/>
              <a:headEnd/>
              <a:tailEnd/>
            </a:ln>
            <a:effectLst/>
          </p:spPr>
          <p:txBody>
            <a:bodyPr/>
            <a:lstStyle/>
            <a:p>
              <a:pPr fontAlgn="auto">
                <a:spcBef>
                  <a:spcPts val="0"/>
                </a:spcBef>
                <a:spcAft>
                  <a:spcPts val="0"/>
                </a:spcAft>
                <a:defRPr/>
              </a:pPr>
              <a:endParaRPr lang="tr-TR">
                <a:latin typeface="+mn-lt"/>
                <a:cs typeface="+mn-cs"/>
              </a:endParaRPr>
            </a:p>
          </p:txBody>
        </p:sp>
        <p:grpSp>
          <p:nvGrpSpPr>
            <p:cNvPr id="1035" name="Group 9">
              <a:extLst>
                <a:ext uri="{FF2B5EF4-FFF2-40B4-BE49-F238E27FC236}">
                  <a16:creationId xmlns:a16="http://schemas.microsoft.com/office/drawing/2014/main" id="{6204B515-DBF0-4969-BA43-194726FB408A}"/>
                </a:ext>
              </a:extLst>
            </p:cNvPr>
            <p:cNvGrpSpPr>
              <a:grpSpLocks/>
            </p:cNvGrpSpPr>
            <p:nvPr/>
          </p:nvGrpSpPr>
          <p:grpSpPr bwMode="auto">
            <a:xfrm rot="416244">
              <a:off x="9" y="1746"/>
              <a:ext cx="1771" cy="1741"/>
              <a:chOff x="41" y="2787"/>
              <a:chExt cx="902" cy="833"/>
            </a:xfrm>
          </p:grpSpPr>
          <p:sp>
            <p:nvSpPr>
              <p:cNvPr id="24586" name="Freeform 10">
                <a:extLst>
                  <a:ext uri="{FF2B5EF4-FFF2-40B4-BE49-F238E27FC236}">
                    <a16:creationId xmlns:a16="http://schemas.microsoft.com/office/drawing/2014/main" id="{9C8241D7-3D19-49DB-9AF1-4D2038D5DDC1}"/>
                  </a:ext>
                </a:extLst>
              </p:cNvPr>
              <p:cNvSpPr>
                <a:spLocks/>
              </p:cNvSpPr>
              <p:nvPr userDrawn="1"/>
            </p:nvSpPr>
            <p:spPr bwMode="ltGray">
              <a:xfrm rot="373331" flipH="1">
                <a:off x="125" y="2787"/>
                <a:ext cx="313" cy="303"/>
              </a:xfrm>
              <a:custGeom>
                <a:avLst/>
                <a:gdLst/>
                <a:ahLst/>
                <a:cxnLst>
                  <a:cxn ang="0">
                    <a:pos x="46" y="210"/>
                  </a:cxn>
                  <a:cxn ang="0">
                    <a:pos x="37" y="198"/>
                  </a:cxn>
                  <a:cxn ang="0">
                    <a:pos x="26" y="181"/>
                  </a:cxn>
                  <a:cxn ang="0">
                    <a:pos x="15" y="159"/>
                  </a:cxn>
                  <a:cxn ang="0">
                    <a:pos x="5" y="135"/>
                  </a:cxn>
                  <a:cxn ang="0">
                    <a:pos x="0" y="109"/>
                  </a:cxn>
                  <a:cxn ang="0">
                    <a:pos x="1" y="82"/>
                  </a:cxn>
                  <a:cxn ang="0">
                    <a:pos x="9" y="57"/>
                  </a:cxn>
                  <a:cxn ang="0">
                    <a:pos x="27" y="35"/>
                  </a:cxn>
                  <a:cxn ang="0">
                    <a:pos x="45" y="22"/>
                  </a:cxn>
                  <a:cxn ang="0">
                    <a:pos x="60" y="12"/>
                  </a:cxn>
                  <a:cxn ang="0">
                    <a:pos x="72" y="7"/>
                  </a:cxn>
                  <a:cxn ang="0">
                    <a:pos x="81" y="5"/>
                  </a:cxn>
                  <a:cxn ang="0">
                    <a:pos x="88" y="5"/>
                  </a:cxn>
                  <a:cxn ang="0">
                    <a:pos x="104" y="0"/>
                  </a:cxn>
                  <a:cxn ang="0">
                    <a:pos x="148" y="8"/>
                  </a:cxn>
                  <a:cxn ang="0">
                    <a:pos x="160" y="12"/>
                  </a:cxn>
                  <a:cxn ang="0">
                    <a:pos x="172" y="15"/>
                  </a:cxn>
                  <a:cxn ang="0">
                    <a:pos x="182" y="19"/>
                  </a:cxn>
                  <a:cxn ang="0">
                    <a:pos x="190" y="23"/>
                  </a:cxn>
                  <a:cxn ang="0">
                    <a:pos x="198" y="27"/>
                  </a:cxn>
                  <a:cxn ang="0">
                    <a:pos x="205" y="32"/>
                  </a:cxn>
                  <a:cxn ang="0">
                    <a:pos x="211" y="38"/>
                  </a:cxn>
                  <a:cxn ang="0">
                    <a:pos x="217" y="45"/>
                  </a:cxn>
                  <a:cxn ang="0">
                    <a:pos x="205" y="40"/>
                  </a:cxn>
                  <a:cxn ang="0">
                    <a:pos x="194" y="36"/>
                  </a:cxn>
                  <a:cxn ang="0">
                    <a:pos x="183" y="33"/>
                  </a:cxn>
                  <a:cxn ang="0">
                    <a:pos x="172" y="30"/>
                  </a:cxn>
                  <a:cxn ang="0">
                    <a:pos x="163" y="27"/>
                  </a:cxn>
                  <a:cxn ang="0">
                    <a:pos x="153" y="26"/>
                  </a:cxn>
                  <a:cxn ang="0">
                    <a:pos x="143" y="24"/>
                  </a:cxn>
                  <a:cxn ang="0">
                    <a:pos x="134" y="24"/>
                  </a:cxn>
                  <a:cxn ang="0">
                    <a:pos x="125" y="24"/>
                  </a:cxn>
                  <a:cxn ang="0">
                    <a:pos x="116" y="25"/>
                  </a:cxn>
                  <a:cxn ang="0">
                    <a:pos x="107" y="27"/>
                  </a:cxn>
                  <a:cxn ang="0">
                    <a:pos x="99" y="29"/>
                  </a:cxn>
                  <a:cxn ang="0">
                    <a:pos x="91" y="33"/>
                  </a:cxn>
                  <a:cxn ang="0">
                    <a:pos x="82" y="36"/>
                  </a:cxn>
                  <a:cxn ang="0">
                    <a:pos x="74" y="41"/>
                  </a:cxn>
                  <a:cxn ang="0">
                    <a:pos x="66" y="46"/>
                  </a:cxn>
                  <a:cxn ang="0">
                    <a:pos x="52" y="61"/>
                  </a:cxn>
                  <a:cxn ang="0">
                    <a:pos x="42" y="80"/>
                  </a:cxn>
                  <a:cxn ang="0">
                    <a:pos x="37" y="103"/>
                  </a:cxn>
                  <a:cxn ang="0">
                    <a:pos x="35" y="126"/>
                  </a:cxn>
                  <a:cxn ang="0">
                    <a:pos x="35" y="151"/>
                  </a:cxn>
                  <a:cxn ang="0">
                    <a:pos x="38" y="174"/>
                  </a:cxn>
                  <a:cxn ang="0">
                    <a:pos x="41" y="194"/>
                  </a:cxn>
                  <a:cxn ang="0">
                    <a:pos x="46" y="210"/>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87" name="Freeform 11">
                <a:extLst>
                  <a:ext uri="{FF2B5EF4-FFF2-40B4-BE49-F238E27FC236}">
                    <a16:creationId xmlns:a16="http://schemas.microsoft.com/office/drawing/2014/main" id="{E9D97702-2392-45ED-9068-898C9F439DD6}"/>
                  </a:ext>
                </a:extLst>
              </p:cNvPr>
              <p:cNvSpPr>
                <a:spLocks/>
              </p:cNvSpPr>
              <p:nvPr userDrawn="1"/>
            </p:nvSpPr>
            <p:spPr bwMode="ltGray">
              <a:xfrm rot="373331" flipH="1">
                <a:off x="41" y="2843"/>
                <a:ext cx="262" cy="308"/>
              </a:xfrm>
              <a:custGeom>
                <a:avLst/>
                <a:gdLst/>
                <a:ahLst/>
                <a:cxnLst>
                  <a:cxn ang="0">
                    <a:pos x="109" y="0"/>
                  </a:cxn>
                  <a:cxn ang="0">
                    <a:pos x="112" y="2"/>
                  </a:cxn>
                  <a:cxn ang="0">
                    <a:pos x="118" y="8"/>
                  </a:cxn>
                  <a:cxn ang="0">
                    <a:pos x="127" y="18"/>
                  </a:cxn>
                  <a:cxn ang="0">
                    <a:pos x="137" y="33"/>
                  </a:cxn>
                  <a:cxn ang="0">
                    <a:pos x="145" y="52"/>
                  </a:cxn>
                  <a:cxn ang="0">
                    <a:pos x="150" y="76"/>
                  </a:cxn>
                  <a:cxn ang="0">
                    <a:pos x="150" y="105"/>
                  </a:cxn>
                  <a:cxn ang="0">
                    <a:pos x="144" y="139"/>
                  </a:cxn>
                  <a:cxn ang="0">
                    <a:pos x="140" y="149"/>
                  </a:cxn>
                  <a:cxn ang="0">
                    <a:pos x="136" y="157"/>
                  </a:cxn>
                  <a:cxn ang="0">
                    <a:pos x="131" y="165"/>
                  </a:cxn>
                  <a:cxn ang="0">
                    <a:pos x="125" y="173"/>
                  </a:cxn>
                  <a:cxn ang="0">
                    <a:pos x="117" y="180"/>
                  </a:cxn>
                  <a:cxn ang="0">
                    <a:pos x="110" y="185"/>
                  </a:cxn>
                  <a:cxn ang="0">
                    <a:pos x="102" y="191"/>
                  </a:cxn>
                  <a:cxn ang="0">
                    <a:pos x="92" y="195"/>
                  </a:cxn>
                  <a:cxn ang="0">
                    <a:pos x="82" y="197"/>
                  </a:cxn>
                  <a:cxn ang="0">
                    <a:pos x="72" y="200"/>
                  </a:cxn>
                  <a:cxn ang="0">
                    <a:pos x="61" y="201"/>
                  </a:cxn>
                  <a:cxn ang="0">
                    <a:pos x="49" y="201"/>
                  </a:cxn>
                  <a:cxn ang="0">
                    <a:pos x="37" y="200"/>
                  </a:cxn>
                  <a:cxn ang="0">
                    <a:pos x="25" y="197"/>
                  </a:cxn>
                  <a:cxn ang="0">
                    <a:pos x="12" y="193"/>
                  </a:cxn>
                  <a:cxn ang="0">
                    <a:pos x="0" y="188"/>
                  </a:cxn>
                  <a:cxn ang="0">
                    <a:pos x="11" y="195"/>
                  </a:cxn>
                  <a:cxn ang="0">
                    <a:pos x="22" y="200"/>
                  </a:cxn>
                  <a:cxn ang="0">
                    <a:pos x="33" y="205"/>
                  </a:cxn>
                  <a:cxn ang="0">
                    <a:pos x="43" y="208"/>
                  </a:cxn>
                  <a:cxn ang="0">
                    <a:pos x="53" y="211"/>
                  </a:cxn>
                  <a:cxn ang="0">
                    <a:pos x="63" y="212"/>
                  </a:cxn>
                  <a:cxn ang="0">
                    <a:pos x="73" y="213"/>
                  </a:cxn>
                  <a:cxn ang="0">
                    <a:pos x="83" y="213"/>
                  </a:cxn>
                  <a:cxn ang="0">
                    <a:pos x="91" y="212"/>
                  </a:cxn>
                  <a:cxn ang="0">
                    <a:pos x="100" y="210"/>
                  </a:cxn>
                  <a:cxn ang="0">
                    <a:pos x="108" y="208"/>
                  </a:cxn>
                  <a:cxn ang="0">
                    <a:pos x="116" y="206"/>
                  </a:cxn>
                  <a:cxn ang="0">
                    <a:pos x="123" y="203"/>
                  </a:cxn>
                  <a:cxn ang="0">
                    <a:pos x="130" y="199"/>
                  </a:cxn>
                  <a:cxn ang="0">
                    <a:pos x="136" y="195"/>
                  </a:cxn>
                  <a:cxn ang="0">
                    <a:pos x="142" y="191"/>
                  </a:cxn>
                  <a:cxn ang="0">
                    <a:pos x="158" y="176"/>
                  </a:cxn>
                  <a:cxn ang="0">
                    <a:pos x="169" y="161"/>
                  </a:cxn>
                  <a:cxn ang="0">
                    <a:pos x="176" y="144"/>
                  </a:cxn>
                  <a:cxn ang="0">
                    <a:pos x="179" y="128"/>
                  </a:cxn>
                  <a:cxn ang="0">
                    <a:pos x="181" y="111"/>
                  </a:cxn>
                  <a:cxn ang="0">
                    <a:pos x="181" y="95"/>
                  </a:cxn>
                  <a:cxn ang="0">
                    <a:pos x="182" y="79"/>
                  </a:cxn>
                  <a:cxn ang="0">
                    <a:pos x="173" y="46"/>
                  </a:cxn>
                  <a:cxn ang="0">
                    <a:pos x="156" y="21"/>
                  </a:cxn>
                  <a:cxn ang="0">
                    <a:pos x="151" y="18"/>
                  </a:cxn>
                  <a:cxn ang="0">
                    <a:pos x="147" y="15"/>
                  </a:cxn>
                  <a:cxn ang="0">
                    <a:pos x="142" y="13"/>
                  </a:cxn>
                  <a:cxn ang="0">
                    <a:pos x="138" y="11"/>
                  </a:cxn>
                  <a:cxn ang="0">
                    <a:pos x="132" y="9"/>
                  </a:cxn>
                  <a:cxn ang="0">
                    <a:pos x="126" y="6"/>
                  </a:cxn>
                  <a:cxn ang="0">
                    <a:pos x="119" y="3"/>
                  </a:cxn>
                  <a:cxn ang="0">
                    <a:pos x="109" y="0"/>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88" name="Freeform 12">
                <a:extLst>
                  <a:ext uri="{FF2B5EF4-FFF2-40B4-BE49-F238E27FC236}">
                    <a16:creationId xmlns:a16="http://schemas.microsoft.com/office/drawing/2014/main" id="{D6A8CF33-8E78-4ED4-89EF-83E2C3EC8C24}"/>
                  </a:ext>
                </a:extLst>
              </p:cNvPr>
              <p:cNvSpPr>
                <a:spLocks/>
              </p:cNvSpPr>
              <p:nvPr userDrawn="1"/>
            </p:nvSpPr>
            <p:spPr bwMode="ltGray">
              <a:xfrm rot="373331" flipH="1">
                <a:off x="121" y="2907"/>
                <a:ext cx="93" cy="156"/>
              </a:xfrm>
              <a:custGeom>
                <a:avLst/>
                <a:gdLst/>
                <a:ahLst/>
                <a:cxnLst>
                  <a:cxn ang="0">
                    <a:pos x="94" y="0"/>
                  </a:cxn>
                  <a:cxn ang="0">
                    <a:pos x="105" y="9"/>
                  </a:cxn>
                  <a:cxn ang="0">
                    <a:pos x="115" y="27"/>
                  </a:cxn>
                  <a:cxn ang="0">
                    <a:pos x="123" y="50"/>
                  </a:cxn>
                  <a:cxn ang="0">
                    <a:pos x="128" y="78"/>
                  </a:cxn>
                  <a:cxn ang="0">
                    <a:pos x="127" y="111"/>
                  </a:cxn>
                  <a:cxn ang="0">
                    <a:pos x="116" y="145"/>
                  </a:cxn>
                  <a:cxn ang="0">
                    <a:pos x="94" y="181"/>
                  </a:cxn>
                  <a:cxn ang="0">
                    <a:pos x="60" y="217"/>
                  </a:cxn>
                  <a:cxn ang="0">
                    <a:pos x="49" y="213"/>
                  </a:cxn>
                  <a:cxn ang="0">
                    <a:pos x="38" y="210"/>
                  </a:cxn>
                  <a:cxn ang="0">
                    <a:pos x="26" y="205"/>
                  </a:cxn>
                  <a:cxn ang="0">
                    <a:pos x="16" y="201"/>
                  </a:cxn>
                  <a:cxn ang="0">
                    <a:pos x="8" y="196"/>
                  </a:cxn>
                  <a:cxn ang="0">
                    <a:pos x="2" y="190"/>
                  </a:cxn>
                  <a:cxn ang="0">
                    <a:pos x="0" y="183"/>
                  </a:cxn>
                  <a:cxn ang="0">
                    <a:pos x="1" y="178"/>
                  </a:cxn>
                  <a:cxn ang="0">
                    <a:pos x="13" y="171"/>
                  </a:cxn>
                  <a:cxn ang="0">
                    <a:pos x="29" y="161"/>
                  </a:cxn>
                  <a:cxn ang="0">
                    <a:pos x="46" y="150"/>
                  </a:cxn>
                  <a:cxn ang="0">
                    <a:pos x="63" y="134"/>
                  </a:cxn>
                  <a:cxn ang="0">
                    <a:pos x="79" y="112"/>
                  </a:cxn>
                  <a:cxn ang="0">
                    <a:pos x="91" y="83"/>
                  </a:cxn>
                  <a:cxn ang="0">
                    <a:pos x="97" y="46"/>
                  </a:cxn>
                  <a:cxn ang="0">
                    <a:pos x="94" y="0"/>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89" name="Freeform 13">
                <a:extLst>
                  <a:ext uri="{FF2B5EF4-FFF2-40B4-BE49-F238E27FC236}">
                    <a16:creationId xmlns:a16="http://schemas.microsoft.com/office/drawing/2014/main" id="{6025E3EA-948B-4DC4-AABC-CAC4FC80F315}"/>
                  </a:ext>
                </a:extLst>
              </p:cNvPr>
              <p:cNvSpPr>
                <a:spLocks/>
              </p:cNvSpPr>
              <p:nvPr userDrawn="1"/>
            </p:nvSpPr>
            <p:spPr bwMode="ltGray">
              <a:xfrm rot="373331" flipH="1">
                <a:off x="313" y="3110"/>
                <a:ext cx="85" cy="93"/>
              </a:xfrm>
              <a:custGeom>
                <a:avLst/>
                <a:gdLst/>
                <a:ahLst/>
                <a:cxnLst>
                  <a:cxn ang="0">
                    <a:pos x="75" y="0"/>
                  </a:cxn>
                  <a:cxn ang="0">
                    <a:pos x="0" y="25"/>
                  </a:cxn>
                  <a:cxn ang="0">
                    <a:pos x="3" y="26"/>
                  </a:cxn>
                  <a:cxn ang="0">
                    <a:pos x="14" y="29"/>
                  </a:cxn>
                  <a:cxn ang="0">
                    <a:pos x="29" y="36"/>
                  </a:cxn>
                  <a:cxn ang="0">
                    <a:pos x="46" y="47"/>
                  </a:cxn>
                  <a:cxn ang="0">
                    <a:pos x="66" y="62"/>
                  </a:cxn>
                  <a:cxn ang="0">
                    <a:pos x="84" y="80"/>
                  </a:cxn>
                  <a:cxn ang="0">
                    <a:pos x="102" y="103"/>
                  </a:cxn>
                  <a:cxn ang="0">
                    <a:pos x="116" y="132"/>
                  </a:cxn>
                  <a:cxn ang="0">
                    <a:pos x="117" y="120"/>
                  </a:cxn>
                  <a:cxn ang="0">
                    <a:pos x="115" y="107"/>
                  </a:cxn>
                  <a:cxn ang="0">
                    <a:pos x="108" y="90"/>
                  </a:cxn>
                  <a:cxn ang="0">
                    <a:pos x="99" y="74"/>
                  </a:cxn>
                  <a:cxn ang="0">
                    <a:pos x="89" y="58"/>
                  </a:cxn>
                  <a:cxn ang="0">
                    <a:pos x="78" y="45"/>
                  </a:cxn>
                  <a:cxn ang="0">
                    <a:pos x="67" y="36"/>
                  </a:cxn>
                  <a:cxn ang="0">
                    <a:pos x="58" y="32"/>
                  </a:cxn>
                  <a:cxn ang="0">
                    <a:pos x="69" y="29"/>
                  </a:cxn>
                  <a:cxn ang="0">
                    <a:pos x="79" y="28"/>
                  </a:cxn>
                  <a:cxn ang="0">
                    <a:pos x="89" y="26"/>
                  </a:cxn>
                  <a:cxn ang="0">
                    <a:pos x="98" y="25"/>
                  </a:cxn>
                  <a:cxn ang="0">
                    <a:pos x="105" y="24"/>
                  </a:cxn>
                  <a:cxn ang="0">
                    <a:pos x="109" y="22"/>
                  </a:cxn>
                  <a:cxn ang="0">
                    <a:pos x="113" y="21"/>
                  </a:cxn>
                  <a:cxn ang="0">
                    <a:pos x="114" y="21"/>
                  </a:cxn>
                  <a:cxn ang="0">
                    <a:pos x="75" y="0"/>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90" name="Freeform 14">
                <a:extLst>
                  <a:ext uri="{FF2B5EF4-FFF2-40B4-BE49-F238E27FC236}">
                    <a16:creationId xmlns:a16="http://schemas.microsoft.com/office/drawing/2014/main" id="{BCD442DF-40C0-4551-B575-516A6FBFA776}"/>
                  </a:ext>
                </a:extLst>
              </p:cNvPr>
              <p:cNvSpPr>
                <a:spLocks/>
              </p:cNvSpPr>
              <p:nvPr userDrawn="1"/>
            </p:nvSpPr>
            <p:spPr bwMode="ltGray">
              <a:xfrm rot="373331" flipH="1">
                <a:off x="289" y="3133"/>
                <a:ext cx="21" cy="55"/>
              </a:xfrm>
              <a:custGeom>
                <a:avLst/>
                <a:gdLst/>
                <a:ahLst/>
                <a:cxnLst>
                  <a:cxn ang="0">
                    <a:pos x="29" y="0"/>
                  </a:cxn>
                  <a:cxn ang="0">
                    <a:pos x="23" y="0"/>
                  </a:cxn>
                  <a:cxn ang="0">
                    <a:pos x="16" y="4"/>
                  </a:cxn>
                  <a:cxn ang="0">
                    <a:pos x="9" y="9"/>
                  </a:cxn>
                  <a:cxn ang="0">
                    <a:pos x="4" y="19"/>
                  </a:cxn>
                  <a:cxn ang="0">
                    <a:pos x="1" y="30"/>
                  </a:cxn>
                  <a:cxn ang="0">
                    <a:pos x="0" y="44"/>
                  </a:cxn>
                  <a:cxn ang="0">
                    <a:pos x="3" y="60"/>
                  </a:cxn>
                  <a:cxn ang="0">
                    <a:pos x="11" y="77"/>
                  </a:cxn>
                  <a:cxn ang="0">
                    <a:pos x="15" y="53"/>
                  </a:cxn>
                  <a:cxn ang="0">
                    <a:pos x="19" y="37"/>
                  </a:cxn>
                  <a:cxn ang="0">
                    <a:pos x="23" y="22"/>
                  </a:cxn>
                  <a:cxn ang="0">
                    <a:pos x="29" y="0"/>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grpSp>
            <p:nvGrpSpPr>
              <p:cNvPr id="1067" name="Group 15">
                <a:extLst>
                  <a:ext uri="{FF2B5EF4-FFF2-40B4-BE49-F238E27FC236}">
                    <a16:creationId xmlns:a16="http://schemas.microsoft.com/office/drawing/2014/main" id="{0E839E71-2C91-453E-BE9E-14E994DCA1DB}"/>
                  </a:ext>
                </a:extLst>
              </p:cNvPr>
              <p:cNvGrpSpPr>
                <a:grpSpLocks/>
              </p:cNvGrpSpPr>
              <p:nvPr userDrawn="1"/>
            </p:nvGrpSpPr>
            <p:grpSpPr bwMode="auto">
              <a:xfrm rot="10886446" flipH="1">
                <a:off x="335" y="3251"/>
                <a:ext cx="608" cy="369"/>
                <a:chOff x="-366" y="1704"/>
                <a:chExt cx="608" cy="369"/>
              </a:xfrm>
            </p:grpSpPr>
            <p:sp>
              <p:nvSpPr>
                <p:cNvPr id="24592" name="Freeform 16">
                  <a:extLst>
                    <a:ext uri="{FF2B5EF4-FFF2-40B4-BE49-F238E27FC236}">
                      <a16:creationId xmlns:a16="http://schemas.microsoft.com/office/drawing/2014/main" id="{9F372E74-1DF2-4ED2-A763-B945054BC157}"/>
                    </a:ext>
                  </a:extLst>
                </p:cNvPr>
                <p:cNvSpPr>
                  <a:spLocks/>
                </p:cNvSpPr>
                <p:nvPr userDrawn="1"/>
              </p:nvSpPr>
              <p:spPr bwMode="ltGray">
                <a:xfrm rot="4200091">
                  <a:off x="-243" y="1807"/>
                  <a:ext cx="143" cy="390"/>
                </a:xfrm>
                <a:custGeom>
                  <a:avLst/>
                  <a:gdLst/>
                  <a:ahLst/>
                  <a:cxnLst>
                    <a:cxn ang="0">
                      <a:pos x="12" y="44"/>
                    </a:cxn>
                    <a:cxn ang="0">
                      <a:pos x="6" y="72"/>
                    </a:cxn>
                    <a:cxn ang="0">
                      <a:pos x="3" y="99"/>
                    </a:cxn>
                    <a:cxn ang="0">
                      <a:pos x="0" y="125"/>
                    </a:cxn>
                    <a:cxn ang="0">
                      <a:pos x="0" y="151"/>
                    </a:cxn>
                    <a:cxn ang="0">
                      <a:pos x="3" y="180"/>
                    </a:cxn>
                    <a:cxn ang="0">
                      <a:pos x="7" y="211"/>
                    </a:cxn>
                    <a:cxn ang="0">
                      <a:pos x="16" y="247"/>
                    </a:cxn>
                    <a:cxn ang="0">
                      <a:pos x="29" y="287"/>
                    </a:cxn>
                    <a:cxn ang="0">
                      <a:pos x="43" y="325"/>
                    </a:cxn>
                    <a:cxn ang="0">
                      <a:pos x="61" y="364"/>
                    </a:cxn>
                    <a:cxn ang="0">
                      <a:pos x="83" y="406"/>
                    </a:cxn>
                    <a:cxn ang="0">
                      <a:pos x="106" y="446"/>
                    </a:cxn>
                    <a:cxn ang="0">
                      <a:pos x="132" y="483"/>
                    </a:cxn>
                    <a:cxn ang="0">
                      <a:pos x="157" y="516"/>
                    </a:cxn>
                    <a:cxn ang="0">
                      <a:pos x="182" y="544"/>
                    </a:cxn>
                    <a:cxn ang="0">
                      <a:pos x="207" y="564"/>
                    </a:cxn>
                    <a:cxn ang="0">
                      <a:pos x="160" y="501"/>
                    </a:cxn>
                    <a:cxn ang="0">
                      <a:pos x="127" y="448"/>
                    </a:cxn>
                    <a:cxn ang="0">
                      <a:pos x="103" y="405"/>
                    </a:cxn>
                    <a:cxn ang="0">
                      <a:pos x="87" y="368"/>
                    </a:cxn>
                    <a:cxn ang="0">
                      <a:pos x="75" y="337"/>
                    </a:cxn>
                    <a:cxn ang="0">
                      <a:pos x="68" y="309"/>
                    </a:cxn>
                    <a:cxn ang="0">
                      <a:pos x="63" y="285"/>
                    </a:cxn>
                    <a:cxn ang="0">
                      <a:pos x="56" y="261"/>
                    </a:cxn>
                    <a:cxn ang="0">
                      <a:pos x="44" y="205"/>
                    </a:cxn>
                    <a:cxn ang="0">
                      <a:pos x="41" y="140"/>
                    </a:cxn>
                    <a:cxn ang="0">
                      <a:pos x="43" y="68"/>
                    </a:cxn>
                    <a:cxn ang="0">
                      <a:pos x="50" y="0"/>
                    </a:cxn>
                    <a:cxn ang="0">
                      <a:pos x="12" y="44"/>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93" name="Freeform 17">
                  <a:extLst>
                    <a:ext uri="{FF2B5EF4-FFF2-40B4-BE49-F238E27FC236}">
                      <a16:creationId xmlns:a16="http://schemas.microsoft.com/office/drawing/2014/main" id="{E35374F8-566E-4A02-B05D-F74BA9D0BA06}"/>
                    </a:ext>
                  </a:extLst>
                </p:cNvPr>
                <p:cNvSpPr>
                  <a:spLocks/>
                </p:cNvSpPr>
                <p:nvPr userDrawn="1"/>
              </p:nvSpPr>
              <p:spPr bwMode="ltGray">
                <a:xfrm rot="4200091">
                  <a:off x="124" y="1761"/>
                  <a:ext cx="33" cy="160"/>
                </a:xfrm>
                <a:custGeom>
                  <a:avLst/>
                  <a:gdLst/>
                  <a:ahLst/>
                  <a:cxnLst>
                    <a:cxn ang="0">
                      <a:pos x="0" y="19"/>
                    </a:cxn>
                    <a:cxn ang="0">
                      <a:pos x="14" y="55"/>
                    </a:cxn>
                    <a:cxn ang="0">
                      <a:pos x="22" y="101"/>
                    </a:cxn>
                    <a:cxn ang="0">
                      <a:pos x="24" y="159"/>
                    </a:cxn>
                    <a:cxn ang="0">
                      <a:pos x="19" y="232"/>
                    </a:cxn>
                    <a:cxn ang="0">
                      <a:pos x="45" y="217"/>
                    </a:cxn>
                    <a:cxn ang="0">
                      <a:pos x="47" y="178"/>
                    </a:cxn>
                    <a:cxn ang="0">
                      <a:pos x="47" y="140"/>
                    </a:cxn>
                    <a:cxn ang="0">
                      <a:pos x="45" y="103"/>
                    </a:cxn>
                    <a:cxn ang="0">
                      <a:pos x="41" y="71"/>
                    </a:cxn>
                    <a:cxn ang="0">
                      <a:pos x="36" y="52"/>
                    </a:cxn>
                    <a:cxn ang="0">
                      <a:pos x="29" y="34"/>
                    </a:cxn>
                    <a:cxn ang="0">
                      <a:pos x="22" y="17"/>
                    </a:cxn>
                    <a:cxn ang="0">
                      <a:pos x="13" y="0"/>
                    </a:cxn>
                    <a:cxn ang="0">
                      <a:pos x="0" y="1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94" name="Freeform 18">
                  <a:extLst>
                    <a:ext uri="{FF2B5EF4-FFF2-40B4-BE49-F238E27FC236}">
                      <a16:creationId xmlns:a16="http://schemas.microsoft.com/office/drawing/2014/main" id="{082AF8B8-61BC-4FE5-AFA3-D058BD88E54C}"/>
                    </a:ext>
                  </a:extLst>
                </p:cNvPr>
                <p:cNvSpPr>
                  <a:spLocks/>
                </p:cNvSpPr>
                <p:nvPr userDrawn="1"/>
              </p:nvSpPr>
              <p:spPr bwMode="ltGray">
                <a:xfrm rot="4200091">
                  <a:off x="187" y="1723"/>
                  <a:ext cx="60" cy="27"/>
                </a:xfrm>
                <a:custGeom>
                  <a:avLst/>
                  <a:gdLst/>
                  <a:ahLst/>
                  <a:cxnLst>
                    <a:cxn ang="0">
                      <a:pos x="87" y="22"/>
                    </a:cxn>
                    <a:cxn ang="0">
                      <a:pos x="77" y="17"/>
                    </a:cxn>
                    <a:cxn ang="0">
                      <a:pos x="68" y="12"/>
                    </a:cxn>
                    <a:cxn ang="0">
                      <a:pos x="58" y="7"/>
                    </a:cxn>
                    <a:cxn ang="0">
                      <a:pos x="47" y="5"/>
                    </a:cxn>
                    <a:cxn ang="0">
                      <a:pos x="37" y="3"/>
                    </a:cxn>
                    <a:cxn ang="0">
                      <a:pos x="26" y="2"/>
                    </a:cxn>
                    <a:cxn ang="0">
                      <a:pos x="13" y="0"/>
                    </a:cxn>
                    <a:cxn ang="0">
                      <a:pos x="0" y="2"/>
                    </a:cxn>
                    <a:cxn ang="0">
                      <a:pos x="6" y="6"/>
                    </a:cxn>
                    <a:cxn ang="0">
                      <a:pos x="14" y="10"/>
                    </a:cxn>
                    <a:cxn ang="0">
                      <a:pos x="22" y="14"/>
                    </a:cxn>
                    <a:cxn ang="0">
                      <a:pos x="33" y="18"/>
                    </a:cxn>
                    <a:cxn ang="0">
                      <a:pos x="42" y="22"/>
                    </a:cxn>
                    <a:cxn ang="0">
                      <a:pos x="52" y="27"/>
                    </a:cxn>
                    <a:cxn ang="0">
                      <a:pos x="64" y="33"/>
                    </a:cxn>
                    <a:cxn ang="0">
                      <a:pos x="74" y="40"/>
                    </a:cxn>
                    <a:cxn ang="0">
                      <a:pos x="87" y="22"/>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w="9525">
                  <a:noFill/>
                  <a:round/>
                  <a:headEnd/>
                  <a:tailEnd/>
                </a:ln>
              </p:spPr>
              <p:txBody>
                <a:bodyPr/>
                <a:lstStyle/>
                <a:p>
                  <a:pPr fontAlgn="auto">
                    <a:spcBef>
                      <a:spcPts val="0"/>
                    </a:spcBef>
                    <a:spcAft>
                      <a:spcPts val="0"/>
                    </a:spcAft>
                    <a:defRPr/>
                  </a:pPr>
                  <a:endParaRPr lang="tr-TR">
                    <a:latin typeface="+mn-lt"/>
                    <a:cs typeface="+mn-cs"/>
                  </a:endParaRPr>
                </a:p>
              </p:txBody>
            </p:sp>
          </p:grpSp>
        </p:grpSp>
        <p:grpSp>
          <p:nvGrpSpPr>
            <p:cNvPr id="1036" name="Group 19">
              <a:extLst>
                <a:ext uri="{FF2B5EF4-FFF2-40B4-BE49-F238E27FC236}">
                  <a16:creationId xmlns:a16="http://schemas.microsoft.com/office/drawing/2014/main" id="{C7A864EA-9763-4C7A-BDF6-96C9B25AC808}"/>
                </a:ext>
              </a:extLst>
            </p:cNvPr>
            <p:cNvGrpSpPr>
              <a:grpSpLocks/>
            </p:cNvGrpSpPr>
            <p:nvPr/>
          </p:nvGrpSpPr>
          <p:grpSpPr bwMode="auto">
            <a:xfrm rot="6248562">
              <a:off x="343" y="3854"/>
              <a:ext cx="392" cy="424"/>
              <a:chOff x="1727" y="866"/>
              <a:chExt cx="129" cy="157"/>
            </a:xfrm>
          </p:grpSpPr>
          <p:sp>
            <p:nvSpPr>
              <p:cNvPr id="24596" name="Freeform 20">
                <a:extLst>
                  <a:ext uri="{FF2B5EF4-FFF2-40B4-BE49-F238E27FC236}">
                    <a16:creationId xmlns:a16="http://schemas.microsoft.com/office/drawing/2014/main" id="{77149E8F-54FF-4BAC-9471-5A7D9F396FF7}"/>
                  </a:ext>
                </a:extLst>
              </p:cNvPr>
              <p:cNvSpPr>
                <a:spLocks/>
              </p:cNvSpPr>
              <p:nvPr userDrawn="1"/>
            </p:nvSpPr>
            <p:spPr bwMode="ltGray">
              <a:xfrm>
                <a:off x="1727" y="868"/>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97" name="Freeform 21">
                <a:extLst>
                  <a:ext uri="{FF2B5EF4-FFF2-40B4-BE49-F238E27FC236}">
                    <a16:creationId xmlns:a16="http://schemas.microsoft.com/office/drawing/2014/main" id="{9426711F-4B96-4ACD-BE3C-286A9E53D592}"/>
                  </a:ext>
                </a:extLst>
              </p:cNvPr>
              <p:cNvSpPr>
                <a:spLocks/>
              </p:cNvSpPr>
              <p:nvPr userDrawn="1"/>
            </p:nvSpPr>
            <p:spPr bwMode="ltGray">
              <a:xfrm>
                <a:off x="1786" y="896"/>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598" name="Freeform 22">
                <a:extLst>
                  <a:ext uri="{FF2B5EF4-FFF2-40B4-BE49-F238E27FC236}">
                    <a16:creationId xmlns:a16="http://schemas.microsoft.com/office/drawing/2014/main" id="{125097A0-0339-40F9-B6A5-DB6736D3D3BF}"/>
                  </a:ext>
                </a:extLst>
              </p:cNvPr>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grpSp>
          <p:nvGrpSpPr>
            <p:cNvPr id="1037" name="Group 23">
              <a:extLst>
                <a:ext uri="{FF2B5EF4-FFF2-40B4-BE49-F238E27FC236}">
                  <a16:creationId xmlns:a16="http://schemas.microsoft.com/office/drawing/2014/main" id="{3DF3B74D-DE55-46BA-8676-3E065CE44A92}"/>
                </a:ext>
              </a:extLst>
            </p:cNvPr>
            <p:cNvGrpSpPr>
              <a:grpSpLocks/>
            </p:cNvGrpSpPr>
            <p:nvPr/>
          </p:nvGrpSpPr>
          <p:grpSpPr bwMode="auto">
            <a:xfrm rot="5003157">
              <a:off x="249" y="1102"/>
              <a:ext cx="412" cy="500"/>
              <a:chOff x="1727" y="866"/>
              <a:chExt cx="129" cy="157"/>
            </a:xfrm>
          </p:grpSpPr>
          <p:sp>
            <p:nvSpPr>
              <p:cNvPr id="24600" name="Freeform 24">
                <a:extLst>
                  <a:ext uri="{FF2B5EF4-FFF2-40B4-BE49-F238E27FC236}">
                    <a16:creationId xmlns:a16="http://schemas.microsoft.com/office/drawing/2014/main" id="{5AE09F69-040B-4D83-8F0A-6A3D64785AB7}"/>
                  </a:ext>
                </a:extLst>
              </p:cNvPr>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01" name="Freeform 25">
                <a:extLst>
                  <a:ext uri="{FF2B5EF4-FFF2-40B4-BE49-F238E27FC236}">
                    <a16:creationId xmlns:a16="http://schemas.microsoft.com/office/drawing/2014/main" id="{08390F68-5247-4BD7-AEA7-EFA199481EA9}"/>
                  </a:ext>
                </a:extLst>
              </p:cNvPr>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02" name="Freeform 26">
                <a:extLst>
                  <a:ext uri="{FF2B5EF4-FFF2-40B4-BE49-F238E27FC236}">
                    <a16:creationId xmlns:a16="http://schemas.microsoft.com/office/drawing/2014/main" id="{B4F89C45-D922-49DB-991E-4C1A5CECAF6A}"/>
                  </a:ext>
                </a:extLst>
              </p:cNvPr>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grpSp>
          <p:nvGrpSpPr>
            <p:cNvPr id="1038" name="Group 27">
              <a:extLst>
                <a:ext uri="{FF2B5EF4-FFF2-40B4-BE49-F238E27FC236}">
                  <a16:creationId xmlns:a16="http://schemas.microsoft.com/office/drawing/2014/main" id="{6CA48FE0-A8F5-4415-AF99-6C9407FFB144}"/>
                </a:ext>
              </a:extLst>
            </p:cNvPr>
            <p:cNvGrpSpPr>
              <a:grpSpLocks/>
            </p:cNvGrpSpPr>
            <p:nvPr/>
          </p:nvGrpSpPr>
          <p:grpSpPr bwMode="auto">
            <a:xfrm>
              <a:off x="815" y="0"/>
              <a:ext cx="345" cy="367"/>
              <a:chOff x="1727" y="866"/>
              <a:chExt cx="129" cy="157"/>
            </a:xfrm>
          </p:grpSpPr>
          <p:sp>
            <p:nvSpPr>
              <p:cNvPr id="24604" name="Freeform 28">
                <a:extLst>
                  <a:ext uri="{FF2B5EF4-FFF2-40B4-BE49-F238E27FC236}">
                    <a16:creationId xmlns:a16="http://schemas.microsoft.com/office/drawing/2014/main" id="{C411BC69-60CE-4456-9D28-8613364C9F8C}"/>
                  </a:ext>
                </a:extLst>
              </p:cNvPr>
              <p:cNvSpPr>
                <a:spLocks/>
              </p:cNvSpPr>
              <p:nvPr userDrawn="1"/>
            </p:nvSpPr>
            <p:spPr bwMode="ltGray">
              <a:xfrm>
                <a:off x="1727" y="866"/>
                <a:ext cx="41" cy="59"/>
              </a:xfrm>
              <a:custGeom>
                <a:avLst/>
                <a:gdLst/>
                <a:ahLst/>
                <a:cxnLst>
                  <a:cxn ang="0">
                    <a:pos x="83" y="28"/>
                  </a:cxn>
                  <a:cxn ang="0">
                    <a:pos x="27" y="0"/>
                  </a:cxn>
                  <a:cxn ang="0">
                    <a:pos x="0" y="117"/>
                  </a:cxn>
                  <a:cxn ang="0">
                    <a:pos x="83" y="28"/>
                  </a:cxn>
                </a:cxnLst>
                <a:rect l="0" t="0" r="r" b="b"/>
                <a:pathLst>
                  <a:path w="83" h="117">
                    <a:moveTo>
                      <a:pt x="83" y="28"/>
                    </a:moveTo>
                    <a:lnTo>
                      <a:pt x="27" y="0"/>
                    </a:lnTo>
                    <a:lnTo>
                      <a:pt x="0" y="117"/>
                    </a:lnTo>
                    <a:lnTo>
                      <a:pt x="83" y="2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05" name="Freeform 29">
                <a:extLst>
                  <a:ext uri="{FF2B5EF4-FFF2-40B4-BE49-F238E27FC236}">
                    <a16:creationId xmlns:a16="http://schemas.microsoft.com/office/drawing/2014/main" id="{63AC41F2-6A37-4FEE-A175-9EB0DFD4B3D0}"/>
                  </a:ext>
                </a:extLst>
              </p:cNvPr>
              <p:cNvSpPr>
                <a:spLocks/>
              </p:cNvSpPr>
              <p:nvPr userDrawn="1"/>
            </p:nvSpPr>
            <p:spPr bwMode="ltGray">
              <a:xfrm>
                <a:off x="1786" y="894"/>
                <a:ext cx="70" cy="49"/>
              </a:xfrm>
              <a:custGeom>
                <a:avLst/>
                <a:gdLst/>
                <a:ahLst/>
                <a:cxnLst>
                  <a:cxn ang="0">
                    <a:pos x="0" y="98"/>
                  </a:cxn>
                  <a:cxn ang="0">
                    <a:pos x="118" y="0"/>
                  </a:cxn>
                  <a:cxn ang="0">
                    <a:pos x="140" y="49"/>
                  </a:cxn>
                  <a:cxn ang="0">
                    <a:pos x="0" y="98"/>
                  </a:cxn>
                </a:cxnLst>
                <a:rect l="0" t="0" r="r" b="b"/>
                <a:pathLst>
                  <a:path w="140" h="98">
                    <a:moveTo>
                      <a:pt x="0" y="98"/>
                    </a:moveTo>
                    <a:lnTo>
                      <a:pt x="118" y="0"/>
                    </a:lnTo>
                    <a:lnTo>
                      <a:pt x="140" y="49"/>
                    </a:lnTo>
                    <a:lnTo>
                      <a:pt x="0" y="98"/>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06" name="Freeform 30">
                <a:extLst>
                  <a:ext uri="{FF2B5EF4-FFF2-40B4-BE49-F238E27FC236}">
                    <a16:creationId xmlns:a16="http://schemas.microsoft.com/office/drawing/2014/main" id="{2E09B3A0-D725-4A42-89F8-AF419D5450F1}"/>
                  </a:ext>
                </a:extLst>
              </p:cNvPr>
              <p:cNvSpPr>
                <a:spLocks/>
              </p:cNvSpPr>
              <p:nvPr userDrawn="1"/>
            </p:nvSpPr>
            <p:spPr bwMode="ltGray">
              <a:xfrm>
                <a:off x="1772" y="998"/>
                <a:ext cx="73" cy="25"/>
              </a:xfrm>
              <a:custGeom>
                <a:avLst/>
                <a:gdLst/>
                <a:ahLst/>
                <a:cxnLst>
                  <a:cxn ang="0">
                    <a:pos x="0" y="7"/>
                  </a:cxn>
                  <a:cxn ang="0">
                    <a:pos x="145" y="0"/>
                  </a:cxn>
                  <a:cxn ang="0">
                    <a:pos x="131" y="49"/>
                  </a:cxn>
                  <a:cxn ang="0">
                    <a:pos x="0" y="7"/>
                  </a:cxn>
                </a:cxnLst>
                <a:rect l="0" t="0" r="r" b="b"/>
                <a:pathLst>
                  <a:path w="145" h="49">
                    <a:moveTo>
                      <a:pt x="0" y="7"/>
                    </a:moveTo>
                    <a:lnTo>
                      <a:pt x="145" y="0"/>
                    </a:lnTo>
                    <a:lnTo>
                      <a:pt x="131" y="49"/>
                    </a:lnTo>
                    <a:lnTo>
                      <a:pt x="0" y="7"/>
                    </a:lnTo>
                    <a:close/>
                  </a:path>
                </a:pathLst>
              </a:custGeom>
              <a:solidFill>
                <a:schemeClr val="bg2"/>
              </a:solidFill>
              <a:ln w="9525">
                <a:noFill/>
                <a:round/>
                <a:headEnd/>
                <a:tailEnd/>
              </a:ln>
            </p:spPr>
            <p:txBody>
              <a:bodyPr/>
              <a:lstStyle/>
              <a:p>
                <a:pPr fontAlgn="auto">
                  <a:spcBef>
                    <a:spcPts val="0"/>
                  </a:spcBef>
                  <a:spcAft>
                    <a:spcPts val="0"/>
                  </a:spcAft>
                  <a:defRPr/>
                </a:pPr>
                <a:endParaRPr lang="tr-TR">
                  <a:latin typeface="+mn-lt"/>
                  <a:cs typeface="+mn-cs"/>
                </a:endParaRPr>
              </a:p>
            </p:txBody>
          </p:sp>
        </p:grpSp>
        <p:sp>
          <p:nvSpPr>
            <p:cNvPr id="24607" name="Freeform 31">
              <a:extLst>
                <a:ext uri="{FF2B5EF4-FFF2-40B4-BE49-F238E27FC236}">
                  <a16:creationId xmlns:a16="http://schemas.microsoft.com/office/drawing/2014/main" id="{AC22A77C-6E82-4192-9335-6E933D6F11EA}"/>
                </a:ext>
              </a:extLst>
            </p:cNvPr>
            <p:cNvSpPr>
              <a:spLocks/>
            </p:cNvSpPr>
            <p:nvPr/>
          </p:nvSpPr>
          <p:spPr bwMode="ltGray">
            <a:xfrm>
              <a:off x="87" y="94"/>
              <a:ext cx="699" cy="756"/>
            </a:xfrm>
            <a:custGeom>
              <a:avLst/>
              <a:gdLst/>
              <a:ahLst/>
              <a:cxnLst>
                <a:cxn ang="0">
                  <a:pos x="1" y="392"/>
                </a:cxn>
                <a:cxn ang="0">
                  <a:pos x="3" y="252"/>
                </a:cxn>
                <a:cxn ang="0">
                  <a:pos x="21" y="210"/>
                </a:cxn>
                <a:cxn ang="0">
                  <a:pos x="29" y="182"/>
                </a:cxn>
                <a:cxn ang="0">
                  <a:pos x="39" y="154"/>
                </a:cxn>
                <a:cxn ang="0">
                  <a:pos x="51" y="138"/>
                </a:cxn>
                <a:cxn ang="0">
                  <a:pos x="111" y="74"/>
                </a:cxn>
                <a:cxn ang="0">
                  <a:pos x="169" y="30"/>
                </a:cxn>
                <a:cxn ang="0">
                  <a:pos x="225" y="10"/>
                </a:cxn>
                <a:cxn ang="0">
                  <a:pos x="249" y="4"/>
                </a:cxn>
                <a:cxn ang="0">
                  <a:pos x="265" y="0"/>
                </a:cxn>
                <a:cxn ang="0">
                  <a:pos x="357" y="2"/>
                </a:cxn>
                <a:cxn ang="0">
                  <a:pos x="385" y="6"/>
                </a:cxn>
                <a:cxn ang="0">
                  <a:pos x="489" y="40"/>
                </a:cxn>
                <a:cxn ang="0">
                  <a:pos x="619" y="128"/>
                </a:cxn>
                <a:cxn ang="0">
                  <a:pos x="653" y="178"/>
                </a:cxn>
                <a:cxn ang="0">
                  <a:pos x="693" y="322"/>
                </a:cxn>
                <a:cxn ang="0">
                  <a:pos x="687" y="434"/>
                </a:cxn>
                <a:cxn ang="0">
                  <a:pos x="665" y="538"/>
                </a:cxn>
                <a:cxn ang="0">
                  <a:pos x="639" y="564"/>
                </a:cxn>
                <a:cxn ang="0">
                  <a:pos x="631" y="580"/>
                </a:cxn>
                <a:cxn ang="0">
                  <a:pos x="607" y="588"/>
                </a:cxn>
                <a:cxn ang="0">
                  <a:pos x="473" y="664"/>
                </a:cxn>
                <a:cxn ang="0">
                  <a:pos x="449" y="678"/>
                </a:cxn>
                <a:cxn ang="0">
                  <a:pos x="405" y="684"/>
                </a:cxn>
                <a:cxn ang="0">
                  <a:pos x="375" y="690"/>
                </a:cxn>
                <a:cxn ang="0">
                  <a:pos x="267" y="684"/>
                </a:cxn>
                <a:cxn ang="0">
                  <a:pos x="259" y="722"/>
                </a:cxn>
                <a:cxn ang="0">
                  <a:pos x="241" y="756"/>
                </a:cxn>
                <a:cxn ang="0">
                  <a:pos x="185" y="728"/>
                </a:cxn>
                <a:cxn ang="0">
                  <a:pos x="163" y="720"/>
                </a:cxn>
                <a:cxn ang="0">
                  <a:pos x="151" y="716"/>
                </a:cxn>
                <a:cxn ang="0">
                  <a:pos x="195" y="674"/>
                </a:cxn>
                <a:cxn ang="0">
                  <a:pos x="211" y="644"/>
                </a:cxn>
                <a:cxn ang="0">
                  <a:pos x="209" y="626"/>
                </a:cxn>
                <a:cxn ang="0">
                  <a:pos x="195" y="620"/>
                </a:cxn>
                <a:cxn ang="0">
                  <a:pos x="165" y="596"/>
                </a:cxn>
                <a:cxn ang="0">
                  <a:pos x="99" y="534"/>
                </a:cxn>
                <a:cxn ang="0">
                  <a:pos x="61" y="506"/>
                </a:cxn>
                <a:cxn ang="0">
                  <a:pos x="23" y="470"/>
                </a:cxn>
                <a:cxn ang="0">
                  <a:pos x="7" y="434"/>
                </a:cxn>
                <a:cxn ang="0">
                  <a:pos x="5" y="396"/>
                </a:cxn>
                <a:cxn ang="0">
                  <a:pos x="1" y="392"/>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000"/>
              </a:schemeClr>
            </a:solidFill>
            <a:ln w="9525">
              <a:noFill/>
              <a:round/>
              <a:headEnd/>
              <a:tailEnd/>
            </a:ln>
            <a:effectLst/>
          </p:spPr>
          <p:txBody>
            <a:bodyPr/>
            <a:lstStyle/>
            <a:p>
              <a:pPr fontAlgn="auto">
                <a:spcBef>
                  <a:spcPts val="0"/>
                </a:spcBef>
                <a:spcAft>
                  <a:spcPts val="0"/>
                </a:spcAft>
                <a:defRPr/>
              </a:pPr>
              <a:endParaRPr lang="tr-TR">
                <a:latin typeface="+mn-lt"/>
                <a:cs typeface="+mn-cs"/>
              </a:endParaRPr>
            </a:p>
          </p:txBody>
        </p:sp>
        <p:sp>
          <p:nvSpPr>
            <p:cNvPr id="24608" name="Freeform 32">
              <a:extLst>
                <a:ext uri="{FF2B5EF4-FFF2-40B4-BE49-F238E27FC236}">
                  <a16:creationId xmlns:a16="http://schemas.microsoft.com/office/drawing/2014/main" id="{B4CA0B03-F9D1-4F31-816C-5FAD06FC6CA5}"/>
                </a:ext>
              </a:extLst>
            </p:cNvPr>
            <p:cNvSpPr>
              <a:spLocks/>
            </p:cNvSpPr>
            <p:nvPr/>
          </p:nvSpPr>
          <p:spPr bwMode="ltGray">
            <a:xfrm rot="828663">
              <a:off x="242" y="3404"/>
              <a:ext cx="132" cy="167"/>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09" name="Freeform 33">
              <a:extLst>
                <a:ext uri="{FF2B5EF4-FFF2-40B4-BE49-F238E27FC236}">
                  <a16:creationId xmlns:a16="http://schemas.microsoft.com/office/drawing/2014/main" id="{1AB31C34-11FB-4C0B-8C32-EC73EA1AE285}"/>
                </a:ext>
              </a:extLst>
            </p:cNvPr>
            <p:cNvSpPr>
              <a:spLocks/>
            </p:cNvSpPr>
            <p:nvPr/>
          </p:nvSpPr>
          <p:spPr bwMode="ltGray">
            <a:xfrm rot="828663">
              <a:off x="266" y="3592"/>
              <a:ext cx="66" cy="43"/>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0" name="Freeform 34">
              <a:extLst>
                <a:ext uri="{FF2B5EF4-FFF2-40B4-BE49-F238E27FC236}">
                  <a16:creationId xmlns:a16="http://schemas.microsoft.com/office/drawing/2014/main" id="{9B93008A-5CEB-482F-9CB3-2235216ECC01}"/>
                </a:ext>
              </a:extLst>
            </p:cNvPr>
            <p:cNvSpPr>
              <a:spLocks/>
            </p:cNvSpPr>
            <p:nvPr/>
          </p:nvSpPr>
          <p:spPr bwMode="ltGray">
            <a:xfrm>
              <a:off x="11" y="4110"/>
              <a:ext cx="118" cy="209"/>
            </a:xfrm>
            <a:custGeom>
              <a:avLst/>
              <a:gdLst/>
              <a:ahLst/>
              <a:cxnLst>
                <a:cxn ang="0">
                  <a:pos x="0" y="0"/>
                </a:cxn>
                <a:cxn ang="0">
                  <a:pos x="6" y="8"/>
                </a:cxn>
                <a:cxn ang="0">
                  <a:pos x="15" y="19"/>
                </a:cxn>
                <a:cxn ang="0">
                  <a:pos x="26" y="33"/>
                </a:cxn>
                <a:cxn ang="0">
                  <a:pos x="38" y="51"/>
                </a:cxn>
                <a:cxn ang="0">
                  <a:pos x="54" y="72"/>
                </a:cxn>
                <a:cxn ang="0">
                  <a:pos x="67" y="94"/>
                </a:cxn>
                <a:cxn ang="0">
                  <a:pos x="79" y="119"/>
                </a:cxn>
                <a:cxn ang="0">
                  <a:pos x="87" y="146"/>
                </a:cxn>
                <a:cxn ang="0">
                  <a:pos x="94" y="175"/>
                </a:cxn>
                <a:cxn ang="0">
                  <a:pos x="91" y="209"/>
                </a:cxn>
                <a:cxn ang="0">
                  <a:pos x="118" y="209"/>
                </a:cxn>
                <a:cxn ang="0">
                  <a:pos x="117" y="177"/>
                </a:cxn>
                <a:cxn ang="0">
                  <a:pos x="104" y="119"/>
                </a:cxn>
                <a:cxn ang="0">
                  <a:pos x="82" y="69"/>
                </a:cxn>
                <a:cxn ang="0">
                  <a:pos x="47" y="27"/>
                </a:cxn>
                <a:cxn ang="0">
                  <a:pos x="0" y="0"/>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1" name="Freeform 35">
              <a:extLst>
                <a:ext uri="{FF2B5EF4-FFF2-40B4-BE49-F238E27FC236}">
                  <a16:creationId xmlns:a16="http://schemas.microsoft.com/office/drawing/2014/main" id="{A4813DC6-F09E-4B16-BE0D-FE2D79046B28}"/>
                </a:ext>
              </a:extLst>
            </p:cNvPr>
            <p:cNvSpPr>
              <a:spLocks/>
            </p:cNvSpPr>
            <p:nvPr/>
          </p:nvSpPr>
          <p:spPr bwMode="ltGray">
            <a:xfrm>
              <a:off x="0" y="3968"/>
              <a:ext cx="130" cy="128"/>
            </a:xfrm>
            <a:custGeom>
              <a:avLst/>
              <a:gdLst/>
              <a:ahLst/>
              <a:cxnLst>
                <a:cxn ang="0">
                  <a:pos x="103" y="0"/>
                </a:cxn>
                <a:cxn ang="0">
                  <a:pos x="130" y="128"/>
                </a:cxn>
                <a:cxn ang="0">
                  <a:pos x="125" y="126"/>
                </a:cxn>
                <a:cxn ang="0">
                  <a:pos x="111" y="121"/>
                </a:cxn>
                <a:cxn ang="0">
                  <a:pos x="92" y="111"/>
                </a:cxn>
                <a:cxn ang="0">
                  <a:pos x="68" y="103"/>
                </a:cxn>
                <a:cxn ang="0">
                  <a:pos x="41" y="94"/>
                </a:cxn>
                <a:cxn ang="0">
                  <a:pos x="19" y="90"/>
                </a:cxn>
                <a:cxn ang="0">
                  <a:pos x="0" y="93"/>
                </a:cxn>
                <a:cxn ang="0">
                  <a:pos x="0" y="72"/>
                </a:cxn>
                <a:cxn ang="0">
                  <a:pos x="12" y="70"/>
                </a:cxn>
                <a:cxn ang="0">
                  <a:pos x="24" y="66"/>
                </a:cxn>
                <a:cxn ang="0">
                  <a:pos x="38" y="66"/>
                </a:cxn>
                <a:cxn ang="0">
                  <a:pos x="51" y="67"/>
                </a:cxn>
                <a:cxn ang="0">
                  <a:pos x="65" y="70"/>
                </a:cxn>
                <a:cxn ang="0">
                  <a:pos x="78" y="78"/>
                </a:cxn>
                <a:cxn ang="0">
                  <a:pos x="81" y="74"/>
                </a:cxn>
                <a:cxn ang="0">
                  <a:pos x="81" y="58"/>
                </a:cxn>
                <a:cxn ang="0">
                  <a:pos x="82" y="37"/>
                </a:cxn>
                <a:cxn ang="0">
                  <a:pos x="82" y="29"/>
                </a:cxn>
                <a:cxn ang="0">
                  <a:pos x="80" y="29"/>
                </a:cxn>
                <a:cxn ang="0">
                  <a:pos x="77" y="27"/>
                </a:cxn>
                <a:cxn ang="0">
                  <a:pos x="76" y="22"/>
                </a:cxn>
                <a:cxn ang="0">
                  <a:pos x="75" y="19"/>
                </a:cxn>
                <a:cxn ang="0">
                  <a:pos x="76" y="15"/>
                </a:cxn>
                <a:cxn ang="0">
                  <a:pos x="79" y="10"/>
                </a:cxn>
                <a:cxn ang="0">
                  <a:pos x="89" y="6"/>
                </a:cxn>
                <a:cxn ang="0">
                  <a:pos x="103" y="0"/>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2" name="Freeform 36">
              <a:extLst>
                <a:ext uri="{FF2B5EF4-FFF2-40B4-BE49-F238E27FC236}">
                  <a16:creationId xmlns:a16="http://schemas.microsoft.com/office/drawing/2014/main" id="{6F521C74-6E8F-4FAB-BC69-A0F921D630F7}"/>
                </a:ext>
              </a:extLst>
            </p:cNvPr>
            <p:cNvSpPr>
              <a:spLocks/>
            </p:cNvSpPr>
            <p:nvPr/>
          </p:nvSpPr>
          <p:spPr bwMode="ltGray">
            <a:xfrm>
              <a:off x="0" y="3949"/>
              <a:ext cx="47" cy="86"/>
            </a:xfrm>
            <a:custGeom>
              <a:avLst/>
              <a:gdLst/>
              <a:ahLst/>
              <a:cxnLst>
                <a:cxn ang="0">
                  <a:pos x="37" y="0"/>
                </a:cxn>
                <a:cxn ang="0">
                  <a:pos x="15" y="37"/>
                </a:cxn>
                <a:cxn ang="0">
                  <a:pos x="0" y="59"/>
                </a:cxn>
                <a:cxn ang="0">
                  <a:pos x="0" y="86"/>
                </a:cxn>
                <a:cxn ang="0">
                  <a:pos x="8" y="82"/>
                </a:cxn>
                <a:cxn ang="0">
                  <a:pos x="20" y="73"/>
                </a:cxn>
                <a:cxn ang="0">
                  <a:pos x="33" y="63"/>
                </a:cxn>
                <a:cxn ang="0">
                  <a:pos x="42" y="51"/>
                </a:cxn>
                <a:cxn ang="0">
                  <a:pos x="47" y="36"/>
                </a:cxn>
                <a:cxn ang="0">
                  <a:pos x="46" y="19"/>
                </a:cxn>
                <a:cxn ang="0">
                  <a:pos x="37" y="0"/>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3" name="Freeform 37">
              <a:extLst>
                <a:ext uri="{FF2B5EF4-FFF2-40B4-BE49-F238E27FC236}">
                  <a16:creationId xmlns:a16="http://schemas.microsoft.com/office/drawing/2014/main" id="{83C5E92D-9638-407D-A69E-1B150C6154DD}"/>
                </a:ext>
              </a:extLst>
            </p:cNvPr>
            <p:cNvSpPr>
              <a:spLocks/>
            </p:cNvSpPr>
            <p:nvPr/>
          </p:nvSpPr>
          <p:spPr bwMode="ltGray">
            <a:xfrm>
              <a:off x="0" y="3239"/>
              <a:ext cx="497" cy="740"/>
            </a:xfrm>
            <a:custGeom>
              <a:avLst/>
              <a:gdLst/>
              <a:ahLst/>
              <a:cxnLst>
                <a:cxn ang="0">
                  <a:pos x="0" y="13"/>
                </a:cxn>
                <a:cxn ang="0">
                  <a:pos x="41" y="4"/>
                </a:cxn>
                <a:cxn ang="0">
                  <a:pos x="101" y="0"/>
                </a:cxn>
                <a:cxn ang="0">
                  <a:pos x="170" y="4"/>
                </a:cxn>
                <a:cxn ang="0">
                  <a:pos x="248" y="21"/>
                </a:cxn>
                <a:cxn ang="0">
                  <a:pos x="323" y="50"/>
                </a:cxn>
                <a:cxn ang="0">
                  <a:pos x="382" y="90"/>
                </a:cxn>
                <a:cxn ang="0">
                  <a:pos x="428" y="141"/>
                </a:cxn>
                <a:cxn ang="0">
                  <a:pos x="463" y="199"/>
                </a:cxn>
                <a:cxn ang="0">
                  <a:pos x="485" y="262"/>
                </a:cxn>
                <a:cxn ang="0">
                  <a:pos x="496" y="327"/>
                </a:cxn>
                <a:cxn ang="0">
                  <a:pos x="497" y="396"/>
                </a:cxn>
                <a:cxn ang="0">
                  <a:pos x="487" y="462"/>
                </a:cxn>
                <a:cxn ang="0">
                  <a:pos x="470" y="527"/>
                </a:cxn>
                <a:cxn ang="0">
                  <a:pos x="443" y="586"/>
                </a:cxn>
                <a:cxn ang="0">
                  <a:pos x="406" y="639"/>
                </a:cxn>
                <a:cxn ang="0">
                  <a:pos x="364" y="683"/>
                </a:cxn>
                <a:cxn ang="0">
                  <a:pos x="315" y="715"/>
                </a:cxn>
                <a:cxn ang="0">
                  <a:pos x="259" y="736"/>
                </a:cxn>
                <a:cxn ang="0">
                  <a:pos x="198" y="740"/>
                </a:cxn>
                <a:cxn ang="0">
                  <a:pos x="131" y="727"/>
                </a:cxn>
                <a:cxn ang="0">
                  <a:pos x="167" y="728"/>
                </a:cxn>
                <a:cxn ang="0">
                  <a:pos x="204" y="718"/>
                </a:cxn>
                <a:cxn ang="0">
                  <a:pos x="238" y="700"/>
                </a:cxn>
                <a:cxn ang="0">
                  <a:pos x="272" y="670"/>
                </a:cxn>
                <a:cxn ang="0">
                  <a:pos x="304" y="635"/>
                </a:cxn>
                <a:cxn ang="0">
                  <a:pos x="333" y="594"/>
                </a:cxn>
                <a:cxn ang="0">
                  <a:pos x="358" y="549"/>
                </a:cxn>
                <a:cxn ang="0">
                  <a:pos x="381" y="500"/>
                </a:cxn>
                <a:cxn ang="0">
                  <a:pos x="396" y="449"/>
                </a:cxn>
                <a:cxn ang="0">
                  <a:pos x="408" y="397"/>
                </a:cxn>
                <a:cxn ang="0">
                  <a:pos x="414" y="346"/>
                </a:cxn>
                <a:cxn ang="0">
                  <a:pos x="412" y="296"/>
                </a:cxn>
                <a:cxn ang="0">
                  <a:pos x="402" y="251"/>
                </a:cxn>
                <a:cxn ang="0">
                  <a:pos x="384" y="208"/>
                </a:cxn>
                <a:cxn ang="0">
                  <a:pos x="357" y="172"/>
                </a:cxn>
                <a:cxn ang="0">
                  <a:pos x="320" y="142"/>
                </a:cxn>
                <a:cxn ang="0">
                  <a:pos x="260" y="107"/>
                </a:cxn>
                <a:cxn ang="0">
                  <a:pos x="203" y="82"/>
                </a:cxn>
                <a:cxn ang="0">
                  <a:pos x="154" y="65"/>
                </a:cxn>
                <a:cxn ang="0">
                  <a:pos x="108" y="56"/>
                </a:cxn>
                <a:cxn ang="0">
                  <a:pos x="68" y="55"/>
                </a:cxn>
                <a:cxn ang="0">
                  <a:pos x="32" y="61"/>
                </a:cxn>
                <a:cxn ang="0">
                  <a:pos x="0" y="70"/>
                </a:cxn>
                <a:cxn ang="0">
                  <a:pos x="0" y="13"/>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4" name="Freeform 38">
              <a:extLst>
                <a:ext uri="{FF2B5EF4-FFF2-40B4-BE49-F238E27FC236}">
                  <a16:creationId xmlns:a16="http://schemas.microsoft.com/office/drawing/2014/main" id="{CBD0B1EF-2E69-42AE-B438-F5C36A18821E}"/>
                </a:ext>
              </a:extLst>
            </p:cNvPr>
            <p:cNvSpPr>
              <a:spLocks/>
            </p:cNvSpPr>
            <p:nvPr/>
          </p:nvSpPr>
          <p:spPr bwMode="ltGray">
            <a:xfrm rot="1584153">
              <a:off x="20" y="410"/>
              <a:ext cx="344" cy="245"/>
            </a:xfrm>
            <a:custGeom>
              <a:avLst/>
              <a:gdLst/>
              <a:ahLst/>
              <a:cxnLst>
                <a:cxn ang="0">
                  <a:pos x="0" y="0"/>
                </a:cxn>
                <a:cxn ang="0">
                  <a:pos x="0" y="25"/>
                </a:cxn>
                <a:cxn ang="0">
                  <a:pos x="3" y="50"/>
                </a:cxn>
                <a:cxn ang="0">
                  <a:pos x="6" y="75"/>
                </a:cxn>
                <a:cxn ang="0">
                  <a:pos x="11" y="98"/>
                </a:cxn>
                <a:cxn ang="0">
                  <a:pos x="18" y="119"/>
                </a:cxn>
                <a:cxn ang="0">
                  <a:pos x="27" y="141"/>
                </a:cxn>
                <a:cxn ang="0">
                  <a:pos x="38" y="161"/>
                </a:cxn>
                <a:cxn ang="0">
                  <a:pos x="51" y="178"/>
                </a:cxn>
                <a:cxn ang="0">
                  <a:pos x="67" y="194"/>
                </a:cxn>
                <a:cxn ang="0">
                  <a:pos x="86" y="208"/>
                </a:cxn>
                <a:cxn ang="0">
                  <a:pos x="106" y="219"/>
                </a:cxn>
                <a:cxn ang="0">
                  <a:pos x="131" y="228"/>
                </a:cxn>
                <a:cxn ang="0">
                  <a:pos x="158" y="234"/>
                </a:cxn>
                <a:cxn ang="0">
                  <a:pos x="188" y="237"/>
                </a:cxn>
                <a:cxn ang="0">
                  <a:pos x="220" y="236"/>
                </a:cxn>
                <a:cxn ang="0">
                  <a:pos x="257" y="232"/>
                </a:cxn>
                <a:cxn ang="0">
                  <a:pos x="224" y="227"/>
                </a:cxn>
                <a:cxn ang="0">
                  <a:pos x="195" y="220"/>
                </a:cxn>
                <a:cxn ang="0">
                  <a:pos x="170" y="212"/>
                </a:cxn>
                <a:cxn ang="0">
                  <a:pos x="148" y="204"/>
                </a:cxn>
                <a:cxn ang="0">
                  <a:pos x="128" y="193"/>
                </a:cxn>
                <a:cxn ang="0">
                  <a:pos x="112" y="182"/>
                </a:cxn>
                <a:cxn ang="0">
                  <a:pos x="97" y="169"/>
                </a:cxn>
                <a:cxn ang="0">
                  <a:pos x="84" y="155"/>
                </a:cxn>
                <a:cxn ang="0">
                  <a:pos x="72" y="141"/>
                </a:cxn>
                <a:cxn ang="0">
                  <a:pos x="61" y="125"/>
                </a:cxn>
                <a:cxn ang="0">
                  <a:pos x="52" y="107"/>
                </a:cxn>
                <a:cxn ang="0">
                  <a:pos x="43" y="88"/>
                </a:cxn>
                <a:cxn ang="0">
                  <a:pos x="33" y="69"/>
                </a:cxn>
                <a:cxn ang="0">
                  <a:pos x="23" y="47"/>
                </a:cxn>
                <a:cxn ang="0">
                  <a:pos x="12" y="24"/>
                </a:cxn>
                <a:cxn ang="0">
                  <a:pos x="0" y="0"/>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5" name="Freeform 39">
              <a:extLst>
                <a:ext uri="{FF2B5EF4-FFF2-40B4-BE49-F238E27FC236}">
                  <a16:creationId xmlns:a16="http://schemas.microsoft.com/office/drawing/2014/main" id="{E0C37548-3784-4CCE-B266-AC72B387587C}"/>
                </a:ext>
              </a:extLst>
            </p:cNvPr>
            <p:cNvSpPr>
              <a:spLocks/>
            </p:cNvSpPr>
            <p:nvPr/>
          </p:nvSpPr>
          <p:spPr bwMode="ltGray">
            <a:xfrm rot="1584153">
              <a:off x="242" y="756"/>
              <a:ext cx="167" cy="115"/>
            </a:xfrm>
            <a:custGeom>
              <a:avLst/>
              <a:gdLst/>
              <a:ahLst/>
              <a:cxnLst>
                <a:cxn ang="0">
                  <a:pos x="77" y="0"/>
                </a:cxn>
                <a:cxn ang="0">
                  <a:pos x="124" y="108"/>
                </a:cxn>
                <a:cxn ang="0">
                  <a:pos x="120" y="107"/>
                </a:cxn>
                <a:cxn ang="0">
                  <a:pos x="107" y="105"/>
                </a:cxn>
                <a:cxn ang="0">
                  <a:pos x="89" y="101"/>
                </a:cxn>
                <a:cxn ang="0">
                  <a:pos x="68" y="99"/>
                </a:cxn>
                <a:cxn ang="0">
                  <a:pos x="45" y="97"/>
                </a:cxn>
                <a:cxn ang="0">
                  <a:pos x="25" y="98"/>
                </a:cxn>
                <a:cxn ang="0">
                  <a:pos x="9" y="102"/>
                </a:cxn>
                <a:cxn ang="0">
                  <a:pos x="0" y="110"/>
                </a:cxn>
                <a:cxn ang="0">
                  <a:pos x="4" y="98"/>
                </a:cxn>
                <a:cxn ang="0">
                  <a:pos x="8" y="89"/>
                </a:cxn>
                <a:cxn ang="0">
                  <a:pos x="16" y="82"/>
                </a:cxn>
                <a:cxn ang="0">
                  <a:pos x="25" y="76"/>
                </a:cxn>
                <a:cxn ang="0">
                  <a:pos x="36" y="72"/>
                </a:cxn>
                <a:cxn ang="0">
                  <a:pos x="47" y="71"/>
                </a:cxn>
                <a:cxn ang="0">
                  <a:pos x="59" y="71"/>
                </a:cxn>
                <a:cxn ang="0">
                  <a:pos x="72" y="74"/>
                </a:cxn>
                <a:cxn ang="0">
                  <a:pos x="73" y="71"/>
                </a:cxn>
                <a:cxn ang="0">
                  <a:pos x="70" y="56"/>
                </a:cxn>
                <a:cxn ang="0">
                  <a:pos x="67" y="38"/>
                </a:cxn>
                <a:cxn ang="0">
                  <a:pos x="65" y="30"/>
                </a:cxn>
                <a:cxn ang="0">
                  <a:pos x="63" y="30"/>
                </a:cxn>
                <a:cxn ang="0">
                  <a:pos x="61" y="29"/>
                </a:cxn>
                <a:cxn ang="0">
                  <a:pos x="59" y="26"/>
                </a:cxn>
                <a:cxn ang="0">
                  <a:pos x="57" y="23"/>
                </a:cxn>
                <a:cxn ang="0">
                  <a:pos x="57" y="19"/>
                </a:cxn>
                <a:cxn ang="0">
                  <a:pos x="59" y="14"/>
                </a:cxn>
                <a:cxn ang="0">
                  <a:pos x="66" y="8"/>
                </a:cxn>
                <a:cxn ang="0">
                  <a:pos x="77" y="0"/>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6" name="Freeform 40">
              <a:extLst>
                <a:ext uri="{FF2B5EF4-FFF2-40B4-BE49-F238E27FC236}">
                  <a16:creationId xmlns:a16="http://schemas.microsoft.com/office/drawing/2014/main" id="{ABA77F23-CE60-4B11-8603-1F71B9B72471}"/>
                </a:ext>
              </a:extLst>
            </p:cNvPr>
            <p:cNvSpPr>
              <a:spLocks/>
            </p:cNvSpPr>
            <p:nvPr/>
          </p:nvSpPr>
          <p:spPr bwMode="ltGray">
            <a:xfrm rot="1584153">
              <a:off x="574" y="286"/>
              <a:ext cx="147" cy="160"/>
            </a:xfrm>
            <a:custGeom>
              <a:avLst/>
              <a:gdLst/>
              <a:ahLst/>
              <a:cxnLst>
                <a:cxn ang="0">
                  <a:pos x="0" y="0"/>
                </a:cxn>
                <a:cxn ang="0">
                  <a:pos x="5" y="1"/>
                </a:cxn>
                <a:cxn ang="0">
                  <a:pos x="18" y="5"/>
                </a:cxn>
                <a:cxn ang="0">
                  <a:pos x="37" y="12"/>
                </a:cxn>
                <a:cxn ang="0">
                  <a:pos x="58" y="24"/>
                </a:cxn>
                <a:cxn ang="0">
                  <a:pos x="78" y="44"/>
                </a:cxn>
                <a:cxn ang="0">
                  <a:pos x="96" y="71"/>
                </a:cxn>
                <a:cxn ang="0">
                  <a:pos x="107" y="108"/>
                </a:cxn>
                <a:cxn ang="0">
                  <a:pos x="109" y="156"/>
                </a:cxn>
                <a:cxn ang="0">
                  <a:pos x="105" y="156"/>
                </a:cxn>
                <a:cxn ang="0">
                  <a:pos x="99" y="156"/>
                </a:cxn>
                <a:cxn ang="0">
                  <a:pos x="93" y="156"/>
                </a:cxn>
                <a:cxn ang="0">
                  <a:pos x="87" y="154"/>
                </a:cxn>
                <a:cxn ang="0">
                  <a:pos x="81" y="153"/>
                </a:cxn>
                <a:cxn ang="0">
                  <a:pos x="74" y="150"/>
                </a:cxn>
                <a:cxn ang="0">
                  <a:pos x="66" y="145"/>
                </a:cxn>
                <a:cxn ang="0">
                  <a:pos x="58" y="139"/>
                </a:cxn>
                <a:cxn ang="0">
                  <a:pos x="53" y="126"/>
                </a:cxn>
                <a:cxn ang="0">
                  <a:pos x="53" y="111"/>
                </a:cxn>
                <a:cxn ang="0">
                  <a:pos x="56" y="96"/>
                </a:cxn>
                <a:cxn ang="0">
                  <a:pos x="59" y="80"/>
                </a:cxn>
                <a:cxn ang="0">
                  <a:pos x="56" y="62"/>
                </a:cxn>
                <a:cxn ang="0">
                  <a:pos x="48" y="43"/>
                </a:cxn>
                <a:cxn ang="0">
                  <a:pos x="31" y="23"/>
                </a:cxn>
                <a:cxn ang="0">
                  <a:pos x="0" y="0"/>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7" name="Freeform 41">
              <a:extLst>
                <a:ext uri="{FF2B5EF4-FFF2-40B4-BE49-F238E27FC236}">
                  <a16:creationId xmlns:a16="http://schemas.microsoft.com/office/drawing/2014/main" id="{AF6D0728-142F-42EC-A7D2-C8E6F8E9041A}"/>
                </a:ext>
              </a:extLst>
            </p:cNvPr>
            <p:cNvSpPr>
              <a:spLocks/>
            </p:cNvSpPr>
            <p:nvPr/>
          </p:nvSpPr>
          <p:spPr bwMode="ltGray">
            <a:xfrm rot="1584153">
              <a:off x="236" y="721"/>
              <a:ext cx="62" cy="97"/>
            </a:xfrm>
            <a:custGeom>
              <a:avLst/>
              <a:gdLst/>
              <a:ahLst/>
              <a:cxnLst>
                <a:cxn ang="0">
                  <a:pos x="31" y="0"/>
                </a:cxn>
                <a:cxn ang="0">
                  <a:pos x="20" y="38"/>
                </a:cxn>
                <a:cxn ang="0">
                  <a:pos x="15" y="62"/>
                </a:cxn>
                <a:cxn ang="0">
                  <a:pos x="11" y="79"/>
                </a:cxn>
                <a:cxn ang="0">
                  <a:pos x="0" y="94"/>
                </a:cxn>
                <a:cxn ang="0">
                  <a:pos x="12" y="88"/>
                </a:cxn>
                <a:cxn ang="0">
                  <a:pos x="23" y="80"/>
                </a:cxn>
                <a:cxn ang="0">
                  <a:pos x="32" y="69"/>
                </a:cxn>
                <a:cxn ang="0">
                  <a:pos x="40" y="57"/>
                </a:cxn>
                <a:cxn ang="0">
                  <a:pos x="45" y="44"/>
                </a:cxn>
                <a:cxn ang="0">
                  <a:pos x="46" y="30"/>
                </a:cxn>
                <a:cxn ang="0">
                  <a:pos x="42" y="15"/>
                </a:cxn>
                <a:cxn ang="0">
                  <a:pos x="31" y="0"/>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8" name="Freeform 42">
              <a:extLst>
                <a:ext uri="{FF2B5EF4-FFF2-40B4-BE49-F238E27FC236}">
                  <a16:creationId xmlns:a16="http://schemas.microsoft.com/office/drawing/2014/main" id="{467CD887-3CE5-430F-BD92-DBEBD538EC8C}"/>
                </a:ext>
              </a:extLst>
            </p:cNvPr>
            <p:cNvSpPr>
              <a:spLocks/>
            </p:cNvSpPr>
            <p:nvPr/>
          </p:nvSpPr>
          <p:spPr bwMode="ltGray">
            <a:xfrm rot="1584153">
              <a:off x="585" y="466"/>
              <a:ext cx="72" cy="41"/>
            </a:xfrm>
            <a:custGeom>
              <a:avLst/>
              <a:gdLst/>
              <a:ahLst/>
              <a:cxnLst>
                <a:cxn ang="0">
                  <a:pos x="0" y="0"/>
                </a:cxn>
                <a:cxn ang="0">
                  <a:pos x="1" y="1"/>
                </a:cxn>
                <a:cxn ang="0">
                  <a:pos x="6" y="3"/>
                </a:cxn>
                <a:cxn ang="0">
                  <a:pos x="13" y="8"/>
                </a:cxn>
                <a:cxn ang="0">
                  <a:pos x="21" y="12"/>
                </a:cxn>
                <a:cxn ang="0">
                  <a:pos x="29" y="15"/>
                </a:cxn>
                <a:cxn ang="0">
                  <a:pos x="38" y="17"/>
                </a:cxn>
                <a:cxn ang="0">
                  <a:pos x="46" y="18"/>
                </a:cxn>
                <a:cxn ang="0">
                  <a:pos x="54" y="16"/>
                </a:cxn>
                <a:cxn ang="0">
                  <a:pos x="53" y="25"/>
                </a:cxn>
                <a:cxn ang="0">
                  <a:pos x="50" y="33"/>
                </a:cxn>
                <a:cxn ang="0">
                  <a:pos x="44" y="38"/>
                </a:cxn>
                <a:cxn ang="0">
                  <a:pos x="37" y="40"/>
                </a:cxn>
                <a:cxn ang="0">
                  <a:pos x="28" y="39"/>
                </a:cxn>
                <a:cxn ang="0">
                  <a:pos x="19" y="32"/>
                </a:cxn>
                <a:cxn ang="0">
                  <a:pos x="10" y="20"/>
                </a:cxn>
                <a:cxn ang="0">
                  <a:pos x="0" y="0"/>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19" name="Freeform 43">
              <a:extLst>
                <a:ext uri="{FF2B5EF4-FFF2-40B4-BE49-F238E27FC236}">
                  <a16:creationId xmlns:a16="http://schemas.microsoft.com/office/drawing/2014/main" id="{DB680661-6534-4DEE-93BD-642340429F84}"/>
                </a:ext>
              </a:extLst>
            </p:cNvPr>
            <p:cNvSpPr>
              <a:spLocks/>
            </p:cNvSpPr>
            <p:nvPr/>
          </p:nvSpPr>
          <p:spPr bwMode="ltGray">
            <a:xfrm>
              <a:off x="0" y="886"/>
              <a:ext cx="360" cy="650"/>
            </a:xfrm>
            <a:custGeom>
              <a:avLst/>
              <a:gdLst/>
              <a:ahLst/>
              <a:cxnLst>
                <a:cxn ang="0">
                  <a:pos x="264" y="0"/>
                </a:cxn>
                <a:cxn ang="0">
                  <a:pos x="269" y="9"/>
                </a:cxn>
                <a:cxn ang="0">
                  <a:pos x="277" y="22"/>
                </a:cxn>
                <a:cxn ang="0">
                  <a:pos x="286" y="39"/>
                </a:cxn>
                <a:cxn ang="0">
                  <a:pos x="297" y="58"/>
                </a:cxn>
                <a:cxn ang="0">
                  <a:pos x="309" y="83"/>
                </a:cxn>
                <a:cxn ang="0">
                  <a:pos x="319" y="108"/>
                </a:cxn>
                <a:cxn ang="0">
                  <a:pos x="329" y="136"/>
                </a:cxn>
                <a:cxn ang="0">
                  <a:pos x="333" y="163"/>
                </a:cxn>
                <a:cxn ang="0">
                  <a:pos x="336" y="193"/>
                </a:cxn>
                <a:cxn ang="0">
                  <a:pos x="332" y="223"/>
                </a:cxn>
                <a:cxn ang="0">
                  <a:pos x="323" y="255"/>
                </a:cxn>
                <a:cxn ang="0">
                  <a:pos x="310" y="285"/>
                </a:cxn>
                <a:cxn ang="0">
                  <a:pos x="287" y="315"/>
                </a:cxn>
                <a:cxn ang="0">
                  <a:pos x="257" y="343"/>
                </a:cxn>
                <a:cxn ang="0">
                  <a:pos x="218" y="370"/>
                </a:cxn>
                <a:cxn ang="0">
                  <a:pos x="167" y="396"/>
                </a:cxn>
                <a:cxn ang="0">
                  <a:pos x="111" y="425"/>
                </a:cxn>
                <a:cxn ang="0">
                  <a:pos x="69" y="457"/>
                </a:cxn>
                <a:cxn ang="0">
                  <a:pos x="35" y="490"/>
                </a:cxn>
                <a:cxn ang="0">
                  <a:pos x="12" y="526"/>
                </a:cxn>
                <a:cxn ang="0">
                  <a:pos x="0" y="553"/>
                </a:cxn>
                <a:cxn ang="0">
                  <a:pos x="0" y="650"/>
                </a:cxn>
                <a:cxn ang="0">
                  <a:pos x="6" y="628"/>
                </a:cxn>
                <a:cxn ang="0">
                  <a:pos x="19" y="594"/>
                </a:cxn>
                <a:cxn ang="0">
                  <a:pos x="43" y="551"/>
                </a:cxn>
                <a:cxn ang="0">
                  <a:pos x="76" y="503"/>
                </a:cxn>
                <a:cxn ang="0">
                  <a:pos x="125" y="454"/>
                </a:cxn>
                <a:cxn ang="0">
                  <a:pos x="190" y="408"/>
                </a:cxn>
                <a:cxn ang="0">
                  <a:pos x="275" y="365"/>
                </a:cxn>
                <a:cxn ang="0">
                  <a:pos x="308" y="342"/>
                </a:cxn>
                <a:cxn ang="0">
                  <a:pos x="335" y="305"/>
                </a:cxn>
                <a:cxn ang="0">
                  <a:pos x="352" y="255"/>
                </a:cxn>
                <a:cxn ang="0">
                  <a:pos x="360" y="201"/>
                </a:cxn>
                <a:cxn ang="0">
                  <a:pos x="356" y="144"/>
                </a:cxn>
                <a:cxn ang="0">
                  <a:pos x="341" y="88"/>
                </a:cxn>
                <a:cxn ang="0">
                  <a:pos x="311" y="39"/>
                </a:cxn>
                <a:cxn ang="0">
                  <a:pos x="264" y="0"/>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sp>
          <p:nvSpPr>
            <p:cNvPr id="24620" name="Freeform 44">
              <a:extLst>
                <a:ext uri="{FF2B5EF4-FFF2-40B4-BE49-F238E27FC236}">
                  <a16:creationId xmlns:a16="http://schemas.microsoft.com/office/drawing/2014/main" id="{2F3FB0F1-CC78-47AE-BA22-DE36ED3710E7}"/>
                </a:ext>
              </a:extLst>
            </p:cNvPr>
            <p:cNvSpPr>
              <a:spLocks/>
            </p:cNvSpPr>
            <p:nvPr/>
          </p:nvSpPr>
          <p:spPr bwMode="ltGray">
            <a:xfrm rot="1584153">
              <a:off x="56" y="84"/>
              <a:ext cx="804" cy="686"/>
            </a:xfrm>
            <a:custGeom>
              <a:avLst/>
              <a:gdLst/>
              <a:ahLst/>
              <a:cxnLst>
                <a:cxn ang="0">
                  <a:pos x="16" y="370"/>
                </a:cxn>
                <a:cxn ang="0">
                  <a:pos x="6" y="341"/>
                </a:cxn>
                <a:cxn ang="0">
                  <a:pos x="0" y="289"/>
                </a:cxn>
                <a:cxn ang="0">
                  <a:pos x="4" y="222"/>
                </a:cxn>
                <a:cxn ang="0">
                  <a:pos x="25" y="151"/>
                </a:cxn>
                <a:cxn ang="0">
                  <a:pos x="69" y="84"/>
                </a:cxn>
                <a:cxn ang="0">
                  <a:pos x="142" y="31"/>
                </a:cxn>
                <a:cxn ang="0">
                  <a:pos x="247" y="2"/>
                </a:cxn>
                <a:cxn ang="0">
                  <a:pos x="380" y="9"/>
                </a:cxn>
                <a:cxn ang="0">
                  <a:pos x="484" y="68"/>
                </a:cxn>
                <a:cxn ang="0">
                  <a:pos x="554" y="165"/>
                </a:cxn>
                <a:cxn ang="0">
                  <a:pos x="591" y="284"/>
                </a:cxn>
                <a:cxn ang="0">
                  <a:pos x="595" y="409"/>
                </a:cxn>
                <a:cxn ang="0">
                  <a:pos x="566" y="525"/>
                </a:cxn>
                <a:cxn ang="0">
                  <a:pos x="507" y="615"/>
                </a:cxn>
                <a:cxn ang="0">
                  <a:pos x="417" y="663"/>
                </a:cxn>
                <a:cxn ang="0">
                  <a:pos x="389" y="659"/>
                </a:cxn>
                <a:cxn ang="0">
                  <a:pos x="441" y="617"/>
                </a:cxn>
                <a:cxn ang="0">
                  <a:pos x="482" y="544"/>
                </a:cxn>
                <a:cxn ang="0">
                  <a:pos x="509" y="454"/>
                </a:cxn>
                <a:cxn ang="0">
                  <a:pos x="520" y="355"/>
                </a:cxn>
                <a:cxn ang="0">
                  <a:pos x="514" y="258"/>
                </a:cxn>
                <a:cxn ang="0">
                  <a:pos x="485" y="174"/>
                </a:cxn>
                <a:cxn ang="0">
                  <a:pos x="433" y="112"/>
                </a:cxn>
                <a:cxn ang="0">
                  <a:pos x="341" y="75"/>
                </a:cxn>
                <a:cxn ang="0">
                  <a:pos x="246" y="61"/>
                </a:cxn>
                <a:cxn ang="0">
                  <a:pos x="174" y="71"/>
                </a:cxn>
                <a:cxn ang="0">
                  <a:pos x="121" y="101"/>
                </a:cxn>
                <a:cxn ang="0">
                  <a:pos x="84" y="149"/>
                </a:cxn>
                <a:cxn ang="0">
                  <a:pos x="57" y="206"/>
                </a:cxn>
                <a:cxn ang="0">
                  <a:pos x="40" y="272"/>
                </a:cxn>
                <a:cxn ang="0">
                  <a:pos x="28" y="339"/>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w="9525">
              <a:noFill/>
              <a:round/>
              <a:headEnd/>
              <a:tailEnd/>
            </a:ln>
          </p:spPr>
          <p:txBody>
            <a:bodyPr/>
            <a:lstStyle/>
            <a:p>
              <a:pPr fontAlgn="auto">
                <a:spcBef>
                  <a:spcPts val="0"/>
                </a:spcBef>
                <a:spcAft>
                  <a:spcPts val="0"/>
                </a:spcAft>
                <a:defRPr/>
              </a:pPr>
              <a:endParaRPr lang="tr-TR">
                <a:latin typeface="+mn-lt"/>
                <a:cs typeface="+mn-cs"/>
              </a:endParaRPr>
            </a:p>
          </p:txBody>
        </p:sp>
      </p:grpSp>
      <p:sp>
        <p:nvSpPr>
          <p:cNvPr id="24621" name="Rectangle 45">
            <a:extLst>
              <a:ext uri="{FF2B5EF4-FFF2-40B4-BE49-F238E27FC236}">
                <a16:creationId xmlns:a16="http://schemas.microsoft.com/office/drawing/2014/main" id="{D30E2A23-EEBE-46A0-B639-37AD9ED0B0D0}"/>
              </a:ext>
            </a:extLst>
          </p:cNvPr>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a:t>Asıl başlık stili için tıklatın</a:t>
            </a:r>
          </a:p>
        </p:txBody>
      </p:sp>
      <p:sp>
        <p:nvSpPr>
          <p:cNvPr id="1028" name="Rectangle 46">
            <a:extLst>
              <a:ext uri="{FF2B5EF4-FFF2-40B4-BE49-F238E27FC236}">
                <a16:creationId xmlns:a16="http://schemas.microsoft.com/office/drawing/2014/main" id="{3C5A85BA-BB7D-4319-AC8B-8D496D82BF1C}"/>
              </a:ext>
            </a:extLst>
          </p:cNvPr>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24623" name="Rectangle 47">
            <a:extLst>
              <a:ext uri="{FF2B5EF4-FFF2-40B4-BE49-F238E27FC236}">
                <a16:creationId xmlns:a16="http://schemas.microsoft.com/office/drawing/2014/main" id="{1DA2244E-121F-470A-8405-A3F8C43925AB}"/>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400">
                <a:latin typeface="+mn-lt"/>
                <a:cs typeface="+mn-cs"/>
              </a:defRPr>
            </a:lvl1pPr>
          </a:lstStyle>
          <a:p>
            <a:pPr>
              <a:defRPr/>
            </a:pPr>
            <a:fld id="{CD7B706E-2BFA-4C51-BA1A-A82A9E2D3061}" type="datetimeFigureOut">
              <a:rPr lang="tr-TR"/>
              <a:pPr>
                <a:defRPr/>
              </a:pPr>
              <a:t>24.10.2018</a:t>
            </a:fld>
            <a:endParaRPr lang="tr-TR"/>
          </a:p>
        </p:txBody>
      </p:sp>
      <p:sp>
        <p:nvSpPr>
          <p:cNvPr id="24624" name="Rectangle 48">
            <a:extLst>
              <a:ext uri="{FF2B5EF4-FFF2-40B4-BE49-F238E27FC236}">
                <a16:creationId xmlns:a16="http://schemas.microsoft.com/office/drawing/2014/main" id="{7873B8D8-5457-4724-B4A1-B824B9C7D62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cs typeface="+mn-cs"/>
              </a:defRPr>
            </a:lvl1pPr>
          </a:lstStyle>
          <a:p>
            <a:pPr>
              <a:defRPr/>
            </a:pPr>
            <a:endParaRPr lang="tr-TR"/>
          </a:p>
        </p:txBody>
      </p:sp>
      <p:sp>
        <p:nvSpPr>
          <p:cNvPr id="24625" name="Rectangle 49">
            <a:extLst>
              <a:ext uri="{FF2B5EF4-FFF2-40B4-BE49-F238E27FC236}">
                <a16:creationId xmlns:a16="http://schemas.microsoft.com/office/drawing/2014/main" id="{44762154-4062-447F-BD3E-E50CCF166E8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Verdana" panose="020B0604030504040204" pitchFamily="34" charset="0"/>
              </a:defRPr>
            </a:lvl1pPr>
          </a:lstStyle>
          <a:p>
            <a:fld id="{F92FA34C-97B9-4400-A751-91BA1B07DA31}"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822"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3" r:id="rId13"/>
    <p:sldLayoutId id="2147483824" r:id="rId14"/>
  </p:sldLayoutIdLst>
  <p:transition spd="slow">
    <p:wipe dir="d"/>
    <p:sndAc>
      <p:stSnd>
        <p:snd r:embed="rId16" name="voltage.wav"/>
      </p:stSnd>
    </p:sndAc>
  </p:transition>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eaLnBrk="1" fontAlgn="base" hangingPunct="1">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gif"/></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4.xml"/><Relationship Id="rId1" Type="http://schemas.openxmlformats.org/officeDocument/2006/relationships/audio" Target="../media/audio2.wav"/><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k&#252;lt&#252;r&#252;m&#252;zdeki%20dini%20motifler.doc" TargetMode="External"/><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İçerik Yer Tutucusu">
            <a:extLst>
              <a:ext uri="{FF2B5EF4-FFF2-40B4-BE49-F238E27FC236}">
                <a16:creationId xmlns:a16="http://schemas.microsoft.com/office/drawing/2014/main" id="{8BE07178-B0EC-4EBF-9271-23705CDD0000}"/>
              </a:ext>
            </a:extLst>
          </p:cNvPr>
          <p:cNvSpPr>
            <a:spLocks noGrp="1"/>
          </p:cNvSpPr>
          <p:nvPr>
            <p:ph idx="1"/>
          </p:nvPr>
        </p:nvSpPr>
        <p:spPr/>
        <p:txBody>
          <a:bodyPr/>
          <a:lstStyle/>
          <a:p>
            <a:pPr eaLnBrk="1" hangingPunct="1">
              <a:buFontTx/>
              <a:buNone/>
            </a:pPr>
            <a:r>
              <a:rPr lang="tr-TR" altLang="tr-TR"/>
              <a:t>   ÖĞRENME ALANI:DİN VE KÜLTÜR</a:t>
            </a:r>
          </a:p>
          <a:p>
            <a:pPr eaLnBrk="1" hangingPunct="1">
              <a:buFontTx/>
              <a:buNone/>
            </a:pPr>
            <a:r>
              <a:rPr lang="tr-TR" altLang="tr-TR"/>
              <a:t>                 7.SINIF</a:t>
            </a:r>
          </a:p>
          <a:p>
            <a:pPr algn="ctr" eaLnBrk="1" hangingPunct="1">
              <a:buFontTx/>
              <a:buNone/>
            </a:pPr>
            <a:r>
              <a:rPr lang="tr-TR" altLang="tr-TR" sz="4400" b="1"/>
              <a:t> KÜLTÜRÜMÜZ VE DİN</a:t>
            </a:r>
          </a:p>
          <a:p>
            <a:pPr algn="ctr" eaLnBrk="1" hangingPunct="1">
              <a:buFontTx/>
              <a:buNone/>
            </a:pPr>
            <a:r>
              <a:rPr lang="tr-TR" altLang="tr-TR" sz="4400" b="1"/>
              <a:t>HAZIRLAYAN</a:t>
            </a:r>
          </a:p>
          <a:p>
            <a:pPr algn="ctr" eaLnBrk="1" hangingPunct="1">
              <a:buFontTx/>
              <a:buNone/>
            </a:pPr>
            <a:r>
              <a:rPr lang="tr-TR" altLang="tr-TR" sz="4400" b="1"/>
              <a:t>TALİP ORHAN</a:t>
            </a:r>
          </a:p>
        </p:txBody>
      </p:sp>
    </p:spTree>
  </p:cSld>
  <p:clrMapOvr>
    <a:masterClrMapping/>
  </p:clrMapOvr>
  <p:transition spd="slow">
    <p:wipe dir="d"/>
    <p:sndAc>
      <p:stSnd>
        <p:snd r:embed="rId2" name="voltage.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a:extLst>
              <a:ext uri="{FF2B5EF4-FFF2-40B4-BE49-F238E27FC236}">
                <a16:creationId xmlns:a16="http://schemas.microsoft.com/office/drawing/2014/main" id="{EA550D53-4F5F-48EC-810B-934A72C1DDDC}"/>
              </a:ext>
            </a:extLst>
          </p:cNvPr>
          <p:cNvSpPr>
            <a:spLocks noGrp="1"/>
          </p:cNvSpPr>
          <p:nvPr>
            <p:ph idx="1"/>
          </p:nvPr>
        </p:nvSpPr>
        <p:spPr>
          <a:xfrm>
            <a:off x="785813" y="428625"/>
            <a:ext cx="7696200" cy="5429250"/>
          </a:xfrm>
        </p:spPr>
        <p:txBody>
          <a:bodyPr/>
          <a:lstStyle/>
          <a:p>
            <a:pPr eaLnBrk="1" hangingPunct="1"/>
            <a:r>
              <a:rPr lang="tr-TR" altLang="tr-TR"/>
              <a:t>Sağlığımız için çok yararlı yemekler içeren Türk mutfağının yerini  sağlığımız için zararlı olan fastfoodlar ve Mcdonald’s ürünleri almıştır. Buz gibi ayranımız yerine kola türü içecekler tüketilmektedir. Başka milletlerin teknolojilerini kullanabiliriz fakat bizim üretebildiğimiz yiyeceklerini ve içeceklerini kullanmak zorunda değiliz</a:t>
            </a:r>
          </a:p>
        </p:txBody>
      </p:sp>
    </p:spTree>
  </p:cSld>
  <p:clrMapOvr>
    <a:masterClrMapping/>
  </p:clrMapOvr>
  <p:transition spd="slow">
    <p:wipe dir="d"/>
    <p:sndAc>
      <p:stSnd>
        <p:snd r:embed="rId2" name="voltage.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İçerik Yer Tutucusu">
            <a:extLst>
              <a:ext uri="{FF2B5EF4-FFF2-40B4-BE49-F238E27FC236}">
                <a16:creationId xmlns:a16="http://schemas.microsoft.com/office/drawing/2014/main" id="{09A0BD8C-C67A-4FCE-83AF-DED0AAE32DA9}"/>
              </a:ext>
            </a:extLst>
          </p:cNvPr>
          <p:cNvSpPr>
            <a:spLocks noGrp="1"/>
          </p:cNvSpPr>
          <p:nvPr>
            <p:ph idx="1"/>
          </p:nvPr>
        </p:nvSpPr>
        <p:spPr>
          <a:xfrm>
            <a:off x="685800" y="428625"/>
            <a:ext cx="7696200" cy="5357813"/>
          </a:xfrm>
        </p:spPr>
        <p:txBody>
          <a:bodyPr/>
          <a:lstStyle/>
          <a:p>
            <a:pPr eaLnBrk="1" hangingPunct="1"/>
            <a:r>
              <a:rPr lang="tr-TR" altLang="tr-TR"/>
              <a:t>Bir de kısa sürede oluşan ve çabuk yok olan popüler kültür vardır. Medya, reklam yoluyla bu değerleri oluşturmakta ve fakat bunlar kısa sürede yok olmaktadır. Popstar gibi yarışma programları insanlarını ümitlerini,merak duygularını istismar edip paraların sömürerek yeni starlar oluşturmakta bunların ömrü ise birkaç ay olmaktadır. </a:t>
            </a:r>
          </a:p>
        </p:txBody>
      </p:sp>
    </p:spTree>
  </p:cSld>
  <p:clrMapOvr>
    <a:masterClrMapping/>
  </p:clrMapOvr>
  <p:transition spd="slow">
    <p:wipe dir="d"/>
    <p:sndAc>
      <p:stSnd>
        <p:snd r:embed="rId2" name="voltage.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a:extLst>
              <a:ext uri="{FF2B5EF4-FFF2-40B4-BE49-F238E27FC236}">
                <a16:creationId xmlns:a16="http://schemas.microsoft.com/office/drawing/2014/main" id="{569DCDEF-38BB-4D2E-9B61-0A41B169F602}"/>
              </a:ext>
            </a:extLst>
          </p:cNvPr>
          <p:cNvGraphicFramePr>
            <a:graphicFrameLocks noGrp="1"/>
          </p:cNvGraphicFramePr>
          <p:nvPr>
            <p:ph idx="1"/>
          </p:nvPr>
        </p:nvGraphicFramePr>
        <p:xfrm>
          <a:off x="685800" y="357166"/>
          <a:ext cx="8172480" cy="6072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d"/>
    <p:sndAc>
      <p:stSnd>
        <p:snd r:embed="rId2" name="voltage.wav"/>
      </p:stSnd>
    </p:sndAc>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F72D720F-42DB-49FB-B619-F4E5259FDFF2}"/>
              </a:ext>
            </a:extLst>
          </p:cNvPr>
          <p:cNvSpPr>
            <a:spLocks noGrp="1" noChangeArrowheads="1"/>
          </p:cNvSpPr>
          <p:nvPr>
            <p:ph type="title"/>
          </p:nvPr>
        </p:nvSpPr>
        <p:spPr>
          <a:xfrm>
            <a:off x="0" y="260350"/>
            <a:ext cx="8207375" cy="1295400"/>
          </a:xfrm>
        </p:spPr>
        <p:txBody>
          <a:bodyPr/>
          <a:lstStyle/>
          <a:p>
            <a:pPr eaLnBrk="1" hangingPunct="1">
              <a:defRPr/>
            </a:pPr>
            <a:r>
              <a:rPr lang="tr-TR" sz="4000" b="1" dirty="0"/>
              <a:t>KONU</a:t>
            </a:r>
          </a:p>
        </p:txBody>
      </p:sp>
      <p:sp>
        <p:nvSpPr>
          <p:cNvPr id="149507" name="Rectangle 3">
            <a:extLst>
              <a:ext uri="{FF2B5EF4-FFF2-40B4-BE49-F238E27FC236}">
                <a16:creationId xmlns:a16="http://schemas.microsoft.com/office/drawing/2014/main" id="{AA3DB62E-6509-4741-A338-0571762CFDD3}"/>
              </a:ext>
            </a:extLst>
          </p:cNvPr>
          <p:cNvSpPr>
            <a:spLocks noGrp="1" noChangeArrowheads="1"/>
          </p:cNvSpPr>
          <p:nvPr>
            <p:ph idx="1"/>
          </p:nvPr>
        </p:nvSpPr>
        <p:spPr>
          <a:xfrm>
            <a:off x="539750" y="1700213"/>
            <a:ext cx="7786688" cy="4105275"/>
          </a:xfrm>
        </p:spPr>
        <p:txBody>
          <a:bodyPr>
            <a:normAutofit fontScale="92500"/>
          </a:bodyPr>
          <a:lstStyle/>
          <a:p>
            <a:pPr eaLnBrk="1" hangingPunct="1">
              <a:lnSpc>
                <a:spcPct val="115000"/>
              </a:lnSpc>
              <a:buFontTx/>
              <a:buBlip>
                <a:blip r:embed="rId4"/>
              </a:buBlip>
              <a:defRPr/>
            </a:pPr>
            <a:endParaRPr lang="tr-TR" sz="2000" b="1" dirty="0"/>
          </a:p>
          <a:p>
            <a:pPr eaLnBrk="1" hangingPunct="1">
              <a:lnSpc>
                <a:spcPct val="115000"/>
              </a:lnSpc>
              <a:buFontTx/>
              <a:buBlip>
                <a:blip r:embed="rId4"/>
              </a:buBlip>
              <a:defRPr/>
            </a:pPr>
            <a:r>
              <a:rPr lang="tr-TR" sz="2400" b="1" dirty="0">
                <a:effectLst>
                  <a:outerShdw blurRad="38100" dist="38100" dir="2700000" algn="tl">
                    <a:srgbClr val="C0C0C0"/>
                  </a:outerShdw>
                </a:effectLst>
              </a:rPr>
              <a:t>DİNİN KÜLTÜRÜMÜZ ÜZERİNDEKİ ETKİLERİ</a:t>
            </a:r>
          </a:p>
          <a:p>
            <a:pPr lvl="2" eaLnBrk="1" hangingPunct="1">
              <a:lnSpc>
                <a:spcPct val="115000"/>
              </a:lnSpc>
              <a:buFontTx/>
              <a:buBlip>
                <a:blip r:embed="rId4"/>
              </a:buBlip>
              <a:defRPr/>
            </a:pPr>
            <a:endParaRPr lang="tr-TR" sz="1600" b="1" dirty="0">
              <a:effectLst>
                <a:outerShdw blurRad="38100" dist="38100" dir="2700000" algn="tl">
                  <a:srgbClr val="C0C0C0"/>
                </a:outerShdw>
              </a:effectLst>
            </a:endParaRPr>
          </a:p>
          <a:p>
            <a:pPr lvl="2" eaLnBrk="1" hangingPunct="1">
              <a:lnSpc>
                <a:spcPct val="115000"/>
              </a:lnSpc>
              <a:buFontTx/>
              <a:buBlip>
                <a:blip r:embed="rId4"/>
              </a:buBlip>
              <a:defRPr/>
            </a:pPr>
            <a:r>
              <a:rPr lang="tr-TR" sz="2800" b="1" dirty="0">
                <a:effectLst>
                  <a:outerShdw blurRad="38100" dist="38100" dir="2700000" algn="tl">
                    <a:srgbClr val="C0C0C0"/>
                  </a:outerShdw>
                </a:effectLst>
              </a:rPr>
              <a:t>Dilimizdeki dini motifler</a:t>
            </a:r>
          </a:p>
          <a:p>
            <a:pPr lvl="2" eaLnBrk="1" hangingPunct="1">
              <a:lnSpc>
                <a:spcPct val="115000"/>
              </a:lnSpc>
              <a:buFontTx/>
              <a:buBlip>
                <a:blip r:embed="rId4"/>
              </a:buBlip>
              <a:defRPr/>
            </a:pPr>
            <a:r>
              <a:rPr lang="tr-TR" sz="2800" b="1" dirty="0">
                <a:effectLst>
                  <a:outerShdw blurRad="38100" dist="38100" dir="2700000" algn="tl">
                    <a:srgbClr val="C0C0C0"/>
                  </a:outerShdw>
                </a:effectLst>
              </a:rPr>
              <a:t>Edebiyatımızdaki dini motifler</a:t>
            </a:r>
          </a:p>
          <a:p>
            <a:pPr lvl="2" eaLnBrk="1" hangingPunct="1">
              <a:lnSpc>
                <a:spcPct val="115000"/>
              </a:lnSpc>
              <a:buFontTx/>
              <a:buBlip>
                <a:blip r:embed="rId4"/>
              </a:buBlip>
              <a:defRPr/>
            </a:pPr>
            <a:r>
              <a:rPr lang="tr-TR" sz="2800" b="1" dirty="0">
                <a:effectLst>
                  <a:outerShdw blurRad="38100" dist="38100" dir="2700000" algn="tl">
                    <a:srgbClr val="C0C0C0"/>
                  </a:outerShdw>
                </a:effectLst>
              </a:rPr>
              <a:t>Örf adetlerimizdeki dini motifler</a:t>
            </a:r>
          </a:p>
          <a:p>
            <a:pPr lvl="2" eaLnBrk="1" hangingPunct="1">
              <a:lnSpc>
                <a:spcPct val="115000"/>
              </a:lnSpc>
              <a:buFontTx/>
              <a:buBlip>
                <a:blip r:embed="rId4"/>
              </a:buBlip>
              <a:defRPr/>
            </a:pPr>
            <a:r>
              <a:rPr lang="tr-TR" sz="2800" b="1" dirty="0">
                <a:effectLst>
                  <a:outerShdw blurRad="38100" dist="38100" dir="2700000" algn="tl">
                    <a:srgbClr val="C0C0C0"/>
                  </a:outerShdw>
                </a:effectLst>
              </a:rPr>
              <a:t>Musikimizdeki dini motifler</a:t>
            </a:r>
          </a:p>
          <a:p>
            <a:pPr lvl="2" eaLnBrk="1" hangingPunct="1">
              <a:lnSpc>
                <a:spcPct val="115000"/>
              </a:lnSpc>
              <a:buFontTx/>
              <a:buBlip>
                <a:blip r:embed="rId4"/>
              </a:buBlip>
              <a:defRPr/>
            </a:pPr>
            <a:r>
              <a:rPr lang="tr-TR" sz="2800" b="1" dirty="0">
                <a:effectLst>
                  <a:outerShdw blurRad="38100" dist="38100" dir="2700000" algn="tl">
                    <a:srgbClr val="C0C0C0"/>
                  </a:outerShdw>
                </a:effectLst>
              </a:rPr>
              <a:t>Mimarimizdeki dini motifler</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randombar(horizontal)">
                                      <p:cBhvr>
                                        <p:cTn id="7" dur="500"/>
                                        <p:tgtEl>
                                          <p:spTgt spid="149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randombar(horizontal)">
                                      <p:cBhvr>
                                        <p:cTn id="12" dur="500"/>
                                        <p:tgtEl>
                                          <p:spTgt spid="149507">
                                            <p:txEl>
                                              <p:pRg st="1" end="1"/>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49507">
                                            <p:txEl>
                                              <p:pRg st="3" end="3"/>
                                            </p:txEl>
                                          </p:spTgt>
                                        </p:tgtEl>
                                        <p:attrNameLst>
                                          <p:attrName>style.visibility</p:attrName>
                                        </p:attrNameLst>
                                      </p:cBhvr>
                                      <p:to>
                                        <p:strVal val="visible"/>
                                      </p:to>
                                    </p:set>
                                    <p:animEffect transition="in" filter="randombar(horizontal)">
                                      <p:cBhvr>
                                        <p:cTn id="15" dur="500"/>
                                        <p:tgtEl>
                                          <p:spTgt spid="149507">
                                            <p:txEl>
                                              <p:pRg st="3" end="3"/>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9507">
                                            <p:txEl>
                                              <p:pRg st="4" end="4"/>
                                            </p:txEl>
                                          </p:spTgt>
                                        </p:tgtEl>
                                        <p:attrNameLst>
                                          <p:attrName>style.visibility</p:attrName>
                                        </p:attrNameLst>
                                      </p:cBhvr>
                                      <p:to>
                                        <p:strVal val="visible"/>
                                      </p:to>
                                    </p:set>
                                    <p:animEffect transition="in" filter="randombar(horizontal)">
                                      <p:cBhvr>
                                        <p:cTn id="18" dur="500"/>
                                        <p:tgtEl>
                                          <p:spTgt spid="149507">
                                            <p:txEl>
                                              <p:pRg st="4" end="4"/>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9507">
                                            <p:txEl>
                                              <p:pRg st="5" end="5"/>
                                            </p:txEl>
                                          </p:spTgt>
                                        </p:tgtEl>
                                        <p:attrNameLst>
                                          <p:attrName>style.visibility</p:attrName>
                                        </p:attrNameLst>
                                      </p:cBhvr>
                                      <p:to>
                                        <p:strVal val="visible"/>
                                      </p:to>
                                    </p:set>
                                    <p:animEffect transition="in" filter="randombar(horizontal)">
                                      <p:cBhvr>
                                        <p:cTn id="21" dur="500"/>
                                        <p:tgtEl>
                                          <p:spTgt spid="149507">
                                            <p:txEl>
                                              <p:pRg st="5" end="5"/>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49507">
                                            <p:txEl>
                                              <p:pRg st="6" end="6"/>
                                            </p:txEl>
                                          </p:spTgt>
                                        </p:tgtEl>
                                        <p:attrNameLst>
                                          <p:attrName>style.visibility</p:attrName>
                                        </p:attrNameLst>
                                      </p:cBhvr>
                                      <p:to>
                                        <p:strVal val="visible"/>
                                      </p:to>
                                    </p:set>
                                    <p:animEffect transition="in" filter="randombar(horizontal)">
                                      <p:cBhvr>
                                        <p:cTn id="24" dur="500"/>
                                        <p:tgtEl>
                                          <p:spTgt spid="149507">
                                            <p:txEl>
                                              <p:pRg st="6" end="6"/>
                                            </p:txEl>
                                          </p:spTgt>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9507">
                                            <p:txEl>
                                              <p:pRg st="7" end="7"/>
                                            </p:txEl>
                                          </p:spTgt>
                                        </p:tgtEl>
                                        <p:attrNameLst>
                                          <p:attrName>style.visibility</p:attrName>
                                        </p:attrNameLst>
                                      </p:cBhvr>
                                      <p:to>
                                        <p:strVal val="visible"/>
                                      </p:to>
                                    </p:set>
                                    <p:animEffect transition="in" filter="randombar(horizontal)">
                                      <p:cBhvr>
                                        <p:cTn id="27" dur="500"/>
                                        <p:tgtEl>
                                          <p:spTgt spid="149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İçerik Yer Tutucusu">
            <a:extLst>
              <a:ext uri="{FF2B5EF4-FFF2-40B4-BE49-F238E27FC236}">
                <a16:creationId xmlns:a16="http://schemas.microsoft.com/office/drawing/2014/main" id="{F4449058-5B89-44EF-A27D-7D79638D5BBC}"/>
              </a:ext>
            </a:extLst>
          </p:cNvPr>
          <p:cNvSpPr>
            <a:spLocks noGrp="1"/>
          </p:cNvSpPr>
          <p:nvPr>
            <p:ph idx="1"/>
          </p:nvPr>
        </p:nvSpPr>
        <p:spPr>
          <a:xfrm>
            <a:off x="785813" y="428625"/>
            <a:ext cx="7696200" cy="5643563"/>
          </a:xfrm>
        </p:spPr>
        <p:txBody>
          <a:bodyPr/>
          <a:lstStyle/>
          <a:p>
            <a:pPr eaLnBrk="1" hangingPunct="1"/>
            <a:r>
              <a:rPr lang="tr-TR" altLang="tr-TR"/>
              <a:t>Kültürün oluşması ve aktarılmasında  dini inanç ve ahlak değerlerinin önemi büyüktür. Kültürün öğeleri içinde diğerleri üzerinde en fazla etkili olan </a:t>
            </a:r>
          </a:p>
          <a:p>
            <a:pPr eaLnBrk="1" hangingPunct="1">
              <a:buFontTx/>
              <a:buNone/>
            </a:pPr>
            <a:r>
              <a:rPr lang="tr-TR" altLang="tr-TR"/>
              <a:t>  dindir. Kültür öğeleri birbiriyle yakından ilişkilidir.Bireyleri ait oldukları milletin inancını,  dilini, müziğini ,örf ve adetlerini karşılıklı etkileşim içinde benimser ve yaşatır.</a:t>
            </a:r>
          </a:p>
        </p:txBody>
      </p:sp>
    </p:spTree>
  </p:cSld>
  <p:clrMapOvr>
    <a:masterClrMapping/>
  </p:clrMapOvr>
  <p:transition spd="slow">
    <p:wipe dir="d"/>
    <p:sndAc>
      <p:stSnd>
        <p:snd r:embed="rId2" name="voltage.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6300FD9-4757-4094-8E95-CBBDFBACAC3F}"/>
              </a:ext>
            </a:extLst>
          </p:cNvPr>
          <p:cNvSpPr>
            <a:spLocks noChangeArrowheads="1"/>
          </p:cNvSpPr>
          <p:nvPr/>
        </p:nvSpPr>
        <p:spPr bwMode="auto">
          <a:xfrm>
            <a:off x="2843213" y="3068638"/>
            <a:ext cx="3240087" cy="1366837"/>
          </a:xfrm>
          <a:prstGeom prst="rect">
            <a:avLst/>
          </a:prstGeom>
          <a:gradFill rotWithShape="1">
            <a:gsLst>
              <a:gs pos="0">
                <a:srgbClr val="FF9933"/>
              </a:gs>
              <a:gs pos="100000">
                <a:srgbClr val="4D2E0F"/>
              </a:gs>
            </a:gsLst>
            <a:path path="shape">
              <a:fillToRect l="50000" t="50000" r="50000" b="50000"/>
            </a:path>
          </a:gra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solidFill>
                <a:srgbClr val="99FF33"/>
              </a:solidFill>
            </a:endParaRPr>
          </a:p>
        </p:txBody>
      </p:sp>
      <p:sp>
        <p:nvSpPr>
          <p:cNvPr id="19459" name="Oval 3">
            <a:extLst>
              <a:ext uri="{FF2B5EF4-FFF2-40B4-BE49-F238E27FC236}">
                <a16:creationId xmlns:a16="http://schemas.microsoft.com/office/drawing/2014/main" id="{ED268DAC-2265-4C13-9F56-CE4E999B2FFB}"/>
              </a:ext>
            </a:extLst>
          </p:cNvPr>
          <p:cNvSpPr>
            <a:spLocks noChangeArrowheads="1"/>
          </p:cNvSpPr>
          <p:nvPr/>
        </p:nvSpPr>
        <p:spPr bwMode="auto">
          <a:xfrm>
            <a:off x="2843213" y="260350"/>
            <a:ext cx="3384550" cy="936625"/>
          </a:xfrm>
          <a:prstGeom prst="ellipse">
            <a:avLst/>
          </a:prstGeom>
          <a:gradFill rotWithShape="1">
            <a:gsLst>
              <a:gs pos="0">
                <a:srgbClr val="99FF33"/>
              </a:gs>
              <a:gs pos="100000">
                <a:srgbClr val="477618"/>
              </a:gs>
            </a:gsLst>
            <a:lin ang="0" scaled="1"/>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2000">
                <a:latin typeface="Verdana" panose="020B0604030504040204" pitchFamily="34" charset="0"/>
              </a:rPr>
              <a:t>Edebiyatımızdaki </a:t>
            </a:r>
          </a:p>
          <a:p>
            <a:pPr algn="ctr" eaLnBrk="1" hangingPunct="1"/>
            <a:r>
              <a:rPr lang="tr-TR" altLang="tr-TR" sz="2000">
                <a:latin typeface="Verdana" panose="020B0604030504040204" pitchFamily="34" charset="0"/>
              </a:rPr>
              <a:t>dini motifler</a:t>
            </a:r>
          </a:p>
        </p:txBody>
      </p:sp>
      <p:sp>
        <p:nvSpPr>
          <p:cNvPr id="19460" name="Oval 4">
            <a:extLst>
              <a:ext uri="{FF2B5EF4-FFF2-40B4-BE49-F238E27FC236}">
                <a16:creationId xmlns:a16="http://schemas.microsoft.com/office/drawing/2014/main" id="{E82DCA15-89E5-4FD1-B30C-492D98DEFD0F}"/>
              </a:ext>
            </a:extLst>
          </p:cNvPr>
          <p:cNvSpPr>
            <a:spLocks noChangeArrowheads="1"/>
          </p:cNvSpPr>
          <p:nvPr/>
        </p:nvSpPr>
        <p:spPr bwMode="auto">
          <a:xfrm>
            <a:off x="5759450" y="5229225"/>
            <a:ext cx="3384550" cy="936625"/>
          </a:xfrm>
          <a:prstGeom prst="ellipse">
            <a:avLst/>
          </a:prstGeom>
          <a:gradFill rotWithShape="1">
            <a:gsLst>
              <a:gs pos="0">
                <a:srgbClr val="99FF33"/>
              </a:gs>
              <a:gs pos="100000">
                <a:srgbClr val="477618"/>
              </a:gs>
            </a:gsLst>
            <a:path path="rect">
              <a:fillToRect l="100000" t="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19461" name="Oval 5">
            <a:extLst>
              <a:ext uri="{FF2B5EF4-FFF2-40B4-BE49-F238E27FC236}">
                <a16:creationId xmlns:a16="http://schemas.microsoft.com/office/drawing/2014/main" id="{AF693B94-FDA0-4049-BDB2-1077C96F2198}"/>
              </a:ext>
            </a:extLst>
          </p:cNvPr>
          <p:cNvSpPr>
            <a:spLocks noChangeArrowheads="1"/>
          </p:cNvSpPr>
          <p:nvPr/>
        </p:nvSpPr>
        <p:spPr bwMode="auto">
          <a:xfrm>
            <a:off x="0" y="5157788"/>
            <a:ext cx="3384550" cy="936625"/>
          </a:xfrm>
          <a:prstGeom prst="ellipse">
            <a:avLst/>
          </a:prstGeom>
          <a:gradFill rotWithShape="1">
            <a:gsLst>
              <a:gs pos="0">
                <a:srgbClr val="99FF33"/>
              </a:gs>
              <a:gs pos="100000">
                <a:srgbClr val="477618"/>
              </a:gs>
            </a:gsLst>
            <a:path path="rect">
              <a:fillToRect t="100000" r="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19462" name="Oval 6">
            <a:extLst>
              <a:ext uri="{FF2B5EF4-FFF2-40B4-BE49-F238E27FC236}">
                <a16:creationId xmlns:a16="http://schemas.microsoft.com/office/drawing/2014/main" id="{53AA9FAB-239A-4E7F-AF2E-9A1E53BEBD4A}"/>
              </a:ext>
            </a:extLst>
          </p:cNvPr>
          <p:cNvSpPr>
            <a:spLocks noChangeArrowheads="1"/>
          </p:cNvSpPr>
          <p:nvPr/>
        </p:nvSpPr>
        <p:spPr bwMode="auto">
          <a:xfrm>
            <a:off x="5759450" y="1773238"/>
            <a:ext cx="3384550" cy="936625"/>
          </a:xfrm>
          <a:prstGeom prst="ellipse">
            <a:avLst/>
          </a:prstGeom>
          <a:gradFill rotWithShape="1">
            <a:gsLst>
              <a:gs pos="0">
                <a:srgbClr val="99FF33"/>
              </a:gs>
              <a:gs pos="100000">
                <a:srgbClr val="477618"/>
              </a:gs>
            </a:gsLst>
            <a:path path="rect">
              <a:fillToRect l="100000" b="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19463" name="Oval 7">
            <a:extLst>
              <a:ext uri="{FF2B5EF4-FFF2-40B4-BE49-F238E27FC236}">
                <a16:creationId xmlns:a16="http://schemas.microsoft.com/office/drawing/2014/main" id="{81D083BD-36AA-45B6-A051-BE23BADE1F4E}"/>
              </a:ext>
            </a:extLst>
          </p:cNvPr>
          <p:cNvSpPr>
            <a:spLocks noChangeArrowheads="1"/>
          </p:cNvSpPr>
          <p:nvPr/>
        </p:nvSpPr>
        <p:spPr bwMode="auto">
          <a:xfrm>
            <a:off x="0" y="1700213"/>
            <a:ext cx="3384550" cy="936625"/>
          </a:xfrm>
          <a:prstGeom prst="ellipse">
            <a:avLst/>
          </a:prstGeom>
          <a:gradFill rotWithShape="1">
            <a:gsLst>
              <a:gs pos="0">
                <a:srgbClr val="99FF33"/>
              </a:gs>
              <a:gs pos="100000">
                <a:srgbClr val="477618"/>
              </a:gs>
            </a:gsLst>
            <a:path path="rect">
              <a:fillToRect r="100000" b="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cxnSp>
        <p:nvCxnSpPr>
          <p:cNvPr id="19464" name="AutoShape 8">
            <a:extLst>
              <a:ext uri="{FF2B5EF4-FFF2-40B4-BE49-F238E27FC236}">
                <a16:creationId xmlns:a16="http://schemas.microsoft.com/office/drawing/2014/main" id="{F6F4381F-B55F-4ED6-99F2-57E3D29195A0}"/>
              </a:ext>
            </a:extLst>
          </p:cNvPr>
          <p:cNvCxnSpPr>
            <a:cxnSpLocks noChangeShapeType="1"/>
            <a:stCxn id="19463" idx="4"/>
            <a:endCxn id="19458" idx="1"/>
          </p:cNvCxnSpPr>
          <p:nvPr/>
        </p:nvCxnSpPr>
        <p:spPr bwMode="auto">
          <a:xfrm rot="16200000" flipH="1">
            <a:off x="1709738" y="2638425"/>
            <a:ext cx="1096962" cy="1131888"/>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19465" name="AutoShape 9">
            <a:extLst>
              <a:ext uri="{FF2B5EF4-FFF2-40B4-BE49-F238E27FC236}">
                <a16:creationId xmlns:a16="http://schemas.microsoft.com/office/drawing/2014/main" id="{6CF8F100-52A7-4CC7-BB3C-1320933E99EB}"/>
              </a:ext>
            </a:extLst>
          </p:cNvPr>
          <p:cNvCxnSpPr>
            <a:cxnSpLocks noChangeShapeType="1"/>
            <a:stCxn id="19462" idx="4"/>
            <a:endCxn id="19458" idx="3"/>
          </p:cNvCxnSpPr>
          <p:nvPr/>
        </p:nvCxnSpPr>
        <p:spPr bwMode="auto">
          <a:xfrm rot="5400000">
            <a:off x="6265069" y="2566194"/>
            <a:ext cx="1023937" cy="1349375"/>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19466" name="AutoShape 10">
            <a:extLst>
              <a:ext uri="{FF2B5EF4-FFF2-40B4-BE49-F238E27FC236}">
                <a16:creationId xmlns:a16="http://schemas.microsoft.com/office/drawing/2014/main" id="{134FE5ED-BB53-497D-AE34-B81FFEF5760B}"/>
              </a:ext>
            </a:extLst>
          </p:cNvPr>
          <p:cNvCxnSpPr>
            <a:cxnSpLocks noChangeShapeType="1"/>
            <a:stCxn id="19458" idx="1"/>
            <a:endCxn id="19461" idx="0"/>
          </p:cNvCxnSpPr>
          <p:nvPr/>
        </p:nvCxnSpPr>
        <p:spPr bwMode="auto">
          <a:xfrm rot="10800000" flipV="1">
            <a:off x="1692275" y="3752850"/>
            <a:ext cx="1131888" cy="1385888"/>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19467" name="AutoShape 11">
            <a:extLst>
              <a:ext uri="{FF2B5EF4-FFF2-40B4-BE49-F238E27FC236}">
                <a16:creationId xmlns:a16="http://schemas.microsoft.com/office/drawing/2014/main" id="{8A09950F-1E2A-461A-9055-2CC691431A29}"/>
              </a:ext>
            </a:extLst>
          </p:cNvPr>
          <p:cNvCxnSpPr>
            <a:cxnSpLocks noChangeShapeType="1"/>
            <a:stCxn id="19460" idx="0"/>
            <a:endCxn id="19458" idx="3"/>
          </p:cNvCxnSpPr>
          <p:nvPr/>
        </p:nvCxnSpPr>
        <p:spPr bwMode="auto">
          <a:xfrm rot="5400000" flipH="1">
            <a:off x="6048375" y="3806825"/>
            <a:ext cx="1457325" cy="1349375"/>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19468" name="Line 12">
            <a:extLst>
              <a:ext uri="{FF2B5EF4-FFF2-40B4-BE49-F238E27FC236}">
                <a16:creationId xmlns:a16="http://schemas.microsoft.com/office/drawing/2014/main" id="{C674841F-745D-4276-BD9C-EC5811B253EE}"/>
              </a:ext>
            </a:extLst>
          </p:cNvPr>
          <p:cNvSpPr>
            <a:spLocks noChangeShapeType="1"/>
          </p:cNvSpPr>
          <p:nvPr/>
        </p:nvSpPr>
        <p:spPr bwMode="auto">
          <a:xfrm>
            <a:off x="4500563" y="1196975"/>
            <a:ext cx="0" cy="18716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9469" name="Text Box 13">
            <a:extLst>
              <a:ext uri="{FF2B5EF4-FFF2-40B4-BE49-F238E27FC236}">
                <a16:creationId xmlns:a16="http://schemas.microsoft.com/office/drawing/2014/main" id="{CFEBC6E5-D94D-4E47-9C0A-BE429580674A}"/>
              </a:ext>
            </a:extLst>
          </p:cNvPr>
          <p:cNvSpPr txBox="1">
            <a:spLocks noChangeArrowheads="1"/>
          </p:cNvSpPr>
          <p:nvPr/>
        </p:nvSpPr>
        <p:spPr bwMode="auto">
          <a:xfrm>
            <a:off x="2987675" y="3429000"/>
            <a:ext cx="288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Verdana" panose="020B0604030504040204" pitchFamily="34" charset="0"/>
              </a:rPr>
              <a:t>DİNİN KÜLTÜRÜMÜZ </a:t>
            </a:r>
          </a:p>
          <a:p>
            <a:pPr eaLnBrk="1" hangingPunct="1"/>
            <a:r>
              <a:rPr lang="tr-TR" altLang="tr-TR">
                <a:latin typeface="Verdana" panose="020B0604030504040204" pitchFamily="34" charset="0"/>
              </a:rPr>
              <a:t>ÜZERİNDEKİ ETKİLERİ</a:t>
            </a:r>
          </a:p>
        </p:txBody>
      </p:sp>
      <p:sp>
        <p:nvSpPr>
          <p:cNvPr id="19470" name="Text Box 14">
            <a:extLst>
              <a:ext uri="{FF2B5EF4-FFF2-40B4-BE49-F238E27FC236}">
                <a16:creationId xmlns:a16="http://schemas.microsoft.com/office/drawing/2014/main" id="{3C7CC7E7-AB7C-4601-94EC-B41777F42657}"/>
              </a:ext>
            </a:extLst>
          </p:cNvPr>
          <p:cNvSpPr txBox="1">
            <a:spLocks noChangeArrowheads="1"/>
          </p:cNvSpPr>
          <p:nvPr/>
        </p:nvSpPr>
        <p:spPr bwMode="auto">
          <a:xfrm>
            <a:off x="7216775" y="2008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19471" name="Text Box 15">
            <a:extLst>
              <a:ext uri="{FF2B5EF4-FFF2-40B4-BE49-F238E27FC236}">
                <a16:creationId xmlns:a16="http://schemas.microsoft.com/office/drawing/2014/main" id="{E387355B-90C6-4FBC-AF29-A1E735978C74}"/>
              </a:ext>
            </a:extLst>
          </p:cNvPr>
          <p:cNvSpPr txBox="1">
            <a:spLocks noChangeArrowheads="1"/>
          </p:cNvSpPr>
          <p:nvPr/>
        </p:nvSpPr>
        <p:spPr bwMode="auto">
          <a:xfrm>
            <a:off x="6659563" y="1916113"/>
            <a:ext cx="170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Dilimizdeki </a:t>
            </a:r>
          </a:p>
          <a:p>
            <a:pPr eaLnBrk="1" hangingPunct="1"/>
            <a:r>
              <a:rPr lang="tr-TR" altLang="tr-TR" sz="2000">
                <a:latin typeface="Verdana" panose="020B0604030504040204" pitchFamily="34" charset="0"/>
              </a:rPr>
              <a:t>dini motifler</a:t>
            </a:r>
          </a:p>
        </p:txBody>
      </p:sp>
      <p:sp>
        <p:nvSpPr>
          <p:cNvPr id="19472" name="Text Box 16">
            <a:extLst>
              <a:ext uri="{FF2B5EF4-FFF2-40B4-BE49-F238E27FC236}">
                <a16:creationId xmlns:a16="http://schemas.microsoft.com/office/drawing/2014/main" id="{029A4C9E-7769-441F-922E-098C23B8053E}"/>
              </a:ext>
            </a:extLst>
          </p:cNvPr>
          <p:cNvSpPr txBox="1">
            <a:spLocks noChangeArrowheads="1"/>
          </p:cNvSpPr>
          <p:nvPr/>
        </p:nvSpPr>
        <p:spPr bwMode="auto">
          <a:xfrm>
            <a:off x="250825" y="1844675"/>
            <a:ext cx="309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Örf ve adetlerimizdeki </a:t>
            </a:r>
          </a:p>
          <a:p>
            <a:pPr eaLnBrk="1" hangingPunct="1"/>
            <a:r>
              <a:rPr lang="tr-TR" altLang="tr-TR" sz="2000">
                <a:latin typeface="Verdana" panose="020B0604030504040204" pitchFamily="34" charset="0"/>
              </a:rPr>
              <a:t>     dini motifler</a:t>
            </a:r>
          </a:p>
        </p:txBody>
      </p:sp>
      <p:sp>
        <p:nvSpPr>
          <p:cNvPr id="19473" name="Text Box 17">
            <a:extLst>
              <a:ext uri="{FF2B5EF4-FFF2-40B4-BE49-F238E27FC236}">
                <a16:creationId xmlns:a16="http://schemas.microsoft.com/office/drawing/2014/main" id="{EEA51260-18C9-4F0A-AFB3-E7C9E33196E7}"/>
              </a:ext>
            </a:extLst>
          </p:cNvPr>
          <p:cNvSpPr txBox="1">
            <a:spLocks noChangeArrowheads="1"/>
          </p:cNvSpPr>
          <p:nvPr/>
        </p:nvSpPr>
        <p:spPr bwMode="auto">
          <a:xfrm>
            <a:off x="684213" y="5300663"/>
            <a:ext cx="195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Musikimizdeki </a:t>
            </a:r>
          </a:p>
          <a:p>
            <a:pPr eaLnBrk="1" hangingPunct="1"/>
            <a:r>
              <a:rPr lang="tr-TR" altLang="tr-TR" sz="2000">
                <a:latin typeface="Verdana" panose="020B0604030504040204" pitchFamily="34" charset="0"/>
              </a:rPr>
              <a:t> dini motifler</a:t>
            </a:r>
          </a:p>
        </p:txBody>
      </p:sp>
      <p:sp>
        <p:nvSpPr>
          <p:cNvPr id="19474" name="Text Box 18">
            <a:extLst>
              <a:ext uri="{FF2B5EF4-FFF2-40B4-BE49-F238E27FC236}">
                <a16:creationId xmlns:a16="http://schemas.microsoft.com/office/drawing/2014/main" id="{C0D6CA2E-D4AE-4C20-8BE4-AC88CE02DC8C}"/>
              </a:ext>
            </a:extLst>
          </p:cNvPr>
          <p:cNvSpPr txBox="1">
            <a:spLocks noChangeArrowheads="1"/>
          </p:cNvSpPr>
          <p:nvPr/>
        </p:nvSpPr>
        <p:spPr bwMode="auto">
          <a:xfrm>
            <a:off x="6443663" y="5373688"/>
            <a:ext cx="2024062" cy="701675"/>
          </a:xfrm>
          <a:prstGeom prst="rect">
            <a:avLst/>
          </a:prstGeom>
          <a:gradFill rotWithShape="1">
            <a:gsLst>
              <a:gs pos="0">
                <a:srgbClr val="99FF33"/>
              </a:gs>
              <a:gs pos="100000">
                <a:srgbClr val="477618"/>
              </a:gs>
            </a:gsLst>
            <a:path path="rect">
              <a:fillToRect l="100000" t="10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Mimarimizdeki </a:t>
            </a:r>
          </a:p>
          <a:p>
            <a:pPr eaLnBrk="1" hangingPunct="1"/>
            <a:r>
              <a:rPr lang="tr-TR" altLang="tr-TR" sz="2000">
                <a:latin typeface="Verdana" panose="020B0604030504040204" pitchFamily="34" charset="0"/>
              </a:rPr>
              <a:t> dini motifler</a:t>
            </a:r>
          </a:p>
        </p:txBody>
      </p:sp>
    </p:spTree>
  </p:cSld>
  <p:clrMapOvr>
    <a:masterClrMapping/>
  </p:clrMapOvr>
  <p:transition spd="slow">
    <p:wipe dir="d"/>
    <p:sndAc>
      <p:stSnd>
        <p:snd r:embed="rId3" name="voltage.wav"/>
      </p:stSnd>
    </p:sndAc>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2" name="Picture 2" descr="hat06">
            <a:extLst>
              <a:ext uri="{FF2B5EF4-FFF2-40B4-BE49-F238E27FC236}">
                <a16:creationId xmlns:a16="http://schemas.microsoft.com/office/drawing/2014/main" id="{75555E7B-D5EB-4E43-AE76-549737DEC318}"/>
              </a:ext>
            </a:extLst>
          </p:cNvPr>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1258888" y="2133600"/>
            <a:ext cx="6254750" cy="3763963"/>
          </a:xfrm>
        </p:spPr>
      </p:pic>
      <p:sp>
        <p:nvSpPr>
          <p:cNvPr id="20483" name="Text Box 3">
            <a:extLst>
              <a:ext uri="{FF2B5EF4-FFF2-40B4-BE49-F238E27FC236}">
                <a16:creationId xmlns:a16="http://schemas.microsoft.com/office/drawing/2014/main" id="{E47EC2C4-B783-4521-9202-CA0A917D2495}"/>
              </a:ext>
            </a:extLst>
          </p:cNvPr>
          <p:cNvSpPr txBox="1">
            <a:spLocks noChangeArrowheads="1"/>
          </p:cNvSpPr>
          <p:nvPr/>
        </p:nvSpPr>
        <p:spPr bwMode="auto">
          <a:xfrm>
            <a:off x="395288" y="765175"/>
            <a:ext cx="7705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tr-TR" altLang="tr-TR" sz="2800">
                <a:latin typeface="Verdana" panose="020B0604030504040204" pitchFamily="34" charset="0"/>
              </a:rPr>
              <a:t>     	Hat sanatıyla yazılmış levhalar da   	     	   dilimizdeki dini motiflerdendir</a:t>
            </a:r>
          </a:p>
        </p:txBody>
      </p:sp>
      <p:sp>
        <p:nvSpPr>
          <p:cNvPr id="20484" name="Text Box 5">
            <a:extLst>
              <a:ext uri="{FF2B5EF4-FFF2-40B4-BE49-F238E27FC236}">
                <a16:creationId xmlns:a16="http://schemas.microsoft.com/office/drawing/2014/main" id="{BEA40116-7144-43F5-BC82-686379018789}"/>
              </a:ext>
            </a:extLst>
          </p:cNvPr>
          <p:cNvSpPr txBox="1">
            <a:spLocks noChangeArrowheads="1"/>
          </p:cNvSpPr>
          <p:nvPr/>
        </p:nvSpPr>
        <p:spPr bwMode="auto">
          <a:xfrm>
            <a:off x="2411413" y="6092825"/>
            <a:ext cx="410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400">
                <a:latin typeface="Verdana" panose="020B0604030504040204" pitchFamily="34" charset="0"/>
              </a:rPr>
              <a:t>Ayetel kürsi yazılı bir hat</a:t>
            </a:r>
          </a:p>
        </p:txBody>
      </p:sp>
    </p:spTree>
  </p:cSld>
  <p:clrMapOvr>
    <a:masterClrMapping/>
  </p:clrMapOvr>
  <p:transition spd="slow">
    <p:wipe dir="d"/>
    <p:sndAc>
      <p:stSnd>
        <p:snd r:embed="rId3" name="voltage.wav"/>
      </p:stSnd>
    </p:sndAc>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3" descr="hat04">
            <a:extLst>
              <a:ext uri="{FF2B5EF4-FFF2-40B4-BE49-F238E27FC236}">
                <a16:creationId xmlns:a16="http://schemas.microsoft.com/office/drawing/2014/main" id="{6D4CBA92-F7E2-4048-B2B0-B932D708C370}"/>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3" name="voltage.wav"/>
      </p:stSnd>
    </p:sndAc>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4" descr="hat08">
            <a:extLst>
              <a:ext uri="{FF2B5EF4-FFF2-40B4-BE49-F238E27FC236}">
                <a16:creationId xmlns:a16="http://schemas.microsoft.com/office/drawing/2014/main" id="{F9CAF32F-A7C8-47A8-94B2-0D4C8353AE7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3" name="voltage.wav"/>
      </p:stSnd>
    </p:sndAc>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4C250609-0B5F-4B9D-A2BB-3E29A1A2415A}"/>
              </a:ext>
            </a:extLst>
          </p:cNvPr>
          <p:cNvSpPr>
            <a:spLocks noGrp="1" noChangeArrowheads="1"/>
          </p:cNvSpPr>
          <p:nvPr>
            <p:ph idx="1"/>
          </p:nvPr>
        </p:nvSpPr>
        <p:spPr>
          <a:xfrm>
            <a:off x="468313" y="115888"/>
            <a:ext cx="8059737" cy="6119812"/>
          </a:xfrm>
        </p:spPr>
        <p:txBody>
          <a:bodyPr/>
          <a:lstStyle/>
          <a:p>
            <a:pPr marL="0" indent="0" eaLnBrk="1" hangingPunct="1">
              <a:lnSpc>
                <a:spcPct val="105000"/>
              </a:lnSpc>
              <a:buFont typeface="Wingdings" pitchFamily="2" charset="2"/>
              <a:buNone/>
              <a:defRPr/>
            </a:pPr>
            <a:endParaRPr lang="tr-TR" sz="3400" b="1" dirty="0">
              <a:solidFill>
                <a:schemeClr val="bg1"/>
              </a:solidFill>
            </a:endParaRPr>
          </a:p>
          <a:p>
            <a:pPr marL="0" indent="0" eaLnBrk="1" hangingPunct="1">
              <a:lnSpc>
                <a:spcPct val="105000"/>
              </a:lnSpc>
              <a:buFont typeface="Wingdings" pitchFamily="2" charset="2"/>
              <a:buBlip>
                <a:blip r:embed="rId4"/>
              </a:buBlip>
              <a:defRPr/>
            </a:pPr>
            <a:r>
              <a:rPr lang="tr-TR" sz="4300" b="1" dirty="0">
                <a:solidFill>
                  <a:schemeClr val="bg1"/>
                </a:solidFill>
              </a:rPr>
              <a:t> 	</a:t>
            </a:r>
            <a:r>
              <a:rPr lang="tr-TR" sz="2800" b="1" dirty="0">
                <a:solidFill>
                  <a:schemeClr val="tx1">
                    <a:lumMod val="75000"/>
                  </a:schemeClr>
                </a:solidFill>
              </a:rPr>
              <a:t>Dilimizdeki dini motifler</a:t>
            </a:r>
          </a:p>
          <a:p>
            <a:pPr marL="0" indent="0" eaLnBrk="1" hangingPunct="1">
              <a:lnSpc>
                <a:spcPct val="105000"/>
              </a:lnSpc>
              <a:buFont typeface="Wingdings" pitchFamily="2" charset="2"/>
              <a:buNone/>
              <a:defRPr/>
            </a:pPr>
            <a:r>
              <a:rPr lang="tr-TR" sz="2800" b="1" dirty="0">
                <a:solidFill>
                  <a:schemeClr val="tx1">
                    <a:lumMod val="75000"/>
                  </a:schemeClr>
                </a:solidFill>
              </a:rPr>
              <a:t> </a:t>
            </a:r>
          </a:p>
          <a:p>
            <a:pPr marL="0" indent="0" eaLnBrk="1" hangingPunct="1">
              <a:lnSpc>
                <a:spcPct val="105000"/>
              </a:lnSpc>
              <a:buFont typeface="Wingdings" pitchFamily="2" charset="2"/>
              <a:buNone/>
              <a:defRPr/>
            </a:pPr>
            <a:r>
              <a:rPr lang="tr-TR" sz="2800" b="1" dirty="0">
                <a:solidFill>
                  <a:schemeClr val="tx1">
                    <a:lumMod val="75000"/>
                  </a:schemeClr>
                </a:solidFill>
              </a:rPr>
              <a:t>   Dil; insanların birbirleriyle iletişimini sağlayan, onların oluşturduğu kültür ve medeniyeti sonraki kuşaklara aktarmasını sağlayan araçtır.</a:t>
            </a:r>
          </a:p>
          <a:p>
            <a:pPr marL="0" indent="0" eaLnBrk="1" hangingPunct="1">
              <a:lnSpc>
                <a:spcPct val="105000"/>
              </a:lnSpc>
              <a:buFont typeface="Wingdings" pitchFamily="2" charset="2"/>
              <a:buNone/>
              <a:defRPr/>
            </a:pPr>
            <a:r>
              <a:rPr lang="tr-TR" sz="2800" b="1" dirty="0">
                <a:solidFill>
                  <a:schemeClr val="tx1">
                    <a:lumMod val="75000"/>
                  </a:schemeClr>
                </a:solidFill>
              </a:rPr>
              <a:t>   Dili oluşturan en önemli unsurlardan birisi de toplumun inanmış olduğu dindir.</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2578">
                                            <p:txEl>
                                              <p:pRg st="1" end="1"/>
                                            </p:txEl>
                                          </p:spTgt>
                                        </p:tgtEl>
                                        <p:attrNameLst>
                                          <p:attrName>style.visibility</p:attrName>
                                        </p:attrNameLst>
                                      </p:cBhvr>
                                      <p:to>
                                        <p:strVal val="visible"/>
                                      </p:to>
                                    </p:set>
                                    <p:animEffect transition="in" filter="randombar(horizontal)">
                                      <p:cBhvr>
                                        <p:cTn id="7" dur="500"/>
                                        <p:tgtEl>
                                          <p:spTgt spid="15257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2578">
                                            <p:txEl>
                                              <p:pRg st="2" end="2"/>
                                            </p:txEl>
                                          </p:spTgt>
                                        </p:tgtEl>
                                        <p:attrNameLst>
                                          <p:attrName>style.visibility</p:attrName>
                                        </p:attrNameLst>
                                      </p:cBhvr>
                                      <p:to>
                                        <p:strVal val="visible"/>
                                      </p:to>
                                    </p:set>
                                    <p:animEffect transition="in" filter="randombar(horizontal)">
                                      <p:cBhvr>
                                        <p:cTn id="12" dur="500"/>
                                        <p:tgtEl>
                                          <p:spTgt spid="15257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2578">
                                            <p:txEl>
                                              <p:pRg st="3" end="3"/>
                                            </p:txEl>
                                          </p:spTgt>
                                        </p:tgtEl>
                                        <p:attrNameLst>
                                          <p:attrName>style.visibility</p:attrName>
                                        </p:attrNameLst>
                                      </p:cBhvr>
                                      <p:to>
                                        <p:strVal val="visible"/>
                                      </p:to>
                                    </p:set>
                                    <p:animEffect transition="in" filter="randombar(horizontal)">
                                      <p:cBhvr>
                                        <p:cTn id="17" dur="500"/>
                                        <p:tgtEl>
                                          <p:spTgt spid="15257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2578">
                                            <p:txEl>
                                              <p:pRg st="4" end="4"/>
                                            </p:txEl>
                                          </p:spTgt>
                                        </p:tgtEl>
                                        <p:attrNameLst>
                                          <p:attrName>style.visibility</p:attrName>
                                        </p:attrNameLst>
                                      </p:cBhvr>
                                      <p:to>
                                        <p:strVal val="visible"/>
                                      </p:to>
                                    </p:set>
                                    <p:animEffect transition="in" filter="randombar(horizontal)">
                                      <p:cBhvr>
                                        <p:cTn id="22" dur="500"/>
                                        <p:tgtEl>
                                          <p:spTgt spid="1525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4F3A59B-D569-4ED2-8D1D-4DA82E663D70}"/>
              </a:ext>
            </a:extLst>
          </p:cNvPr>
          <p:cNvSpPr>
            <a:spLocks noGrp="1"/>
          </p:cNvSpPr>
          <p:nvPr>
            <p:ph type="title"/>
          </p:nvPr>
        </p:nvSpPr>
        <p:spPr/>
        <p:txBody>
          <a:bodyPr/>
          <a:lstStyle/>
          <a:p>
            <a:pPr eaLnBrk="1" hangingPunct="1">
              <a:defRPr/>
            </a:pPr>
            <a:r>
              <a:rPr lang="tr-TR" sz="3200" b="1" dirty="0">
                <a:solidFill>
                  <a:schemeClr val="tx1"/>
                </a:solidFill>
              </a:rPr>
              <a:t>1. KÜLTÜR VE KÜLTÜRÜN  </a:t>
            </a:r>
            <a:r>
              <a:rPr lang="tr-TR" sz="3200" dirty="0"/>
              <a:t>ÖĞELERİ</a:t>
            </a:r>
          </a:p>
        </p:txBody>
      </p:sp>
      <p:sp>
        <p:nvSpPr>
          <p:cNvPr id="6147" name="2 İçerik Yer Tutucusu">
            <a:extLst>
              <a:ext uri="{FF2B5EF4-FFF2-40B4-BE49-F238E27FC236}">
                <a16:creationId xmlns:a16="http://schemas.microsoft.com/office/drawing/2014/main" id="{1516A2E5-4282-42A0-8206-55B4F805D52E}"/>
              </a:ext>
            </a:extLst>
          </p:cNvPr>
          <p:cNvSpPr>
            <a:spLocks noGrp="1"/>
          </p:cNvSpPr>
          <p:nvPr>
            <p:ph idx="1"/>
          </p:nvPr>
        </p:nvSpPr>
        <p:spPr>
          <a:xfrm>
            <a:off x="685800" y="1828800"/>
            <a:ext cx="7696200" cy="4314825"/>
          </a:xfrm>
        </p:spPr>
        <p:txBody>
          <a:bodyPr/>
          <a:lstStyle/>
          <a:p>
            <a:pPr eaLnBrk="1" hangingPunct="1"/>
            <a:r>
              <a:rPr lang="tr-TR" altLang="tr-TR" sz="2000" b="1"/>
              <a:t>Tarihi   ve   toplumsal   gelişme   sureci  içinde ortaya konan  bütün maddî ve manevî değerlerin bütününe kültür denir.Kültürü oluşturan değerler kuşaktan kuşağa devredilen sosyal bir miras olarak hayatın içinde yer alır ve yıllarca canlılığını korur.</a:t>
            </a:r>
            <a:endParaRPr lang="tr-TR" altLang="tr-TR" sz="2000"/>
          </a:p>
          <a:p>
            <a:pPr eaLnBrk="1" hangingPunct="1"/>
            <a:r>
              <a:rPr lang="tr-TR" altLang="tr-TR" sz="2000" b="1"/>
              <a:t>Kültürün farklı tanımları vardır. Bunlardan birinde kültür, genel olarak inançlar, değer yargıları, örf ve âdetler, zevkler, kısaca insan tarafından oluşturulmuş her şeydir, diye tanımlanmaktadır. Bir milletin dinî inancı, konuştuğu dili, millet sevgisi, tarih bilgisi ve tüm birikimi kültürünü oluşturur. Kültür, bir milletin yaşam biçimidir ve onları diğer milletlerden ayırır.</a:t>
            </a:r>
            <a:endParaRPr lang="tr-TR" altLang="tr-TR" sz="2000"/>
          </a:p>
          <a:p>
            <a:pPr eaLnBrk="1" hangingPunct="1"/>
            <a:endParaRPr lang="tr-TR" altLang="tr-TR" sz="2000"/>
          </a:p>
        </p:txBody>
      </p:sp>
    </p:spTree>
  </p:cSld>
  <p:clrMapOvr>
    <a:masterClrMapping/>
  </p:clrMapOvr>
  <p:transition spd="slow">
    <p:wipe dir="d"/>
    <p:sndAc>
      <p:stSnd>
        <p:snd r:embed="rId2" name="voltage.wav"/>
      </p:stSnd>
    </p:sndAc>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F63AB249-6BB0-4E9B-8DC1-E90B1B6D6211}"/>
              </a:ext>
            </a:extLst>
          </p:cNvPr>
          <p:cNvSpPr>
            <a:spLocks noGrp="1" noChangeArrowheads="1"/>
          </p:cNvSpPr>
          <p:nvPr>
            <p:ph type="body" sz="half" idx="1"/>
          </p:nvPr>
        </p:nvSpPr>
        <p:spPr>
          <a:xfrm>
            <a:off x="0" y="692150"/>
            <a:ext cx="8964613" cy="5980113"/>
          </a:xfrm>
        </p:spPr>
        <p:txBody>
          <a:bodyPr>
            <a:normAutofit lnSpcReduction="10000"/>
          </a:bodyPr>
          <a:lstStyle/>
          <a:p>
            <a:pPr eaLnBrk="1" hangingPunct="1">
              <a:buFont typeface="Wingdings" pitchFamily="2" charset="2"/>
              <a:buNone/>
              <a:defRPr/>
            </a:pPr>
            <a:r>
              <a:rPr lang="tr-TR" sz="3000" b="1" dirty="0"/>
              <a:t>	</a:t>
            </a:r>
            <a:r>
              <a:rPr lang="tr-TR" sz="3000" b="1" dirty="0">
                <a:solidFill>
                  <a:schemeClr val="tx1">
                    <a:lumMod val="75000"/>
                  </a:schemeClr>
                </a:solidFill>
              </a:rPr>
              <a:t>  Günlük yaşantımızda kullandığımız bazı dini kavramlar şunlardır:</a:t>
            </a:r>
          </a:p>
          <a:p>
            <a:pPr eaLnBrk="1" hangingPunct="1">
              <a:buFont typeface="Wingdings" pitchFamily="2" charset="2"/>
              <a:buNone/>
              <a:defRPr/>
            </a:pPr>
            <a:endParaRPr lang="tr-TR" sz="3000" b="1" dirty="0">
              <a:solidFill>
                <a:schemeClr val="tx1">
                  <a:lumMod val="75000"/>
                </a:schemeClr>
              </a:solidFill>
            </a:endParaRPr>
          </a:p>
          <a:p>
            <a:pPr eaLnBrk="1" hangingPunct="1">
              <a:buFont typeface="Wingdings" pitchFamily="2" charset="2"/>
              <a:buChar char="ü"/>
              <a:defRPr/>
            </a:pPr>
            <a:r>
              <a:rPr lang="tr-TR" sz="3000" b="1" dirty="0">
                <a:solidFill>
                  <a:schemeClr val="tx1">
                    <a:lumMod val="75000"/>
                  </a:schemeClr>
                </a:solidFill>
              </a:rPr>
              <a:t>Allah’a ısmarladık</a:t>
            </a:r>
          </a:p>
          <a:p>
            <a:pPr eaLnBrk="1" hangingPunct="1">
              <a:buFont typeface="Wingdings" pitchFamily="2" charset="2"/>
              <a:buChar char="ü"/>
              <a:defRPr/>
            </a:pPr>
            <a:r>
              <a:rPr lang="tr-TR" sz="3000" b="1" dirty="0">
                <a:solidFill>
                  <a:schemeClr val="tx1">
                    <a:lumMod val="75000"/>
                  </a:schemeClr>
                </a:solidFill>
              </a:rPr>
              <a:t>Elhamdülillah</a:t>
            </a:r>
          </a:p>
          <a:p>
            <a:pPr eaLnBrk="1" hangingPunct="1">
              <a:buFont typeface="Wingdings" pitchFamily="2" charset="2"/>
              <a:buChar char="ü"/>
              <a:defRPr/>
            </a:pPr>
            <a:r>
              <a:rPr lang="tr-TR" sz="3000" b="1" dirty="0">
                <a:solidFill>
                  <a:schemeClr val="tx1">
                    <a:lumMod val="75000"/>
                  </a:schemeClr>
                </a:solidFill>
              </a:rPr>
              <a:t>İnşallah</a:t>
            </a:r>
          </a:p>
          <a:p>
            <a:pPr eaLnBrk="1" hangingPunct="1">
              <a:buFont typeface="Wingdings" pitchFamily="2" charset="2"/>
              <a:buChar char="ü"/>
              <a:defRPr/>
            </a:pPr>
            <a:r>
              <a:rPr lang="tr-TR" sz="3000" b="1" dirty="0">
                <a:solidFill>
                  <a:schemeClr val="tx1">
                    <a:lumMod val="75000"/>
                  </a:schemeClr>
                </a:solidFill>
              </a:rPr>
              <a:t>Allah razı olsun</a:t>
            </a:r>
          </a:p>
          <a:p>
            <a:pPr eaLnBrk="1" hangingPunct="1">
              <a:buFont typeface="Wingdings" pitchFamily="2" charset="2"/>
              <a:buChar char="ü"/>
              <a:defRPr/>
            </a:pPr>
            <a:r>
              <a:rPr lang="tr-TR" sz="3000" b="1" dirty="0" err="1">
                <a:solidFill>
                  <a:schemeClr val="tx1">
                    <a:lumMod val="75000"/>
                  </a:schemeClr>
                </a:solidFill>
              </a:rPr>
              <a:t>Selamün</a:t>
            </a:r>
            <a:r>
              <a:rPr lang="tr-TR" sz="3000" b="1" dirty="0">
                <a:solidFill>
                  <a:schemeClr val="tx1">
                    <a:lumMod val="75000"/>
                  </a:schemeClr>
                </a:solidFill>
              </a:rPr>
              <a:t> </a:t>
            </a:r>
            <a:r>
              <a:rPr lang="tr-TR" sz="3000" b="1" dirty="0" err="1">
                <a:solidFill>
                  <a:schemeClr val="tx1">
                    <a:lumMod val="75000"/>
                  </a:schemeClr>
                </a:solidFill>
              </a:rPr>
              <a:t>aleyküm</a:t>
            </a:r>
            <a:r>
              <a:rPr lang="tr-TR" sz="3000" b="1" dirty="0">
                <a:solidFill>
                  <a:schemeClr val="tx1">
                    <a:lumMod val="75000"/>
                  </a:schemeClr>
                </a:solidFill>
              </a:rPr>
              <a:t> - </a:t>
            </a:r>
            <a:r>
              <a:rPr lang="tr-TR" sz="3000" b="1" dirty="0" err="1">
                <a:solidFill>
                  <a:schemeClr val="tx1">
                    <a:lumMod val="75000"/>
                  </a:schemeClr>
                </a:solidFill>
              </a:rPr>
              <a:t>Aleyküm</a:t>
            </a:r>
            <a:r>
              <a:rPr lang="tr-TR" sz="3000" b="1" dirty="0">
                <a:solidFill>
                  <a:schemeClr val="tx1">
                    <a:lumMod val="75000"/>
                  </a:schemeClr>
                </a:solidFill>
              </a:rPr>
              <a:t> selam</a:t>
            </a:r>
          </a:p>
          <a:p>
            <a:pPr eaLnBrk="1" hangingPunct="1">
              <a:buFont typeface="Wingdings" pitchFamily="2" charset="2"/>
              <a:buChar char="ü"/>
              <a:defRPr/>
            </a:pPr>
            <a:r>
              <a:rPr lang="tr-TR" sz="3000" b="1" dirty="0">
                <a:solidFill>
                  <a:schemeClr val="tx1">
                    <a:lumMod val="75000"/>
                  </a:schemeClr>
                </a:solidFill>
              </a:rPr>
              <a:t>Allah’a şükür</a:t>
            </a:r>
          </a:p>
          <a:p>
            <a:pPr eaLnBrk="1" hangingPunct="1">
              <a:buFont typeface="Wingdings" pitchFamily="2" charset="2"/>
              <a:buChar char="ü"/>
              <a:defRPr/>
            </a:pPr>
            <a:r>
              <a:rPr lang="tr-TR" sz="3000" b="1" dirty="0">
                <a:solidFill>
                  <a:schemeClr val="tx1">
                    <a:lumMod val="75000"/>
                  </a:schemeClr>
                </a:solidFill>
              </a:rPr>
              <a:t>Allah’ın bu günü varmış. </a:t>
            </a:r>
          </a:p>
          <a:p>
            <a:pPr eaLnBrk="1" hangingPunct="1">
              <a:buFontTx/>
              <a:buNone/>
              <a:defRPr/>
            </a:pPr>
            <a:endParaRPr lang="tr-TR" sz="3000" b="1" dirty="0">
              <a:solidFill>
                <a:schemeClr val="tx1">
                  <a:lumMod val="75000"/>
                </a:schemeClr>
              </a:solidFill>
            </a:endParaRPr>
          </a:p>
          <a:p>
            <a:pPr eaLnBrk="1" hangingPunct="1">
              <a:buFontTx/>
              <a:buNone/>
              <a:defRPr/>
            </a:pPr>
            <a:r>
              <a:rPr lang="tr-TR" sz="3000" b="1" dirty="0">
                <a:solidFill>
                  <a:schemeClr val="tx1">
                    <a:lumMod val="75000"/>
                  </a:schemeClr>
                </a:solidFill>
                <a:latin typeface="Tahoma" pitchFamily="34" charset="0"/>
              </a:rPr>
              <a:t>	</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Effect transition="in" filter="randombar(horizontal)">
                                      <p:cBhvr>
                                        <p:cTn id="7" dur="500"/>
                                        <p:tgtEl>
                                          <p:spTgt spid="153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3602">
                                            <p:txEl>
                                              <p:pRg st="2" end="2"/>
                                            </p:txEl>
                                          </p:spTgt>
                                        </p:tgtEl>
                                        <p:attrNameLst>
                                          <p:attrName>style.visibility</p:attrName>
                                        </p:attrNameLst>
                                      </p:cBhvr>
                                      <p:to>
                                        <p:strVal val="visible"/>
                                      </p:to>
                                    </p:set>
                                    <p:animEffect transition="in" filter="randombar(horizontal)">
                                      <p:cBhvr>
                                        <p:cTn id="12" dur="500"/>
                                        <p:tgtEl>
                                          <p:spTgt spid="1536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3602">
                                            <p:txEl>
                                              <p:pRg st="3" end="3"/>
                                            </p:txEl>
                                          </p:spTgt>
                                        </p:tgtEl>
                                        <p:attrNameLst>
                                          <p:attrName>style.visibility</p:attrName>
                                        </p:attrNameLst>
                                      </p:cBhvr>
                                      <p:to>
                                        <p:strVal val="visible"/>
                                      </p:to>
                                    </p:set>
                                    <p:animEffect transition="in" filter="randombar(horizontal)">
                                      <p:cBhvr>
                                        <p:cTn id="17" dur="500"/>
                                        <p:tgtEl>
                                          <p:spTgt spid="15360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3602">
                                            <p:txEl>
                                              <p:pRg st="4" end="4"/>
                                            </p:txEl>
                                          </p:spTgt>
                                        </p:tgtEl>
                                        <p:attrNameLst>
                                          <p:attrName>style.visibility</p:attrName>
                                        </p:attrNameLst>
                                      </p:cBhvr>
                                      <p:to>
                                        <p:strVal val="visible"/>
                                      </p:to>
                                    </p:set>
                                    <p:animEffect transition="in" filter="randombar(horizontal)">
                                      <p:cBhvr>
                                        <p:cTn id="22" dur="500"/>
                                        <p:tgtEl>
                                          <p:spTgt spid="15360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3602">
                                            <p:txEl>
                                              <p:pRg st="5" end="5"/>
                                            </p:txEl>
                                          </p:spTgt>
                                        </p:tgtEl>
                                        <p:attrNameLst>
                                          <p:attrName>style.visibility</p:attrName>
                                        </p:attrNameLst>
                                      </p:cBhvr>
                                      <p:to>
                                        <p:strVal val="visible"/>
                                      </p:to>
                                    </p:set>
                                    <p:animEffect transition="in" filter="randombar(horizontal)">
                                      <p:cBhvr>
                                        <p:cTn id="27" dur="500"/>
                                        <p:tgtEl>
                                          <p:spTgt spid="153602">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3602">
                                            <p:txEl>
                                              <p:pRg st="6" end="6"/>
                                            </p:txEl>
                                          </p:spTgt>
                                        </p:tgtEl>
                                        <p:attrNameLst>
                                          <p:attrName>style.visibility</p:attrName>
                                        </p:attrNameLst>
                                      </p:cBhvr>
                                      <p:to>
                                        <p:strVal val="visible"/>
                                      </p:to>
                                    </p:set>
                                    <p:animEffect transition="in" filter="randombar(horizontal)">
                                      <p:cBhvr>
                                        <p:cTn id="32" dur="500"/>
                                        <p:tgtEl>
                                          <p:spTgt spid="153602">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3602">
                                            <p:txEl>
                                              <p:pRg st="7" end="7"/>
                                            </p:txEl>
                                          </p:spTgt>
                                        </p:tgtEl>
                                        <p:attrNameLst>
                                          <p:attrName>style.visibility</p:attrName>
                                        </p:attrNameLst>
                                      </p:cBhvr>
                                      <p:to>
                                        <p:strVal val="visible"/>
                                      </p:to>
                                    </p:set>
                                    <p:animEffect transition="in" filter="randombar(horizontal)">
                                      <p:cBhvr>
                                        <p:cTn id="37" dur="500"/>
                                        <p:tgtEl>
                                          <p:spTgt spid="15360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53602">
                                            <p:txEl>
                                              <p:pRg st="8" end="8"/>
                                            </p:txEl>
                                          </p:spTgt>
                                        </p:tgtEl>
                                        <p:attrNameLst>
                                          <p:attrName>style.visibility</p:attrName>
                                        </p:attrNameLst>
                                      </p:cBhvr>
                                      <p:to>
                                        <p:strVal val="visible"/>
                                      </p:to>
                                    </p:set>
                                    <p:animEffect transition="in" filter="randombar(horizontal)">
                                      <p:cBhvr>
                                        <p:cTn id="42" dur="500"/>
                                        <p:tgtEl>
                                          <p:spTgt spid="153602">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3602">
                                            <p:txEl>
                                              <p:pRg st="10" end="10"/>
                                            </p:txEl>
                                          </p:spTgt>
                                        </p:tgtEl>
                                        <p:attrNameLst>
                                          <p:attrName>style.visibility</p:attrName>
                                        </p:attrNameLst>
                                      </p:cBhvr>
                                      <p:to>
                                        <p:strVal val="visible"/>
                                      </p:to>
                                    </p:set>
                                    <p:animEffect transition="in" filter="randombar(horizontal)">
                                      <p:cBhvr>
                                        <p:cTn id="47" dur="500"/>
                                        <p:tgtEl>
                                          <p:spTgt spid="15360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8C3473D-9359-4E01-981A-C2C3E9BF191A}"/>
              </a:ext>
            </a:extLst>
          </p:cNvPr>
          <p:cNvSpPr>
            <a:spLocks noGrp="1"/>
          </p:cNvSpPr>
          <p:nvPr>
            <p:ph type="title"/>
          </p:nvPr>
        </p:nvSpPr>
        <p:spPr/>
        <p:txBody>
          <a:bodyPr/>
          <a:lstStyle/>
          <a:p>
            <a:pPr eaLnBrk="1" hangingPunct="1">
              <a:defRPr/>
            </a:pPr>
            <a:r>
              <a:rPr lang="tr-TR" sz="3200" b="1" dirty="0">
                <a:solidFill>
                  <a:schemeClr val="accent6">
                    <a:lumMod val="50000"/>
                  </a:schemeClr>
                </a:solidFill>
              </a:rPr>
              <a:t>Dilimizdeki dini motifler</a:t>
            </a:r>
            <a:endParaRPr lang="tr-TR" sz="3200" dirty="0">
              <a:solidFill>
                <a:schemeClr val="accent6">
                  <a:lumMod val="50000"/>
                </a:schemeClr>
              </a:solidFill>
            </a:endParaRPr>
          </a:p>
        </p:txBody>
      </p:sp>
      <p:sp>
        <p:nvSpPr>
          <p:cNvPr id="25603" name="2 İçerik Yer Tutucusu">
            <a:extLst>
              <a:ext uri="{FF2B5EF4-FFF2-40B4-BE49-F238E27FC236}">
                <a16:creationId xmlns:a16="http://schemas.microsoft.com/office/drawing/2014/main" id="{7D53B3BA-070D-4CEA-B761-F4A6AEA2C03E}"/>
              </a:ext>
            </a:extLst>
          </p:cNvPr>
          <p:cNvSpPr>
            <a:spLocks noGrp="1"/>
          </p:cNvSpPr>
          <p:nvPr>
            <p:ph idx="1"/>
          </p:nvPr>
        </p:nvSpPr>
        <p:spPr>
          <a:xfrm>
            <a:off x="571500" y="1828800"/>
            <a:ext cx="7810500" cy="4457700"/>
          </a:xfrm>
        </p:spPr>
        <p:txBody>
          <a:bodyPr/>
          <a:lstStyle/>
          <a:p>
            <a:pPr eaLnBrk="1" hangingPunct="1"/>
            <a:r>
              <a:rPr lang="tr-TR" altLang="tr-TR" sz="2400"/>
              <a:t>İyi huylu güzel ahlaklı insanlar için ,melek gibi insan, kötü davranışlardan sakındırmak için”sakın şeytana uyma” denir.Günlük yaşantımız içinde farkında olarak veya olmayarak bir çok dini kavram kullanırız.</a:t>
            </a:r>
            <a:r>
              <a:rPr lang="tr-TR" altLang="tr-TR" sz="2400" b="1"/>
              <a:t> Dünya ahiretin tarlasıdır.</a:t>
            </a:r>
            <a:endParaRPr lang="tr-TR" altLang="tr-TR" sz="2400"/>
          </a:p>
          <a:p>
            <a:pPr eaLnBrk="1" hangingPunct="1"/>
            <a:r>
              <a:rPr lang="tr-TR" altLang="tr-TR" sz="2400" b="1"/>
              <a:t>Yalanla iman bir arada bulunmaz.</a:t>
            </a:r>
            <a:endParaRPr lang="tr-TR" altLang="tr-TR" sz="2400"/>
          </a:p>
          <a:p>
            <a:pPr eaLnBrk="1" hangingPunct="1"/>
            <a:r>
              <a:rPr lang="tr-TR" altLang="tr-TR" sz="2400" b="1"/>
              <a:t>Temizlik imandan gelir.</a:t>
            </a:r>
            <a:endParaRPr lang="tr-TR" altLang="tr-TR" sz="2400"/>
          </a:p>
          <a:p>
            <a:pPr eaLnBrk="1" hangingPunct="1"/>
            <a:r>
              <a:rPr lang="tr-TR" altLang="tr-TR" sz="2400" b="1"/>
              <a:t>İyilik yap, denize at; balık bilmezse Halik bilir.</a:t>
            </a:r>
            <a:endParaRPr lang="tr-TR" altLang="tr-TR" sz="2400"/>
          </a:p>
          <a:p>
            <a:pPr eaLnBrk="1" hangingPunct="1"/>
            <a:r>
              <a:rPr lang="tr-TR" altLang="tr-TR" sz="2400" b="1"/>
              <a:t>Halil İbrahim sofrası….vb.gibi</a:t>
            </a:r>
            <a:endParaRPr lang="tr-TR" altLang="tr-TR" sz="2400"/>
          </a:p>
          <a:p>
            <a:pPr eaLnBrk="1" hangingPunct="1"/>
            <a:endParaRPr lang="tr-TR" altLang="tr-TR"/>
          </a:p>
        </p:txBody>
      </p:sp>
    </p:spTree>
  </p:cSld>
  <p:clrMapOvr>
    <a:masterClrMapping/>
  </p:clrMapOvr>
  <p:transition spd="slow">
    <p:wipe dir="d"/>
    <p:sndAc>
      <p:stSnd>
        <p:snd r:embed="rId2" name="voltage.wav"/>
      </p:stSnd>
    </p:sndAc>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E3F6C810-1A5C-46AA-B5EF-97BFC57A001D}"/>
              </a:ext>
            </a:extLst>
          </p:cNvPr>
          <p:cNvSpPr>
            <a:spLocks noGrp="1" noChangeArrowheads="1"/>
          </p:cNvSpPr>
          <p:nvPr>
            <p:ph idx="1"/>
          </p:nvPr>
        </p:nvSpPr>
        <p:spPr>
          <a:xfrm>
            <a:off x="468313" y="115888"/>
            <a:ext cx="8059737" cy="6119812"/>
          </a:xfrm>
        </p:spPr>
        <p:txBody>
          <a:bodyPr>
            <a:normAutofit fontScale="92500" lnSpcReduction="20000"/>
          </a:bodyPr>
          <a:lstStyle/>
          <a:p>
            <a:pPr marL="0" indent="0" eaLnBrk="1" hangingPunct="1">
              <a:lnSpc>
                <a:spcPct val="105000"/>
              </a:lnSpc>
              <a:buFont typeface="Wingdings" pitchFamily="2" charset="2"/>
              <a:buNone/>
              <a:defRPr/>
            </a:pPr>
            <a:endParaRPr lang="tr-TR" sz="1800" b="1" dirty="0">
              <a:solidFill>
                <a:schemeClr val="bg1"/>
              </a:solidFill>
              <a:latin typeface="Arial" charset="0"/>
            </a:endParaRPr>
          </a:p>
          <a:p>
            <a:pPr marL="0" indent="0" eaLnBrk="1" hangingPunct="1">
              <a:lnSpc>
                <a:spcPct val="105000"/>
              </a:lnSpc>
              <a:buFont typeface="Wingdings" pitchFamily="2" charset="2"/>
              <a:buNone/>
              <a:defRPr/>
            </a:pPr>
            <a:r>
              <a:rPr lang="tr-TR" b="1" dirty="0">
                <a:solidFill>
                  <a:schemeClr val="bg1"/>
                </a:solidFill>
                <a:latin typeface="Monotype Corsiva" pitchFamily="66" charset="0"/>
              </a:rPr>
              <a:t> </a:t>
            </a:r>
          </a:p>
          <a:p>
            <a:pPr marL="0" indent="0" eaLnBrk="1" hangingPunct="1">
              <a:lnSpc>
                <a:spcPct val="105000"/>
              </a:lnSpc>
              <a:defRPr/>
            </a:pPr>
            <a:r>
              <a:rPr lang="tr-TR" sz="3800" b="1" dirty="0">
                <a:solidFill>
                  <a:schemeClr val="tx1">
                    <a:lumMod val="75000"/>
                  </a:schemeClr>
                </a:solidFill>
              </a:rPr>
              <a:t>Edebiyatımızdaki dini motifler</a:t>
            </a:r>
          </a:p>
          <a:p>
            <a:pPr marL="0" indent="0" eaLnBrk="1" hangingPunct="1">
              <a:lnSpc>
                <a:spcPct val="105000"/>
              </a:lnSpc>
              <a:buFont typeface="Wingdings" pitchFamily="2" charset="2"/>
              <a:buNone/>
              <a:defRPr/>
            </a:pPr>
            <a:r>
              <a:rPr lang="tr-TR" sz="2400" b="1" dirty="0">
                <a:solidFill>
                  <a:schemeClr val="tx1">
                    <a:lumMod val="75000"/>
                  </a:schemeClr>
                </a:solidFill>
              </a:rPr>
              <a:t>   </a:t>
            </a:r>
            <a:r>
              <a:rPr lang="tr-TR" sz="2800" b="1" dirty="0">
                <a:solidFill>
                  <a:schemeClr val="tx1">
                    <a:lumMod val="75000"/>
                  </a:schemeClr>
                </a:solidFill>
              </a:rPr>
              <a:t>Edebiyat;olay,düşünce ve duyguları dil aracılığıyla biçimlendirme sanatıdır. Edebiyat kültürün ayrılmaz bir parçasıdır.</a:t>
            </a:r>
          </a:p>
          <a:p>
            <a:pPr marL="0" indent="0" eaLnBrk="1" hangingPunct="1">
              <a:lnSpc>
                <a:spcPct val="105000"/>
              </a:lnSpc>
              <a:buFont typeface="Wingdings" pitchFamily="2" charset="2"/>
              <a:buNone/>
              <a:defRPr/>
            </a:pPr>
            <a:r>
              <a:rPr lang="tr-TR" sz="2800" b="1" dirty="0">
                <a:solidFill>
                  <a:schemeClr val="tx1">
                    <a:lumMod val="75000"/>
                  </a:schemeClr>
                </a:solidFill>
              </a:rPr>
              <a:t>      Her alanda olduğu gibi din, edebiyatımızı da etkilemiştir.Türk edebiyatında 12. yüzyıldan sonra dinin etkisiyle yeni bir edebiyat anlayışı ortaya çıkmıştır.Bu edebiyat ekolüne tasavvuf edebiyatı denir.Tasavvuf eserinin konusu Allah sevgisi, insanın değeri ve her şeyin Allah için sevilmesidir.</a:t>
            </a:r>
          </a:p>
          <a:p>
            <a:pPr marL="0" indent="0" eaLnBrk="1" hangingPunct="1">
              <a:lnSpc>
                <a:spcPct val="105000"/>
              </a:lnSpc>
              <a:buFont typeface="Wingdings" pitchFamily="2" charset="2"/>
              <a:buNone/>
              <a:defRPr/>
            </a:pPr>
            <a:endParaRPr lang="tr-TR" sz="2000" b="1" dirty="0">
              <a:solidFill>
                <a:schemeClr val="hlink"/>
              </a:solidFill>
              <a:latin typeface="Monotype Corsiva" pitchFamily="66" charset="0"/>
            </a:endParaRPr>
          </a:p>
          <a:p>
            <a:pPr marL="0" indent="0" eaLnBrk="1" hangingPunct="1">
              <a:lnSpc>
                <a:spcPct val="105000"/>
              </a:lnSpc>
              <a:buFont typeface="Wingdings" pitchFamily="2" charset="2"/>
              <a:buNone/>
              <a:defRPr/>
            </a:pPr>
            <a:r>
              <a:rPr lang="tr-TR" sz="1600" b="1" dirty="0">
                <a:solidFill>
                  <a:schemeClr val="hlink"/>
                </a:solidFill>
              </a:rPr>
              <a:t>	</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4802">
                                            <p:txEl>
                                              <p:pRg st="1" end="1"/>
                                            </p:txEl>
                                          </p:spTgt>
                                        </p:tgtEl>
                                        <p:attrNameLst>
                                          <p:attrName>style.visibility</p:attrName>
                                        </p:attrNameLst>
                                      </p:cBhvr>
                                      <p:to>
                                        <p:strVal val="visible"/>
                                      </p:to>
                                    </p:set>
                                    <p:animEffect transition="in" filter="randombar(horizontal)">
                                      <p:cBhvr>
                                        <p:cTn id="7" dur="500"/>
                                        <p:tgtEl>
                                          <p:spTgt spid="20480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4802">
                                            <p:txEl>
                                              <p:pRg st="2" end="2"/>
                                            </p:txEl>
                                          </p:spTgt>
                                        </p:tgtEl>
                                        <p:attrNameLst>
                                          <p:attrName>style.visibility</p:attrName>
                                        </p:attrNameLst>
                                      </p:cBhvr>
                                      <p:to>
                                        <p:strVal val="visible"/>
                                      </p:to>
                                    </p:set>
                                    <p:animEffect transition="in" filter="randombar(horizontal)">
                                      <p:cBhvr>
                                        <p:cTn id="12" dur="500"/>
                                        <p:tgtEl>
                                          <p:spTgt spid="20480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04802">
                                            <p:txEl>
                                              <p:pRg st="3" end="3"/>
                                            </p:txEl>
                                          </p:spTgt>
                                        </p:tgtEl>
                                        <p:attrNameLst>
                                          <p:attrName>style.visibility</p:attrName>
                                        </p:attrNameLst>
                                      </p:cBhvr>
                                      <p:to>
                                        <p:strVal val="visible"/>
                                      </p:to>
                                    </p:set>
                                    <p:animEffect transition="in" filter="randombar(horizontal)">
                                      <p:cBhvr>
                                        <p:cTn id="17" dur="500"/>
                                        <p:tgtEl>
                                          <p:spTgt spid="20480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4802">
                                            <p:txEl>
                                              <p:pRg st="4" end="4"/>
                                            </p:txEl>
                                          </p:spTgt>
                                        </p:tgtEl>
                                        <p:attrNameLst>
                                          <p:attrName>style.visibility</p:attrName>
                                        </p:attrNameLst>
                                      </p:cBhvr>
                                      <p:to>
                                        <p:strVal val="visible"/>
                                      </p:to>
                                    </p:set>
                                    <p:animEffect transition="in" filter="randombar(horizontal)">
                                      <p:cBhvr>
                                        <p:cTn id="22" dur="500"/>
                                        <p:tgtEl>
                                          <p:spTgt spid="204802">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4802">
                                            <p:txEl>
                                              <p:pRg st="6" end="6"/>
                                            </p:txEl>
                                          </p:spTgt>
                                        </p:tgtEl>
                                        <p:attrNameLst>
                                          <p:attrName>style.visibility</p:attrName>
                                        </p:attrNameLst>
                                      </p:cBhvr>
                                      <p:to>
                                        <p:strVal val="visible"/>
                                      </p:to>
                                    </p:set>
                                    <p:animEffect transition="in" filter="randombar(horizontal)">
                                      <p:cBhvr>
                                        <p:cTn id="27" dur="500"/>
                                        <p:tgtEl>
                                          <p:spTgt spid="2048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6931A66-0D90-4B45-B7B1-DD92ED421D6E}"/>
              </a:ext>
            </a:extLst>
          </p:cNvPr>
          <p:cNvSpPr>
            <a:spLocks noGrp="1"/>
          </p:cNvSpPr>
          <p:nvPr>
            <p:ph type="title"/>
          </p:nvPr>
        </p:nvSpPr>
        <p:spPr>
          <a:xfrm>
            <a:off x="442913" y="103188"/>
            <a:ext cx="8243887" cy="1111250"/>
          </a:xfrm>
        </p:spPr>
        <p:txBody>
          <a:bodyPr/>
          <a:lstStyle/>
          <a:p>
            <a:pPr eaLnBrk="1" hangingPunct="1">
              <a:lnSpc>
                <a:spcPct val="105000"/>
              </a:lnSpc>
              <a:defRPr/>
            </a:pPr>
            <a:r>
              <a:rPr lang="tr-TR" sz="3200" dirty="0">
                <a:solidFill>
                  <a:schemeClr val="tx1">
                    <a:lumMod val="75000"/>
                  </a:schemeClr>
                </a:solidFill>
                <a:latin typeface="Monotype Corsiva" pitchFamily="66" charset="0"/>
              </a:rPr>
              <a:t>Edebiyatımızdaki dini motifler</a:t>
            </a:r>
          </a:p>
        </p:txBody>
      </p:sp>
      <p:sp>
        <p:nvSpPr>
          <p:cNvPr id="27651" name="2 İçerik Yer Tutucusu">
            <a:extLst>
              <a:ext uri="{FF2B5EF4-FFF2-40B4-BE49-F238E27FC236}">
                <a16:creationId xmlns:a16="http://schemas.microsoft.com/office/drawing/2014/main" id="{EEFF4C9D-CEB0-4169-AB56-6ADB0AFA1291}"/>
              </a:ext>
            </a:extLst>
          </p:cNvPr>
          <p:cNvSpPr>
            <a:spLocks noGrp="1"/>
          </p:cNvSpPr>
          <p:nvPr>
            <p:ph idx="1"/>
          </p:nvPr>
        </p:nvSpPr>
        <p:spPr>
          <a:xfrm>
            <a:off x="285750" y="1214438"/>
            <a:ext cx="8501063" cy="5429250"/>
          </a:xfrm>
        </p:spPr>
        <p:txBody>
          <a:bodyPr/>
          <a:lstStyle/>
          <a:p>
            <a:pPr eaLnBrk="1" hangingPunct="1"/>
            <a:r>
              <a:rPr lang="tr-TR" altLang="tr-TR" sz="2400" b="1"/>
              <a:t>Milletimizin kahramanlığını anlatan destanları, marşları, hikâyeleri, şiirleri, manileri ve ninnileri edebiyatımızın en seçkin belgeleridir. Edebiyatımızdaki şiirlerde, destanlarda, romanlarda, manilerde, ninnilerde dinî motifler vardır.</a:t>
            </a:r>
            <a:endParaRPr lang="tr-TR" altLang="tr-TR" sz="2400"/>
          </a:p>
          <a:p>
            <a:pPr eaLnBrk="1" hangingPunct="1"/>
            <a:r>
              <a:rPr lang="tr-TR" altLang="tr-TR" sz="2400" b="1"/>
              <a:t>"Kültür alanında ne varsa, onların hepsinin yansımalarını edebiyatta bulmak mümkündür."</a:t>
            </a:r>
            <a:endParaRPr lang="tr-TR" altLang="tr-TR" sz="2400"/>
          </a:p>
          <a:p>
            <a:pPr eaLnBrk="1" hangingPunct="1"/>
            <a:r>
              <a:rPr lang="tr-TR" altLang="tr-TR" sz="2400" b="1"/>
              <a:t>Mehmet KAPLAN </a:t>
            </a:r>
            <a:endParaRPr lang="tr-TR" altLang="tr-TR" sz="2400"/>
          </a:p>
          <a:p>
            <a:pPr eaLnBrk="1" hangingPunct="1"/>
            <a:r>
              <a:rPr lang="tr-TR" altLang="tr-TR" sz="2400" b="1"/>
              <a:t>            (Kültür ve Dil, s. W)</a:t>
            </a:r>
            <a:endParaRPr lang="tr-TR" altLang="tr-TR" sz="2400"/>
          </a:p>
          <a:p>
            <a:pPr eaLnBrk="1" hangingPunct="1">
              <a:buFontTx/>
              <a:buNone/>
            </a:pPr>
            <a:endParaRPr lang="tr-TR" altLang="tr-TR" sz="2400"/>
          </a:p>
        </p:txBody>
      </p:sp>
    </p:spTree>
  </p:cSld>
  <p:clrMapOvr>
    <a:masterClrMapping/>
  </p:clrMapOvr>
  <p:transition spd="slow">
    <p:wipe dir="d"/>
    <p:sndAc>
      <p:stSnd>
        <p:snd r:embed="rId2" name="voltage.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5C63619-859E-4BAF-A2F2-6542E4A764DA}"/>
              </a:ext>
            </a:extLst>
          </p:cNvPr>
          <p:cNvSpPr>
            <a:spLocks noGrp="1"/>
          </p:cNvSpPr>
          <p:nvPr>
            <p:ph type="title"/>
          </p:nvPr>
        </p:nvSpPr>
        <p:spPr/>
        <p:txBody>
          <a:bodyPr>
            <a:normAutofit/>
          </a:bodyPr>
          <a:lstStyle/>
          <a:p>
            <a:pPr eaLnBrk="1" hangingPunct="1">
              <a:defRPr/>
            </a:pPr>
            <a:r>
              <a:rPr lang="tr-TR" sz="3200" dirty="0">
                <a:solidFill>
                  <a:schemeClr val="tx1">
                    <a:lumMod val="75000"/>
                  </a:schemeClr>
                </a:solidFill>
                <a:latin typeface="Monotype Corsiva" pitchFamily="66" charset="0"/>
              </a:rPr>
              <a:t>Edebiyatımızdaki dini motifler</a:t>
            </a:r>
            <a:br>
              <a:rPr lang="tr-TR" sz="3200" dirty="0">
                <a:solidFill>
                  <a:schemeClr val="tx1">
                    <a:lumMod val="75000"/>
                  </a:schemeClr>
                </a:solidFill>
                <a:latin typeface="Monotype Corsiva" pitchFamily="66" charset="0"/>
              </a:rPr>
            </a:br>
            <a:endParaRPr lang="tr-TR" sz="3200" dirty="0">
              <a:solidFill>
                <a:schemeClr val="tx1">
                  <a:lumMod val="75000"/>
                </a:schemeClr>
              </a:solidFill>
            </a:endParaRPr>
          </a:p>
        </p:txBody>
      </p:sp>
      <p:sp>
        <p:nvSpPr>
          <p:cNvPr id="28675" name="2 İçerik Yer Tutucusu">
            <a:extLst>
              <a:ext uri="{FF2B5EF4-FFF2-40B4-BE49-F238E27FC236}">
                <a16:creationId xmlns:a16="http://schemas.microsoft.com/office/drawing/2014/main" id="{FBE69D1E-8008-4F73-B55B-A425AC531383}"/>
              </a:ext>
            </a:extLst>
          </p:cNvPr>
          <p:cNvSpPr>
            <a:spLocks noGrp="1"/>
          </p:cNvSpPr>
          <p:nvPr>
            <p:ph idx="1"/>
          </p:nvPr>
        </p:nvSpPr>
        <p:spPr/>
        <p:txBody>
          <a:bodyPr/>
          <a:lstStyle/>
          <a:p>
            <a:pPr eaLnBrk="1" hangingPunct="1"/>
            <a:r>
              <a:rPr lang="tr-TR" altLang="tr-TR" sz="2400" b="1"/>
              <a:t>Şiirlerde dinî ifadelere rastlandığı gibi tamamen dinî içerikli şiirler de yazılmıştır. Şiirlerin örneklerini Yunus Emre, Pir Sultan Abdal, Hacı Bayram Veli ve Hacı Bektaş Veli ve  eserlerinde görürüz.</a:t>
            </a:r>
            <a:endParaRPr lang="tr-TR" altLang="tr-TR" sz="2400"/>
          </a:p>
          <a:p>
            <a:pPr eaLnBrk="1" hangingPunct="1"/>
            <a:r>
              <a:rPr lang="tr-TR" altLang="tr-TR" sz="2400" b="1"/>
              <a:t>Bir ölünün arkasından yazılan, onun iyiliklerini, ölümünden duyulan acıyı anlatan mersiyelerde, peygamberin özelliklerini anlatmak ve onu övmek için yazılan naatlarda da dinî motifler bulunur.</a:t>
            </a:r>
            <a:endParaRPr lang="tr-TR" altLang="tr-TR" sz="2400"/>
          </a:p>
          <a:p>
            <a:pPr eaLnBrk="1" hangingPunct="1"/>
            <a:endParaRPr lang="tr-TR" altLang="tr-TR" sz="2400"/>
          </a:p>
        </p:txBody>
      </p:sp>
    </p:spTree>
  </p:cSld>
  <p:clrMapOvr>
    <a:masterClrMapping/>
  </p:clrMapOvr>
  <p:transition spd="slow">
    <p:wipe dir="d"/>
    <p:sndAc>
      <p:stSnd>
        <p:snd r:embed="rId2" name="voltage.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1A47156-59FE-47B7-8E8D-3822CB1BF442}"/>
              </a:ext>
            </a:extLst>
          </p:cNvPr>
          <p:cNvSpPr>
            <a:spLocks noGrp="1"/>
          </p:cNvSpPr>
          <p:nvPr>
            <p:ph type="title"/>
          </p:nvPr>
        </p:nvSpPr>
        <p:spPr>
          <a:xfrm>
            <a:off x="442913" y="103188"/>
            <a:ext cx="8243887" cy="896937"/>
          </a:xfrm>
        </p:spPr>
        <p:txBody>
          <a:bodyPr/>
          <a:lstStyle/>
          <a:p>
            <a:pPr eaLnBrk="1" hangingPunct="1">
              <a:lnSpc>
                <a:spcPct val="105000"/>
              </a:lnSpc>
              <a:defRPr/>
            </a:pPr>
            <a:r>
              <a:rPr lang="tr-TR" sz="3200" dirty="0">
                <a:solidFill>
                  <a:schemeClr val="tx1">
                    <a:lumMod val="75000"/>
                  </a:schemeClr>
                </a:solidFill>
                <a:latin typeface="Monotype Corsiva" pitchFamily="66" charset="0"/>
              </a:rPr>
              <a:t>Edebiyatımızdaki dini motifler</a:t>
            </a:r>
          </a:p>
        </p:txBody>
      </p:sp>
      <p:sp>
        <p:nvSpPr>
          <p:cNvPr id="29699" name="2 İçerik Yer Tutucusu">
            <a:extLst>
              <a:ext uri="{FF2B5EF4-FFF2-40B4-BE49-F238E27FC236}">
                <a16:creationId xmlns:a16="http://schemas.microsoft.com/office/drawing/2014/main" id="{36E81E36-1BDE-4E06-8FA4-50E12C051FEE}"/>
              </a:ext>
            </a:extLst>
          </p:cNvPr>
          <p:cNvSpPr>
            <a:spLocks noGrp="1"/>
          </p:cNvSpPr>
          <p:nvPr>
            <p:ph idx="1"/>
          </p:nvPr>
        </p:nvSpPr>
        <p:spPr>
          <a:xfrm>
            <a:off x="457200" y="928688"/>
            <a:ext cx="8229600" cy="5715000"/>
          </a:xfrm>
        </p:spPr>
        <p:txBody>
          <a:bodyPr/>
          <a:lstStyle/>
          <a:p>
            <a:pPr eaLnBrk="1" hangingPunct="1"/>
            <a:r>
              <a:rPr lang="tr-TR" altLang="tr-TR" sz="2800" b="1"/>
              <a:t>Hz. Peygamber'in doğduğu geceyi ve bu doğumu anlatan eserler olan mevlitler de dinî içerikli edebiyat eserleridir. Edebiyatımızda birçok "mevlit" yazılmıştır. En ünlüsü Bursalı şair, Süleyman Çelebi'nin mevlididir. Edebiyatımızdaki dinî şiirlerin halkı en çok etkileyeni budur. Doğumlarda, ölümlerde, düğünlerde geleneksel olarak okunur.</a:t>
            </a:r>
            <a:endParaRPr lang="tr-TR" altLang="tr-TR" sz="2800"/>
          </a:p>
          <a:p>
            <a:pPr eaLnBrk="1" hangingPunct="1"/>
            <a:r>
              <a:rPr lang="tr-TR" altLang="tr-TR" sz="2800" b="1"/>
              <a:t>Edebiyatımızda destanlarda, romanlarda, hikâyelerde de dinî motifler taşıyan ifadelere rastlanır:</a:t>
            </a:r>
            <a:endParaRPr lang="tr-TR" altLang="tr-TR" sz="2800"/>
          </a:p>
          <a:p>
            <a:pPr eaLnBrk="1" hangingPunct="1"/>
            <a:endParaRPr lang="tr-TR" altLang="tr-TR" sz="2800"/>
          </a:p>
        </p:txBody>
      </p:sp>
    </p:spTree>
  </p:cSld>
  <p:clrMapOvr>
    <a:masterClrMapping/>
  </p:clrMapOvr>
  <p:transition spd="slow">
    <p:wipe dir="d"/>
    <p:sndAc>
      <p:stSnd>
        <p:snd r:embed="rId2" name="voltage.wav"/>
      </p:stSnd>
    </p:sndAc>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1" name="Rectangle 3">
            <a:extLst>
              <a:ext uri="{FF2B5EF4-FFF2-40B4-BE49-F238E27FC236}">
                <a16:creationId xmlns:a16="http://schemas.microsoft.com/office/drawing/2014/main" id="{E746F45D-25B4-452E-9137-C774BFDFDBDF}"/>
              </a:ext>
            </a:extLst>
          </p:cNvPr>
          <p:cNvSpPr>
            <a:spLocks noGrp="1" noRot="1" noChangeArrowheads="1"/>
          </p:cNvSpPr>
          <p:nvPr>
            <p:ph idx="1"/>
          </p:nvPr>
        </p:nvSpPr>
        <p:spPr>
          <a:xfrm>
            <a:off x="0" y="0"/>
            <a:ext cx="9144000" cy="6858000"/>
          </a:xfrm>
        </p:spPr>
        <p:txBody>
          <a:bodyPr/>
          <a:lstStyle/>
          <a:p>
            <a:pPr eaLnBrk="1" hangingPunct="1">
              <a:buFont typeface="Wingdings" pitchFamily="2" charset="2"/>
              <a:buBlip>
                <a:blip r:embed="rId4"/>
              </a:buBlip>
              <a:defRPr/>
            </a:pPr>
            <a:endParaRPr lang="tr-TR" sz="3600" dirty="0">
              <a:solidFill>
                <a:srgbClr val="FFCC00"/>
              </a:solidFill>
            </a:endParaRPr>
          </a:p>
          <a:p>
            <a:pPr eaLnBrk="1" hangingPunct="1">
              <a:buFont typeface="Wingdings" pitchFamily="2" charset="2"/>
              <a:buBlip>
                <a:blip r:embed="rId4"/>
              </a:buBlip>
              <a:defRPr/>
            </a:pPr>
            <a:r>
              <a:rPr lang="tr-TR" sz="2800" dirty="0">
                <a:solidFill>
                  <a:schemeClr val="tx1">
                    <a:lumMod val="75000"/>
                  </a:schemeClr>
                </a:solidFill>
              </a:rPr>
              <a:t>Örf ve Adetlerimizdeki dini motifler</a:t>
            </a:r>
          </a:p>
          <a:p>
            <a:pPr eaLnBrk="1" hangingPunct="1">
              <a:buFont typeface="Wingdings" pitchFamily="2" charset="2"/>
              <a:buNone/>
              <a:defRPr/>
            </a:pPr>
            <a:r>
              <a:rPr lang="tr-TR" sz="2800" dirty="0">
                <a:solidFill>
                  <a:schemeClr val="tx1">
                    <a:lumMod val="75000"/>
                  </a:schemeClr>
                </a:solidFill>
              </a:rPr>
              <a:t>	Örf ve adetler toplumun büyük çoğunluğu tarafından benimsenen ve yazılı olmayan hukuk kurallarıdır.Örf ve adetler yaptırım gücünü  milletlerin kültürlerinden alırlar.</a:t>
            </a:r>
          </a:p>
          <a:p>
            <a:pPr eaLnBrk="1" hangingPunct="1">
              <a:buFont typeface="Wingdings" pitchFamily="2" charset="2"/>
              <a:buNone/>
              <a:defRPr/>
            </a:pPr>
            <a:r>
              <a:rPr lang="tr-TR" sz="2800" dirty="0">
                <a:solidFill>
                  <a:schemeClr val="tx1">
                    <a:lumMod val="75000"/>
                  </a:schemeClr>
                </a:solidFill>
              </a:rPr>
              <a:t>  Örf ve adetler bireylerin birbiriyle kaynaşıp bütünleşmesini , karşılıklı ilişkilerin düzenli olarak sürdürülmesini , toplum hayatının sağlıklı ve ve huzurlu olarak devamını sağlar.</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2691">
                                            <p:txEl>
                                              <p:pRg st="1" end="1"/>
                                            </p:txEl>
                                          </p:spTgt>
                                        </p:tgtEl>
                                        <p:attrNameLst>
                                          <p:attrName>style.visibility</p:attrName>
                                        </p:attrNameLst>
                                      </p:cBhvr>
                                      <p:to>
                                        <p:strVal val="visible"/>
                                      </p:to>
                                    </p:set>
                                    <p:animEffect transition="in" filter="randombar(horizontal)">
                                      <p:cBhvr>
                                        <p:cTn id="7" dur="500"/>
                                        <p:tgtEl>
                                          <p:spTgt spid="2426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2691">
                                            <p:txEl>
                                              <p:pRg st="2" end="2"/>
                                            </p:txEl>
                                          </p:spTgt>
                                        </p:tgtEl>
                                        <p:attrNameLst>
                                          <p:attrName>style.visibility</p:attrName>
                                        </p:attrNameLst>
                                      </p:cBhvr>
                                      <p:to>
                                        <p:strVal val="visible"/>
                                      </p:to>
                                    </p:set>
                                    <p:animEffect transition="in" filter="randombar(horizontal)">
                                      <p:cBhvr>
                                        <p:cTn id="12" dur="500"/>
                                        <p:tgtEl>
                                          <p:spTgt spid="2426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2691">
                                            <p:txEl>
                                              <p:pRg st="3" end="3"/>
                                            </p:txEl>
                                          </p:spTgt>
                                        </p:tgtEl>
                                        <p:attrNameLst>
                                          <p:attrName>style.visibility</p:attrName>
                                        </p:attrNameLst>
                                      </p:cBhvr>
                                      <p:to>
                                        <p:strVal val="visible"/>
                                      </p:to>
                                    </p:set>
                                    <p:animEffect transition="in" filter="randombar(horizontal)">
                                      <p:cBhvr>
                                        <p:cTn id="17" dur="500"/>
                                        <p:tgtEl>
                                          <p:spTgt spid="242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8D0BB498-A857-4E49-985C-5E6B7176CAC9}"/>
              </a:ext>
            </a:extLst>
          </p:cNvPr>
          <p:cNvSpPr>
            <a:spLocks noGrp="1" noChangeArrowheads="1"/>
          </p:cNvSpPr>
          <p:nvPr>
            <p:ph type="body" sz="half" idx="1"/>
          </p:nvPr>
        </p:nvSpPr>
        <p:spPr>
          <a:xfrm>
            <a:off x="179388" y="549275"/>
            <a:ext cx="8496300" cy="6308725"/>
          </a:xfrm>
        </p:spPr>
        <p:txBody>
          <a:bodyPr/>
          <a:lstStyle/>
          <a:p>
            <a:pPr eaLnBrk="1" hangingPunct="1">
              <a:defRPr/>
            </a:pPr>
            <a:r>
              <a:rPr lang="tr-TR" dirty="0">
                <a:solidFill>
                  <a:schemeClr val="accent6">
                    <a:lumMod val="50000"/>
                  </a:schemeClr>
                </a:solidFill>
              </a:rPr>
              <a:t>Örf ve Adetlerimizdeki dini motifler</a:t>
            </a:r>
          </a:p>
          <a:p>
            <a:pPr eaLnBrk="1" hangingPunct="1">
              <a:defRPr/>
            </a:pPr>
            <a:endParaRPr lang="tr-TR" dirty="0">
              <a:solidFill>
                <a:srgbClr val="CCCC00"/>
              </a:solidFill>
            </a:endParaRPr>
          </a:p>
          <a:p>
            <a:pPr eaLnBrk="1" hangingPunct="1">
              <a:defRPr/>
            </a:pPr>
            <a:r>
              <a:rPr lang="tr-TR" sz="2400" b="1" dirty="0"/>
              <a:t>Kandil kutlamaları dinî motifler taşıyan örf ve âdetlerimizdendir. Kandiller, camide cemaatle veya evlerde mevlit ve </a:t>
            </a:r>
            <a:r>
              <a:rPr lang="tr-TR" sz="2400" b="1" dirty="0" err="1"/>
              <a:t>Kur'an</a:t>
            </a:r>
            <a:r>
              <a:rPr lang="tr-TR" sz="2400" b="1" dirty="0"/>
              <a:t> okunarak kutlanır. İnsanlar birbirlerine ikramda bulunur. Kandil simitleri dağıtılır.</a:t>
            </a:r>
            <a:endParaRPr lang="tr-TR" sz="2400" dirty="0"/>
          </a:p>
          <a:p>
            <a:pPr eaLnBrk="1" hangingPunct="1">
              <a:defRPr/>
            </a:pPr>
            <a:r>
              <a:rPr lang="tr-TR" sz="2400" b="1" dirty="0"/>
              <a:t>Her yıl muharrem ayının 10. günü aşure pişirmek ve   komşularımıza, yoksullara ve muhtaçlara dağıtmak da geleneklerimiz arasındadır.</a:t>
            </a:r>
            <a:endParaRPr lang="tr-TR" sz="2400" dirty="0"/>
          </a:p>
          <a:p>
            <a:pPr eaLnBrk="1" hangingPunct="1">
              <a:defRPr/>
            </a:pPr>
            <a:r>
              <a:rPr lang="tr-TR" sz="2400" b="1" dirty="0"/>
              <a:t> </a:t>
            </a:r>
            <a:endParaRPr lang="tr-TR" sz="2400" dirty="0"/>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animEffect transition="in" filter="randombar(horizontal)">
                                      <p:cBhvr>
                                        <p:cTn id="7" dur="500"/>
                                        <p:tgtEl>
                                          <p:spTgt spid="1576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7698">
                                            <p:txEl>
                                              <p:pRg st="2" end="2"/>
                                            </p:txEl>
                                          </p:spTgt>
                                        </p:tgtEl>
                                        <p:attrNameLst>
                                          <p:attrName>style.visibility</p:attrName>
                                        </p:attrNameLst>
                                      </p:cBhvr>
                                      <p:to>
                                        <p:strVal val="visible"/>
                                      </p:to>
                                    </p:set>
                                    <p:animEffect transition="in" filter="randombar(horizontal)">
                                      <p:cBhvr>
                                        <p:cTn id="12" dur="500"/>
                                        <p:tgtEl>
                                          <p:spTgt spid="1576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57698">
                                            <p:txEl>
                                              <p:pRg st="3" end="3"/>
                                            </p:txEl>
                                          </p:spTgt>
                                        </p:tgtEl>
                                        <p:attrNameLst>
                                          <p:attrName>style.visibility</p:attrName>
                                        </p:attrNameLst>
                                      </p:cBhvr>
                                      <p:to>
                                        <p:strVal val="visible"/>
                                      </p:to>
                                    </p:set>
                                    <p:animEffect transition="in" filter="randombar(horizontal)">
                                      <p:cBhvr>
                                        <p:cTn id="17" dur="500"/>
                                        <p:tgtEl>
                                          <p:spTgt spid="15769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7698">
                                            <p:txEl>
                                              <p:pRg st="4" end="4"/>
                                            </p:txEl>
                                          </p:spTgt>
                                        </p:tgtEl>
                                        <p:attrNameLst>
                                          <p:attrName>style.visibility</p:attrName>
                                        </p:attrNameLst>
                                      </p:cBhvr>
                                      <p:to>
                                        <p:strVal val="visible"/>
                                      </p:to>
                                    </p:set>
                                    <p:animEffect transition="in" filter="randombar(horizontal)">
                                      <p:cBhvr>
                                        <p:cTn id="22" dur="500"/>
                                        <p:tgtEl>
                                          <p:spTgt spid="1576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a:extLst>
              <a:ext uri="{FF2B5EF4-FFF2-40B4-BE49-F238E27FC236}">
                <a16:creationId xmlns:a16="http://schemas.microsoft.com/office/drawing/2014/main" id="{A0444FE4-7523-4A2A-9F44-0C8C6A231ED3}"/>
              </a:ext>
            </a:extLst>
          </p:cNvPr>
          <p:cNvSpPr>
            <a:spLocks noGrp="1"/>
          </p:cNvSpPr>
          <p:nvPr>
            <p:ph idx="1"/>
          </p:nvPr>
        </p:nvSpPr>
        <p:spPr>
          <a:xfrm>
            <a:off x="571500" y="428625"/>
            <a:ext cx="8229600" cy="6429375"/>
          </a:xfrm>
        </p:spPr>
        <p:txBody>
          <a:bodyPr/>
          <a:lstStyle/>
          <a:p>
            <a:pPr eaLnBrk="1" hangingPunct="1">
              <a:buFontTx/>
              <a:buNone/>
              <a:defRPr/>
            </a:pPr>
            <a:r>
              <a:rPr lang="tr-TR" sz="2800" b="1" dirty="0">
                <a:solidFill>
                  <a:schemeClr val="tx1">
                    <a:lumMod val="95000"/>
                  </a:schemeClr>
                </a:solidFill>
              </a:rPr>
              <a:t>   Örf ve Adetlerimizdeki dini motifler</a:t>
            </a:r>
          </a:p>
          <a:p>
            <a:pPr eaLnBrk="1" hangingPunct="1">
              <a:defRPr/>
            </a:pPr>
            <a:r>
              <a:rPr lang="tr-TR" sz="2400" dirty="0"/>
              <a:t>Toplumumuzdaki geleneklerimizden birisi de baş sağlığında bulunmaktır. Baş sağlığın­da bulunmak, bir yakını vefat eden kimseye baş sağlığı dilemek, onu teselli edip sabır tavsiye etmektir.</a:t>
            </a:r>
          </a:p>
          <a:p>
            <a:pPr eaLnBrk="1" hangingPunct="1">
              <a:defRPr/>
            </a:pPr>
            <a:r>
              <a:rPr lang="tr-TR" sz="2400" dirty="0"/>
              <a:t>Çevrenizde bir yakını ölene nasıl baş sağlığında bulunulur, evlerinde neler yapılır?</a:t>
            </a:r>
          </a:p>
          <a:p>
            <a:pPr eaLnBrk="1" hangingPunct="1">
              <a:defRPr/>
            </a:pPr>
            <a:r>
              <a:rPr lang="tr-TR" sz="2400" dirty="0"/>
              <a:t>Buradaki dinî motifler nelerdir?</a:t>
            </a:r>
          </a:p>
          <a:p>
            <a:pPr eaLnBrk="1" hangingPunct="1">
              <a:defRPr/>
            </a:pPr>
            <a:r>
              <a:rPr lang="tr-TR" sz="2400" dirty="0"/>
              <a:t>Mevlit okutulması da geleneklerimizden biridir.</a:t>
            </a:r>
          </a:p>
          <a:p>
            <a:pPr eaLnBrk="1" hangingPunct="1">
              <a:defRPr/>
            </a:pPr>
            <a:r>
              <a:rPr lang="tr-TR" sz="2400" dirty="0"/>
              <a:t>Yeni doğan bir çocuğun kulağına ezan okunarak adının konulması da âdetlerimizdendir. Yeni bir okul, iş yeri vb. yerlerin açılış törenlerinde dualar edilmesi ve kurban kesilmesi dinî motifli örf ve âdetlerimizdendir</a:t>
            </a:r>
          </a:p>
        </p:txBody>
      </p:sp>
    </p:spTree>
  </p:cSld>
  <p:clrMapOvr>
    <a:masterClrMapping/>
  </p:clrMapOvr>
  <p:transition spd="slow">
    <p:wipe dir="d"/>
    <p:sndAc>
      <p:stSnd>
        <p:snd r:embed="rId2" name="voltage.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2DEFE079-A1D8-4DD1-A6B5-E30C0E095297}"/>
              </a:ext>
            </a:extLst>
          </p:cNvPr>
          <p:cNvSpPr>
            <a:spLocks noGrp="1"/>
          </p:cNvSpPr>
          <p:nvPr>
            <p:ph type="title"/>
          </p:nvPr>
        </p:nvSpPr>
        <p:spPr/>
        <p:txBody>
          <a:bodyPr/>
          <a:lstStyle/>
          <a:p>
            <a:pPr eaLnBrk="1" hangingPunct="1">
              <a:defRPr/>
            </a:pPr>
            <a:r>
              <a:rPr lang="tr-TR" sz="3200" dirty="0">
                <a:solidFill>
                  <a:schemeClr val="tx1">
                    <a:lumMod val="95000"/>
                  </a:schemeClr>
                </a:solidFill>
              </a:rPr>
              <a:t> Örf ve Adetlerimizdeki dini motifler</a:t>
            </a:r>
            <a:endParaRPr lang="tr-TR" sz="3200" dirty="0"/>
          </a:p>
        </p:txBody>
      </p:sp>
      <p:sp>
        <p:nvSpPr>
          <p:cNvPr id="3" name="2 İçerik Yer Tutucusu">
            <a:extLst>
              <a:ext uri="{FF2B5EF4-FFF2-40B4-BE49-F238E27FC236}">
                <a16:creationId xmlns:a16="http://schemas.microsoft.com/office/drawing/2014/main" id="{CE7AD589-67CE-4B7F-8F52-25AD77DADCA4}"/>
              </a:ext>
            </a:extLst>
          </p:cNvPr>
          <p:cNvSpPr>
            <a:spLocks noGrp="1"/>
          </p:cNvSpPr>
          <p:nvPr>
            <p:ph idx="1"/>
          </p:nvPr>
        </p:nvSpPr>
        <p:spPr>
          <a:xfrm>
            <a:off x="457200" y="1600200"/>
            <a:ext cx="8229600" cy="4972050"/>
          </a:xfrm>
        </p:spPr>
        <p:txBody>
          <a:bodyPr/>
          <a:lstStyle/>
          <a:p>
            <a:pPr marL="0" indent="0" eaLnBrk="1" hangingPunct="1">
              <a:lnSpc>
                <a:spcPct val="115000"/>
              </a:lnSpc>
              <a:buFontTx/>
              <a:buNone/>
              <a:defRPr/>
            </a:pPr>
            <a:r>
              <a:rPr lang="tr-TR" sz="2800" b="1" dirty="0"/>
              <a:t>	</a:t>
            </a:r>
            <a:r>
              <a:rPr lang="tr-TR" sz="2800" b="1" dirty="0">
                <a:solidFill>
                  <a:schemeClr val="tx1">
                    <a:lumMod val="95000"/>
                  </a:schemeClr>
                </a:solidFill>
              </a:rPr>
              <a:t>Dini içerikli örf ve adetlerimiz :</a:t>
            </a:r>
            <a:r>
              <a:rPr lang="tr-TR" sz="2400" b="1" dirty="0">
                <a:solidFill>
                  <a:schemeClr val="tx1">
                    <a:lumMod val="95000"/>
                  </a:schemeClr>
                </a:solidFill>
              </a:rPr>
              <a:t> </a:t>
            </a:r>
          </a:p>
          <a:p>
            <a:pPr marL="0" indent="0" eaLnBrk="1" hangingPunct="1">
              <a:lnSpc>
                <a:spcPct val="115000"/>
              </a:lnSpc>
              <a:buFontTx/>
              <a:buBlip>
                <a:blip r:embed="rId3"/>
              </a:buBlip>
              <a:defRPr/>
            </a:pPr>
            <a:r>
              <a:rPr lang="tr-TR" sz="2400" b="1" u="sng" dirty="0">
                <a:solidFill>
                  <a:schemeClr val="tx1">
                    <a:lumMod val="95000"/>
                  </a:schemeClr>
                </a:solidFill>
              </a:rPr>
              <a:t>Sünnet ,nişan ve düğün törenleri</a:t>
            </a:r>
          </a:p>
          <a:p>
            <a:pPr marL="0" indent="0" eaLnBrk="1" hangingPunct="1">
              <a:lnSpc>
                <a:spcPct val="115000"/>
              </a:lnSpc>
              <a:buFontTx/>
              <a:buBlip>
                <a:blip r:embed="rId3"/>
              </a:buBlip>
              <a:defRPr/>
            </a:pPr>
            <a:r>
              <a:rPr lang="tr-TR" sz="2400" b="1" u="sng" dirty="0">
                <a:solidFill>
                  <a:schemeClr val="tx1">
                    <a:lumMod val="95000"/>
                  </a:schemeClr>
                </a:solidFill>
              </a:rPr>
              <a:t>Kız isteme,dünür gitme,</a:t>
            </a:r>
          </a:p>
          <a:p>
            <a:pPr marL="0" indent="0" eaLnBrk="1" hangingPunct="1">
              <a:lnSpc>
                <a:spcPct val="115000"/>
              </a:lnSpc>
              <a:buFontTx/>
              <a:buBlip>
                <a:blip r:embed="rId3"/>
              </a:buBlip>
              <a:defRPr/>
            </a:pPr>
            <a:r>
              <a:rPr lang="tr-TR" sz="2400" b="1" u="sng" dirty="0">
                <a:solidFill>
                  <a:schemeClr val="tx1">
                    <a:lumMod val="95000"/>
                  </a:schemeClr>
                </a:solidFill>
              </a:rPr>
              <a:t>Hasta ve mezarlık ziyaretleri</a:t>
            </a:r>
          </a:p>
          <a:p>
            <a:pPr marL="0" indent="0" eaLnBrk="1" hangingPunct="1">
              <a:lnSpc>
                <a:spcPct val="115000"/>
              </a:lnSpc>
              <a:buFontTx/>
              <a:buBlip>
                <a:blip r:embed="rId3"/>
              </a:buBlip>
              <a:defRPr/>
            </a:pPr>
            <a:r>
              <a:rPr lang="tr-TR" sz="2400" b="1" u="sng" dirty="0">
                <a:solidFill>
                  <a:schemeClr val="tx1">
                    <a:lumMod val="95000"/>
                  </a:schemeClr>
                </a:solidFill>
              </a:rPr>
              <a:t>Bayramlaşma </a:t>
            </a:r>
          </a:p>
          <a:p>
            <a:pPr marL="0" indent="0" eaLnBrk="1" hangingPunct="1">
              <a:lnSpc>
                <a:spcPct val="115000"/>
              </a:lnSpc>
              <a:buFontTx/>
              <a:buBlip>
                <a:blip r:embed="rId3"/>
              </a:buBlip>
              <a:defRPr/>
            </a:pPr>
            <a:r>
              <a:rPr lang="tr-TR" sz="2400" b="1" u="sng" dirty="0">
                <a:solidFill>
                  <a:schemeClr val="tx1">
                    <a:lumMod val="95000"/>
                  </a:schemeClr>
                </a:solidFill>
              </a:rPr>
              <a:t>Misafirperverlik, yardımseverlik, hoşgörü</a:t>
            </a:r>
          </a:p>
          <a:p>
            <a:pPr marL="0" indent="0" eaLnBrk="1" hangingPunct="1">
              <a:lnSpc>
                <a:spcPct val="115000"/>
              </a:lnSpc>
              <a:buFontTx/>
              <a:buBlip>
                <a:blip r:embed="rId3"/>
              </a:buBlip>
              <a:defRPr/>
            </a:pPr>
            <a:r>
              <a:rPr lang="tr-TR" sz="2400" b="1" u="sng" dirty="0">
                <a:solidFill>
                  <a:schemeClr val="tx1">
                    <a:lumMod val="95000"/>
                  </a:schemeClr>
                </a:solidFill>
              </a:rPr>
              <a:t>Asker uğurlama</a:t>
            </a:r>
          </a:p>
          <a:p>
            <a:pPr marL="0" indent="0" eaLnBrk="1" hangingPunct="1">
              <a:lnSpc>
                <a:spcPct val="115000"/>
              </a:lnSpc>
              <a:buFontTx/>
              <a:buBlip>
                <a:blip r:embed="rId3"/>
              </a:buBlip>
              <a:defRPr/>
            </a:pPr>
            <a:r>
              <a:rPr lang="tr-TR" sz="2400" b="1" u="sng" dirty="0">
                <a:solidFill>
                  <a:schemeClr val="tx1">
                    <a:lumMod val="95000"/>
                  </a:schemeClr>
                </a:solidFill>
              </a:rPr>
              <a:t>Davete gitme</a:t>
            </a:r>
          </a:p>
          <a:p>
            <a:pPr marL="0" indent="0" eaLnBrk="1" hangingPunct="1">
              <a:lnSpc>
                <a:spcPct val="115000"/>
              </a:lnSpc>
              <a:buFontTx/>
              <a:buBlip>
                <a:blip r:embed="rId3"/>
              </a:buBlip>
              <a:defRPr/>
            </a:pPr>
            <a:r>
              <a:rPr lang="tr-TR" sz="2400" b="1" u="sng" dirty="0">
                <a:solidFill>
                  <a:schemeClr val="tx1">
                    <a:lumMod val="95000"/>
                  </a:schemeClr>
                </a:solidFill>
              </a:rPr>
              <a:t>Hediyeleşme vs… dinimizin etkili olduğu örf ve adetlerimiz arasında yer almaktadır</a:t>
            </a:r>
          </a:p>
          <a:p>
            <a:pPr eaLnBrk="1" hangingPunct="1">
              <a:defRPr/>
            </a:pPr>
            <a:endParaRPr lang="tr-TR" sz="2400" dirty="0"/>
          </a:p>
        </p:txBody>
      </p:sp>
    </p:spTree>
  </p:cSld>
  <p:clrMapOvr>
    <a:masterClrMapping/>
  </p:clrMapOvr>
  <p:transition spd="slow">
    <p:wipe dir="d"/>
    <p:sndAc>
      <p:stSnd>
        <p:snd r:embed="rId2" name="voltage.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1EC0060F-5D3B-4410-8AD0-5A4D33A90A4B}"/>
              </a:ext>
            </a:extLst>
          </p:cNvPr>
          <p:cNvSpPr>
            <a:spLocks noGrp="1"/>
          </p:cNvSpPr>
          <p:nvPr>
            <p:ph type="title"/>
          </p:nvPr>
        </p:nvSpPr>
        <p:spPr/>
        <p:txBody>
          <a:bodyPr/>
          <a:lstStyle/>
          <a:p>
            <a:pPr>
              <a:defRPr/>
            </a:pPr>
            <a:r>
              <a:rPr lang="tr-TR" dirty="0"/>
              <a:t>KÜLTÜRÜN ÖZELLİKLERİ</a:t>
            </a:r>
          </a:p>
        </p:txBody>
      </p:sp>
      <p:sp>
        <p:nvSpPr>
          <p:cNvPr id="7171" name="2 İçerik Yer Tutucusu">
            <a:extLst>
              <a:ext uri="{FF2B5EF4-FFF2-40B4-BE49-F238E27FC236}">
                <a16:creationId xmlns:a16="http://schemas.microsoft.com/office/drawing/2014/main" id="{02C31581-5DAB-472A-B918-9BE4A5D2D0C0}"/>
              </a:ext>
            </a:extLst>
          </p:cNvPr>
          <p:cNvSpPr>
            <a:spLocks noGrp="1"/>
          </p:cNvSpPr>
          <p:nvPr>
            <p:ph idx="1"/>
          </p:nvPr>
        </p:nvSpPr>
        <p:spPr>
          <a:xfrm>
            <a:off x="457200" y="1600200"/>
            <a:ext cx="8229600" cy="5043488"/>
          </a:xfrm>
        </p:spPr>
        <p:txBody>
          <a:bodyPr/>
          <a:lstStyle/>
          <a:p>
            <a:r>
              <a:rPr lang="tr-TR" altLang="tr-TR" sz="2800"/>
              <a:t>KÜLTÜR GÖRELİDİR:Her toplumun kendine özgü kültürü vardır.</a:t>
            </a:r>
          </a:p>
          <a:p>
            <a:r>
              <a:rPr lang="tr-TR" altLang="tr-TR" sz="2800"/>
              <a:t>KÜLTÜR TARİHSELDİR:Geçmişten günümüze süregelmektedir.</a:t>
            </a:r>
          </a:p>
          <a:p>
            <a:r>
              <a:rPr lang="tr-TR" altLang="tr-TR" sz="2800"/>
              <a:t>KÜLTÜR İNSAN ESERİDİR:İnsanlar kültürü hem oluştururlar hem de kültürden etkilenirler,</a:t>
            </a:r>
          </a:p>
          <a:p>
            <a:r>
              <a:rPr lang="tr-TR" altLang="tr-TR" sz="2800"/>
              <a:t>KÜLTÜR DURAĞAN DEĞİLDİR:Zaman içinde değişir,maddi öğeler daha hızlı değişir. Değişmeden kalması gereken değerler de vardır.</a:t>
            </a:r>
          </a:p>
        </p:txBody>
      </p:sp>
    </p:spTree>
  </p:cSld>
  <p:clrMapOvr>
    <a:masterClrMapping/>
  </p:clrMapOvr>
  <p:transition spd="slow">
    <p:wipe dir="d"/>
    <p:sndAc>
      <p:stSnd>
        <p:snd r:embed="rId2" name="voltage.wav"/>
      </p:stSnd>
    </p:sndAc>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6BDA976F-F28F-4644-B574-3B6C3291D91A}"/>
              </a:ext>
            </a:extLst>
          </p:cNvPr>
          <p:cNvSpPr>
            <a:spLocks noGrp="1" noChangeArrowheads="1"/>
          </p:cNvSpPr>
          <p:nvPr>
            <p:ph type="title"/>
          </p:nvPr>
        </p:nvSpPr>
        <p:spPr>
          <a:xfrm>
            <a:off x="900113" y="1484313"/>
            <a:ext cx="7772400" cy="1462087"/>
          </a:xfrm>
        </p:spPr>
        <p:txBody>
          <a:bodyPr/>
          <a:lstStyle/>
          <a:p>
            <a:pPr eaLnBrk="1" hangingPunct="1">
              <a:buFontTx/>
              <a:buBlip>
                <a:blip r:embed="rId4"/>
              </a:buBlip>
              <a:defRPr/>
            </a:pPr>
            <a:r>
              <a:rPr lang="tr-TR" sz="4000" b="1" dirty="0"/>
              <a:t> </a:t>
            </a:r>
            <a:r>
              <a:rPr lang="tr-TR" sz="4800" b="1" dirty="0"/>
              <a:t>Dinlence - teneffüs</a:t>
            </a:r>
          </a:p>
        </p:txBody>
      </p:sp>
      <p:sp>
        <p:nvSpPr>
          <p:cNvPr id="274435" name="Rectangle 3">
            <a:extLst>
              <a:ext uri="{FF2B5EF4-FFF2-40B4-BE49-F238E27FC236}">
                <a16:creationId xmlns:a16="http://schemas.microsoft.com/office/drawing/2014/main" id="{5EC97C86-41E3-4504-BD10-C8B33B4A8D84}"/>
              </a:ext>
            </a:extLst>
          </p:cNvPr>
          <p:cNvSpPr>
            <a:spLocks noGrp="1" noChangeArrowheads="1"/>
          </p:cNvSpPr>
          <p:nvPr>
            <p:ph idx="1"/>
          </p:nvPr>
        </p:nvSpPr>
        <p:spPr>
          <a:xfrm>
            <a:off x="684213" y="2743200"/>
            <a:ext cx="7772400" cy="3638550"/>
          </a:xfrm>
        </p:spPr>
        <p:txBody>
          <a:bodyPr/>
          <a:lstStyle/>
          <a:p>
            <a:pPr eaLnBrk="1" hangingPunct="1">
              <a:buFontTx/>
              <a:buNone/>
            </a:pPr>
            <a:r>
              <a:rPr lang="tr-TR" altLang="tr-TR"/>
              <a:t> </a:t>
            </a:r>
          </a:p>
          <a:p>
            <a:pPr eaLnBrk="1" hangingPunct="1">
              <a:buFontTx/>
              <a:buNone/>
            </a:pPr>
            <a:endParaRPr lang="tr-TR" altLang="tr-TR" b="1"/>
          </a:p>
          <a:p>
            <a:pPr eaLnBrk="1" hangingPunct="1">
              <a:buFontTx/>
              <a:buNone/>
            </a:pPr>
            <a:r>
              <a:rPr lang="tr-TR" altLang="tr-TR" sz="4800" b="1"/>
              <a:t>Manzara resimleri izliyoruz…</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randombar(horizontal)">
                                      <p:cBhvr>
                                        <p:cTn id="7" dur="500"/>
                                        <p:tgtEl>
                                          <p:spTgt spid="274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Effect transition="in" filter="randombar(horizontal)">
                                      <p:cBhvr>
                                        <p:cTn id="12" dur="500"/>
                                        <p:tgtEl>
                                          <p:spTgt spid="274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74435">
                                            <p:txEl>
                                              <p:pRg st="2" end="2"/>
                                            </p:txEl>
                                          </p:spTgt>
                                        </p:tgtEl>
                                        <p:attrNameLst>
                                          <p:attrName>style.visibility</p:attrName>
                                        </p:attrNameLst>
                                      </p:cBhvr>
                                      <p:to>
                                        <p:strVal val="visible"/>
                                      </p:to>
                                    </p:set>
                                    <p:animEffect transition="in" filter="randombar(horizontal)">
                                      <p:cBhvr>
                                        <p:cTn id="17" dur="500"/>
                                        <p:tgtEl>
                                          <p:spTgt spid="274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2" descr="APICTT194646">
            <a:extLst>
              <a:ext uri="{FF2B5EF4-FFF2-40B4-BE49-F238E27FC236}">
                <a16:creationId xmlns:a16="http://schemas.microsoft.com/office/drawing/2014/main" id="{FA03039A-83DA-4C5C-B1AC-FA8603DFAF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Picture 2" descr="Ap2">
            <a:extLst>
              <a:ext uri="{FF2B5EF4-FFF2-40B4-BE49-F238E27FC236}">
                <a16:creationId xmlns:a16="http://schemas.microsoft.com/office/drawing/2014/main" id="{0FDCBE85-7B43-4BE3-A482-4E08E1A21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2" descr="Ap3">
            <a:extLst>
              <a:ext uri="{FF2B5EF4-FFF2-40B4-BE49-F238E27FC236}">
                <a16:creationId xmlns:a16="http://schemas.microsoft.com/office/drawing/2014/main" id="{78675B9F-A45D-4A11-888E-689312DEB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Ap4">
            <a:extLst>
              <a:ext uri="{FF2B5EF4-FFF2-40B4-BE49-F238E27FC236}">
                <a16:creationId xmlns:a16="http://schemas.microsoft.com/office/drawing/2014/main" id="{244FCD8C-DBE5-4C07-BE04-8F6FBBBD7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2" descr="Ap5">
            <a:extLst>
              <a:ext uri="{FF2B5EF4-FFF2-40B4-BE49-F238E27FC236}">
                <a16:creationId xmlns:a16="http://schemas.microsoft.com/office/drawing/2014/main" id="{DAD8E9A2-1706-43CF-8AB6-EDA8A543B5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Ap6">
            <a:extLst>
              <a:ext uri="{FF2B5EF4-FFF2-40B4-BE49-F238E27FC236}">
                <a16:creationId xmlns:a16="http://schemas.microsoft.com/office/drawing/2014/main" id="{20AD81C0-59BE-4F11-B9C9-5B50AEC9C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Ap7">
            <a:extLst>
              <a:ext uri="{FF2B5EF4-FFF2-40B4-BE49-F238E27FC236}">
                <a16:creationId xmlns:a16="http://schemas.microsoft.com/office/drawing/2014/main" id="{371BC047-54A1-4BAE-8DF5-613BC9BDF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3010" name="Picture 2" descr="Ap8">
            <a:extLst>
              <a:ext uri="{FF2B5EF4-FFF2-40B4-BE49-F238E27FC236}">
                <a16:creationId xmlns:a16="http://schemas.microsoft.com/office/drawing/2014/main" id="{3821BE09-25FE-42D0-8AAD-67EE1A0474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2" descr="APICTT194643">
            <a:extLst>
              <a:ext uri="{FF2B5EF4-FFF2-40B4-BE49-F238E27FC236}">
                <a16:creationId xmlns:a16="http://schemas.microsoft.com/office/drawing/2014/main" id="{93069EBA-4EBF-4D33-A2BF-1A41EEA804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A0BE920A-6935-4D42-BA6F-8F9F403CD3B9}"/>
              </a:ext>
            </a:extLst>
          </p:cNvPr>
          <p:cNvSpPr>
            <a:spLocks noGrp="1"/>
          </p:cNvSpPr>
          <p:nvPr>
            <p:ph type="title"/>
          </p:nvPr>
        </p:nvSpPr>
        <p:spPr/>
        <p:txBody>
          <a:bodyPr/>
          <a:lstStyle/>
          <a:p>
            <a:pPr eaLnBrk="1" hangingPunct="1">
              <a:defRPr/>
            </a:pPr>
            <a:r>
              <a:rPr lang="tr-TR" sz="3200" b="1" dirty="0">
                <a:solidFill>
                  <a:schemeClr val="tx1"/>
                </a:solidFill>
              </a:rPr>
              <a:t>1. KÜLTÜR VE KÜLTÜRÜN  </a:t>
            </a:r>
            <a:r>
              <a:rPr lang="tr-TR" sz="3200" dirty="0"/>
              <a:t>ÖĞELERİ</a:t>
            </a:r>
          </a:p>
        </p:txBody>
      </p:sp>
      <p:sp>
        <p:nvSpPr>
          <p:cNvPr id="8195" name="2 İçerik Yer Tutucusu">
            <a:extLst>
              <a:ext uri="{FF2B5EF4-FFF2-40B4-BE49-F238E27FC236}">
                <a16:creationId xmlns:a16="http://schemas.microsoft.com/office/drawing/2014/main" id="{49051B71-8EF7-4360-8698-6D51F081A0FE}"/>
              </a:ext>
            </a:extLst>
          </p:cNvPr>
          <p:cNvSpPr>
            <a:spLocks noGrp="1"/>
          </p:cNvSpPr>
          <p:nvPr>
            <p:ph idx="1"/>
          </p:nvPr>
        </p:nvSpPr>
        <p:spPr>
          <a:xfrm>
            <a:off x="685800" y="1828800"/>
            <a:ext cx="7815263" cy="4529138"/>
          </a:xfrm>
        </p:spPr>
        <p:txBody>
          <a:bodyPr/>
          <a:lstStyle/>
          <a:p>
            <a:pPr eaLnBrk="1" hangingPunct="1"/>
            <a:r>
              <a:rPr lang="tr-TR" altLang="tr-TR"/>
              <a:t>Bir toplumun kültürü ülke toprakları üzerinde uzun yıllar boyunca  insanların kabul ediş ve uygulamalarıyla gelişir .Burada kontrolsüz bir gelişim yoktur. İnsanların kontrolünde yapılan ve çoğaltılan balık ve mantar yetiştiriciliğine kültür mantarı ve kültür balıkçılığı denir.</a:t>
            </a:r>
          </a:p>
        </p:txBody>
      </p:sp>
    </p:spTree>
  </p:cSld>
  <p:clrMapOvr>
    <a:masterClrMapping/>
  </p:clrMapOvr>
  <p:transition spd="slow">
    <p:wipe dir="d"/>
    <p:sndAc>
      <p:stSnd>
        <p:snd r:embed="rId2" name="voltage.wav"/>
      </p:stSnd>
    </p:sndAc>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5058" name="Picture 2" descr="APICTT194644">
            <a:extLst>
              <a:ext uri="{FF2B5EF4-FFF2-40B4-BE49-F238E27FC236}">
                <a16:creationId xmlns:a16="http://schemas.microsoft.com/office/drawing/2014/main" id="{F6E00B53-F3C3-4301-917A-7954DEBEA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2" descr="APICTT194645">
            <a:extLst>
              <a:ext uri="{FF2B5EF4-FFF2-40B4-BE49-F238E27FC236}">
                <a16:creationId xmlns:a16="http://schemas.microsoft.com/office/drawing/2014/main" id="{A6021FE2-0D3A-4FCB-ADFC-8475475D76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6CDBA182-81B6-4F2D-ABF3-4E50E87393C0}"/>
              </a:ext>
            </a:extLst>
          </p:cNvPr>
          <p:cNvSpPr>
            <a:spLocks noGrp="1" noChangeArrowheads="1"/>
          </p:cNvSpPr>
          <p:nvPr>
            <p:ph type="body" sz="half" idx="1"/>
          </p:nvPr>
        </p:nvSpPr>
        <p:spPr>
          <a:xfrm>
            <a:off x="0" y="0"/>
            <a:ext cx="9144000" cy="6858000"/>
          </a:xfrm>
        </p:spPr>
        <p:txBody>
          <a:bodyPr/>
          <a:lstStyle/>
          <a:p>
            <a:pPr marL="830263" lvl="1" eaLnBrk="1" hangingPunct="1">
              <a:lnSpc>
                <a:spcPct val="150000"/>
              </a:lnSpc>
              <a:spcBef>
                <a:spcPct val="30000"/>
              </a:spcBef>
              <a:buFontTx/>
              <a:buNone/>
              <a:defRPr/>
            </a:pPr>
            <a:r>
              <a:rPr lang="tr-TR" b="1" dirty="0">
                <a:solidFill>
                  <a:schemeClr val="bg1"/>
                </a:solidFill>
                <a:latin typeface="+mj-lt"/>
              </a:rPr>
              <a:t>   </a:t>
            </a:r>
            <a:r>
              <a:rPr lang="tr-TR" sz="3600" b="1" dirty="0">
                <a:solidFill>
                  <a:srgbClr val="FF0066"/>
                </a:solidFill>
                <a:latin typeface="+mj-lt"/>
              </a:rPr>
              <a:t>Musikimizdeki dini motifler:</a:t>
            </a:r>
          </a:p>
          <a:p>
            <a:pPr eaLnBrk="1" hangingPunct="1">
              <a:defRPr/>
            </a:pPr>
            <a:r>
              <a:rPr lang="tr-TR" sz="2400" b="1" dirty="0">
                <a:solidFill>
                  <a:schemeClr val="tx2"/>
                </a:solidFill>
              </a:rPr>
              <a:t>Milletler duygu düşünce ve hayallerini müzikle yansıtırlar, müzik evrensel bir dildir.</a:t>
            </a:r>
          </a:p>
          <a:p>
            <a:pPr eaLnBrk="1" hangingPunct="1">
              <a:defRPr/>
            </a:pPr>
            <a:r>
              <a:rPr lang="tr-TR" sz="2400" b="1" dirty="0" err="1">
                <a:solidFill>
                  <a:schemeClr val="tx2"/>
                </a:solidFill>
              </a:rPr>
              <a:t>İslamiyetin</a:t>
            </a:r>
            <a:r>
              <a:rPr lang="tr-TR" sz="2400" b="1" dirty="0">
                <a:solidFill>
                  <a:schemeClr val="tx2"/>
                </a:solidFill>
              </a:rPr>
              <a:t> etkisiyle  Türk müziğine  “Tasavvuf Türk Musikisi” adında yeni bir  müzik türü oluşmuştur.</a:t>
            </a:r>
          </a:p>
          <a:p>
            <a:pPr eaLnBrk="1" hangingPunct="1">
              <a:defRPr/>
            </a:pPr>
            <a:r>
              <a:rPr lang="tr-TR" sz="2400" b="1" dirty="0"/>
              <a:t>Kutsal kitabımız olan </a:t>
            </a:r>
            <a:r>
              <a:rPr lang="tr-TR" sz="2400" b="1" dirty="0" err="1"/>
              <a:t>Kur'an'ı</a:t>
            </a:r>
            <a:r>
              <a:rPr lang="tr-TR" sz="2400" b="1" dirty="0"/>
              <a:t> ve minarelerimizden ezanı makamla okumak geleneklerimiz arasındadır.</a:t>
            </a:r>
            <a:endParaRPr lang="tr-TR" sz="2400" dirty="0"/>
          </a:p>
          <a:p>
            <a:pPr eaLnBrk="1" hangingPunct="1">
              <a:defRPr/>
            </a:pPr>
            <a:r>
              <a:rPr lang="tr-TR" sz="2400" b="1" dirty="0"/>
              <a:t>Savaşlarda, musiki ile askerler heyecanlandırılır. Marşlar söylenerek millî ve dinî duygular canlandırılır.</a:t>
            </a:r>
            <a:endParaRPr lang="tr-TR" sz="2400" dirty="0"/>
          </a:p>
          <a:p>
            <a:pPr eaLnBrk="1" hangingPunct="1">
              <a:defRPr/>
            </a:pPr>
            <a:r>
              <a:rPr lang="tr-TR" sz="2400" b="1" dirty="0"/>
              <a:t>İlâhîlerimiz de makamla okundukları zaman güzel musiki eserleri ortaya çıkar.</a:t>
            </a:r>
            <a:endParaRPr lang="tr-TR" sz="2400" dirty="0"/>
          </a:p>
          <a:p>
            <a:pPr marL="830263" lvl="1" eaLnBrk="1" hangingPunct="1">
              <a:lnSpc>
                <a:spcPct val="150000"/>
              </a:lnSpc>
              <a:spcBef>
                <a:spcPct val="30000"/>
              </a:spcBef>
              <a:buFontTx/>
              <a:buBlip>
                <a:blip r:embed="rId4"/>
              </a:buBlip>
              <a:defRPr/>
            </a:pPr>
            <a:endParaRPr lang="tr-TR" sz="3600" b="1" dirty="0">
              <a:solidFill>
                <a:schemeClr val="tx2"/>
              </a:solidFill>
              <a:latin typeface="Monotype Corsiva" pitchFamily="66" charset="0"/>
            </a:endParaRP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randombar(horizontal)">
                                      <p:cBhvr>
                                        <p:cTn id="7" dur="500"/>
                                        <p:tgtEl>
                                          <p:spTgt spid="952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randombar(horizontal)">
                                      <p:cBhvr>
                                        <p:cTn id="12" dur="500"/>
                                        <p:tgtEl>
                                          <p:spTgt spid="952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randombar(horizontal)">
                                      <p:cBhvr>
                                        <p:cTn id="17" dur="500"/>
                                        <p:tgtEl>
                                          <p:spTgt spid="952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randombar(horizontal)">
                                      <p:cBhvr>
                                        <p:cTn id="22" dur="500"/>
                                        <p:tgtEl>
                                          <p:spTgt spid="952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5235">
                                            <p:txEl>
                                              <p:pRg st="4" end="4"/>
                                            </p:txEl>
                                          </p:spTgt>
                                        </p:tgtEl>
                                        <p:attrNameLst>
                                          <p:attrName>style.visibility</p:attrName>
                                        </p:attrNameLst>
                                      </p:cBhvr>
                                      <p:to>
                                        <p:strVal val="visible"/>
                                      </p:to>
                                    </p:set>
                                    <p:animEffect transition="in" filter="randombar(horizontal)">
                                      <p:cBhvr>
                                        <p:cTn id="27" dur="500"/>
                                        <p:tgtEl>
                                          <p:spTgt spid="9523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5235">
                                            <p:txEl>
                                              <p:pRg st="5" end="5"/>
                                            </p:txEl>
                                          </p:spTgt>
                                        </p:tgtEl>
                                        <p:attrNameLst>
                                          <p:attrName>style.visibility</p:attrName>
                                        </p:attrNameLst>
                                      </p:cBhvr>
                                      <p:to>
                                        <p:strVal val="visible"/>
                                      </p:to>
                                    </p:set>
                                    <p:animEffect transition="in" filter="randombar(horizontal)">
                                      <p:cBhvr>
                                        <p:cTn id="32" dur="500"/>
                                        <p:tgtEl>
                                          <p:spTgt spid="952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etin Yer Tutucusu">
            <a:extLst>
              <a:ext uri="{FF2B5EF4-FFF2-40B4-BE49-F238E27FC236}">
                <a16:creationId xmlns:a16="http://schemas.microsoft.com/office/drawing/2014/main" id="{EABB65DA-9B5B-40DE-A7B4-BA9AC411EA53}"/>
              </a:ext>
            </a:extLst>
          </p:cNvPr>
          <p:cNvSpPr>
            <a:spLocks noGrp="1"/>
          </p:cNvSpPr>
          <p:nvPr>
            <p:ph type="body" sz="half" idx="1"/>
          </p:nvPr>
        </p:nvSpPr>
        <p:spPr>
          <a:xfrm>
            <a:off x="685800" y="285750"/>
            <a:ext cx="8029575" cy="6357938"/>
          </a:xfrm>
        </p:spPr>
        <p:txBody>
          <a:bodyPr/>
          <a:lstStyle/>
          <a:p>
            <a:pPr marL="441325" indent="-441325" eaLnBrk="1" hangingPunct="1">
              <a:lnSpc>
                <a:spcPct val="120000"/>
              </a:lnSpc>
              <a:spcBef>
                <a:spcPct val="30000"/>
              </a:spcBef>
              <a:buFontTx/>
              <a:buBlip>
                <a:blip r:embed="rId3"/>
              </a:buBlip>
              <a:defRPr/>
            </a:pPr>
            <a:r>
              <a:rPr lang="tr-TR" sz="2400" b="1" dirty="0">
                <a:solidFill>
                  <a:schemeClr val="tx1">
                    <a:lumMod val="75000"/>
                  </a:schemeClr>
                </a:solidFill>
              </a:rPr>
              <a:t>İstiklal marşı </a:t>
            </a:r>
          </a:p>
          <a:p>
            <a:pPr marL="441325" indent="-441325" eaLnBrk="1" hangingPunct="1">
              <a:lnSpc>
                <a:spcPct val="120000"/>
              </a:lnSpc>
              <a:spcBef>
                <a:spcPct val="30000"/>
              </a:spcBef>
              <a:buFontTx/>
              <a:buBlip>
                <a:blip r:embed="rId3"/>
              </a:buBlip>
              <a:defRPr/>
            </a:pPr>
            <a:r>
              <a:rPr lang="tr-TR" sz="2400" b="1" dirty="0">
                <a:solidFill>
                  <a:schemeClr val="tx1">
                    <a:lumMod val="75000"/>
                  </a:schemeClr>
                </a:solidFill>
              </a:rPr>
              <a:t>Mehter marşları</a:t>
            </a:r>
          </a:p>
          <a:p>
            <a:pPr marL="441325" indent="-441325" eaLnBrk="1" hangingPunct="1">
              <a:lnSpc>
                <a:spcPct val="120000"/>
              </a:lnSpc>
              <a:spcBef>
                <a:spcPct val="30000"/>
              </a:spcBef>
              <a:buFontTx/>
              <a:buBlip>
                <a:blip r:embed="rId3"/>
              </a:buBlip>
              <a:defRPr/>
            </a:pPr>
            <a:r>
              <a:rPr lang="tr-TR" sz="2400" b="1" dirty="0">
                <a:solidFill>
                  <a:schemeClr val="tx1">
                    <a:lumMod val="75000"/>
                  </a:schemeClr>
                </a:solidFill>
              </a:rPr>
              <a:t>Kahramanlık türküleri</a:t>
            </a:r>
          </a:p>
          <a:p>
            <a:pPr marL="441325" indent="-441325" eaLnBrk="1" hangingPunct="1">
              <a:lnSpc>
                <a:spcPct val="120000"/>
              </a:lnSpc>
              <a:spcBef>
                <a:spcPct val="30000"/>
              </a:spcBef>
              <a:buFontTx/>
              <a:buBlip>
                <a:blip r:embed="rId3"/>
              </a:buBlip>
              <a:defRPr/>
            </a:pPr>
            <a:r>
              <a:rPr lang="tr-TR" sz="2400" b="1" dirty="0">
                <a:solidFill>
                  <a:schemeClr val="tx1">
                    <a:lumMod val="75000"/>
                  </a:schemeClr>
                </a:solidFill>
              </a:rPr>
              <a:t>Mevlit ve kasideler</a:t>
            </a:r>
          </a:p>
          <a:p>
            <a:pPr marL="441325" indent="-441325" eaLnBrk="1" hangingPunct="1">
              <a:lnSpc>
                <a:spcPct val="120000"/>
              </a:lnSpc>
              <a:spcBef>
                <a:spcPct val="30000"/>
              </a:spcBef>
              <a:buFontTx/>
              <a:buBlip>
                <a:blip r:embed="rId3"/>
              </a:buBlip>
              <a:defRPr/>
            </a:pPr>
            <a:r>
              <a:rPr lang="tr-TR" sz="2400" b="1" dirty="0">
                <a:solidFill>
                  <a:schemeClr val="tx1">
                    <a:lumMod val="75000"/>
                  </a:schemeClr>
                </a:solidFill>
              </a:rPr>
              <a:t>Naat ve ilahiler</a:t>
            </a:r>
          </a:p>
          <a:p>
            <a:pPr marL="441325" indent="-441325" eaLnBrk="1" hangingPunct="1">
              <a:lnSpc>
                <a:spcPct val="120000"/>
              </a:lnSpc>
              <a:spcBef>
                <a:spcPct val="30000"/>
              </a:spcBef>
              <a:buFontTx/>
              <a:buBlip>
                <a:blip r:embed="rId3"/>
              </a:buBlip>
              <a:defRPr/>
            </a:pPr>
            <a:r>
              <a:rPr lang="tr-TR" sz="2400" b="1" dirty="0">
                <a:solidFill>
                  <a:schemeClr val="tx1">
                    <a:lumMod val="75000"/>
                  </a:schemeClr>
                </a:solidFill>
              </a:rPr>
              <a:t>Ezan ve salavat  vs… Musikimizdeki dini motiflere örnek olarak gösterilebilir…</a:t>
            </a:r>
          </a:p>
          <a:p>
            <a:pPr marL="441325" indent="-441325" eaLnBrk="1" hangingPunct="1">
              <a:lnSpc>
                <a:spcPct val="120000"/>
              </a:lnSpc>
              <a:spcBef>
                <a:spcPct val="30000"/>
              </a:spcBef>
              <a:buFontTx/>
              <a:buNone/>
              <a:defRPr/>
            </a:pPr>
            <a:r>
              <a:rPr lang="tr-TR" sz="2400" b="1" dirty="0">
                <a:solidFill>
                  <a:schemeClr val="tx1">
                    <a:lumMod val="75000"/>
                  </a:schemeClr>
                </a:solidFill>
              </a:rPr>
              <a:t>    Tekbirin bestecisi Itri, Dede Efendi, Hacı Arif Bey ,</a:t>
            </a:r>
            <a:r>
              <a:rPr lang="tr-TR" sz="2400" b="1" dirty="0" err="1">
                <a:solidFill>
                  <a:schemeClr val="tx1">
                    <a:lumMod val="75000"/>
                  </a:schemeClr>
                </a:solidFill>
              </a:rPr>
              <a:t>Sadullah</a:t>
            </a:r>
            <a:r>
              <a:rPr lang="tr-TR" sz="2400" b="1" dirty="0">
                <a:solidFill>
                  <a:schemeClr val="tx1">
                    <a:lumMod val="75000"/>
                  </a:schemeClr>
                </a:solidFill>
              </a:rPr>
              <a:t> Efendi ….Tasavvuf Türk musikisi alanında eserler i olan bestecilerimizdir. Ahmet </a:t>
            </a:r>
            <a:r>
              <a:rPr lang="tr-TR" sz="2400" b="1" dirty="0" err="1">
                <a:solidFill>
                  <a:schemeClr val="tx1">
                    <a:lumMod val="75000"/>
                  </a:schemeClr>
                </a:solidFill>
              </a:rPr>
              <a:t>Özhan</a:t>
            </a:r>
            <a:r>
              <a:rPr lang="tr-TR" sz="2400" b="1" dirty="0">
                <a:solidFill>
                  <a:schemeClr val="tx1">
                    <a:lumMod val="75000"/>
                  </a:schemeClr>
                </a:solidFill>
              </a:rPr>
              <a:t> günümüz tasavvuf musikisi icracıları arasında yer almaktadır. </a:t>
            </a:r>
          </a:p>
          <a:p>
            <a:pPr eaLnBrk="1" hangingPunct="1">
              <a:defRPr/>
            </a:pPr>
            <a:endParaRPr lang="tr-TR" sz="2400" dirty="0"/>
          </a:p>
        </p:txBody>
      </p:sp>
    </p:spTree>
  </p:cSld>
  <p:clrMapOvr>
    <a:masterClrMapping/>
  </p:clrMapOvr>
  <p:transition spd="slow">
    <p:wipe dir="d"/>
    <p:sndAc>
      <p:stSnd>
        <p:snd r:embed="rId2" name="voltage.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B5244FDF-F65C-4AB5-8E66-0F6BC3F4065A}"/>
              </a:ext>
            </a:extLst>
          </p:cNvPr>
          <p:cNvSpPr>
            <a:spLocks noGrp="1"/>
          </p:cNvSpPr>
          <p:nvPr>
            <p:ph type="title"/>
          </p:nvPr>
        </p:nvSpPr>
        <p:spPr/>
        <p:txBody>
          <a:bodyPr/>
          <a:lstStyle/>
          <a:p>
            <a:pPr>
              <a:defRPr/>
            </a:pPr>
            <a:r>
              <a:rPr lang="tr-TR" dirty="0"/>
              <a:t>NEY TAKSİMİ</a:t>
            </a:r>
          </a:p>
        </p:txBody>
      </p:sp>
      <p:sp>
        <p:nvSpPr>
          <p:cNvPr id="49155" name="2 Metin Yer Tutucusu">
            <a:extLst>
              <a:ext uri="{FF2B5EF4-FFF2-40B4-BE49-F238E27FC236}">
                <a16:creationId xmlns:a16="http://schemas.microsoft.com/office/drawing/2014/main" id="{1F44732D-1AF5-4EA6-BF3C-290B98DAD000}"/>
              </a:ext>
            </a:extLst>
          </p:cNvPr>
          <p:cNvSpPr>
            <a:spLocks noGrp="1"/>
          </p:cNvSpPr>
          <p:nvPr>
            <p:ph type="body" sz="half" idx="1"/>
          </p:nvPr>
        </p:nvSpPr>
        <p:spPr>
          <a:xfrm>
            <a:off x="685800" y="1981200"/>
            <a:ext cx="7886700" cy="4114800"/>
          </a:xfrm>
        </p:spPr>
        <p:txBody>
          <a:bodyPr/>
          <a:lstStyle/>
          <a:p>
            <a:endParaRPr lang="tr-TR" altLang="tr-TR"/>
          </a:p>
        </p:txBody>
      </p:sp>
      <p:pic>
        <p:nvPicPr>
          <p:cNvPr id="5" name="copy.wav">
            <a:hlinkClick r:id="" action="ppaction://media"/>
            <a:extLst>
              <a:ext uri="{FF2B5EF4-FFF2-40B4-BE49-F238E27FC236}">
                <a16:creationId xmlns:a16="http://schemas.microsoft.com/office/drawing/2014/main" id="{1A44B681-5009-4530-9312-6E3766E45639}"/>
              </a:ext>
            </a:extLst>
          </p:cNvPr>
          <p:cNvPicPr>
            <a:picLocks noRot="1" noChangeAspect="1"/>
          </p:cNvPicPr>
          <p:nvPr>
            <a:wavAudioFile r:embed="rId1" name="copy.wav"/>
          </p:nvPr>
        </p:nvPicPr>
        <p:blipFill>
          <a:blip r:embed="rId4">
            <a:extLst>
              <a:ext uri="{28A0092B-C50C-407E-A947-70E740481C1C}">
                <a14:useLocalDpi xmlns:a14="http://schemas.microsoft.com/office/drawing/2010/main" val="0"/>
              </a:ext>
            </a:extLst>
          </a:blip>
          <a:srcRect/>
          <a:stretch>
            <a:fillRect/>
          </a:stretch>
        </p:blipFill>
        <p:spPr bwMode="auto">
          <a:xfrm>
            <a:off x="4429125" y="3429000"/>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345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9B9BEDFA-76A5-427A-A7AB-997A2ECB022A}"/>
              </a:ext>
            </a:extLst>
          </p:cNvPr>
          <p:cNvSpPr>
            <a:spLocks noGrp="1" noChangeArrowheads="1"/>
          </p:cNvSpPr>
          <p:nvPr>
            <p:ph idx="1"/>
          </p:nvPr>
        </p:nvSpPr>
        <p:spPr>
          <a:xfrm>
            <a:off x="468313" y="115888"/>
            <a:ext cx="8059737" cy="6119812"/>
          </a:xfrm>
        </p:spPr>
        <p:txBody>
          <a:bodyPr/>
          <a:lstStyle/>
          <a:p>
            <a:pPr marL="0" indent="0" eaLnBrk="1" hangingPunct="1">
              <a:lnSpc>
                <a:spcPct val="105000"/>
              </a:lnSpc>
              <a:buFontTx/>
              <a:buNone/>
              <a:defRPr/>
            </a:pPr>
            <a:endParaRPr lang="tr-TR" sz="3600" b="1" dirty="0">
              <a:solidFill>
                <a:schemeClr val="bg1"/>
              </a:solidFill>
              <a:latin typeface="Arial" charset="0"/>
            </a:endParaRPr>
          </a:p>
          <a:p>
            <a:pPr marL="0" indent="0" eaLnBrk="1" hangingPunct="1">
              <a:lnSpc>
                <a:spcPct val="105000"/>
              </a:lnSpc>
              <a:buFontTx/>
              <a:buBlip>
                <a:blip r:embed="rId4"/>
              </a:buBlip>
              <a:defRPr/>
            </a:pPr>
            <a:r>
              <a:rPr lang="tr-TR" sz="4000" b="1" dirty="0">
                <a:solidFill>
                  <a:schemeClr val="hlink"/>
                </a:solidFill>
              </a:rPr>
              <a:t> </a:t>
            </a:r>
            <a:r>
              <a:rPr lang="tr-TR" sz="4800" b="1" dirty="0">
                <a:solidFill>
                  <a:schemeClr val="tx1">
                    <a:lumMod val="75000"/>
                  </a:schemeClr>
                </a:solidFill>
                <a:latin typeface="Monotype Corsiva" pitchFamily="66" charset="0"/>
              </a:rPr>
              <a:t>Mimarimizdeki dini motifler</a:t>
            </a:r>
          </a:p>
          <a:p>
            <a:pPr marL="0" indent="0" eaLnBrk="1" hangingPunct="1">
              <a:lnSpc>
                <a:spcPct val="105000"/>
              </a:lnSpc>
              <a:buFontTx/>
              <a:buNone/>
              <a:defRPr/>
            </a:pPr>
            <a:r>
              <a:rPr lang="tr-TR" sz="4400" b="1" dirty="0">
                <a:solidFill>
                  <a:schemeClr val="tx1">
                    <a:lumMod val="75000"/>
                  </a:schemeClr>
                </a:solidFill>
                <a:latin typeface="Monotype Corsiva" pitchFamily="66" charset="0"/>
              </a:rPr>
              <a:t> </a:t>
            </a:r>
            <a:r>
              <a:rPr lang="tr-TR" sz="2400" b="1" dirty="0">
                <a:solidFill>
                  <a:schemeClr val="tx1">
                    <a:lumMod val="75000"/>
                  </a:schemeClr>
                </a:solidFill>
                <a:latin typeface="Monotype Corsiva" pitchFamily="66" charset="0"/>
              </a:rPr>
              <a:t> </a:t>
            </a:r>
            <a:r>
              <a:rPr lang="tr-TR" sz="2400" b="1" dirty="0">
                <a:solidFill>
                  <a:schemeClr val="tx1">
                    <a:lumMod val="75000"/>
                  </a:schemeClr>
                </a:solidFill>
              </a:rPr>
              <a:t>Mimarîmizin oluşumunda dinin etkileri görülür. Dinimize göre bazı   namazların zorunlu olarak cemaatle kılınması gereği ve cami yapımını teşvik eden ayetler, cami mimarîsinin doğup gelişmesine yol açmıştır (9/</a:t>
            </a:r>
            <a:r>
              <a:rPr lang="tr-TR" sz="2400" b="1" dirty="0" err="1">
                <a:solidFill>
                  <a:schemeClr val="tx1">
                    <a:lumMod val="75000"/>
                  </a:schemeClr>
                </a:solidFill>
              </a:rPr>
              <a:t>Tevbe</a:t>
            </a:r>
            <a:r>
              <a:rPr lang="tr-TR" sz="2400" b="1" dirty="0">
                <a:solidFill>
                  <a:schemeClr val="tx1">
                    <a:lumMod val="75000"/>
                  </a:schemeClr>
                </a:solidFill>
              </a:rPr>
              <a:t> suresi, 18).Türkler bu ihtiyacı karşılama üzere çok güzel, mimari özellikleriyle dünyanın hayran kaldığı eserler yapmışlardır. Orta </a:t>
            </a:r>
            <a:r>
              <a:rPr lang="tr-TR" sz="2400" b="1" dirty="0" err="1">
                <a:solidFill>
                  <a:schemeClr val="tx1">
                    <a:lumMod val="75000"/>
                  </a:schemeClr>
                </a:solidFill>
              </a:rPr>
              <a:t>asyada</a:t>
            </a:r>
            <a:r>
              <a:rPr lang="tr-TR" sz="2400" b="1" dirty="0">
                <a:solidFill>
                  <a:schemeClr val="tx1">
                    <a:lumMod val="75000"/>
                  </a:schemeClr>
                </a:solidFill>
              </a:rPr>
              <a:t> kullandıkları bozkır çadırlarının şekli camilerde ve kümbetlerde kubbe şeklinde ortaya çıkmıştır</a:t>
            </a:r>
            <a:endParaRPr lang="tr-TR" sz="2400" dirty="0">
              <a:solidFill>
                <a:schemeClr val="tx1">
                  <a:lumMod val="75000"/>
                </a:schemeClr>
              </a:solidFill>
            </a:endParaRP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7746">
                                            <p:txEl>
                                              <p:pRg st="1" end="1"/>
                                            </p:txEl>
                                          </p:spTgt>
                                        </p:tgtEl>
                                        <p:attrNameLst>
                                          <p:attrName>style.visibility</p:attrName>
                                        </p:attrNameLst>
                                      </p:cBhvr>
                                      <p:to>
                                        <p:strVal val="visible"/>
                                      </p:to>
                                    </p:set>
                                    <p:animEffect transition="in" filter="randombar(horizontal)">
                                      <p:cBhvr>
                                        <p:cTn id="7" dur="500"/>
                                        <p:tgtEl>
                                          <p:spTgt spid="2877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7746">
                                            <p:txEl>
                                              <p:pRg st="2" end="2"/>
                                            </p:txEl>
                                          </p:spTgt>
                                        </p:tgtEl>
                                        <p:attrNameLst>
                                          <p:attrName>style.visibility</p:attrName>
                                        </p:attrNameLst>
                                      </p:cBhvr>
                                      <p:to>
                                        <p:strVal val="visible"/>
                                      </p:to>
                                    </p:set>
                                    <p:animEffect transition="in" filter="randombar(horizontal)">
                                      <p:cBhvr>
                                        <p:cTn id="12" dur="500"/>
                                        <p:tgtEl>
                                          <p:spTgt spid="287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9F1210C3-CE3C-4605-AF71-4C8E15AF4B5C}"/>
              </a:ext>
            </a:extLst>
          </p:cNvPr>
          <p:cNvSpPr>
            <a:spLocks noGrp="1"/>
          </p:cNvSpPr>
          <p:nvPr>
            <p:ph type="title"/>
          </p:nvPr>
        </p:nvSpPr>
        <p:spPr/>
        <p:txBody>
          <a:bodyPr/>
          <a:lstStyle/>
          <a:p>
            <a:pPr eaLnBrk="1" hangingPunct="1">
              <a:defRPr/>
            </a:pPr>
            <a:r>
              <a:rPr lang="tr-TR" sz="3600" b="1" dirty="0">
                <a:solidFill>
                  <a:schemeClr val="tx1">
                    <a:lumMod val="75000"/>
                  </a:schemeClr>
                </a:solidFill>
                <a:latin typeface="Monotype Corsiva" pitchFamily="66" charset="0"/>
              </a:rPr>
              <a:t>Mimarimizdeki dini motifler</a:t>
            </a:r>
            <a:endParaRPr lang="tr-TR" sz="3600" dirty="0"/>
          </a:p>
        </p:txBody>
      </p:sp>
      <p:sp>
        <p:nvSpPr>
          <p:cNvPr id="51203" name="2 İçerik Yer Tutucusu">
            <a:extLst>
              <a:ext uri="{FF2B5EF4-FFF2-40B4-BE49-F238E27FC236}">
                <a16:creationId xmlns:a16="http://schemas.microsoft.com/office/drawing/2014/main" id="{50D20EF7-D382-4152-B8E6-5FB58CBC230C}"/>
              </a:ext>
            </a:extLst>
          </p:cNvPr>
          <p:cNvSpPr>
            <a:spLocks noGrp="1"/>
          </p:cNvSpPr>
          <p:nvPr>
            <p:ph idx="1"/>
          </p:nvPr>
        </p:nvSpPr>
        <p:spPr/>
        <p:txBody>
          <a:bodyPr/>
          <a:lstStyle/>
          <a:p>
            <a:pPr eaLnBrk="1" hangingPunct="1"/>
            <a:r>
              <a:rPr lang="tr-TR" altLang="tr-TR" sz="2400" b="1"/>
              <a:t>Yeni ülkeler ve kültürlerle tanışılınca, camiler diğer ülkelerin dinî yapıları ile rekabet edecek hatta onları gölgede bırakacak şekilde anıtsal ve görkemli olarak yapılmaya başlanıldı.</a:t>
            </a:r>
            <a:endParaRPr lang="tr-TR" altLang="tr-TR" sz="2400"/>
          </a:p>
          <a:p>
            <a:pPr eaLnBrk="1" hangingPunct="1"/>
            <a:r>
              <a:rPr lang="tr-TR" altLang="tr-TR" sz="2400" b="1"/>
              <a:t>Cami mimarîsinin yanında çinicilik ve hat sanatları da gelişmiştir.Dinimizde temizliğe büyük bir önem verilmiştir. Bunun etkisiyle hamamlar, şadırvanlar çeşmeler yapılmış ve su mimarîsi gelişmiştir</a:t>
            </a:r>
            <a:endParaRPr lang="tr-TR" altLang="tr-TR" sz="2400"/>
          </a:p>
        </p:txBody>
      </p:sp>
    </p:spTree>
  </p:cSld>
  <p:clrMapOvr>
    <a:masterClrMapping/>
  </p:clrMapOvr>
  <p:transition spd="slow">
    <p:wipe dir="d"/>
    <p:sndAc>
      <p:stSnd>
        <p:snd r:embed="rId2" name="voltage.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F95C5C4C-46AA-4719-83E7-1BF1E0A828A1}"/>
              </a:ext>
            </a:extLst>
          </p:cNvPr>
          <p:cNvSpPr>
            <a:spLocks noGrp="1"/>
          </p:cNvSpPr>
          <p:nvPr>
            <p:ph type="title"/>
          </p:nvPr>
        </p:nvSpPr>
        <p:spPr/>
        <p:txBody>
          <a:bodyPr/>
          <a:lstStyle/>
          <a:p>
            <a:pPr eaLnBrk="1" hangingPunct="1">
              <a:defRPr/>
            </a:pPr>
            <a:r>
              <a:rPr lang="tr-TR" sz="3600" b="1" dirty="0">
                <a:solidFill>
                  <a:schemeClr val="tx1">
                    <a:lumMod val="75000"/>
                  </a:schemeClr>
                </a:solidFill>
                <a:latin typeface="Monotype Corsiva" pitchFamily="66" charset="0"/>
              </a:rPr>
              <a:t>Mimarimizdeki dini motifler</a:t>
            </a:r>
            <a:endParaRPr lang="tr-TR" sz="3600" dirty="0"/>
          </a:p>
        </p:txBody>
      </p:sp>
      <p:sp>
        <p:nvSpPr>
          <p:cNvPr id="52227" name="2 İçerik Yer Tutucusu">
            <a:extLst>
              <a:ext uri="{FF2B5EF4-FFF2-40B4-BE49-F238E27FC236}">
                <a16:creationId xmlns:a16="http://schemas.microsoft.com/office/drawing/2014/main" id="{113FABAD-2932-4DDE-862D-A01D922459FC}"/>
              </a:ext>
            </a:extLst>
          </p:cNvPr>
          <p:cNvSpPr>
            <a:spLocks noGrp="1"/>
          </p:cNvSpPr>
          <p:nvPr>
            <p:ph idx="1"/>
          </p:nvPr>
        </p:nvSpPr>
        <p:spPr/>
        <p:txBody>
          <a:bodyPr/>
          <a:lstStyle/>
          <a:p>
            <a:pPr eaLnBrk="1" hangingPunct="1"/>
            <a:r>
              <a:rPr lang="tr-TR" altLang="tr-TR" sz="2400" b="1"/>
              <a:t>Sebil, Allah yolunda yapılan ve Allah'ın yapılmasını istediği her türlü iyilik anlamına gelir. Sebil deyince hemen çeşmeler hatırlanır. Pek çok iyiliksever çeşme ve benzeri şeyler yaparak Allah'ın sevgisini kazanmak istemiştir. Sebiller genellikle cami yanlarında, işlek yollar üstünde üstü kubbeli, önü parmaklıklı küçük yapılar hâlinde inşa edilmiştir. Böylece farklı bir mimarî tür ortaya çıkmıştır.</a:t>
            </a:r>
            <a:endParaRPr lang="tr-TR" altLang="tr-TR" sz="2400"/>
          </a:p>
          <a:p>
            <a:pPr eaLnBrk="1" hangingPunct="1"/>
            <a:r>
              <a:rPr lang="tr-TR" altLang="tr-TR" sz="2400" b="1"/>
              <a:t> </a:t>
            </a:r>
            <a:endParaRPr lang="tr-TR" altLang="tr-TR" sz="2400"/>
          </a:p>
        </p:txBody>
      </p:sp>
    </p:spTree>
  </p:cSld>
  <p:clrMapOvr>
    <a:masterClrMapping/>
  </p:clrMapOvr>
  <p:transition spd="slow">
    <p:wipe dir="d"/>
    <p:sndAc>
      <p:stSnd>
        <p:snd r:embed="rId2" name="voltage.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D255731C-4D8D-48AF-9D7C-5FBE5B5BED3D}"/>
              </a:ext>
            </a:extLst>
          </p:cNvPr>
          <p:cNvSpPr>
            <a:spLocks noGrp="1"/>
          </p:cNvSpPr>
          <p:nvPr>
            <p:ph type="title"/>
          </p:nvPr>
        </p:nvSpPr>
        <p:spPr/>
        <p:txBody>
          <a:bodyPr/>
          <a:lstStyle/>
          <a:p>
            <a:pPr eaLnBrk="1" hangingPunct="1">
              <a:defRPr/>
            </a:pPr>
            <a:r>
              <a:rPr lang="tr-TR" sz="3200" b="1" dirty="0">
                <a:solidFill>
                  <a:schemeClr val="tx1">
                    <a:lumMod val="75000"/>
                  </a:schemeClr>
                </a:solidFill>
                <a:latin typeface="Monotype Corsiva" pitchFamily="66" charset="0"/>
              </a:rPr>
              <a:t>Mimarimizdeki dini motifler</a:t>
            </a:r>
            <a:endParaRPr lang="tr-TR" sz="3200" dirty="0"/>
          </a:p>
        </p:txBody>
      </p:sp>
      <p:sp>
        <p:nvSpPr>
          <p:cNvPr id="53251" name="2 İçerik Yer Tutucusu">
            <a:extLst>
              <a:ext uri="{FF2B5EF4-FFF2-40B4-BE49-F238E27FC236}">
                <a16:creationId xmlns:a16="http://schemas.microsoft.com/office/drawing/2014/main" id="{B6098F8A-334D-4F85-B060-55ACD0895CA3}"/>
              </a:ext>
            </a:extLst>
          </p:cNvPr>
          <p:cNvSpPr>
            <a:spLocks noGrp="1"/>
          </p:cNvSpPr>
          <p:nvPr>
            <p:ph idx="1"/>
          </p:nvPr>
        </p:nvSpPr>
        <p:spPr/>
        <p:txBody>
          <a:bodyPr/>
          <a:lstStyle/>
          <a:p>
            <a:pPr eaLnBrk="1" hangingPunct="1"/>
            <a:r>
              <a:rPr lang="tr-TR" altLang="tr-TR" sz="2400" b="1"/>
              <a:t>Atalarımız insanların yararına eserler oluşturduğu gibi hayvanları da düşünmüşler ve onların bakım ve beslenmesi için de çalışmalar yapmışlardır. Bazı camilerin duvarlarına kuşların barınması için kuş evleri yapmışlardır.</a:t>
            </a:r>
            <a:endParaRPr lang="tr-TR" altLang="tr-TR" sz="2400"/>
          </a:p>
          <a:p>
            <a:pPr eaLnBrk="1" hangingPunct="1"/>
            <a:r>
              <a:rPr lang="tr-TR" altLang="tr-TR" sz="2400" b="1"/>
              <a:t>Osmanlı döneminde fakirlere ve öğrencilere sıcak yiyecek dağıtmak amacıyla hayır kurumu olan imarethaneler de kurulmuştur.Birçok vakıf eseri meydana getirilmiştir.</a:t>
            </a:r>
            <a:endParaRPr lang="tr-TR" altLang="tr-TR" sz="2400"/>
          </a:p>
          <a:p>
            <a:pPr eaLnBrk="1" hangingPunct="1"/>
            <a:endParaRPr lang="tr-TR" altLang="tr-TR" sz="2400"/>
          </a:p>
          <a:p>
            <a:pPr eaLnBrk="1" hangingPunct="1"/>
            <a:endParaRPr lang="tr-TR" altLang="tr-TR" sz="2400"/>
          </a:p>
        </p:txBody>
      </p:sp>
    </p:spTree>
  </p:cSld>
  <p:clrMapOvr>
    <a:masterClrMapping/>
  </p:clrMapOvr>
  <p:transition spd="slow">
    <p:wipe dir="d"/>
    <p:sndAc>
      <p:stSnd>
        <p:snd r:embed="rId2" name="voltage.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79FC3F2D-F9AE-42EF-BD18-D85FDA16F3A0}"/>
              </a:ext>
            </a:extLst>
          </p:cNvPr>
          <p:cNvSpPr>
            <a:spLocks noGrp="1"/>
          </p:cNvSpPr>
          <p:nvPr>
            <p:ph type="title"/>
          </p:nvPr>
        </p:nvSpPr>
        <p:spPr/>
        <p:txBody>
          <a:bodyPr/>
          <a:lstStyle/>
          <a:p>
            <a:pPr eaLnBrk="1" hangingPunct="1">
              <a:defRPr/>
            </a:pPr>
            <a:endParaRPr lang="tr-TR" dirty="0"/>
          </a:p>
        </p:txBody>
      </p:sp>
      <p:sp>
        <p:nvSpPr>
          <p:cNvPr id="54275" name="2 İçerik Yer Tutucusu">
            <a:extLst>
              <a:ext uri="{FF2B5EF4-FFF2-40B4-BE49-F238E27FC236}">
                <a16:creationId xmlns:a16="http://schemas.microsoft.com/office/drawing/2014/main" id="{F11E092C-3FA3-4F38-B812-9CFBB8AAA5E8}"/>
              </a:ext>
            </a:extLst>
          </p:cNvPr>
          <p:cNvSpPr>
            <a:spLocks noGrp="1"/>
          </p:cNvSpPr>
          <p:nvPr>
            <p:ph idx="1"/>
          </p:nvPr>
        </p:nvSpPr>
        <p:spPr/>
        <p:txBody>
          <a:bodyPr/>
          <a:lstStyle/>
          <a:p>
            <a:pPr eaLnBrk="1" hangingPunct="1"/>
            <a:r>
              <a:rPr lang="tr-TR" altLang="tr-TR" sz="2400" b="1"/>
              <a:t> Türkler Müslüman olduktan sonra  farklı bir türbe mimarîsi ortaya çıkarmışlardır. Türbeler ayrıca kümbet, makber ve ravza gibi değişik adlarla da ifade edilmektedir. </a:t>
            </a:r>
          </a:p>
          <a:p>
            <a:pPr eaLnBrk="1" hangingPunct="1"/>
            <a:r>
              <a:rPr lang="tr-TR" altLang="tr-TR" sz="2400" b="1"/>
              <a:t>Tarihimizde camilerin, hastanelerin, aşevlerinin, hanların, hamamların, kervansarayların, yolların, çeşmelerin, sarayların kültürel yapımıza göre şekillendiğini görürüz</a:t>
            </a:r>
            <a:r>
              <a:rPr lang="tr-TR" altLang="tr-TR" sz="2400"/>
              <a:t>…</a:t>
            </a:r>
          </a:p>
          <a:p>
            <a:pPr eaLnBrk="1" hangingPunct="1"/>
            <a:r>
              <a:rPr lang="tr-TR" altLang="tr-TR" sz="2400"/>
              <a:t>Mimarsinan tarafından Yapılan Camiler ve içindeki Çini işlemeleri bugün Turistlerin hayretle ve imrenek gezdiği esrlerdir.</a:t>
            </a:r>
          </a:p>
          <a:p>
            <a:pPr eaLnBrk="1" hangingPunct="1"/>
            <a:endParaRPr lang="tr-TR" altLang="tr-TR" sz="2400"/>
          </a:p>
        </p:txBody>
      </p:sp>
    </p:spTree>
  </p:cSld>
  <p:clrMapOvr>
    <a:masterClrMapping/>
  </p:clrMapOvr>
  <p:transition spd="slow">
    <p:wipe dir="d"/>
    <p:sndAc>
      <p:stSnd>
        <p:snd r:embed="rId2" name="voltag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7BDC35F8-9173-43A6-B40B-769E64E278D8}"/>
              </a:ext>
            </a:extLst>
          </p:cNvPr>
          <p:cNvSpPr>
            <a:spLocks noGrp="1"/>
          </p:cNvSpPr>
          <p:nvPr>
            <p:ph type="title"/>
          </p:nvPr>
        </p:nvSpPr>
        <p:spPr/>
        <p:txBody>
          <a:bodyPr/>
          <a:lstStyle/>
          <a:p>
            <a:pPr eaLnBrk="1" hangingPunct="1">
              <a:defRPr/>
            </a:pPr>
            <a:r>
              <a:rPr lang="tr-TR" sz="3200" b="1" dirty="0">
                <a:solidFill>
                  <a:schemeClr val="tx1"/>
                </a:solidFill>
              </a:rPr>
              <a:t>1. KÜLTÜR VE KÜLTÜRÜN  </a:t>
            </a:r>
            <a:r>
              <a:rPr lang="tr-TR" sz="3200" dirty="0"/>
              <a:t>ÖĞELERİ</a:t>
            </a:r>
          </a:p>
        </p:txBody>
      </p:sp>
      <p:sp>
        <p:nvSpPr>
          <p:cNvPr id="9219" name="2 İçerik Yer Tutucusu">
            <a:extLst>
              <a:ext uri="{FF2B5EF4-FFF2-40B4-BE49-F238E27FC236}">
                <a16:creationId xmlns:a16="http://schemas.microsoft.com/office/drawing/2014/main" id="{226BC6CA-D7B3-470F-B152-EA115407A8AA}"/>
              </a:ext>
            </a:extLst>
          </p:cNvPr>
          <p:cNvSpPr>
            <a:spLocks noGrp="1"/>
          </p:cNvSpPr>
          <p:nvPr>
            <p:ph idx="1"/>
          </p:nvPr>
        </p:nvSpPr>
        <p:spPr/>
        <p:txBody>
          <a:bodyPr/>
          <a:lstStyle/>
          <a:p>
            <a:pPr eaLnBrk="1" hangingPunct="1"/>
            <a:r>
              <a:rPr lang="tr-TR" altLang="tr-TR"/>
              <a:t>Kültür;Din,dil,tarih, gibi milleti birleştiren temel öğelerden oluşur.Toplumun fertlerini birbirine bağlar.Örneğin milletimizin ortak değerleri arasında bağımsızlığımızın sembolü olan bayrağımız ve İstiklal marşımız ilk sırada yer alır</a:t>
            </a:r>
          </a:p>
        </p:txBody>
      </p:sp>
    </p:spTree>
  </p:cSld>
  <p:clrMapOvr>
    <a:masterClrMapping/>
  </p:clrMapOvr>
  <p:transition spd="slow">
    <p:wipe dir="d"/>
    <p:sndAc>
      <p:stSnd>
        <p:snd r:embed="rId2" name="voltage.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0E4F08B4-F761-49C8-A6F2-D464A80DFE3A}"/>
              </a:ext>
            </a:extLst>
          </p:cNvPr>
          <p:cNvSpPr>
            <a:spLocks noGrp="1"/>
          </p:cNvSpPr>
          <p:nvPr>
            <p:ph type="title"/>
          </p:nvPr>
        </p:nvSpPr>
        <p:spPr/>
        <p:txBody>
          <a:bodyPr/>
          <a:lstStyle/>
          <a:p>
            <a:pPr>
              <a:defRPr/>
            </a:pPr>
            <a:endParaRPr lang="tr-TR" dirty="0"/>
          </a:p>
        </p:txBody>
      </p:sp>
      <p:pic>
        <p:nvPicPr>
          <p:cNvPr id="55299" name="3 İçerik Yer Tutucusu" descr="_mg_1649.jpg">
            <a:extLst>
              <a:ext uri="{FF2B5EF4-FFF2-40B4-BE49-F238E27FC236}">
                <a16:creationId xmlns:a16="http://schemas.microsoft.com/office/drawing/2014/main" id="{56C377B4-8062-4F49-B3B7-C74640A94E0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DF9DFFC5-B18C-4DD4-9D08-7C136B00B581}"/>
              </a:ext>
            </a:extLst>
          </p:cNvPr>
          <p:cNvSpPr>
            <a:spLocks noGrp="1"/>
          </p:cNvSpPr>
          <p:nvPr>
            <p:ph type="title"/>
          </p:nvPr>
        </p:nvSpPr>
        <p:spPr/>
        <p:txBody>
          <a:bodyPr/>
          <a:lstStyle/>
          <a:p>
            <a:pPr>
              <a:defRPr/>
            </a:pPr>
            <a:endParaRPr lang="tr-TR" dirty="0"/>
          </a:p>
        </p:txBody>
      </p:sp>
      <p:pic>
        <p:nvPicPr>
          <p:cNvPr id="56323" name="3 İçerik Yer Tutucusu" descr="yonetim_694391132.JPG">
            <a:extLst>
              <a:ext uri="{FF2B5EF4-FFF2-40B4-BE49-F238E27FC236}">
                <a16:creationId xmlns:a16="http://schemas.microsoft.com/office/drawing/2014/main" id="{B2941500-D496-4EC6-AD86-7B302C712C6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E75A5809-5536-4001-9C6E-6D3D5E521F1A}"/>
              </a:ext>
            </a:extLst>
          </p:cNvPr>
          <p:cNvSpPr>
            <a:spLocks noGrp="1"/>
          </p:cNvSpPr>
          <p:nvPr>
            <p:ph type="title"/>
          </p:nvPr>
        </p:nvSpPr>
        <p:spPr/>
        <p:txBody>
          <a:bodyPr/>
          <a:lstStyle/>
          <a:p>
            <a:pPr>
              <a:defRPr/>
            </a:pPr>
            <a:endParaRPr lang="tr-TR" dirty="0"/>
          </a:p>
        </p:txBody>
      </p:sp>
      <p:pic>
        <p:nvPicPr>
          <p:cNvPr id="57347" name="3 İçerik Yer Tutucusu" descr="ayasofya2ks.jpg">
            <a:extLst>
              <a:ext uri="{FF2B5EF4-FFF2-40B4-BE49-F238E27FC236}">
                <a16:creationId xmlns:a16="http://schemas.microsoft.com/office/drawing/2014/main" id="{C38727CD-0BB7-4E3D-9A0B-44F29833EF8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B527633F-CC79-42EE-A2F3-430A75D828DD}"/>
              </a:ext>
            </a:extLst>
          </p:cNvPr>
          <p:cNvSpPr>
            <a:spLocks noGrp="1"/>
          </p:cNvSpPr>
          <p:nvPr>
            <p:ph type="title"/>
          </p:nvPr>
        </p:nvSpPr>
        <p:spPr/>
        <p:txBody>
          <a:bodyPr/>
          <a:lstStyle/>
          <a:p>
            <a:pPr>
              <a:defRPr/>
            </a:pPr>
            <a:endParaRPr lang="tr-TR" dirty="0"/>
          </a:p>
        </p:txBody>
      </p:sp>
      <p:pic>
        <p:nvPicPr>
          <p:cNvPr id="58371" name="3 İçerik Yer Tutucusu" descr="camiler2sultan_ahmet.jpg">
            <a:extLst>
              <a:ext uri="{FF2B5EF4-FFF2-40B4-BE49-F238E27FC236}">
                <a16:creationId xmlns:a16="http://schemas.microsoft.com/office/drawing/2014/main" id="{23E12DE4-719F-4022-A06A-5EF5FEA9A768}"/>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77D5AEE0-9546-48C5-AC31-2CB054740101}"/>
              </a:ext>
            </a:extLst>
          </p:cNvPr>
          <p:cNvSpPr>
            <a:spLocks noGrp="1"/>
          </p:cNvSpPr>
          <p:nvPr>
            <p:ph type="title"/>
          </p:nvPr>
        </p:nvSpPr>
        <p:spPr/>
        <p:txBody>
          <a:bodyPr/>
          <a:lstStyle/>
          <a:p>
            <a:pPr>
              <a:defRPr/>
            </a:pPr>
            <a:endParaRPr lang="tr-TR" dirty="0"/>
          </a:p>
        </p:txBody>
      </p:sp>
      <p:pic>
        <p:nvPicPr>
          <p:cNvPr id="59395" name="3 İçerik Yer Tutucusu" descr="Edirne-Selimiye010.jpg">
            <a:extLst>
              <a:ext uri="{FF2B5EF4-FFF2-40B4-BE49-F238E27FC236}">
                <a16:creationId xmlns:a16="http://schemas.microsoft.com/office/drawing/2014/main" id="{0CD8F964-BF03-42D0-BA7D-CD9F58046A7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86175B2F-5A4B-4600-BCBB-A497D9E0829B}"/>
              </a:ext>
            </a:extLst>
          </p:cNvPr>
          <p:cNvSpPr>
            <a:spLocks noGrp="1"/>
          </p:cNvSpPr>
          <p:nvPr>
            <p:ph type="title"/>
          </p:nvPr>
        </p:nvSpPr>
        <p:spPr/>
        <p:txBody>
          <a:bodyPr/>
          <a:lstStyle/>
          <a:p>
            <a:pPr>
              <a:defRPr/>
            </a:pPr>
            <a:endParaRPr lang="tr-TR" dirty="0"/>
          </a:p>
        </p:txBody>
      </p:sp>
      <p:pic>
        <p:nvPicPr>
          <p:cNvPr id="60419" name="3 İçerik Yer Tutucusu" descr="hunat cami ve hamamı kays.jpg">
            <a:extLst>
              <a:ext uri="{FF2B5EF4-FFF2-40B4-BE49-F238E27FC236}">
                <a16:creationId xmlns:a16="http://schemas.microsoft.com/office/drawing/2014/main" id="{7F325868-7E4F-4136-9EAE-8C3B4D117995}"/>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57313" y="428625"/>
            <a:ext cx="6429375" cy="6000750"/>
          </a:xfrm>
        </p:spPr>
      </p:pic>
    </p:spTree>
  </p:cSld>
  <p:clrMapOvr>
    <a:masterClrMapping/>
  </p:clrMapOvr>
  <p:transition spd="slow">
    <p:wipe dir="d"/>
    <p:sndAc>
      <p:stSnd>
        <p:snd r:embed="rId2" name="voltage.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641457CF-4E9D-4A1C-900C-790B92A68E05}"/>
              </a:ext>
            </a:extLst>
          </p:cNvPr>
          <p:cNvSpPr>
            <a:spLocks noGrp="1"/>
          </p:cNvSpPr>
          <p:nvPr>
            <p:ph type="title"/>
          </p:nvPr>
        </p:nvSpPr>
        <p:spPr/>
        <p:txBody>
          <a:bodyPr/>
          <a:lstStyle/>
          <a:p>
            <a:pPr>
              <a:defRPr/>
            </a:pPr>
            <a:endParaRPr lang="tr-TR" dirty="0"/>
          </a:p>
        </p:txBody>
      </p:sp>
      <p:pic>
        <p:nvPicPr>
          <p:cNvPr id="61443" name="3 İçerik Yer Tutucusu" descr="istan004.jpg">
            <a:extLst>
              <a:ext uri="{FF2B5EF4-FFF2-40B4-BE49-F238E27FC236}">
                <a16:creationId xmlns:a16="http://schemas.microsoft.com/office/drawing/2014/main" id="{2CF53791-5907-4BFE-B55A-3F776D1EAEB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11356ABC-6703-4E08-AB55-588E8F19AA40}"/>
              </a:ext>
            </a:extLst>
          </p:cNvPr>
          <p:cNvSpPr>
            <a:spLocks noGrp="1"/>
          </p:cNvSpPr>
          <p:nvPr>
            <p:ph type="title"/>
          </p:nvPr>
        </p:nvSpPr>
        <p:spPr/>
        <p:txBody>
          <a:bodyPr/>
          <a:lstStyle/>
          <a:p>
            <a:pPr>
              <a:defRPr/>
            </a:pPr>
            <a:endParaRPr lang="tr-TR" dirty="0"/>
          </a:p>
        </p:txBody>
      </p:sp>
      <p:pic>
        <p:nvPicPr>
          <p:cNvPr id="62467" name="3 İçerik Yer Tutucusu" descr="suleymaniye.jpg">
            <a:extLst>
              <a:ext uri="{FF2B5EF4-FFF2-40B4-BE49-F238E27FC236}">
                <a16:creationId xmlns:a16="http://schemas.microsoft.com/office/drawing/2014/main" id="{970578B2-7428-4586-8386-F94251492A5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ADE34972-61B9-41AE-9D2C-6F4052597947}"/>
              </a:ext>
            </a:extLst>
          </p:cNvPr>
          <p:cNvSpPr>
            <a:spLocks noGrp="1"/>
          </p:cNvSpPr>
          <p:nvPr>
            <p:ph type="title"/>
          </p:nvPr>
        </p:nvSpPr>
        <p:spPr/>
        <p:txBody>
          <a:bodyPr/>
          <a:lstStyle/>
          <a:p>
            <a:pPr>
              <a:defRPr/>
            </a:pPr>
            <a:endParaRPr lang="tr-TR" dirty="0"/>
          </a:p>
        </p:txBody>
      </p:sp>
      <p:pic>
        <p:nvPicPr>
          <p:cNvPr id="63491" name="3 İçerik Yer Tutucusu" descr="Sultanahmet02.jpg">
            <a:extLst>
              <a:ext uri="{FF2B5EF4-FFF2-40B4-BE49-F238E27FC236}">
                <a16:creationId xmlns:a16="http://schemas.microsoft.com/office/drawing/2014/main" id="{C8CDE1BB-49C6-447A-9F9D-757949FB0C0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2" name="voltage.wav"/>
      </p:stSnd>
    </p:sndAc>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4" descr="KUTSAL11">
            <a:extLst>
              <a:ext uri="{FF2B5EF4-FFF2-40B4-BE49-F238E27FC236}">
                <a16:creationId xmlns:a16="http://schemas.microsoft.com/office/drawing/2014/main" id="{BEBBA371-9297-454A-849E-5B3CB68ECB2E}"/>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slow">
    <p:wipe dir="d"/>
    <p:sndAc>
      <p:stSnd>
        <p:snd r:embed="rId3" name="voltag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6A8FAD6E-2841-4B84-94AC-CCDFD8B23B64}"/>
              </a:ext>
            </a:extLst>
          </p:cNvPr>
          <p:cNvSpPr>
            <a:spLocks noGrp="1"/>
          </p:cNvSpPr>
          <p:nvPr>
            <p:ph type="title"/>
          </p:nvPr>
        </p:nvSpPr>
        <p:spPr/>
        <p:txBody>
          <a:bodyPr/>
          <a:lstStyle/>
          <a:p>
            <a:pPr eaLnBrk="1" hangingPunct="1">
              <a:defRPr/>
            </a:pPr>
            <a:r>
              <a:rPr lang="tr-TR" sz="3200" b="1" dirty="0">
                <a:solidFill>
                  <a:schemeClr val="tx1"/>
                </a:solidFill>
              </a:rPr>
              <a:t>1. KÜLTÜR VE KÜLTÜRÜN  </a:t>
            </a:r>
            <a:r>
              <a:rPr lang="tr-TR" sz="3200" dirty="0"/>
              <a:t>ÖĞELERİ</a:t>
            </a:r>
          </a:p>
        </p:txBody>
      </p:sp>
      <p:sp>
        <p:nvSpPr>
          <p:cNvPr id="10243" name="2 İçerik Yer Tutucusu">
            <a:extLst>
              <a:ext uri="{FF2B5EF4-FFF2-40B4-BE49-F238E27FC236}">
                <a16:creationId xmlns:a16="http://schemas.microsoft.com/office/drawing/2014/main" id="{38089081-AC7E-4D75-AA12-ABDAB61A833E}"/>
              </a:ext>
            </a:extLst>
          </p:cNvPr>
          <p:cNvSpPr>
            <a:spLocks noGrp="1"/>
          </p:cNvSpPr>
          <p:nvPr>
            <p:ph idx="1"/>
          </p:nvPr>
        </p:nvSpPr>
        <p:spPr/>
        <p:txBody>
          <a:bodyPr/>
          <a:lstStyle/>
          <a:p>
            <a:pPr eaLnBrk="1" hangingPunct="1"/>
            <a:r>
              <a:rPr lang="tr-TR" altLang="tr-TR"/>
              <a:t>Kültürün varlığı milletin varlığını gösterir.Kendi kültüründen uzaklaşan bir millet köklerinden kopmuş kuru bir ağaca benzer.Bu nedenle toplum kültürel değerlerine yönelen tehditlere ve kültür erozyonuna karşı duyarlı olmak zorundadır.</a:t>
            </a:r>
          </a:p>
        </p:txBody>
      </p:sp>
    </p:spTree>
  </p:cSld>
  <p:clrMapOvr>
    <a:masterClrMapping/>
  </p:clrMapOvr>
  <p:transition spd="slow">
    <p:wipe dir="d"/>
    <p:sndAc>
      <p:stSnd>
        <p:snd r:embed="rId2" name="voltage.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şadırvan">
            <a:extLst>
              <a:ext uri="{FF2B5EF4-FFF2-40B4-BE49-F238E27FC236}">
                <a16:creationId xmlns:a16="http://schemas.microsoft.com/office/drawing/2014/main" id="{16196A09-6937-4A47-9289-E1AF14E3A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Cami12">
            <a:extLst>
              <a:ext uri="{FF2B5EF4-FFF2-40B4-BE49-F238E27FC236}">
                <a16:creationId xmlns:a16="http://schemas.microsoft.com/office/drawing/2014/main" id="{2F407A29-C2BB-4220-871B-F58EA4A68A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92" t="3337" r="1892" b="25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d"/>
    <p:sndAc>
      <p:stSnd>
        <p:snd r:embed="rId3" name="voltage.wav"/>
      </p:stSnd>
    </p:sndAc>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4" descr="montaj_menzil3">
            <a:extLst>
              <a:ext uri="{FF2B5EF4-FFF2-40B4-BE49-F238E27FC236}">
                <a16:creationId xmlns:a16="http://schemas.microsoft.com/office/drawing/2014/main" id="{92FA6576-D2BF-4CD1-BC27-7BA91A163FB2}"/>
              </a:ext>
            </a:extLst>
          </p:cNvPr>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t="9027" b="6944"/>
          <a:stretch>
            <a:fillRect/>
          </a:stretch>
        </p:blipFill>
        <p:spPr>
          <a:xfrm>
            <a:off x="0" y="0"/>
            <a:ext cx="9144000" cy="6858000"/>
          </a:xfrm>
        </p:spPr>
      </p:pic>
    </p:spTree>
  </p:cSld>
  <p:clrMapOvr>
    <a:masterClrMapping/>
  </p:clrMapOvr>
  <p:transition spd="slow">
    <p:wipe dir="d"/>
    <p:sndAc>
      <p:stSnd>
        <p:snd r:embed="rId3" name="voltage.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2A7412EA-059C-4E2B-AA07-DBA4BD2B9A85}"/>
              </a:ext>
            </a:extLst>
          </p:cNvPr>
          <p:cNvSpPr>
            <a:spLocks noGrp="1"/>
          </p:cNvSpPr>
          <p:nvPr>
            <p:ph type="title"/>
          </p:nvPr>
        </p:nvSpPr>
        <p:spPr/>
        <p:txBody>
          <a:bodyPr/>
          <a:lstStyle/>
          <a:p>
            <a:pPr eaLnBrk="1" hangingPunct="1">
              <a:defRPr/>
            </a:pPr>
            <a:r>
              <a:rPr lang="tr-TR" sz="3200" dirty="0"/>
              <a:t>LAİKLİK DİN VE VİCDAN ÖZGÜRLÜĞÜNÜN GARANTİSİDİR</a:t>
            </a:r>
          </a:p>
        </p:txBody>
      </p:sp>
      <p:sp>
        <p:nvSpPr>
          <p:cNvPr id="68611" name="2 İçerik Yer Tutucusu">
            <a:extLst>
              <a:ext uri="{FF2B5EF4-FFF2-40B4-BE49-F238E27FC236}">
                <a16:creationId xmlns:a16="http://schemas.microsoft.com/office/drawing/2014/main" id="{2CF7B208-20D6-4120-9BEF-EF0CE684FF9C}"/>
              </a:ext>
            </a:extLst>
          </p:cNvPr>
          <p:cNvSpPr>
            <a:spLocks noGrp="1"/>
          </p:cNvSpPr>
          <p:nvPr>
            <p:ph idx="1"/>
          </p:nvPr>
        </p:nvSpPr>
        <p:spPr/>
        <p:txBody>
          <a:bodyPr/>
          <a:lstStyle/>
          <a:p>
            <a:pPr eaLnBrk="1" hangingPunct="1"/>
            <a:r>
              <a:rPr lang="tr-TR" altLang="tr-TR"/>
              <a:t>Laiklik din ve devlet işlerinin birbirinden ayrı yürütülmesidir. Kanunların ve hukuk kurallarının akla ve bilime dayandırılmasıdır. Devlet dini inanç ve düşüncelerin belirleyicisi değildir. Vatandaşlar tam bir inanç , düşünce ve kanaat özgürlüğüne sahiptir</a:t>
            </a:r>
          </a:p>
        </p:txBody>
      </p:sp>
    </p:spTree>
  </p:cSld>
  <p:clrMapOvr>
    <a:masterClrMapping/>
  </p:clrMapOvr>
  <p:transition spd="slow">
    <p:wipe dir="d"/>
    <p:sndAc>
      <p:stSnd>
        <p:snd r:embed="rId2" name="voltage.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C788100D-68F2-4B09-9B0C-BA37D6453E6E}"/>
              </a:ext>
            </a:extLst>
          </p:cNvPr>
          <p:cNvSpPr>
            <a:spLocks noGrp="1"/>
          </p:cNvSpPr>
          <p:nvPr>
            <p:ph type="title"/>
          </p:nvPr>
        </p:nvSpPr>
        <p:spPr/>
        <p:txBody>
          <a:bodyPr/>
          <a:lstStyle/>
          <a:p>
            <a:pPr eaLnBrk="1" hangingPunct="1">
              <a:defRPr/>
            </a:pPr>
            <a:r>
              <a:rPr lang="tr-TR" sz="3200" dirty="0"/>
              <a:t>LAİKLİK DİN VE VİCDAN ÖZGÜRLÜĞÜNÜN GARANTİSİDİR</a:t>
            </a:r>
          </a:p>
        </p:txBody>
      </p:sp>
      <p:sp>
        <p:nvSpPr>
          <p:cNvPr id="69635" name="2 İçerik Yer Tutucusu">
            <a:extLst>
              <a:ext uri="{FF2B5EF4-FFF2-40B4-BE49-F238E27FC236}">
                <a16:creationId xmlns:a16="http://schemas.microsoft.com/office/drawing/2014/main" id="{1C5B06F9-0680-4839-8577-8B33915A3470}"/>
              </a:ext>
            </a:extLst>
          </p:cNvPr>
          <p:cNvSpPr>
            <a:spLocks noGrp="1"/>
          </p:cNvSpPr>
          <p:nvPr>
            <p:ph idx="1"/>
          </p:nvPr>
        </p:nvSpPr>
        <p:spPr/>
        <p:txBody>
          <a:bodyPr/>
          <a:lstStyle/>
          <a:p>
            <a:pPr eaLnBrk="1" hangingPunct="1"/>
            <a:r>
              <a:rPr lang="tr-TR" altLang="tr-TR" sz="2400"/>
              <a:t>. Anayasamızın 24.maddesi din ve vicdan özgürlüğünü garanti altına almıştır.”Herkes  vicdan,dini inanç ve kanaat hürriyetine sahiptir.Kimse ibadete ,dini ayin ve törenlere katılmaya ,dini inanç ve kanaatlerini açıklamaya zorlanamaz,dini inanç ve kanaatlerinden dolayı kınanamaz..”</a:t>
            </a:r>
          </a:p>
          <a:p>
            <a:pPr eaLnBrk="1" hangingPunct="1"/>
            <a:r>
              <a:rPr lang="tr-TR" altLang="tr-TR" sz="2400"/>
              <a:t>Laiklik ilkesi anayasamıza 1937 yılında girmiştir.</a:t>
            </a:r>
          </a:p>
        </p:txBody>
      </p:sp>
    </p:spTree>
  </p:cSld>
  <p:clrMapOvr>
    <a:masterClrMapping/>
  </p:clrMapOvr>
  <p:transition spd="slow">
    <p:wipe dir="d"/>
    <p:sndAc>
      <p:stSnd>
        <p:snd r:embed="rId2" name="voltage.wav"/>
      </p:stSnd>
    </p:sndAc>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799C625D-F3A7-4F4A-8746-092A8144C4B2}"/>
              </a:ext>
            </a:extLst>
          </p:cNvPr>
          <p:cNvSpPr>
            <a:spLocks noGrp="1" noChangeArrowheads="1"/>
          </p:cNvSpPr>
          <p:nvPr>
            <p:ph type="title"/>
          </p:nvPr>
        </p:nvSpPr>
        <p:spPr>
          <a:xfrm>
            <a:off x="611188" y="404813"/>
            <a:ext cx="6870700" cy="950912"/>
          </a:xfrm>
        </p:spPr>
        <p:txBody>
          <a:bodyPr/>
          <a:lstStyle/>
          <a:p>
            <a:pPr eaLnBrk="1" hangingPunct="1">
              <a:defRPr/>
            </a:pPr>
            <a:r>
              <a:rPr lang="tr-TR" sz="4800" dirty="0">
                <a:latin typeface="Monotype Corsiva" pitchFamily="66" charset="0"/>
              </a:rPr>
              <a:t>Değerlendirme</a:t>
            </a:r>
          </a:p>
        </p:txBody>
      </p:sp>
      <p:sp>
        <p:nvSpPr>
          <p:cNvPr id="363523" name="Rectangle 3">
            <a:extLst>
              <a:ext uri="{FF2B5EF4-FFF2-40B4-BE49-F238E27FC236}">
                <a16:creationId xmlns:a16="http://schemas.microsoft.com/office/drawing/2014/main" id="{A4F709A7-E44C-4047-BC8F-605C85F0346A}"/>
              </a:ext>
            </a:extLst>
          </p:cNvPr>
          <p:cNvSpPr>
            <a:spLocks noGrp="1" noChangeArrowheads="1"/>
          </p:cNvSpPr>
          <p:nvPr>
            <p:ph idx="1"/>
          </p:nvPr>
        </p:nvSpPr>
        <p:spPr/>
        <p:txBody>
          <a:bodyPr/>
          <a:lstStyle/>
          <a:p>
            <a:pPr eaLnBrk="1" hangingPunct="1">
              <a:lnSpc>
                <a:spcPct val="90000"/>
              </a:lnSpc>
              <a:buFontTx/>
              <a:buBlip>
                <a:blip r:embed="rId4"/>
              </a:buBlip>
            </a:pPr>
            <a:r>
              <a:rPr lang="tr-TR" altLang="tr-TR" sz="2800"/>
              <a:t>Dinin etkilemiş olduğu kültür öğelerini yazınız?</a:t>
            </a:r>
          </a:p>
          <a:p>
            <a:pPr eaLnBrk="1" hangingPunct="1">
              <a:lnSpc>
                <a:spcPct val="90000"/>
              </a:lnSpc>
              <a:buFontTx/>
              <a:buBlip>
                <a:blip r:embed="rId4"/>
              </a:buBlip>
            </a:pPr>
            <a:r>
              <a:rPr lang="tr-TR" altLang="tr-TR" sz="2800"/>
              <a:t>Dilimizdeki dini motifler nelerdir? Örnek veriniz.</a:t>
            </a:r>
          </a:p>
          <a:p>
            <a:pPr eaLnBrk="1" hangingPunct="1">
              <a:lnSpc>
                <a:spcPct val="90000"/>
              </a:lnSpc>
              <a:buFontTx/>
              <a:buBlip>
                <a:blip r:embed="rId4"/>
              </a:buBlip>
            </a:pPr>
            <a:r>
              <a:rPr lang="tr-TR" altLang="tr-TR" sz="2800"/>
              <a:t>Örf ve adetlerimiz dinden nasıl etkilenmiştir? Açıklayınız.</a:t>
            </a:r>
          </a:p>
          <a:p>
            <a:pPr eaLnBrk="1" hangingPunct="1">
              <a:lnSpc>
                <a:spcPct val="90000"/>
              </a:lnSpc>
              <a:buFontTx/>
              <a:buBlip>
                <a:blip r:embed="rId4"/>
              </a:buBlip>
            </a:pPr>
            <a:r>
              <a:rPr lang="tr-TR" altLang="tr-TR" sz="2800"/>
              <a:t>Günlük hayatımızda kullandığımız dini içerikli kavramlar nelerdir? </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63522"/>
                                        </p:tgtEl>
                                        <p:attrNameLst>
                                          <p:attrName>style.visibility</p:attrName>
                                        </p:attrNameLst>
                                      </p:cBhvr>
                                      <p:to>
                                        <p:strVal val="visible"/>
                                      </p:to>
                                    </p:set>
                                    <p:animEffect transition="in" filter="randombar(horizontal)">
                                      <p:cBhvr>
                                        <p:cTn id="7" dur="500"/>
                                        <p:tgtEl>
                                          <p:spTgt spid="3635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3523">
                                            <p:txEl>
                                              <p:pRg st="0" end="0"/>
                                            </p:txEl>
                                          </p:spTgt>
                                        </p:tgtEl>
                                        <p:attrNameLst>
                                          <p:attrName>style.visibility</p:attrName>
                                        </p:attrNameLst>
                                      </p:cBhvr>
                                      <p:to>
                                        <p:strVal val="visible"/>
                                      </p:to>
                                    </p:set>
                                    <p:animEffect transition="in" filter="randombar(horizontal)">
                                      <p:cBhvr>
                                        <p:cTn id="12" dur="500"/>
                                        <p:tgtEl>
                                          <p:spTgt spid="3635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3523">
                                            <p:txEl>
                                              <p:pRg st="1" end="1"/>
                                            </p:txEl>
                                          </p:spTgt>
                                        </p:tgtEl>
                                        <p:attrNameLst>
                                          <p:attrName>style.visibility</p:attrName>
                                        </p:attrNameLst>
                                      </p:cBhvr>
                                      <p:to>
                                        <p:strVal val="visible"/>
                                      </p:to>
                                    </p:set>
                                    <p:animEffect transition="in" filter="randombar(horizontal)">
                                      <p:cBhvr>
                                        <p:cTn id="17" dur="500"/>
                                        <p:tgtEl>
                                          <p:spTgt spid="3635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3523">
                                            <p:txEl>
                                              <p:pRg st="2" end="2"/>
                                            </p:txEl>
                                          </p:spTgt>
                                        </p:tgtEl>
                                        <p:attrNameLst>
                                          <p:attrName>style.visibility</p:attrName>
                                        </p:attrNameLst>
                                      </p:cBhvr>
                                      <p:to>
                                        <p:strVal val="visible"/>
                                      </p:to>
                                    </p:set>
                                    <p:animEffect transition="in" filter="randombar(horizontal)">
                                      <p:cBhvr>
                                        <p:cTn id="22" dur="500"/>
                                        <p:tgtEl>
                                          <p:spTgt spid="36352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63523">
                                            <p:txEl>
                                              <p:pRg st="3" end="3"/>
                                            </p:txEl>
                                          </p:spTgt>
                                        </p:tgtEl>
                                        <p:attrNameLst>
                                          <p:attrName>style.visibility</p:attrName>
                                        </p:attrNameLst>
                                      </p:cBhvr>
                                      <p:to>
                                        <p:strVal val="visible"/>
                                      </p:to>
                                    </p:set>
                                    <p:animEffect transition="in" filter="randombar(horizontal)">
                                      <p:cBhvr>
                                        <p:cTn id="27" dur="500"/>
                                        <p:tgtEl>
                                          <p:spTgt spid="363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2" grpId="0" autoUpdateAnimBg="0"/>
      <p:bldP spid="36352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4547" name="Rectangle 3">
            <a:extLst>
              <a:ext uri="{FF2B5EF4-FFF2-40B4-BE49-F238E27FC236}">
                <a16:creationId xmlns:a16="http://schemas.microsoft.com/office/drawing/2014/main" id="{9CAF48D5-0432-4C47-AA31-AFF8B5372FB0}"/>
              </a:ext>
            </a:extLst>
          </p:cNvPr>
          <p:cNvSpPr>
            <a:spLocks noGrp="1" noChangeArrowheads="1"/>
          </p:cNvSpPr>
          <p:nvPr>
            <p:ph idx="1"/>
          </p:nvPr>
        </p:nvSpPr>
        <p:spPr>
          <a:xfrm>
            <a:off x="395288" y="620713"/>
            <a:ext cx="7696200" cy="5226050"/>
          </a:xfrm>
        </p:spPr>
        <p:txBody>
          <a:bodyPr/>
          <a:lstStyle/>
          <a:p>
            <a:pPr eaLnBrk="1" hangingPunct="1">
              <a:lnSpc>
                <a:spcPct val="90000"/>
              </a:lnSpc>
              <a:buFontTx/>
              <a:buBlip>
                <a:blip r:embed="rId4"/>
              </a:buBlip>
            </a:pPr>
            <a:r>
              <a:rPr lang="tr-TR" altLang="tr-TR" sz="2400" b="1"/>
              <a:t>1-……………… toplumun aynasıdır.</a:t>
            </a:r>
          </a:p>
          <a:p>
            <a:pPr eaLnBrk="1" hangingPunct="1">
              <a:lnSpc>
                <a:spcPct val="90000"/>
              </a:lnSpc>
              <a:buFontTx/>
              <a:buNone/>
            </a:pPr>
            <a:endParaRPr lang="tr-TR" altLang="tr-TR" sz="2400" b="1"/>
          </a:p>
          <a:p>
            <a:pPr eaLnBrk="1" hangingPunct="1">
              <a:lnSpc>
                <a:spcPct val="90000"/>
              </a:lnSpc>
              <a:buFontTx/>
              <a:buBlip>
                <a:blip r:embed="rId4"/>
              </a:buBlip>
            </a:pPr>
            <a:endParaRPr lang="tr-TR" altLang="tr-TR" sz="2400" b="1"/>
          </a:p>
          <a:p>
            <a:pPr eaLnBrk="1" hangingPunct="1">
              <a:lnSpc>
                <a:spcPct val="90000"/>
              </a:lnSpc>
              <a:buFontTx/>
              <a:buBlip>
                <a:blip r:embed="rId4"/>
              </a:buBlip>
            </a:pPr>
            <a:r>
              <a:rPr lang="tr-TR" altLang="tr-TR" sz="2400" b="1"/>
              <a:t>2-Toplumun büyük bir çoğunluğu tarafından benimsenen  ve yazılı olmayan kurallara …………………….. Denir.</a:t>
            </a:r>
          </a:p>
          <a:p>
            <a:pPr eaLnBrk="1" hangingPunct="1">
              <a:lnSpc>
                <a:spcPct val="90000"/>
              </a:lnSpc>
              <a:buFontTx/>
              <a:buBlip>
                <a:blip r:embed="rId4"/>
              </a:buBlip>
            </a:pPr>
            <a:endParaRPr lang="tr-TR" altLang="tr-TR" sz="2400" b="1"/>
          </a:p>
          <a:p>
            <a:pPr eaLnBrk="1" hangingPunct="1">
              <a:lnSpc>
                <a:spcPct val="90000"/>
              </a:lnSpc>
              <a:buFontTx/>
              <a:buBlip>
                <a:blip r:embed="rId4"/>
              </a:buBlip>
            </a:pPr>
            <a:r>
              <a:rPr lang="tr-TR" altLang="tr-TR" sz="2400" b="1"/>
              <a:t>3-Belli anma günlerinde değişik  makamlarda okunan ve içinde dini motiflerin yer aldığı peygamberimiz öven </a:t>
            </a:r>
          </a:p>
          <a:p>
            <a:pPr eaLnBrk="1" hangingPunct="1">
              <a:lnSpc>
                <a:spcPct val="90000"/>
              </a:lnSpc>
              <a:buFontTx/>
              <a:buNone/>
            </a:pPr>
            <a:r>
              <a:rPr lang="tr-TR" altLang="tr-TR" sz="2400" b="1"/>
              <a:t>    esere ………………….mevlit denir.</a:t>
            </a:r>
          </a:p>
          <a:p>
            <a:pPr eaLnBrk="1" hangingPunct="1">
              <a:lnSpc>
                <a:spcPct val="90000"/>
              </a:lnSpc>
              <a:buFontTx/>
              <a:buBlip>
                <a:blip r:embed="rId4"/>
              </a:buBlip>
            </a:pPr>
            <a:endParaRPr lang="tr-TR" altLang="tr-TR" sz="2400" b="1"/>
          </a:p>
          <a:p>
            <a:pPr eaLnBrk="1" hangingPunct="1">
              <a:lnSpc>
                <a:spcPct val="90000"/>
              </a:lnSpc>
              <a:buFontTx/>
              <a:buNone/>
            </a:pPr>
            <a:endParaRPr lang="tr-TR" altLang="tr-TR" sz="2800" b="1"/>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Effect transition="in" filter="randombar(horizontal)">
                                      <p:cBhvr>
                                        <p:cTn id="7" dur="500"/>
                                        <p:tgtEl>
                                          <p:spTgt spid="364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4547">
                                            <p:txEl>
                                              <p:pRg st="3" end="3"/>
                                            </p:txEl>
                                          </p:spTgt>
                                        </p:tgtEl>
                                        <p:attrNameLst>
                                          <p:attrName>style.visibility</p:attrName>
                                        </p:attrNameLst>
                                      </p:cBhvr>
                                      <p:to>
                                        <p:strVal val="visible"/>
                                      </p:to>
                                    </p:set>
                                    <p:animEffect transition="in" filter="randombar(horizontal)">
                                      <p:cBhvr>
                                        <p:cTn id="12" dur="500"/>
                                        <p:tgtEl>
                                          <p:spTgt spid="36454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4547">
                                            <p:txEl>
                                              <p:pRg st="5" end="5"/>
                                            </p:txEl>
                                          </p:spTgt>
                                        </p:tgtEl>
                                        <p:attrNameLst>
                                          <p:attrName>style.visibility</p:attrName>
                                        </p:attrNameLst>
                                      </p:cBhvr>
                                      <p:to>
                                        <p:strVal val="visible"/>
                                      </p:to>
                                    </p:set>
                                    <p:animEffect transition="in" filter="randombar(horizontal)">
                                      <p:cBhvr>
                                        <p:cTn id="17" dur="500"/>
                                        <p:tgtEl>
                                          <p:spTgt spid="36454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4547">
                                            <p:txEl>
                                              <p:pRg st="6" end="6"/>
                                            </p:txEl>
                                          </p:spTgt>
                                        </p:tgtEl>
                                        <p:attrNameLst>
                                          <p:attrName>style.visibility</p:attrName>
                                        </p:attrNameLst>
                                      </p:cBhvr>
                                      <p:to>
                                        <p:strVal val="visible"/>
                                      </p:to>
                                    </p:set>
                                    <p:animEffect transition="in" filter="randombar(horizontal)">
                                      <p:cBhvr>
                                        <p:cTn id="22" dur="500"/>
                                        <p:tgtEl>
                                          <p:spTgt spid="364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5571" name="Rectangle 3">
            <a:extLst>
              <a:ext uri="{FF2B5EF4-FFF2-40B4-BE49-F238E27FC236}">
                <a16:creationId xmlns:a16="http://schemas.microsoft.com/office/drawing/2014/main" id="{2A17F665-C7B5-4E89-9914-C2DA2ABF7454}"/>
              </a:ext>
            </a:extLst>
          </p:cNvPr>
          <p:cNvSpPr>
            <a:spLocks noGrp="1" noChangeArrowheads="1"/>
          </p:cNvSpPr>
          <p:nvPr>
            <p:ph idx="1"/>
          </p:nvPr>
        </p:nvSpPr>
        <p:spPr>
          <a:xfrm>
            <a:off x="250825" y="476250"/>
            <a:ext cx="8064500" cy="5297488"/>
          </a:xfrm>
        </p:spPr>
        <p:txBody>
          <a:bodyPr/>
          <a:lstStyle/>
          <a:p>
            <a:pPr eaLnBrk="1" hangingPunct="1">
              <a:lnSpc>
                <a:spcPct val="90000"/>
              </a:lnSpc>
              <a:buFontTx/>
              <a:buBlip>
                <a:blip r:embed="rId4"/>
              </a:buBlip>
            </a:pPr>
            <a:r>
              <a:rPr lang="tr-TR" altLang="tr-TR" sz="2400" b="1"/>
              <a:t>Aşağıdakilerden hangisi dinin etkilemiş olduğu kültürün öğelerinden değildir?</a:t>
            </a:r>
          </a:p>
          <a:p>
            <a:pPr eaLnBrk="1" hangingPunct="1">
              <a:lnSpc>
                <a:spcPct val="90000"/>
              </a:lnSpc>
              <a:buFontTx/>
              <a:buNone/>
            </a:pPr>
            <a:r>
              <a:rPr lang="tr-TR" altLang="tr-TR" sz="2400" b="1"/>
              <a:t>A)Dil		B)Edebiyat	C)Ahlak	D)Musiki</a:t>
            </a:r>
          </a:p>
          <a:p>
            <a:pPr eaLnBrk="1" hangingPunct="1">
              <a:lnSpc>
                <a:spcPct val="90000"/>
              </a:lnSpc>
              <a:buFontTx/>
              <a:buBlip>
                <a:blip r:embed="rId4"/>
              </a:buBlip>
            </a:pPr>
            <a:endParaRPr lang="tr-TR" altLang="tr-TR" sz="2400" b="1"/>
          </a:p>
          <a:p>
            <a:pPr eaLnBrk="1" hangingPunct="1">
              <a:lnSpc>
                <a:spcPct val="90000"/>
              </a:lnSpc>
              <a:buFontTx/>
              <a:buBlip>
                <a:blip r:embed="rId4"/>
              </a:buBlip>
            </a:pPr>
            <a:r>
              <a:rPr lang="tr-TR" altLang="tr-TR" sz="2400" b="1"/>
              <a:t>Aşağıdakilerden hangisi mimarimizdeki dini içerikli ürünlerimizdendir?</a:t>
            </a:r>
          </a:p>
          <a:p>
            <a:pPr eaLnBrk="1" hangingPunct="1">
              <a:lnSpc>
                <a:spcPct val="90000"/>
              </a:lnSpc>
              <a:buFontTx/>
              <a:buNone/>
            </a:pPr>
            <a:r>
              <a:rPr lang="tr-TR" altLang="tr-TR" sz="2400" b="1"/>
              <a:t>A)Şiir	B)ilahi	C)Han	D)Dil </a:t>
            </a:r>
          </a:p>
          <a:p>
            <a:pPr eaLnBrk="1" hangingPunct="1">
              <a:lnSpc>
                <a:spcPct val="90000"/>
              </a:lnSpc>
              <a:buFontTx/>
              <a:buBlip>
                <a:blip r:embed="rId4"/>
              </a:buBlip>
            </a:pPr>
            <a:endParaRPr lang="tr-TR" altLang="tr-TR" sz="2400" b="1"/>
          </a:p>
          <a:p>
            <a:pPr eaLnBrk="1" hangingPunct="1">
              <a:lnSpc>
                <a:spcPct val="90000"/>
              </a:lnSpc>
              <a:buFontTx/>
              <a:buBlip>
                <a:blip r:embed="rId4"/>
              </a:buBlip>
            </a:pPr>
            <a:r>
              <a:rPr lang="tr-TR" altLang="tr-TR" sz="2400" b="1"/>
              <a:t>Karagöz-Hacivat oyunları hangi alandaki dini motiflere örnek gösterilebilir?</a:t>
            </a:r>
          </a:p>
          <a:p>
            <a:pPr eaLnBrk="1" hangingPunct="1">
              <a:lnSpc>
                <a:spcPct val="90000"/>
              </a:lnSpc>
              <a:buFontTx/>
              <a:buNone/>
            </a:pPr>
            <a:r>
              <a:rPr lang="tr-TR" altLang="tr-TR" sz="2400" b="1"/>
              <a:t>A)Dil	B)örf ve adet	C)musiki D)edebiyat</a:t>
            </a:r>
          </a:p>
        </p:txBody>
      </p:sp>
    </p:spTree>
  </p:cSld>
  <p:clrMapOvr>
    <a:masterClrMapping/>
  </p:clrMapOvr>
  <p:transition spd="slow">
    <p:wipe dir="d"/>
    <p:sndAc>
      <p:stSnd>
        <p:snd r:embed="rId3" name="voltage.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randombar(horizontal)">
                                      <p:cBhvr>
                                        <p:cTn id="7" dur="500"/>
                                        <p:tgtEl>
                                          <p:spTgt spid="3655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5571">
                                            <p:txEl>
                                              <p:pRg st="1" end="1"/>
                                            </p:txEl>
                                          </p:spTgt>
                                        </p:tgtEl>
                                        <p:attrNameLst>
                                          <p:attrName>style.visibility</p:attrName>
                                        </p:attrNameLst>
                                      </p:cBhvr>
                                      <p:to>
                                        <p:strVal val="visible"/>
                                      </p:to>
                                    </p:set>
                                    <p:animEffect transition="in" filter="randombar(horizontal)">
                                      <p:cBhvr>
                                        <p:cTn id="12" dur="500"/>
                                        <p:tgtEl>
                                          <p:spTgt spid="3655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5571">
                                            <p:txEl>
                                              <p:pRg st="3" end="3"/>
                                            </p:txEl>
                                          </p:spTgt>
                                        </p:tgtEl>
                                        <p:attrNameLst>
                                          <p:attrName>style.visibility</p:attrName>
                                        </p:attrNameLst>
                                      </p:cBhvr>
                                      <p:to>
                                        <p:strVal val="visible"/>
                                      </p:to>
                                    </p:set>
                                    <p:animEffect transition="in" filter="randombar(horizontal)">
                                      <p:cBhvr>
                                        <p:cTn id="17" dur="500"/>
                                        <p:tgtEl>
                                          <p:spTgt spid="3655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65571">
                                            <p:txEl>
                                              <p:pRg st="4" end="4"/>
                                            </p:txEl>
                                          </p:spTgt>
                                        </p:tgtEl>
                                        <p:attrNameLst>
                                          <p:attrName>style.visibility</p:attrName>
                                        </p:attrNameLst>
                                      </p:cBhvr>
                                      <p:to>
                                        <p:strVal val="visible"/>
                                      </p:to>
                                    </p:set>
                                    <p:animEffect transition="in" filter="randombar(horizontal)">
                                      <p:cBhvr>
                                        <p:cTn id="22" dur="500"/>
                                        <p:tgtEl>
                                          <p:spTgt spid="36557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65571">
                                            <p:txEl>
                                              <p:pRg st="6" end="6"/>
                                            </p:txEl>
                                          </p:spTgt>
                                        </p:tgtEl>
                                        <p:attrNameLst>
                                          <p:attrName>style.visibility</p:attrName>
                                        </p:attrNameLst>
                                      </p:cBhvr>
                                      <p:to>
                                        <p:strVal val="visible"/>
                                      </p:to>
                                    </p:set>
                                    <p:animEffect transition="in" filter="randombar(horizontal)">
                                      <p:cBhvr>
                                        <p:cTn id="27" dur="500"/>
                                        <p:tgtEl>
                                          <p:spTgt spid="36557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65571">
                                            <p:txEl>
                                              <p:pRg st="7" end="7"/>
                                            </p:txEl>
                                          </p:spTgt>
                                        </p:tgtEl>
                                        <p:attrNameLst>
                                          <p:attrName>style.visibility</p:attrName>
                                        </p:attrNameLst>
                                      </p:cBhvr>
                                      <p:to>
                                        <p:strVal val="visible"/>
                                      </p:to>
                                    </p:set>
                                    <p:animEffect transition="in" filter="randombar(horizontal)">
                                      <p:cBhvr>
                                        <p:cTn id="32" dur="500"/>
                                        <p:tgtEl>
                                          <p:spTgt spid="3655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7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0149951A-B107-471A-9531-833F979C523A}"/>
              </a:ext>
            </a:extLst>
          </p:cNvPr>
          <p:cNvSpPr>
            <a:spLocks noGrp="1"/>
          </p:cNvSpPr>
          <p:nvPr>
            <p:ph type="title"/>
          </p:nvPr>
        </p:nvSpPr>
        <p:spPr/>
        <p:txBody>
          <a:bodyPr/>
          <a:lstStyle/>
          <a:p>
            <a:pPr eaLnBrk="1" hangingPunct="1">
              <a:defRPr/>
            </a:pPr>
            <a:endParaRPr lang="tr-TR" dirty="0"/>
          </a:p>
        </p:txBody>
      </p:sp>
      <p:pic>
        <p:nvPicPr>
          <p:cNvPr id="73731" name="3 İçerik Yer Tutucusu" descr="kültür.jpg">
            <a:extLst>
              <a:ext uri="{FF2B5EF4-FFF2-40B4-BE49-F238E27FC236}">
                <a16:creationId xmlns:a16="http://schemas.microsoft.com/office/drawing/2014/main" id="{6F85C89E-A0D9-4B1B-8FA0-2C56702268F5}"/>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0"/>
            <a:ext cx="9144000" cy="6923088"/>
          </a:xfrm>
        </p:spPr>
      </p:pic>
    </p:spTree>
  </p:cSld>
  <p:clrMapOvr>
    <a:masterClrMapping/>
  </p:clrMapOvr>
  <p:transition spd="slow">
    <p:wipe dir="d"/>
    <p:sndAc>
      <p:stSnd>
        <p:snd r:embed="rId2" name="voltage.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F9E8ED3-9316-429E-8983-0EE6B018F926}"/>
              </a:ext>
            </a:extLst>
          </p:cNvPr>
          <p:cNvSpPr>
            <a:spLocks noChangeArrowheads="1"/>
          </p:cNvSpPr>
          <p:nvPr/>
        </p:nvSpPr>
        <p:spPr bwMode="auto">
          <a:xfrm>
            <a:off x="2843213" y="3068638"/>
            <a:ext cx="3240087" cy="1366837"/>
          </a:xfrm>
          <a:prstGeom prst="rect">
            <a:avLst/>
          </a:prstGeom>
          <a:gradFill rotWithShape="1">
            <a:gsLst>
              <a:gs pos="0">
                <a:srgbClr val="FF9933"/>
              </a:gs>
              <a:gs pos="100000">
                <a:srgbClr val="4D2E0F"/>
              </a:gs>
            </a:gsLst>
            <a:path path="shape">
              <a:fillToRect l="50000" t="50000" r="50000" b="50000"/>
            </a:path>
          </a:gradFill>
          <a:ln w="381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solidFill>
                <a:srgbClr val="99FF33"/>
              </a:solidFill>
            </a:endParaRPr>
          </a:p>
        </p:txBody>
      </p:sp>
      <p:sp>
        <p:nvSpPr>
          <p:cNvPr id="74755" name="Oval 3">
            <a:extLst>
              <a:ext uri="{FF2B5EF4-FFF2-40B4-BE49-F238E27FC236}">
                <a16:creationId xmlns:a16="http://schemas.microsoft.com/office/drawing/2014/main" id="{43C09984-364D-49CF-AD67-854C4CE41347}"/>
              </a:ext>
            </a:extLst>
          </p:cNvPr>
          <p:cNvSpPr>
            <a:spLocks noChangeArrowheads="1"/>
          </p:cNvSpPr>
          <p:nvPr/>
        </p:nvSpPr>
        <p:spPr bwMode="auto">
          <a:xfrm>
            <a:off x="2843213" y="260350"/>
            <a:ext cx="3384550" cy="936625"/>
          </a:xfrm>
          <a:prstGeom prst="ellipse">
            <a:avLst/>
          </a:prstGeom>
          <a:gradFill rotWithShape="1">
            <a:gsLst>
              <a:gs pos="0">
                <a:srgbClr val="99FF33"/>
              </a:gs>
              <a:gs pos="100000">
                <a:srgbClr val="477618"/>
              </a:gs>
            </a:gsLst>
            <a:lin ang="0" scaled="1"/>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2000">
                <a:latin typeface="Verdana" panose="020B0604030504040204" pitchFamily="34" charset="0"/>
              </a:rPr>
              <a:t>Edebiyatımızdaki </a:t>
            </a:r>
          </a:p>
          <a:p>
            <a:pPr algn="ctr" eaLnBrk="1" hangingPunct="1"/>
            <a:r>
              <a:rPr lang="tr-TR" altLang="tr-TR" sz="2000">
                <a:latin typeface="Verdana" panose="020B0604030504040204" pitchFamily="34" charset="0"/>
              </a:rPr>
              <a:t>dini motifler</a:t>
            </a:r>
          </a:p>
        </p:txBody>
      </p:sp>
      <p:sp>
        <p:nvSpPr>
          <p:cNvPr id="74756" name="Oval 4">
            <a:extLst>
              <a:ext uri="{FF2B5EF4-FFF2-40B4-BE49-F238E27FC236}">
                <a16:creationId xmlns:a16="http://schemas.microsoft.com/office/drawing/2014/main" id="{4B38DE7B-8B68-444F-9CAB-1EFEEB7C3F11}"/>
              </a:ext>
            </a:extLst>
          </p:cNvPr>
          <p:cNvSpPr>
            <a:spLocks noChangeArrowheads="1"/>
          </p:cNvSpPr>
          <p:nvPr/>
        </p:nvSpPr>
        <p:spPr bwMode="auto">
          <a:xfrm>
            <a:off x="5759450" y="5229225"/>
            <a:ext cx="3384550" cy="936625"/>
          </a:xfrm>
          <a:prstGeom prst="ellipse">
            <a:avLst/>
          </a:prstGeom>
          <a:gradFill rotWithShape="1">
            <a:gsLst>
              <a:gs pos="0">
                <a:srgbClr val="99FF33"/>
              </a:gs>
              <a:gs pos="100000">
                <a:srgbClr val="477618"/>
              </a:gs>
            </a:gsLst>
            <a:path path="rect">
              <a:fillToRect l="100000" t="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74757" name="Oval 5">
            <a:hlinkClick r:id="rId5" action="ppaction://hlinkfile"/>
            <a:extLst>
              <a:ext uri="{FF2B5EF4-FFF2-40B4-BE49-F238E27FC236}">
                <a16:creationId xmlns:a16="http://schemas.microsoft.com/office/drawing/2014/main" id="{AD325C24-5841-410B-9728-438F61B7DA89}"/>
              </a:ext>
            </a:extLst>
          </p:cNvPr>
          <p:cNvSpPr>
            <a:spLocks noChangeArrowheads="1"/>
          </p:cNvSpPr>
          <p:nvPr/>
        </p:nvSpPr>
        <p:spPr bwMode="auto">
          <a:xfrm>
            <a:off x="0" y="5157788"/>
            <a:ext cx="3384550" cy="936625"/>
          </a:xfrm>
          <a:prstGeom prst="ellipse">
            <a:avLst/>
          </a:prstGeom>
          <a:gradFill rotWithShape="1">
            <a:gsLst>
              <a:gs pos="0">
                <a:srgbClr val="99FF33"/>
              </a:gs>
              <a:gs pos="100000">
                <a:srgbClr val="477618"/>
              </a:gs>
            </a:gsLst>
            <a:path path="rect">
              <a:fillToRect t="100000" r="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74758" name="Oval 6">
            <a:extLst>
              <a:ext uri="{FF2B5EF4-FFF2-40B4-BE49-F238E27FC236}">
                <a16:creationId xmlns:a16="http://schemas.microsoft.com/office/drawing/2014/main" id="{CB5A4405-2C05-4B8C-BAFE-FB9435D028E9}"/>
              </a:ext>
            </a:extLst>
          </p:cNvPr>
          <p:cNvSpPr>
            <a:spLocks noChangeArrowheads="1"/>
          </p:cNvSpPr>
          <p:nvPr/>
        </p:nvSpPr>
        <p:spPr bwMode="auto">
          <a:xfrm>
            <a:off x="5759450" y="1773238"/>
            <a:ext cx="3384550" cy="936625"/>
          </a:xfrm>
          <a:prstGeom prst="ellipse">
            <a:avLst/>
          </a:prstGeom>
          <a:gradFill rotWithShape="1">
            <a:gsLst>
              <a:gs pos="0">
                <a:srgbClr val="99FF33"/>
              </a:gs>
              <a:gs pos="100000">
                <a:srgbClr val="477618"/>
              </a:gs>
            </a:gsLst>
            <a:path path="rect">
              <a:fillToRect l="100000" b="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sp>
        <p:nvSpPr>
          <p:cNvPr id="74759" name="Oval 7">
            <a:extLst>
              <a:ext uri="{FF2B5EF4-FFF2-40B4-BE49-F238E27FC236}">
                <a16:creationId xmlns:a16="http://schemas.microsoft.com/office/drawing/2014/main" id="{DF590525-9EF8-48D3-9485-72F75CA5BFC5}"/>
              </a:ext>
            </a:extLst>
          </p:cNvPr>
          <p:cNvSpPr>
            <a:spLocks noChangeArrowheads="1"/>
          </p:cNvSpPr>
          <p:nvPr/>
        </p:nvSpPr>
        <p:spPr bwMode="auto">
          <a:xfrm>
            <a:off x="0" y="1700213"/>
            <a:ext cx="3384550" cy="936625"/>
          </a:xfrm>
          <a:prstGeom prst="ellipse">
            <a:avLst/>
          </a:prstGeom>
          <a:gradFill rotWithShape="1">
            <a:gsLst>
              <a:gs pos="0">
                <a:srgbClr val="99FF33"/>
              </a:gs>
              <a:gs pos="100000">
                <a:srgbClr val="477618"/>
              </a:gs>
            </a:gsLst>
            <a:path path="rect">
              <a:fillToRect r="100000" b="100000"/>
            </a:path>
          </a:gradFill>
          <a:ln w="381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tr-TR" altLang="tr-TR"/>
          </a:p>
        </p:txBody>
      </p:sp>
      <p:cxnSp>
        <p:nvCxnSpPr>
          <p:cNvPr id="74760" name="AutoShape 8">
            <a:extLst>
              <a:ext uri="{FF2B5EF4-FFF2-40B4-BE49-F238E27FC236}">
                <a16:creationId xmlns:a16="http://schemas.microsoft.com/office/drawing/2014/main" id="{11997CD2-15F1-4FD6-9169-220286A6B4FF}"/>
              </a:ext>
            </a:extLst>
          </p:cNvPr>
          <p:cNvCxnSpPr>
            <a:cxnSpLocks noChangeShapeType="1"/>
            <a:stCxn id="74759" idx="4"/>
            <a:endCxn id="74754" idx="1"/>
          </p:cNvCxnSpPr>
          <p:nvPr/>
        </p:nvCxnSpPr>
        <p:spPr bwMode="auto">
          <a:xfrm rot="16200000" flipH="1">
            <a:off x="1709738" y="2638425"/>
            <a:ext cx="1096962" cy="1131888"/>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74761" name="AutoShape 9">
            <a:extLst>
              <a:ext uri="{FF2B5EF4-FFF2-40B4-BE49-F238E27FC236}">
                <a16:creationId xmlns:a16="http://schemas.microsoft.com/office/drawing/2014/main" id="{E31AF3B9-5099-43F1-85BD-04EDF0C493D3}"/>
              </a:ext>
            </a:extLst>
          </p:cNvPr>
          <p:cNvCxnSpPr>
            <a:cxnSpLocks noChangeShapeType="1"/>
            <a:stCxn id="74758" idx="4"/>
            <a:endCxn id="74754" idx="3"/>
          </p:cNvCxnSpPr>
          <p:nvPr/>
        </p:nvCxnSpPr>
        <p:spPr bwMode="auto">
          <a:xfrm rot="5400000">
            <a:off x="6265069" y="2566194"/>
            <a:ext cx="1023937" cy="1349375"/>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74762" name="AutoShape 10">
            <a:extLst>
              <a:ext uri="{FF2B5EF4-FFF2-40B4-BE49-F238E27FC236}">
                <a16:creationId xmlns:a16="http://schemas.microsoft.com/office/drawing/2014/main" id="{F4D1EC77-F33E-4554-AFDB-AF597C46FD1A}"/>
              </a:ext>
            </a:extLst>
          </p:cNvPr>
          <p:cNvCxnSpPr>
            <a:cxnSpLocks noChangeShapeType="1"/>
            <a:stCxn id="74754" idx="1"/>
            <a:endCxn id="74757" idx="0"/>
          </p:cNvCxnSpPr>
          <p:nvPr/>
        </p:nvCxnSpPr>
        <p:spPr bwMode="auto">
          <a:xfrm rot="10800000" flipV="1">
            <a:off x="1692275" y="3752850"/>
            <a:ext cx="1131888" cy="1385888"/>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74763" name="AutoShape 11">
            <a:extLst>
              <a:ext uri="{FF2B5EF4-FFF2-40B4-BE49-F238E27FC236}">
                <a16:creationId xmlns:a16="http://schemas.microsoft.com/office/drawing/2014/main" id="{A2B03FAD-19AE-432B-A137-DAD50F3ABA5E}"/>
              </a:ext>
            </a:extLst>
          </p:cNvPr>
          <p:cNvCxnSpPr>
            <a:cxnSpLocks noChangeShapeType="1"/>
            <a:stCxn id="74756" idx="0"/>
            <a:endCxn id="74754" idx="3"/>
          </p:cNvCxnSpPr>
          <p:nvPr/>
        </p:nvCxnSpPr>
        <p:spPr bwMode="auto">
          <a:xfrm rot="5400000" flipH="1">
            <a:off x="6048375" y="3806825"/>
            <a:ext cx="1457325" cy="1349375"/>
          </a:xfrm>
          <a:prstGeom prst="bentConnector2">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74764" name="Line 12">
            <a:extLst>
              <a:ext uri="{FF2B5EF4-FFF2-40B4-BE49-F238E27FC236}">
                <a16:creationId xmlns:a16="http://schemas.microsoft.com/office/drawing/2014/main" id="{2E331477-6DA0-4352-B7C6-C5996FBDECD9}"/>
              </a:ext>
            </a:extLst>
          </p:cNvPr>
          <p:cNvSpPr>
            <a:spLocks noChangeShapeType="1"/>
          </p:cNvSpPr>
          <p:nvPr/>
        </p:nvSpPr>
        <p:spPr bwMode="auto">
          <a:xfrm>
            <a:off x="4500563" y="1196975"/>
            <a:ext cx="0" cy="187166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74765" name="Text Box 13">
            <a:extLst>
              <a:ext uri="{FF2B5EF4-FFF2-40B4-BE49-F238E27FC236}">
                <a16:creationId xmlns:a16="http://schemas.microsoft.com/office/drawing/2014/main" id="{8C1B06D3-7029-4724-8752-A57C49A92ABF}"/>
              </a:ext>
            </a:extLst>
          </p:cNvPr>
          <p:cNvSpPr txBox="1">
            <a:spLocks noChangeArrowheads="1"/>
          </p:cNvSpPr>
          <p:nvPr/>
        </p:nvSpPr>
        <p:spPr bwMode="auto">
          <a:xfrm>
            <a:off x="2987675" y="3429000"/>
            <a:ext cx="2889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a:latin typeface="Verdana" panose="020B0604030504040204" pitchFamily="34" charset="0"/>
              </a:rPr>
              <a:t>DİNİN KÜLTÜRÜMÜZ </a:t>
            </a:r>
          </a:p>
          <a:p>
            <a:pPr eaLnBrk="1" hangingPunct="1"/>
            <a:r>
              <a:rPr lang="tr-TR" altLang="tr-TR">
                <a:latin typeface="Verdana" panose="020B0604030504040204" pitchFamily="34" charset="0"/>
              </a:rPr>
              <a:t>ÜZERİNDEKİ ETKİLERİ</a:t>
            </a:r>
          </a:p>
        </p:txBody>
      </p:sp>
      <p:sp>
        <p:nvSpPr>
          <p:cNvPr id="74766" name="Text Box 14">
            <a:extLst>
              <a:ext uri="{FF2B5EF4-FFF2-40B4-BE49-F238E27FC236}">
                <a16:creationId xmlns:a16="http://schemas.microsoft.com/office/drawing/2014/main" id="{68614F3F-5363-473E-92E9-AD428A0A3C60}"/>
              </a:ext>
            </a:extLst>
          </p:cNvPr>
          <p:cNvSpPr txBox="1">
            <a:spLocks noChangeArrowheads="1"/>
          </p:cNvSpPr>
          <p:nvPr/>
        </p:nvSpPr>
        <p:spPr bwMode="auto">
          <a:xfrm>
            <a:off x="7216775" y="2008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tr-TR" altLang="tr-TR"/>
          </a:p>
        </p:txBody>
      </p:sp>
      <p:sp>
        <p:nvSpPr>
          <p:cNvPr id="74767" name="Text Box 15">
            <a:extLst>
              <a:ext uri="{FF2B5EF4-FFF2-40B4-BE49-F238E27FC236}">
                <a16:creationId xmlns:a16="http://schemas.microsoft.com/office/drawing/2014/main" id="{6D59BDCC-685B-464C-836A-9D1C681A1775}"/>
              </a:ext>
            </a:extLst>
          </p:cNvPr>
          <p:cNvSpPr txBox="1">
            <a:spLocks noChangeArrowheads="1"/>
          </p:cNvSpPr>
          <p:nvPr/>
        </p:nvSpPr>
        <p:spPr bwMode="auto">
          <a:xfrm>
            <a:off x="6659563" y="1916113"/>
            <a:ext cx="170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Dilimizdeki </a:t>
            </a:r>
          </a:p>
          <a:p>
            <a:pPr eaLnBrk="1" hangingPunct="1"/>
            <a:r>
              <a:rPr lang="tr-TR" altLang="tr-TR" sz="2000">
                <a:latin typeface="Verdana" panose="020B0604030504040204" pitchFamily="34" charset="0"/>
              </a:rPr>
              <a:t>dini motifler</a:t>
            </a:r>
          </a:p>
        </p:txBody>
      </p:sp>
      <p:sp>
        <p:nvSpPr>
          <p:cNvPr id="74768" name="Text Box 16">
            <a:extLst>
              <a:ext uri="{FF2B5EF4-FFF2-40B4-BE49-F238E27FC236}">
                <a16:creationId xmlns:a16="http://schemas.microsoft.com/office/drawing/2014/main" id="{16BFE32C-B7C6-42DC-9DE7-AD77DA630A7D}"/>
              </a:ext>
            </a:extLst>
          </p:cNvPr>
          <p:cNvSpPr txBox="1">
            <a:spLocks noChangeArrowheads="1"/>
          </p:cNvSpPr>
          <p:nvPr/>
        </p:nvSpPr>
        <p:spPr bwMode="auto">
          <a:xfrm>
            <a:off x="250825" y="1844675"/>
            <a:ext cx="309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Örf ve adetlerimizdeki </a:t>
            </a:r>
          </a:p>
          <a:p>
            <a:pPr eaLnBrk="1" hangingPunct="1"/>
            <a:r>
              <a:rPr lang="tr-TR" altLang="tr-TR" sz="2000">
                <a:latin typeface="Verdana" panose="020B0604030504040204" pitchFamily="34" charset="0"/>
              </a:rPr>
              <a:t>     dini motifler</a:t>
            </a:r>
          </a:p>
        </p:txBody>
      </p:sp>
      <p:sp>
        <p:nvSpPr>
          <p:cNvPr id="74769" name="Text Box 17">
            <a:extLst>
              <a:ext uri="{FF2B5EF4-FFF2-40B4-BE49-F238E27FC236}">
                <a16:creationId xmlns:a16="http://schemas.microsoft.com/office/drawing/2014/main" id="{A7E12150-02BF-4FC6-B3D9-B8536E36904F}"/>
              </a:ext>
            </a:extLst>
          </p:cNvPr>
          <p:cNvSpPr txBox="1">
            <a:spLocks noChangeArrowheads="1"/>
          </p:cNvSpPr>
          <p:nvPr/>
        </p:nvSpPr>
        <p:spPr bwMode="auto">
          <a:xfrm>
            <a:off x="684213" y="5300663"/>
            <a:ext cx="195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Musikimizdeki </a:t>
            </a:r>
          </a:p>
          <a:p>
            <a:pPr eaLnBrk="1" hangingPunct="1"/>
            <a:r>
              <a:rPr lang="tr-TR" altLang="tr-TR" sz="2000">
                <a:latin typeface="Verdana" panose="020B0604030504040204" pitchFamily="34" charset="0"/>
              </a:rPr>
              <a:t> dini motifler</a:t>
            </a:r>
          </a:p>
        </p:txBody>
      </p:sp>
      <p:sp>
        <p:nvSpPr>
          <p:cNvPr id="74770" name="Text Box 18">
            <a:extLst>
              <a:ext uri="{FF2B5EF4-FFF2-40B4-BE49-F238E27FC236}">
                <a16:creationId xmlns:a16="http://schemas.microsoft.com/office/drawing/2014/main" id="{606DEC65-7A83-4B47-926C-DDFEF1E957C7}"/>
              </a:ext>
            </a:extLst>
          </p:cNvPr>
          <p:cNvSpPr txBox="1">
            <a:spLocks noChangeArrowheads="1"/>
          </p:cNvSpPr>
          <p:nvPr/>
        </p:nvSpPr>
        <p:spPr bwMode="auto">
          <a:xfrm>
            <a:off x="6443663" y="5373688"/>
            <a:ext cx="2024062" cy="701675"/>
          </a:xfrm>
          <a:prstGeom prst="rect">
            <a:avLst/>
          </a:prstGeom>
          <a:gradFill rotWithShape="1">
            <a:gsLst>
              <a:gs pos="0">
                <a:srgbClr val="99FF33"/>
              </a:gs>
              <a:gs pos="100000">
                <a:srgbClr val="477618"/>
              </a:gs>
            </a:gsLst>
            <a:path path="rect">
              <a:fillToRect l="100000" t="100000"/>
            </a:path>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tr-TR" sz="2000">
                <a:latin typeface="Verdana" panose="020B0604030504040204" pitchFamily="34" charset="0"/>
              </a:rPr>
              <a:t>Mimarimizdeki </a:t>
            </a:r>
          </a:p>
          <a:p>
            <a:pPr eaLnBrk="1" hangingPunct="1"/>
            <a:r>
              <a:rPr lang="tr-TR" altLang="tr-TR" sz="2000">
                <a:latin typeface="Verdana" panose="020B0604030504040204" pitchFamily="34" charset="0"/>
              </a:rPr>
              <a:t> dini motifler</a:t>
            </a:r>
          </a:p>
        </p:txBody>
      </p:sp>
    </p:spTree>
  </p:cSld>
  <p:clrMapOvr>
    <a:masterClrMapping/>
  </p:clrMapOvr>
  <p:transition spd="slow">
    <p:wipe dir="d"/>
    <p:sndAc>
      <p:stSnd>
        <p:snd r:embed="rId3" name="voltage.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373779E2-1705-4BFF-A65B-E53A5E9B547F}"/>
              </a:ext>
            </a:extLst>
          </p:cNvPr>
          <p:cNvSpPr>
            <a:spLocks noGrp="1"/>
          </p:cNvSpPr>
          <p:nvPr>
            <p:ph type="title"/>
          </p:nvPr>
        </p:nvSpPr>
        <p:spPr/>
        <p:txBody>
          <a:bodyPr/>
          <a:lstStyle/>
          <a:p>
            <a:pPr eaLnBrk="1" hangingPunct="1">
              <a:defRPr/>
            </a:pPr>
            <a:r>
              <a:rPr lang="tr-TR" sz="3200" b="1" dirty="0">
                <a:solidFill>
                  <a:schemeClr val="tx1"/>
                </a:solidFill>
              </a:rPr>
              <a:t>1. KÜLTÜR VE KÜLTÜRÜN  </a:t>
            </a:r>
            <a:r>
              <a:rPr lang="tr-TR" sz="3200" dirty="0"/>
              <a:t>ÖĞELERİ</a:t>
            </a:r>
          </a:p>
        </p:txBody>
      </p:sp>
      <p:sp>
        <p:nvSpPr>
          <p:cNvPr id="11267" name="2 İçerik Yer Tutucusu">
            <a:extLst>
              <a:ext uri="{FF2B5EF4-FFF2-40B4-BE49-F238E27FC236}">
                <a16:creationId xmlns:a16="http://schemas.microsoft.com/office/drawing/2014/main" id="{AD600349-4A14-421B-BD2A-233A28A3322F}"/>
              </a:ext>
            </a:extLst>
          </p:cNvPr>
          <p:cNvSpPr>
            <a:spLocks noGrp="1"/>
          </p:cNvSpPr>
          <p:nvPr>
            <p:ph idx="1"/>
          </p:nvPr>
        </p:nvSpPr>
        <p:spPr/>
        <p:txBody>
          <a:bodyPr/>
          <a:lstStyle/>
          <a:p>
            <a:pPr eaLnBrk="1" hangingPunct="1"/>
            <a:r>
              <a:rPr lang="tr-TR" altLang="tr-TR"/>
              <a:t>Kültür bir milletin kimliğidir.Onu diğer toplumlardan ayırır.İnsanların dilleri, inançları, giyim şekilleri, yemek kültürleri,sanat eserleri ve yaşam biçimleri farlı farklıdır.Bu farklılıklar milletlerin zenginlikleridir.Milletlerin kültür birikimleri o milletlerin mirasıdır.Sahip çıkılıp korunmalıdır</a:t>
            </a:r>
          </a:p>
        </p:txBody>
      </p:sp>
    </p:spTree>
  </p:cSld>
  <p:clrMapOvr>
    <a:masterClrMapping/>
  </p:clrMapOvr>
  <p:transition spd="slow">
    <p:wipe dir="d"/>
    <p:sndAc>
      <p:stSnd>
        <p:snd r:embed="rId2" name="voltage.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İçerik Yer Tutucusu">
            <a:extLst>
              <a:ext uri="{FF2B5EF4-FFF2-40B4-BE49-F238E27FC236}">
                <a16:creationId xmlns:a16="http://schemas.microsoft.com/office/drawing/2014/main" id="{798CDAA5-A4F5-4A37-A24F-32DAAC98B0F3}"/>
              </a:ext>
            </a:extLst>
          </p:cNvPr>
          <p:cNvSpPr>
            <a:spLocks noGrp="1"/>
          </p:cNvSpPr>
          <p:nvPr>
            <p:ph idx="1"/>
          </p:nvPr>
        </p:nvSpPr>
        <p:spPr>
          <a:xfrm>
            <a:off x="500063" y="714375"/>
            <a:ext cx="8229600" cy="4456113"/>
          </a:xfrm>
        </p:spPr>
        <p:txBody>
          <a:bodyPr/>
          <a:lstStyle/>
          <a:p>
            <a:pPr eaLnBrk="1" hangingPunct="1">
              <a:buFontTx/>
              <a:buNone/>
            </a:pPr>
            <a:endParaRPr lang="tr-TR" altLang="tr-TR"/>
          </a:p>
          <a:p>
            <a:pPr eaLnBrk="1" hangingPunct="1">
              <a:buFontTx/>
              <a:buNone/>
            </a:pPr>
            <a:r>
              <a:rPr lang="tr-TR" altLang="tr-TR"/>
              <a:t>               TEŞEKKÜR EDERİM</a:t>
            </a:r>
          </a:p>
          <a:p>
            <a:pPr eaLnBrk="1" hangingPunct="1">
              <a:buFontTx/>
              <a:buNone/>
            </a:pPr>
            <a:endParaRPr lang="tr-TR" altLang="tr-TR"/>
          </a:p>
          <a:p>
            <a:pPr algn="ctr" eaLnBrk="1" hangingPunct="1">
              <a:buFontTx/>
              <a:buNone/>
            </a:pPr>
            <a:r>
              <a:rPr lang="tr-TR" altLang="tr-TR"/>
              <a:t>TALİP ORHAN</a:t>
            </a:r>
          </a:p>
          <a:p>
            <a:pPr algn="ctr" eaLnBrk="1" hangingPunct="1">
              <a:buFontTx/>
              <a:buNone/>
            </a:pPr>
            <a:endParaRPr lang="tr-TR" altLang="tr-TR"/>
          </a:p>
          <a:p>
            <a:pPr algn="ctr" eaLnBrk="1" hangingPunct="1">
              <a:buFontTx/>
              <a:buNone/>
            </a:pPr>
            <a:r>
              <a:rPr lang="tr-TR" altLang="tr-TR"/>
              <a:t>2009</a:t>
            </a:r>
          </a:p>
          <a:p>
            <a:pPr algn="ctr" eaLnBrk="1" hangingPunct="1">
              <a:buFontTx/>
              <a:buNone/>
            </a:pPr>
            <a:r>
              <a:rPr lang="tr-TR" altLang="tr-TR"/>
              <a:t>HASAN POLATKAN İOO.</a:t>
            </a:r>
          </a:p>
        </p:txBody>
      </p:sp>
    </p:spTree>
  </p:cSld>
  <p:clrMapOvr>
    <a:masterClrMapping/>
  </p:clrMapOvr>
  <p:transition spd="slow">
    <p:wipe dir="d"/>
    <p:sndAc>
      <p:stSnd>
        <p:snd r:embed="rId2" name="voltage.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E5CAD22-A0E2-4DCE-A08C-855A1C6FCA56}"/>
              </a:ext>
            </a:extLst>
          </p:cNvPr>
          <p:cNvSpPr>
            <a:spLocks noGrp="1"/>
          </p:cNvSpPr>
          <p:nvPr>
            <p:ph type="title"/>
          </p:nvPr>
        </p:nvSpPr>
        <p:spPr/>
        <p:txBody>
          <a:bodyPr/>
          <a:lstStyle/>
          <a:p>
            <a:pPr eaLnBrk="1" hangingPunct="1">
              <a:defRPr/>
            </a:pPr>
            <a:r>
              <a:rPr lang="tr-TR" sz="3200" b="1" dirty="0">
                <a:solidFill>
                  <a:schemeClr val="tx1"/>
                </a:solidFill>
              </a:rPr>
              <a:t>. KÜLTÜR VE KÜLTÜRÜN  </a:t>
            </a:r>
            <a:r>
              <a:rPr lang="tr-TR" sz="3200" dirty="0"/>
              <a:t>ÖĞELERİ</a:t>
            </a:r>
          </a:p>
        </p:txBody>
      </p:sp>
      <p:sp>
        <p:nvSpPr>
          <p:cNvPr id="12291" name="2 İçerik Yer Tutucusu">
            <a:extLst>
              <a:ext uri="{FF2B5EF4-FFF2-40B4-BE49-F238E27FC236}">
                <a16:creationId xmlns:a16="http://schemas.microsoft.com/office/drawing/2014/main" id="{7A1A7B40-90A8-4663-8DBE-AA5277101721}"/>
              </a:ext>
            </a:extLst>
          </p:cNvPr>
          <p:cNvSpPr>
            <a:spLocks noGrp="1"/>
          </p:cNvSpPr>
          <p:nvPr>
            <p:ph idx="1"/>
          </p:nvPr>
        </p:nvSpPr>
        <p:spPr/>
        <p:txBody>
          <a:bodyPr/>
          <a:lstStyle/>
          <a:p>
            <a:pPr eaLnBrk="1" hangingPunct="1"/>
            <a:r>
              <a:rPr lang="tr-TR" altLang="tr-TR"/>
              <a:t>Kültürümüz ,kültür emperyalizmi ve popüler kültür tehdidi altındadır.Bazı milletler filmleriyle, kitaplarıyla, yiyecek ve içecek markalarıyla ,gazeteleriyle kendi kültürlerini başka milletlere kabul ettirmeye çalışmaktadır.</a:t>
            </a:r>
          </a:p>
        </p:txBody>
      </p:sp>
    </p:spTree>
  </p:cSld>
  <p:clrMapOvr>
    <a:masterClrMapping/>
  </p:clrMapOvr>
  <p:transition spd="slow">
    <p:wipe dir="d"/>
    <p:sndAc>
      <p:stSnd>
        <p:snd r:embed="rId2" name="voltage.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2A690B40-4A62-4F2A-9829-BFD765D69724}"/>
              </a:ext>
            </a:extLst>
          </p:cNvPr>
          <p:cNvSpPr>
            <a:spLocks noGrp="1"/>
          </p:cNvSpPr>
          <p:nvPr>
            <p:ph type="title"/>
          </p:nvPr>
        </p:nvSpPr>
        <p:spPr/>
        <p:txBody>
          <a:bodyPr/>
          <a:lstStyle/>
          <a:p>
            <a:pPr eaLnBrk="1" hangingPunct="1">
              <a:defRPr/>
            </a:pPr>
            <a:r>
              <a:rPr lang="tr-TR" sz="3200" b="1" dirty="0">
                <a:solidFill>
                  <a:schemeClr val="tx1"/>
                </a:solidFill>
              </a:rPr>
              <a:t>1. KÜLTÜR VE KÜLTÜRÜN  </a:t>
            </a:r>
            <a:r>
              <a:rPr lang="tr-TR" sz="3200" dirty="0"/>
              <a:t>ÖĞELERİ</a:t>
            </a:r>
            <a:endParaRPr lang="tr-TR" sz="3200" b="1" dirty="0"/>
          </a:p>
        </p:txBody>
      </p:sp>
      <p:sp>
        <p:nvSpPr>
          <p:cNvPr id="13315" name="2 İçerik Yer Tutucusu">
            <a:extLst>
              <a:ext uri="{FF2B5EF4-FFF2-40B4-BE49-F238E27FC236}">
                <a16:creationId xmlns:a16="http://schemas.microsoft.com/office/drawing/2014/main" id="{5D9A061A-E7DB-4C54-9D51-C98645D260BB}"/>
              </a:ext>
            </a:extLst>
          </p:cNvPr>
          <p:cNvSpPr>
            <a:spLocks noGrp="1"/>
          </p:cNvSpPr>
          <p:nvPr>
            <p:ph idx="1"/>
          </p:nvPr>
        </p:nvSpPr>
        <p:spPr/>
        <p:txBody>
          <a:bodyPr/>
          <a:lstStyle/>
          <a:p>
            <a:pPr eaLnBrk="1" hangingPunct="1"/>
            <a:r>
              <a:rPr lang="tr-TR" altLang="tr-TR"/>
              <a:t>Ülkemiz de böyle bir tehdit altındadır. maalesef dükkan ve mağaza isimleri, kullandığımız birçok marka yiyecek,içecek ve giyecek çeşitleri tamamen yabancılara aittir.tekstilde dünyanın en kaliteli ürünlerini üretmemize rağmen ,marka hastalığı yüzünden yabancı tekstil ürünleri tercih edilmektedir. </a:t>
            </a:r>
          </a:p>
        </p:txBody>
      </p:sp>
    </p:spTree>
  </p:cSld>
  <p:clrMapOvr>
    <a:masterClrMapping/>
  </p:clrMapOvr>
  <p:transition spd="slow">
    <p:wipe dir="d"/>
    <p:sndAc>
      <p:stSnd>
        <p:snd r:embed="rId2" name="voltage.wav"/>
      </p:stSnd>
    </p:sndAc>
  </p:transition>
</p:sld>
</file>

<file path=ppt/theme/theme1.xml><?xml version="1.0" encoding="utf-8"?>
<a:theme xmlns:a="http://schemas.openxmlformats.org/drawingml/2006/main" name="Tema1">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tr-TR"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TotalTime>
  <Words>1845</Words>
  <Application>Microsoft Office PowerPoint</Application>
  <PresentationFormat>Ekran Gösterisi (4:3)</PresentationFormat>
  <Paragraphs>240</Paragraphs>
  <Slides>70</Slides>
  <Notes>32</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70</vt:i4>
      </vt:variant>
    </vt:vector>
  </HeadingPairs>
  <TitlesOfParts>
    <vt:vector size="77" baseType="lpstr">
      <vt:lpstr>Arial</vt:lpstr>
      <vt:lpstr>Verdana</vt:lpstr>
      <vt:lpstr>Calibri</vt:lpstr>
      <vt:lpstr>Wingdings</vt:lpstr>
      <vt:lpstr>Tahoma</vt:lpstr>
      <vt:lpstr>Monotype Corsiva</vt:lpstr>
      <vt:lpstr>Tema1</vt:lpstr>
      <vt:lpstr>PowerPoint Sunusu</vt:lpstr>
      <vt:lpstr>1. KÜLTÜR VE KÜLTÜRÜN  ÖĞELERİ</vt:lpstr>
      <vt:lpstr>KÜLTÜRÜN ÖZELLİKLERİ</vt:lpstr>
      <vt:lpstr>1. KÜLTÜR VE KÜLTÜRÜN  ÖĞELERİ</vt:lpstr>
      <vt:lpstr>1. KÜLTÜR VE KÜLTÜRÜN  ÖĞELERİ</vt:lpstr>
      <vt:lpstr>1. KÜLTÜR VE KÜLTÜRÜN  ÖĞELERİ</vt:lpstr>
      <vt:lpstr>1. KÜLTÜR VE KÜLTÜRÜN  ÖĞELERİ</vt:lpstr>
      <vt:lpstr>. KÜLTÜR VE KÜLTÜRÜN  ÖĞELERİ</vt:lpstr>
      <vt:lpstr>1. KÜLTÜR VE KÜLTÜRÜN  ÖĞELERİ</vt:lpstr>
      <vt:lpstr>PowerPoint Sunusu</vt:lpstr>
      <vt:lpstr>PowerPoint Sunusu</vt:lpstr>
      <vt:lpstr>PowerPoint Sunusu</vt:lpstr>
      <vt:lpstr>KONU</vt:lpstr>
      <vt:lpstr>PowerPoint Sunusu</vt:lpstr>
      <vt:lpstr>PowerPoint Sunusu</vt:lpstr>
      <vt:lpstr>PowerPoint Sunusu</vt:lpstr>
      <vt:lpstr>PowerPoint Sunusu</vt:lpstr>
      <vt:lpstr>PowerPoint Sunusu</vt:lpstr>
      <vt:lpstr>PowerPoint Sunusu</vt:lpstr>
      <vt:lpstr>PowerPoint Sunusu</vt:lpstr>
      <vt:lpstr>Dilimizdeki dini motifler</vt:lpstr>
      <vt:lpstr>PowerPoint Sunusu</vt:lpstr>
      <vt:lpstr>Edebiyatımızdaki dini motifler</vt:lpstr>
      <vt:lpstr>Edebiyatımızdaki dini motifler </vt:lpstr>
      <vt:lpstr>Edebiyatımızdaki dini motifler</vt:lpstr>
      <vt:lpstr>PowerPoint Sunusu</vt:lpstr>
      <vt:lpstr>PowerPoint Sunusu</vt:lpstr>
      <vt:lpstr>PowerPoint Sunusu</vt:lpstr>
      <vt:lpstr> Örf ve Adetlerimizdeki dini motifler</vt:lpstr>
      <vt:lpstr> Dinlence - teneffüs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NEY TAKSİMİ</vt:lpstr>
      <vt:lpstr>PowerPoint Sunusu</vt:lpstr>
      <vt:lpstr>Mimarimizdeki dini motifler</vt:lpstr>
      <vt:lpstr>Mimarimizdeki dini motifler</vt:lpstr>
      <vt:lpstr>Mimarimizdeki dini motifler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LAİKLİK DİN VE VİCDAN ÖZGÜRLÜĞÜNÜN GARANTİSİDİR</vt:lpstr>
      <vt:lpstr>LAİKLİK DİN VE VİCDAN ÖZGÜRLÜĞÜNÜN GARANTİSİDİR</vt:lpstr>
      <vt:lpstr>Değerlendirme</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KÜLTÜR VE KÜLTÜRÜN  ÖĞELERİ</dc:title>
  <dc:creator>talip</dc:creator>
  <cp:lastModifiedBy>mehmet genç</cp:lastModifiedBy>
  <cp:revision>29</cp:revision>
  <dcterms:created xsi:type="dcterms:W3CDTF">2008-05-12T18:15:27Z</dcterms:created>
  <dcterms:modified xsi:type="dcterms:W3CDTF">2018-10-24T17:12:32Z</dcterms:modified>
</cp:coreProperties>
</file>