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5" r:id="rId3"/>
    <p:sldMasterId id="2147483657" r:id="rId4"/>
    <p:sldMasterId id="2147483659" r:id="rId5"/>
    <p:sldMasterId id="2147483661" r:id="rId6"/>
    <p:sldMasterId id="2147483663" r:id="rId7"/>
    <p:sldMasterId id="2147483665" r:id="rId8"/>
    <p:sldMasterId id="2147483671" r:id="rId9"/>
    <p:sldMasterId id="2147483673" r:id="rId10"/>
    <p:sldMasterId id="2147483675" r:id="rId11"/>
  </p:sldMasterIdLst>
  <p:sldIdLst>
    <p:sldId id="256" r:id="rId12"/>
    <p:sldId id="257" r:id="rId13"/>
    <p:sldId id="258" r:id="rId14"/>
    <p:sldId id="259" r:id="rId15"/>
    <p:sldId id="261" r:id="rId16"/>
    <p:sldId id="260" r:id="rId17"/>
    <p:sldId id="262" r:id="rId18"/>
    <p:sldId id="263" r:id="rId19"/>
    <p:sldId id="264" r:id="rId20"/>
    <p:sldId id="267" r:id="rId21"/>
    <p:sldId id="265" r:id="rId22"/>
    <p:sldId id="266" r:id="rId23"/>
    <p:sldId id="281"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2" r:id="rId38"/>
    <p:sldId id="283" r:id="rId39"/>
    <p:sldId id="284" r:id="rId4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78"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tr-TR"/>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tr-T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tr-TR" noProof="0" smtClean="0"/>
              <a:t>Asıl başlık stili için tıklatın</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26" name="Rectangle 26"/>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tr-TR"/>
          </a:p>
        </p:txBody>
      </p:sp>
      <p:sp>
        <p:nvSpPr>
          <p:cNvPr id="27" name="Rectangle 27"/>
          <p:cNvSpPr>
            <a:spLocks noGrp="1" noChangeArrowheads="1"/>
          </p:cNvSpPr>
          <p:nvPr>
            <p:ph type="ftr" sz="quarter" idx="11"/>
          </p:nvPr>
        </p:nvSpPr>
        <p:spPr/>
        <p:txBody>
          <a:bodyPr/>
          <a:lstStyle>
            <a:lvl1pPr>
              <a:defRPr smtClean="0"/>
            </a:lvl1pPr>
          </a:lstStyle>
          <a:p>
            <a:pPr>
              <a:defRPr/>
            </a:pPr>
            <a:endParaRPr lang="tr-TR"/>
          </a:p>
        </p:txBody>
      </p:sp>
      <p:sp>
        <p:nvSpPr>
          <p:cNvPr id="28" name="Rectangle 28"/>
          <p:cNvSpPr>
            <a:spLocks noGrp="1" noChangeArrowheads="1"/>
          </p:cNvSpPr>
          <p:nvPr>
            <p:ph type="sldNum" sz="quarter" idx="12"/>
          </p:nvPr>
        </p:nvSpPr>
        <p:spPr/>
        <p:txBody>
          <a:bodyPr/>
          <a:lstStyle>
            <a:lvl1pPr>
              <a:defRPr smtClean="0"/>
            </a:lvl1pPr>
          </a:lstStyle>
          <a:p>
            <a:pPr>
              <a:defRPr/>
            </a:pPr>
            <a:fld id="{3DFC523B-91F6-4D19-8AAC-013AB61E72FA}" type="slidenum">
              <a:rPr lang="tr-TR"/>
              <a:pPr>
                <a:defRPr/>
              </a:pPr>
              <a:t>‹#›</a:t>
            </a:fld>
            <a:endParaRPr lang="tr-TR"/>
          </a:p>
        </p:txBody>
      </p:sp>
    </p:spTree>
    <p:extLst>
      <p:ext uri="{BB962C8B-B14F-4D97-AF65-F5344CB8AC3E}">
        <p14:creationId xmlns:p14="http://schemas.microsoft.com/office/powerpoint/2010/main" val="344935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B4913B18-1516-4A34-BD1D-1D07665EAB77}"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324762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9"/>
          <p:cNvSpPr>
            <a:spLocks noGrp="1" noChangeArrowheads="1"/>
          </p:cNvSpPr>
          <p:nvPr>
            <p:ph type="dt" sz="half" idx="10"/>
          </p:nvPr>
        </p:nvSpPr>
        <p:spPr>
          <a:ln/>
        </p:spPr>
        <p:txBody>
          <a:bodyPr/>
          <a:lstStyle>
            <a:lvl1pPr>
              <a:defRPr/>
            </a:lvl1pPr>
          </a:lstStyle>
          <a:p>
            <a:pPr>
              <a:defRPr/>
            </a:pPr>
            <a:endParaRPr lang="tr-TR"/>
          </a:p>
        </p:txBody>
      </p:sp>
      <p:sp>
        <p:nvSpPr>
          <p:cNvPr id="5" name="Rectangle 10"/>
          <p:cNvSpPr>
            <a:spLocks noGrp="1" noChangeArrowheads="1"/>
          </p:cNvSpPr>
          <p:nvPr>
            <p:ph type="ftr" sz="quarter" idx="11"/>
          </p:nvPr>
        </p:nvSpPr>
        <p:spPr>
          <a:ln/>
        </p:spPr>
        <p:txBody>
          <a:bodyPr/>
          <a:lstStyle>
            <a:lvl1pPr>
              <a:defRPr/>
            </a:lvl1pPr>
          </a:lstStyle>
          <a:p>
            <a:pPr>
              <a:defRPr/>
            </a:pPr>
            <a:endParaRPr lang="tr-TR"/>
          </a:p>
        </p:txBody>
      </p:sp>
      <p:sp>
        <p:nvSpPr>
          <p:cNvPr id="6" name="Rectangle 11"/>
          <p:cNvSpPr>
            <a:spLocks noGrp="1" noChangeArrowheads="1"/>
          </p:cNvSpPr>
          <p:nvPr>
            <p:ph type="sldNum" sz="quarter" idx="12"/>
          </p:nvPr>
        </p:nvSpPr>
        <p:spPr>
          <a:ln/>
        </p:spPr>
        <p:txBody>
          <a:bodyPr/>
          <a:lstStyle>
            <a:lvl1pPr>
              <a:defRPr/>
            </a:lvl1pPr>
          </a:lstStyle>
          <a:p>
            <a:pPr>
              <a:defRPr/>
            </a:pPr>
            <a:fld id="{6CAD06E0-06D7-4FCC-9E48-AE00D7C48475}" type="slidenum">
              <a:rPr lang="tr-TR"/>
              <a:pPr>
                <a:defRPr/>
              </a:pPr>
              <a:t>‹#›</a:t>
            </a:fld>
            <a:endParaRPr lang="tr-TR"/>
          </a:p>
        </p:txBody>
      </p:sp>
    </p:spTree>
    <p:extLst>
      <p:ext uri="{BB962C8B-B14F-4D97-AF65-F5344CB8AC3E}">
        <p14:creationId xmlns:p14="http://schemas.microsoft.com/office/powerpoint/2010/main" val="22871750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628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628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9"/>
          <p:cNvSpPr>
            <a:spLocks noGrp="1" noChangeArrowheads="1"/>
          </p:cNvSpPr>
          <p:nvPr>
            <p:ph type="dt" sz="half" idx="10"/>
          </p:nvPr>
        </p:nvSpPr>
        <p:spPr>
          <a:ln/>
        </p:spPr>
        <p:txBody>
          <a:bodyPr/>
          <a:lstStyle>
            <a:lvl1pPr>
              <a:defRPr/>
            </a:lvl1pPr>
          </a:lstStyle>
          <a:p>
            <a:pPr>
              <a:defRPr/>
            </a:pPr>
            <a:endParaRPr lang="tr-TR"/>
          </a:p>
        </p:txBody>
      </p:sp>
      <p:sp>
        <p:nvSpPr>
          <p:cNvPr id="5" name="Rectangle 10"/>
          <p:cNvSpPr>
            <a:spLocks noGrp="1" noChangeArrowheads="1"/>
          </p:cNvSpPr>
          <p:nvPr>
            <p:ph type="ftr" sz="quarter" idx="11"/>
          </p:nvPr>
        </p:nvSpPr>
        <p:spPr>
          <a:ln/>
        </p:spPr>
        <p:txBody>
          <a:bodyPr/>
          <a:lstStyle>
            <a:lvl1pPr>
              <a:defRPr/>
            </a:lvl1pPr>
          </a:lstStyle>
          <a:p>
            <a:pPr>
              <a:defRPr/>
            </a:pPr>
            <a:endParaRPr lang="tr-TR"/>
          </a:p>
        </p:txBody>
      </p:sp>
      <p:sp>
        <p:nvSpPr>
          <p:cNvPr id="6" name="Rectangle 11"/>
          <p:cNvSpPr>
            <a:spLocks noGrp="1" noChangeArrowheads="1"/>
          </p:cNvSpPr>
          <p:nvPr>
            <p:ph type="sldNum" sz="quarter" idx="12"/>
          </p:nvPr>
        </p:nvSpPr>
        <p:spPr>
          <a:ln/>
        </p:spPr>
        <p:txBody>
          <a:bodyPr/>
          <a:lstStyle>
            <a:lvl1pPr>
              <a:defRPr/>
            </a:lvl1pPr>
          </a:lstStyle>
          <a:p>
            <a:pPr>
              <a:defRPr/>
            </a:pPr>
            <a:fld id="{497DD244-ACAE-4813-8FF1-2ECA4851C5A2}" type="slidenum">
              <a:rPr lang="tr-TR"/>
              <a:pPr>
                <a:defRPr/>
              </a:pPr>
              <a:t>‹#›</a:t>
            </a:fld>
            <a:endParaRPr lang="tr-TR"/>
          </a:p>
        </p:txBody>
      </p:sp>
    </p:spTree>
    <p:extLst>
      <p:ext uri="{BB962C8B-B14F-4D97-AF65-F5344CB8AC3E}">
        <p14:creationId xmlns:p14="http://schemas.microsoft.com/office/powerpoint/2010/main" val="5221989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tr-TR"/>
          </a:p>
        </p:txBody>
      </p:sp>
      <p:sp>
        <p:nvSpPr>
          <p:cNvPr id="99330" name="Rectangle 2"/>
          <p:cNvSpPr>
            <a:spLocks noGrp="1" noChangeArrowheads="1"/>
          </p:cNvSpPr>
          <p:nvPr>
            <p:ph type="ctrTitle"/>
          </p:nvPr>
        </p:nvSpPr>
        <p:spPr>
          <a:xfrm>
            <a:off x="685800" y="990600"/>
            <a:ext cx="7772400" cy="1371600"/>
          </a:xfrm>
        </p:spPr>
        <p:txBody>
          <a:bodyPr/>
          <a:lstStyle>
            <a:lvl1pPr>
              <a:defRPr sz="4000"/>
            </a:lvl1pPr>
          </a:lstStyle>
          <a:p>
            <a:pPr lvl="0"/>
            <a:r>
              <a:rPr lang="tr-TR" noProof="0" smtClean="0"/>
              <a:t>Asıl başlık stili için tıklatın</a:t>
            </a:r>
          </a:p>
        </p:txBody>
      </p:sp>
      <p:sp>
        <p:nvSpPr>
          <p:cNvPr id="993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tr-TR" noProof="0" smtClean="0"/>
              <a:t>Asıl alt başlık stilini düzenlemek için tıklatın</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pPr>
              <a:defRPr/>
            </a:pPr>
            <a:endParaRPr lang="tr-T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tr-TR"/>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47FC5747-9E95-4FA7-B822-AC4F3A3426CE}" type="slidenum">
              <a:rPr lang="tr-TR"/>
              <a:pPr>
                <a:defRPr/>
              </a:pPr>
              <a:t>‹#›</a:t>
            </a:fld>
            <a:endParaRPr lang="tr-TR"/>
          </a:p>
        </p:txBody>
      </p:sp>
    </p:spTree>
    <p:extLst>
      <p:ext uri="{BB962C8B-B14F-4D97-AF65-F5344CB8AC3E}">
        <p14:creationId xmlns:p14="http://schemas.microsoft.com/office/powerpoint/2010/main" val="12019041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E3C212F5-B1DA-4557-83E7-F93D8397FE7C}" type="slidenum">
              <a:rPr lang="tr-TR"/>
              <a:pPr>
                <a:defRPr/>
              </a:pPr>
              <a:t>‹#›</a:t>
            </a:fld>
            <a:endParaRPr lang="tr-TR"/>
          </a:p>
        </p:txBody>
      </p:sp>
    </p:spTree>
    <p:extLst>
      <p:ext uri="{BB962C8B-B14F-4D97-AF65-F5344CB8AC3E}">
        <p14:creationId xmlns:p14="http://schemas.microsoft.com/office/powerpoint/2010/main" val="20233554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D7ECE385-CB2D-4420-8302-6C7115DDB69B}" type="slidenum">
              <a:rPr lang="tr-TR"/>
              <a:pPr>
                <a:defRPr/>
              </a:pPr>
              <a:t>‹#›</a:t>
            </a:fld>
            <a:endParaRPr lang="tr-TR"/>
          </a:p>
        </p:txBody>
      </p:sp>
    </p:spTree>
    <p:extLst>
      <p:ext uri="{BB962C8B-B14F-4D97-AF65-F5344CB8AC3E}">
        <p14:creationId xmlns:p14="http://schemas.microsoft.com/office/powerpoint/2010/main" val="2990529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68883A94-62AB-45D4-8DAB-5BB26F554789}" type="slidenum">
              <a:rPr lang="tr-TR"/>
              <a:pPr>
                <a:defRPr/>
              </a:pPr>
              <a:t>‹#›</a:t>
            </a:fld>
            <a:endParaRPr lang="tr-TR"/>
          </a:p>
        </p:txBody>
      </p:sp>
    </p:spTree>
    <p:extLst>
      <p:ext uri="{BB962C8B-B14F-4D97-AF65-F5344CB8AC3E}">
        <p14:creationId xmlns:p14="http://schemas.microsoft.com/office/powerpoint/2010/main" val="31052012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tr-TR"/>
          </a:p>
        </p:txBody>
      </p:sp>
      <p:sp>
        <p:nvSpPr>
          <p:cNvPr id="8" name="Rectangle 7"/>
          <p:cNvSpPr>
            <a:spLocks noGrp="1" noChangeArrowheads="1"/>
          </p:cNvSpPr>
          <p:nvPr>
            <p:ph type="ftr" sz="quarter" idx="11"/>
          </p:nvPr>
        </p:nvSpPr>
        <p:spPr>
          <a:ln/>
        </p:spPr>
        <p:txBody>
          <a:bodyPr/>
          <a:lstStyle>
            <a:lvl1pPr>
              <a:defRPr/>
            </a:lvl1pPr>
          </a:lstStyle>
          <a:p>
            <a:pPr>
              <a:defRPr/>
            </a:pPr>
            <a:endParaRPr lang="tr-TR"/>
          </a:p>
        </p:txBody>
      </p:sp>
      <p:sp>
        <p:nvSpPr>
          <p:cNvPr id="9" name="Rectangle 8"/>
          <p:cNvSpPr>
            <a:spLocks noGrp="1" noChangeArrowheads="1"/>
          </p:cNvSpPr>
          <p:nvPr>
            <p:ph type="sldNum" sz="quarter" idx="12"/>
          </p:nvPr>
        </p:nvSpPr>
        <p:spPr>
          <a:ln/>
        </p:spPr>
        <p:txBody>
          <a:bodyPr/>
          <a:lstStyle>
            <a:lvl1pPr>
              <a:defRPr/>
            </a:lvl1pPr>
          </a:lstStyle>
          <a:p>
            <a:pPr>
              <a:defRPr/>
            </a:pPr>
            <a:fld id="{4CE2483A-E1E6-4115-962B-DE248134B5C7}" type="slidenum">
              <a:rPr lang="tr-TR"/>
              <a:pPr>
                <a:defRPr/>
              </a:pPr>
              <a:t>‹#›</a:t>
            </a:fld>
            <a:endParaRPr lang="tr-TR"/>
          </a:p>
        </p:txBody>
      </p:sp>
    </p:spTree>
    <p:extLst>
      <p:ext uri="{BB962C8B-B14F-4D97-AF65-F5344CB8AC3E}">
        <p14:creationId xmlns:p14="http://schemas.microsoft.com/office/powerpoint/2010/main" val="13593283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6"/>
          <p:cNvSpPr>
            <a:spLocks noGrp="1" noChangeArrowheads="1"/>
          </p:cNvSpPr>
          <p:nvPr>
            <p:ph type="dt" sz="half" idx="10"/>
          </p:nvPr>
        </p:nvSpPr>
        <p:spPr>
          <a:ln/>
        </p:spPr>
        <p:txBody>
          <a:bodyPr/>
          <a:lstStyle>
            <a:lvl1pPr>
              <a:defRPr/>
            </a:lvl1pPr>
          </a:lstStyle>
          <a:p>
            <a:pPr>
              <a:defRPr/>
            </a:pPr>
            <a:endParaRPr lang="tr-TR"/>
          </a:p>
        </p:txBody>
      </p:sp>
      <p:sp>
        <p:nvSpPr>
          <p:cNvPr id="4" name="Rectangle 7"/>
          <p:cNvSpPr>
            <a:spLocks noGrp="1" noChangeArrowheads="1"/>
          </p:cNvSpPr>
          <p:nvPr>
            <p:ph type="ftr" sz="quarter" idx="11"/>
          </p:nvPr>
        </p:nvSpPr>
        <p:spPr>
          <a:ln/>
        </p:spPr>
        <p:txBody>
          <a:bodyPr/>
          <a:lstStyle>
            <a:lvl1pPr>
              <a:defRPr/>
            </a:lvl1pPr>
          </a:lstStyle>
          <a:p>
            <a:pPr>
              <a:defRPr/>
            </a:pPr>
            <a:endParaRPr lang="tr-TR"/>
          </a:p>
        </p:txBody>
      </p:sp>
      <p:sp>
        <p:nvSpPr>
          <p:cNvPr id="5" name="Rectangle 8"/>
          <p:cNvSpPr>
            <a:spLocks noGrp="1" noChangeArrowheads="1"/>
          </p:cNvSpPr>
          <p:nvPr>
            <p:ph type="sldNum" sz="quarter" idx="12"/>
          </p:nvPr>
        </p:nvSpPr>
        <p:spPr>
          <a:ln/>
        </p:spPr>
        <p:txBody>
          <a:bodyPr/>
          <a:lstStyle>
            <a:lvl1pPr>
              <a:defRPr/>
            </a:lvl1pPr>
          </a:lstStyle>
          <a:p>
            <a:pPr>
              <a:defRPr/>
            </a:pPr>
            <a:fld id="{9820B251-7DD9-43C7-A9BC-87AC4D75C62B}" type="slidenum">
              <a:rPr lang="tr-TR"/>
              <a:pPr>
                <a:defRPr/>
              </a:pPr>
              <a:t>‹#›</a:t>
            </a:fld>
            <a:endParaRPr lang="tr-TR"/>
          </a:p>
        </p:txBody>
      </p:sp>
    </p:spTree>
    <p:extLst>
      <p:ext uri="{BB962C8B-B14F-4D97-AF65-F5344CB8AC3E}">
        <p14:creationId xmlns:p14="http://schemas.microsoft.com/office/powerpoint/2010/main" val="17575838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tr-TR"/>
          </a:p>
        </p:txBody>
      </p:sp>
      <p:sp>
        <p:nvSpPr>
          <p:cNvPr id="3" name="Rectangle 7"/>
          <p:cNvSpPr>
            <a:spLocks noGrp="1" noChangeArrowheads="1"/>
          </p:cNvSpPr>
          <p:nvPr>
            <p:ph type="ftr" sz="quarter" idx="11"/>
          </p:nvPr>
        </p:nvSpPr>
        <p:spPr>
          <a:ln/>
        </p:spPr>
        <p:txBody>
          <a:bodyPr/>
          <a:lstStyle>
            <a:lvl1pPr>
              <a:defRPr/>
            </a:lvl1pPr>
          </a:lstStyle>
          <a:p>
            <a:pPr>
              <a:defRPr/>
            </a:pPr>
            <a:endParaRPr lang="tr-TR"/>
          </a:p>
        </p:txBody>
      </p:sp>
      <p:sp>
        <p:nvSpPr>
          <p:cNvPr id="4" name="Rectangle 8"/>
          <p:cNvSpPr>
            <a:spLocks noGrp="1" noChangeArrowheads="1"/>
          </p:cNvSpPr>
          <p:nvPr>
            <p:ph type="sldNum" sz="quarter" idx="12"/>
          </p:nvPr>
        </p:nvSpPr>
        <p:spPr>
          <a:ln/>
        </p:spPr>
        <p:txBody>
          <a:bodyPr/>
          <a:lstStyle>
            <a:lvl1pPr>
              <a:defRPr/>
            </a:lvl1pPr>
          </a:lstStyle>
          <a:p>
            <a:pPr>
              <a:defRPr/>
            </a:pPr>
            <a:fld id="{E14E337E-1B7E-4F73-8D45-960324E90941}" type="slidenum">
              <a:rPr lang="tr-TR"/>
              <a:pPr>
                <a:defRPr/>
              </a:pPr>
              <a:t>‹#›</a:t>
            </a:fld>
            <a:endParaRPr lang="tr-TR"/>
          </a:p>
        </p:txBody>
      </p:sp>
    </p:spTree>
    <p:extLst>
      <p:ext uri="{BB962C8B-B14F-4D97-AF65-F5344CB8AC3E}">
        <p14:creationId xmlns:p14="http://schemas.microsoft.com/office/powerpoint/2010/main" val="1685582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74C72016-124E-4A38-A9C3-D572484FE1BA}" type="slidenum">
              <a:rPr lang="tr-TR"/>
              <a:pPr>
                <a:defRPr/>
              </a:pPr>
              <a:t>‹#›</a:t>
            </a:fld>
            <a:endParaRPr lang="tr-TR"/>
          </a:p>
        </p:txBody>
      </p:sp>
    </p:spTree>
    <p:extLst>
      <p:ext uri="{BB962C8B-B14F-4D97-AF65-F5344CB8AC3E}">
        <p14:creationId xmlns:p14="http://schemas.microsoft.com/office/powerpoint/2010/main" val="56996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CC7C10F5-5482-4D3B-9744-056ED112C71E}"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8628500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EAFE7C3C-BBB2-4DB6-A4B6-A98C937A1FD9}" type="slidenum">
              <a:rPr lang="tr-TR"/>
              <a:pPr>
                <a:defRPr/>
              </a:pPr>
              <a:t>‹#›</a:t>
            </a:fld>
            <a:endParaRPr lang="tr-TR"/>
          </a:p>
        </p:txBody>
      </p:sp>
    </p:spTree>
    <p:extLst>
      <p:ext uri="{BB962C8B-B14F-4D97-AF65-F5344CB8AC3E}">
        <p14:creationId xmlns:p14="http://schemas.microsoft.com/office/powerpoint/2010/main" val="22644181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4A90C8EB-10C4-42BF-BAA9-65E3B0A5F96B}" type="slidenum">
              <a:rPr lang="tr-TR"/>
              <a:pPr>
                <a:defRPr/>
              </a:pPr>
              <a:t>‹#›</a:t>
            </a:fld>
            <a:endParaRPr lang="tr-TR"/>
          </a:p>
        </p:txBody>
      </p:sp>
    </p:spTree>
    <p:extLst>
      <p:ext uri="{BB962C8B-B14F-4D97-AF65-F5344CB8AC3E}">
        <p14:creationId xmlns:p14="http://schemas.microsoft.com/office/powerpoint/2010/main" val="21828801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73838" y="304800"/>
            <a:ext cx="2001837" cy="5715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66738" y="304800"/>
            <a:ext cx="58547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46B20C62-07AD-4C29-91E2-9E5D720C1757}" type="slidenum">
              <a:rPr lang="tr-TR"/>
              <a:pPr>
                <a:defRPr/>
              </a:pPr>
              <a:t>‹#›</a:t>
            </a:fld>
            <a:endParaRPr lang="tr-TR"/>
          </a:p>
        </p:txBody>
      </p:sp>
    </p:spTree>
    <p:extLst>
      <p:ext uri="{BB962C8B-B14F-4D97-AF65-F5344CB8AC3E}">
        <p14:creationId xmlns:p14="http://schemas.microsoft.com/office/powerpoint/2010/main" val="3649205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grpSp>
      </p:grpSp>
      <p:sp>
        <p:nvSpPr>
          <p:cNvPr id="10241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tr-TR" noProof="0" smtClean="0"/>
              <a:t>Asıl başlık stili için tıklatın</a:t>
            </a:r>
          </a:p>
        </p:txBody>
      </p:sp>
      <p:sp>
        <p:nvSpPr>
          <p:cNvPr id="1024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tr-TR" noProof="0" smtClean="0"/>
              <a:t>Asıl alt başlık stilini düzenlemek için tıklatın</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tr-TR"/>
          </a:p>
        </p:txBody>
      </p:sp>
      <p:sp>
        <p:nvSpPr>
          <p:cNvPr id="19" name="Rectangle 17"/>
          <p:cNvSpPr>
            <a:spLocks noGrp="1" noChangeArrowheads="1"/>
          </p:cNvSpPr>
          <p:nvPr>
            <p:ph type="ftr" sz="quarter" idx="11"/>
          </p:nvPr>
        </p:nvSpPr>
        <p:spPr/>
        <p:txBody>
          <a:bodyPr/>
          <a:lstStyle>
            <a:lvl1pPr>
              <a:defRPr smtClean="0"/>
            </a:lvl1pPr>
          </a:lstStyle>
          <a:p>
            <a:pPr>
              <a:defRPr/>
            </a:pPr>
            <a:endParaRPr lang="tr-TR"/>
          </a:p>
        </p:txBody>
      </p:sp>
      <p:sp>
        <p:nvSpPr>
          <p:cNvPr id="20" name="Rectangle 18"/>
          <p:cNvSpPr>
            <a:spLocks noGrp="1" noChangeArrowheads="1"/>
          </p:cNvSpPr>
          <p:nvPr>
            <p:ph type="sldNum" sz="quarter" idx="12"/>
          </p:nvPr>
        </p:nvSpPr>
        <p:spPr/>
        <p:txBody>
          <a:bodyPr/>
          <a:lstStyle>
            <a:lvl1pPr>
              <a:defRPr smtClean="0"/>
            </a:lvl1pPr>
          </a:lstStyle>
          <a:p>
            <a:pPr>
              <a:defRPr/>
            </a:pPr>
            <a:fld id="{9C1A30A8-4B05-4E83-89DD-B6F110F652E8}" type="slidenum">
              <a:rPr lang="tr-TR"/>
              <a:pPr>
                <a:defRPr/>
              </a:pPr>
              <a:t>‹#›</a:t>
            </a:fld>
            <a:endParaRPr lang="tr-TR"/>
          </a:p>
        </p:txBody>
      </p:sp>
    </p:spTree>
    <p:extLst>
      <p:ext uri="{BB962C8B-B14F-4D97-AF65-F5344CB8AC3E}">
        <p14:creationId xmlns:p14="http://schemas.microsoft.com/office/powerpoint/2010/main" val="2222287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B131EF78-BE8C-4804-A024-721B7D274C18}"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1955086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54FB42FE-F3A0-4CD5-9D47-1E71FE61CE13}"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9038434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63881D8F-7E2B-4659-BB72-8CC45FD6F06E}"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394826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ftr" sz="quarter"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315B6FBE-1344-46FA-8A64-AF9D044748D8}" type="slidenum">
              <a:rPr lang="tr-TR"/>
              <a:pPr>
                <a:defRPr/>
              </a:pPr>
              <a:t>‹#›</a:t>
            </a:fld>
            <a:endParaRPr lang="tr-TR"/>
          </a:p>
        </p:txBody>
      </p:sp>
      <p:sp>
        <p:nvSpPr>
          <p:cNvPr id="9"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940924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ftr" sz="quarter"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8D728CA0-C989-40F1-A069-AA3EB6D172E3}" type="slidenum">
              <a:rPr lang="tr-TR"/>
              <a:pPr>
                <a:defRPr/>
              </a:pPr>
              <a:t>‹#›</a:t>
            </a:fld>
            <a:endParaRPr lang="tr-TR"/>
          </a:p>
        </p:txBody>
      </p:sp>
      <p:sp>
        <p:nvSpPr>
          <p:cNvPr id="5"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77499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C45212BB-A147-4CBE-BAFB-50D53B5EFCAD}" type="slidenum">
              <a:rPr lang="tr-TR"/>
              <a:pPr>
                <a:defRPr/>
              </a:pPr>
              <a:t>‹#›</a:t>
            </a:fld>
            <a:endParaRPr lang="tr-TR"/>
          </a:p>
        </p:txBody>
      </p:sp>
      <p:sp>
        <p:nvSpPr>
          <p:cNvPr id="4"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0467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9" name="Freeform 150"/>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grpSp>
      </p:grpSp>
      <p:sp>
        <p:nvSpPr>
          <p:cNvPr id="834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tr-TR" noProof="0" smtClean="0"/>
              <a:t>Asıl başlık stili için tıklatın</a:t>
            </a:r>
          </a:p>
        </p:txBody>
      </p:sp>
      <p:sp>
        <p:nvSpPr>
          <p:cNvPr id="834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tr-TR" noProof="0" smtClean="0"/>
              <a:t>Asıl alt başlık stilini düzenlemek için tıklatın</a:t>
            </a:r>
          </a:p>
        </p:txBody>
      </p:sp>
      <p:sp>
        <p:nvSpPr>
          <p:cNvPr id="155"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tr-TR"/>
          </a:p>
        </p:txBody>
      </p:sp>
      <p:sp>
        <p:nvSpPr>
          <p:cNvPr id="156"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tr-TR"/>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mn-lt"/>
              </a:defRPr>
            </a:lvl1pPr>
          </a:lstStyle>
          <a:p>
            <a:pPr>
              <a:defRPr/>
            </a:pPr>
            <a:fld id="{4EDE5760-DBAC-41DC-A8C3-3C368EAB8F49}" type="slidenum">
              <a:rPr lang="tr-TR"/>
              <a:pPr>
                <a:defRPr/>
              </a:pPr>
              <a:t>‹#›</a:t>
            </a:fld>
            <a:endParaRPr lang="tr-TR"/>
          </a:p>
        </p:txBody>
      </p:sp>
    </p:spTree>
    <p:extLst>
      <p:ext uri="{BB962C8B-B14F-4D97-AF65-F5344CB8AC3E}">
        <p14:creationId xmlns:p14="http://schemas.microsoft.com/office/powerpoint/2010/main" val="16007547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7A571E7A-9894-4852-AA45-656165860B3B}"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1417842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1B3C7B0C-26B5-46DF-9AC6-F3B2CD0E96D6}"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76867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9492E53C-3B0F-4934-A3D2-1E4D1FFEB996}"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947728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457200"/>
            <a:ext cx="2057400" cy="5410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457200"/>
            <a:ext cx="60198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007F1193-C058-4C34-B537-C1A5071984E3}"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30046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AA00D00F-ACC9-4A60-AC7F-6F9F7D9E8D43}" type="slidenum">
              <a:rPr lang="tr-TR"/>
              <a:pPr>
                <a:defRPr/>
              </a:pPr>
              <a:t>‹#›</a:t>
            </a:fld>
            <a:endParaRPr lang="tr-TR"/>
          </a:p>
        </p:txBody>
      </p:sp>
    </p:spTree>
    <p:extLst>
      <p:ext uri="{BB962C8B-B14F-4D97-AF65-F5344CB8AC3E}">
        <p14:creationId xmlns:p14="http://schemas.microsoft.com/office/powerpoint/2010/main" val="252378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84CD534B-65FE-44F8-86F6-0DB0F5034778}" type="slidenum">
              <a:rPr lang="tr-TR"/>
              <a:pPr>
                <a:defRPr/>
              </a:pPr>
              <a:t>‹#›</a:t>
            </a:fld>
            <a:endParaRPr lang="tr-TR"/>
          </a:p>
        </p:txBody>
      </p:sp>
    </p:spTree>
    <p:extLst>
      <p:ext uri="{BB962C8B-B14F-4D97-AF65-F5344CB8AC3E}">
        <p14:creationId xmlns:p14="http://schemas.microsoft.com/office/powerpoint/2010/main" val="2341126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DC052C95-2968-4C1B-8D1B-B12B00AA5D6F}" type="slidenum">
              <a:rPr lang="tr-TR"/>
              <a:pPr>
                <a:defRPr/>
              </a:pPr>
              <a:t>‹#›</a:t>
            </a:fld>
            <a:endParaRPr lang="tr-TR"/>
          </a:p>
        </p:txBody>
      </p:sp>
    </p:spTree>
    <p:extLst>
      <p:ext uri="{BB962C8B-B14F-4D97-AF65-F5344CB8AC3E}">
        <p14:creationId xmlns:p14="http://schemas.microsoft.com/office/powerpoint/2010/main" val="3240172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54"/>
          <p:cNvSpPr>
            <a:spLocks noGrp="1" noChangeArrowheads="1"/>
          </p:cNvSpPr>
          <p:nvPr>
            <p:ph type="dt" sz="half" idx="10"/>
          </p:nvPr>
        </p:nvSpPr>
        <p:spPr>
          <a:ln/>
        </p:spPr>
        <p:txBody>
          <a:bodyPr/>
          <a:lstStyle>
            <a:lvl1pPr>
              <a:defRPr/>
            </a:lvl1pPr>
          </a:lstStyle>
          <a:p>
            <a:pPr>
              <a:defRPr/>
            </a:pPr>
            <a:endParaRPr lang="tr-TR"/>
          </a:p>
        </p:txBody>
      </p:sp>
      <p:sp>
        <p:nvSpPr>
          <p:cNvPr id="8" name="Rectangle 155"/>
          <p:cNvSpPr>
            <a:spLocks noGrp="1" noChangeArrowheads="1"/>
          </p:cNvSpPr>
          <p:nvPr>
            <p:ph type="ftr" sz="quarter" idx="11"/>
          </p:nvPr>
        </p:nvSpPr>
        <p:spPr>
          <a:ln/>
        </p:spPr>
        <p:txBody>
          <a:bodyPr/>
          <a:lstStyle>
            <a:lvl1pPr>
              <a:defRPr/>
            </a:lvl1pPr>
          </a:lstStyle>
          <a:p>
            <a:pPr>
              <a:defRPr/>
            </a:pPr>
            <a:endParaRPr lang="tr-TR"/>
          </a:p>
        </p:txBody>
      </p:sp>
      <p:sp>
        <p:nvSpPr>
          <p:cNvPr id="9" name="Rectangle 156"/>
          <p:cNvSpPr>
            <a:spLocks noGrp="1" noChangeArrowheads="1"/>
          </p:cNvSpPr>
          <p:nvPr>
            <p:ph type="sldNum" sz="quarter" idx="12"/>
          </p:nvPr>
        </p:nvSpPr>
        <p:spPr>
          <a:ln/>
        </p:spPr>
        <p:txBody>
          <a:bodyPr/>
          <a:lstStyle>
            <a:lvl1pPr>
              <a:defRPr/>
            </a:lvl1pPr>
          </a:lstStyle>
          <a:p>
            <a:pPr>
              <a:defRPr/>
            </a:pPr>
            <a:fld id="{89118543-1E3B-43C6-9378-68190748C392}" type="slidenum">
              <a:rPr lang="tr-TR"/>
              <a:pPr>
                <a:defRPr/>
              </a:pPr>
              <a:t>‹#›</a:t>
            </a:fld>
            <a:endParaRPr lang="tr-TR"/>
          </a:p>
        </p:txBody>
      </p:sp>
    </p:spTree>
    <p:extLst>
      <p:ext uri="{BB962C8B-B14F-4D97-AF65-F5344CB8AC3E}">
        <p14:creationId xmlns:p14="http://schemas.microsoft.com/office/powerpoint/2010/main" val="1508716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154"/>
          <p:cNvSpPr>
            <a:spLocks noGrp="1" noChangeArrowheads="1"/>
          </p:cNvSpPr>
          <p:nvPr>
            <p:ph type="dt" sz="half" idx="10"/>
          </p:nvPr>
        </p:nvSpPr>
        <p:spPr>
          <a:ln/>
        </p:spPr>
        <p:txBody>
          <a:bodyPr/>
          <a:lstStyle>
            <a:lvl1pPr>
              <a:defRPr/>
            </a:lvl1pPr>
          </a:lstStyle>
          <a:p>
            <a:pPr>
              <a:defRPr/>
            </a:pPr>
            <a:endParaRPr lang="tr-TR"/>
          </a:p>
        </p:txBody>
      </p:sp>
      <p:sp>
        <p:nvSpPr>
          <p:cNvPr id="4" name="Rectangle 155"/>
          <p:cNvSpPr>
            <a:spLocks noGrp="1" noChangeArrowheads="1"/>
          </p:cNvSpPr>
          <p:nvPr>
            <p:ph type="ftr" sz="quarter" idx="11"/>
          </p:nvPr>
        </p:nvSpPr>
        <p:spPr>
          <a:ln/>
        </p:spPr>
        <p:txBody>
          <a:bodyPr/>
          <a:lstStyle>
            <a:lvl1pPr>
              <a:defRPr/>
            </a:lvl1pPr>
          </a:lstStyle>
          <a:p>
            <a:pPr>
              <a:defRPr/>
            </a:pPr>
            <a:endParaRPr lang="tr-TR"/>
          </a:p>
        </p:txBody>
      </p:sp>
      <p:sp>
        <p:nvSpPr>
          <p:cNvPr id="5" name="Rectangle 156"/>
          <p:cNvSpPr>
            <a:spLocks noGrp="1" noChangeArrowheads="1"/>
          </p:cNvSpPr>
          <p:nvPr>
            <p:ph type="sldNum" sz="quarter" idx="12"/>
          </p:nvPr>
        </p:nvSpPr>
        <p:spPr>
          <a:ln/>
        </p:spPr>
        <p:txBody>
          <a:bodyPr/>
          <a:lstStyle>
            <a:lvl1pPr>
              <a:defRPr/>
            </a:lvl1pPr>
          </a:lstStyle>
          <a:p>
            <a:pPr>
              <a:defRPr/>
            </a:pPr>
            <a:fld id="{24FE207D-6D41-4B44-9569-271B04295305}" type="slidenum">
              <a:rPr lang="tr-TR"/>
              <a:pPr>
                <a:defRPr/>
              </a:pPr>
              <a:t>‹#›</a:t>
            </a:fld>
            <a:endParaRPr lang="tr-TR"/>
          </a:p>
        </p:txBody>
      </p:sp>
    </p:spTree>
    <p:extLst>
      <p:ext uri="{BB962C8B-B14F-4D97-AF65-F5344CB8AC3E}">
        <p14:creationId xmlns:p14="http://schemas.microsoft.com/office/powerpoint/2010/main" val="220588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tr-TR"/>
          </a:p>
        </p:txBody>
      </p:sp>
      <p:sp>
        <p:nvSpPr>
          <p:cNvPr id="3" name="Rectangle 155"/>
          <p:cNvSpPr>
            <a:spLocks noGrp="1" noChangeArrowheads="1"/>
          </p:cNvSpPr>
          <p:nvPr>
            <p:ph type="ftr" sz="quarter" idx="11"/>
          </p:nvPr>
        </p:nvSpPr>
        <p:spPr>
          <a:ln/>
        </p:spPr>
        <p:txBody>
          <a:bodyPr/>
          <a:lstStyle>
            <a:lvl1pPr>
              <a:defRPr/>
            </a:lvl1pPr>
          </a:lstStyle>
          <a:p>
            <a:pPr>
              <a:defRPr/>
            </a:pPr>
            <a:endParaRPr lang="tr-TR"/>
          </a:p>
        </p:txBody>
      </p:sp>
      <p:sp>
        <p:nvSpPr>
          <p:cNvPr id="4" name="Rectangle 156"/>
          <p:cNvSpPr>
            <a:spLocks noGrp="1" noChangeArrowheads="1"/>
          </p:cNvSpPr>
          <p:nvPr>
            <p:ph type="sldNum" sz="quarter" idx="12"/>
          </p:nvPr>
        </p:nvSpPr>
        <p:spPr>
          <a:ln/>
        </p:spPr>
        <p:txBody>
          <a:bodyPr/>
          <a:lstStyle>
            <a:lvl1pPr>
              <a:defRPr/>
            </a:lvl1pPr>
          </a:lstStyle>
          <a:p>
            <a:pPr>
              <a:defRPr/>
            </a:pPr>
            <a:fld id="{C1E28B48-04D6-430D-8CCF-ECB48DA4D187}" type="slidenum">
              <a:rPr lang="tr-TR"/>
              <a:pPr>
                <a:defRPr/>
              </a:pPr>
              <a:t>‹#›</a:t>
            </a:fld>
            <a:endParaRPr lang="tr-TR"/>
          </a:p>
        </p:txBody>
      </p:sp>
    </p:spTree>
    <p:extLst>
      <p:ext uri="{BB962C8B-B14F-4D97-AF65-F5344CB8AC3E}">
        <p14:creationId xmlns:p14="http://schemas.microsoft.com/office/powerpoint/2010/main" val="2747922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F425A55D-9BD8-4DA0-83BA-B0D851C4E226}" type="slidenum">
              <a:rPr lang="tr-TR"/>
              <a:pPr>
                <a:defRPr/>
              </a:pPr>
              <a:t>‹#›</a:t>
            </a:fld>
            <a:endParaRPr lang="tr-TR"/>
          </a:p>
        </p:txBody>
      </p:sp>
    </p:spTree>
    <p:extLst>
      <p:ext uri="{BB962C8B-B14F-4D97-AF65-F5344CB8AC3E}">
        <p14:creationId xmlns:p14="http://schemas.microsoft.com/office/powerpoint/2010/main" val="86539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909CF496-EE31-4A29-B5CD-BA38803495E1}"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76647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5823D552-E70E-4D42-993C-786E061432F8}" type="slidenum">
              <a:rPr lang="tr-TR"/>
              <a:pPr>
                <a:defRPr/>
              </a:pPr>
              <a:t>‹#›</a:t>
            </a:fld>
            <a:endParaRPr lang="tr-TR"/>
          </a:p>
        </p:txBody>
      </p:sp>
    </p:spTree>
    <p:extLst>
      <p:ext uri="{BB962C8B-B14F-4D97-AF65-F5344CB8AC3E}">
        <p14:creationId xmlns:p14="http://schemas.microsoft.com/office/powerpoint/2010/main" val="787738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3996C198-C3A3-4235-94C8-3C691F24BBC5}" type="slidenum">
              <a:rPr lang="tr-TR"/>
              <a:pPr>
                <a:defRPr/>
              </a:pPr>
              <a:t>‹#›</a:t>
            </a:fld>
            <a:endParaRPr lang="tr-TR"/>
          </a:p>
        </p:txBody>
      </p:sp>
    </p:spTree>
    <p:extLst>
      <p:ext uri="{BB962C8B-B14F-4D97-AF65-F5344CB8AC3E}">
        <p14:creationId xmlns:p14="http://schemas.microsoft.com/office/powerpoint/2010/main" val="103178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07188" y="228600"/>
            <a:ext cx="2135187" cy="5870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301625" y="228600"/>
            <a:ext cx="6253163"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7C7651C2-39FC-40CB-8938-4C69AD7E9FF0}" type="slidenum">
              <a:rPr lang="tr-TR"/>
              <a:pPr>
                <a:defRPr/>
              </a:pPr>
              <a:t>‹#›</a:t>
            </a:fld>
            <a:endParaRPr lang="tr-TR"/>
          </a:p>
        </p:txBody>
      </p:sp>
    </p:spTree>
    <p:extLst>
      <p:ext uri="{BB962C8B-B14F-4D97-AF65-F5344CB8AC3E}">
        <p14:creationId xmlns:p14="http://schemas.microsoft.com/office/powerpoint/2010/main" val="266079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31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tr-TR" noProof="0" smtClean="0"/>
              <a:t>Asıl başlık stili için tıklatın</a:t>
            </a:r>
          </a:p>
        </p:txBody>
      </p:sp>
      <p:sp>
        <p:nvSpPr>
          <p:cNvPr id="1331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tr-TR" noProof="0" smtClean="0"/>
              <a:t>Asıl alt başlık stilini düzenlemek için tıklatın</a:t>
            </a:r>
          </a:p>
        </p:txBody>
      </p:sp>
      <p:sp>
        <p:nvSpPr>
          <p:cNvPr id="5" name="Rectangle 5"/>
          <p:cNvSpPr>
            <a:spLocks noGrp="1" noChangeArrowheads="1"/>
          </p:cNvSpPr>
          <p:nvPr>
            <p:ph type="ftr" sz="quarter" idx="10"/>
          </p:nvPr>
        </p:nvSpPr>
        <p:spPr/>
        <p:txBody>
          <a:bodyPr/>
          <a:lstStyle>
            <a:lvl1pPr>
              <a:defRPr smtClean="0"/>
            </a:lvl1pPr>
          </a:lstStyle>
          <a:p>
            <a:pPr>
              <a:defRPr/>
            </a:pPr>
            <a:endParaRPr lang="tr-TR"/>
          </a:p>
        </p:txBody>
      </p:sp>
      <p:sp>
        <p:nvSpPr>
          <p:cNvPr id="6" name="Rectangle 6"/>
          <p:cNvSpPr>
            <a:spLocks noGrp="1" noChangeArrowheads="1"/>
          </p:cNvSpPr>
          <p:nvPr>
            <p:ph type="sldNum" sz="quarter" idx="11"/>
          </p:nvPr>
        </p:nvSpPr>
        <p:spPr/>
        <p:txBody>
          <a:bodyPr/>
          <a:lstStyle>
            <a:lvl1pPr>
              <a:defRPr smtClean="0"/>
            </a:lvl1pPr>
          </a:lstStyle>
          <a:p>
            <a:pPr>
              <a:defRPr/>
            </a:pPr>
            <a:fld id="{68AD188F-D1EB-4CDC-91B1-1231029F9156}"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smtClean="0"/>
            </a:lvl1pPr>
          </a:lstStyle>
          <a:p>
            <a:pPr>
              <a:defRPr/>
            </a:pPr>
            <a:endParaRPr lang="tr-TR"/>
          </a:p>
        </p:txBody>
      </p:sp>
    </p:spTree>
    <p:extLst>
      <p:ext uri="{BB962C8B-B14F-4D97-AF65-F5344CB8AC3E}">
        <p14:creationId xmlns:p14="http://schemas.microsoft.com/office/powerpoint/2010/main" val="708448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A65B1A2-9999-4589-BE94-FFA607B1C204}" type="slidenum">
              <a:rPr lang="tr-TR"/>
              <a:pPr>
                <a:defRPr/>
              </a:pPr>
              <a:t>‹#›</a:t>
            </a:fld>
            <a:endParaRPr lang="tr-TR"/>
          </a:p>
        </p:txBody>
      </p:sp>
    </p:spTree>
    <p:extLst>
      <p:ext uri="{BB962C8B-B14F-4D97-AF65-F5344CB8AC3E}">
        <p14:creationId xmlns:p14="http://schemas.microsoft.com/office/powerpoint/2010/main" val="629845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2B7360E-D998-4E1F-9CDC-56D6D7C03147}" type="slidenum">
              <a:rPr lang="tr-TR"/>
              <a:pPr>
                <a:defRPr/>
              </a:pPr>
              <a:t>‹#›</a:t>
            </a:fld>
            <a:endParaRPr lang="tr-TR"/>
          </a:p>
        </p:txBody>
      </p:sp>
    </p:spTree>
    <p:extLst>
      <p:ext uri="{BB962C8B-B14F-4D97-AF65-F5344CB8AC3E}">
        <p14:creationId xmlns:p14="http://schemas.microsoft.com/office/powerpoint/2010/main" val="4809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A51EE0C-6DB7-42F6-9D86-2C21F2DDA400}" type="slidenum">
              <a:rPr lang="tr-TR"/>
              <a:pPr>
                <a:defRPr/>
              </a:pPr>
              <a:t>‹#›</a:t>
            </a:fld>
            <a:endParaRPr lang="tr-TR"/>
          </a:p>
        </p:txBody>
      </p:sp>
    </p:spTree>
    <p:extLst>
      <p:ext uri="{BB962C8B-B14F-4D97-AF65-F5344CB8AC3E}">
        <p14:creationId xmlns:p14="http://schemas.microsoft.com/office/powerpoint/2010/main" val="2508174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639C8DB4-5441-46F9-9A8D-28C808854782}" type="slidenum">
              <a:rPr lang="tr-TR"/>
              <a:pPr>
                <a:defRPr/>
              </a:pPr>
              <a:t>‹#›</a:t>
            </a:fld>
            <a:endParaRPr lang="tr-TR"/>
          </a:p>
        </p:txBody>
      </p:sp>
    </p:spTree>
    <p:extLst>
      <p:ext uri="{BB962C8B-B14F-4D97-AF65-F5344CB8AC3E}">
        <p14:creationId xmlns:p14="http://schemas.microsoft.com/office/powerpoint/2010/main" val="3249043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0FC7DB20-2952-4DC7-BBA8-A5DAB64DE12C}" type="slidenum">
              <a:rPr lang="tr-TR"/>
              <a:pPr>
                <a:defRPr/>
              </a:pPr>
              <a:t>‹#›</a:t>
            </a:fld>
            <a:endParaRPr lang="tr-TR"/>
          </a:p>
        </p:txBody>
      </p:sp>
    </p:spTree>
    <p:extLst>
      <p:ext uri="{BB962C8B-B14F-4D97-AF65-F5344CB8AC3E}">
        <p14:creationId xmlns:p14="http://schemas.microsoft.com/office/powerpoint/2010/main" val="4122657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94CB5B52-E031-446F-9F3E-25888ACBEFAC}" type="slidenum">
              <a:rPr lang="tr-TR"/>
              <a:pPr>
                <a:defRPr/>
              </a:pPr>
              <a:t>‹#›</a:t>
            </a:fld>
            <a:endParaRPr lang="tr-TR"/>
          </a:p>
        </p:txBody>
      </p:sp>
    </p:spTree>
    <p:extLst>
      <p:ext uri="{BB962C8B-B14F-4D97-AF65-F5344CB8AC3E}">
        <p14:creationId xmlns:p14="http://schemas.microsoft.com/office/powerpoint/2010/main" val="94819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4B3C798D-69FB-4EEB-BB60-82E365B6DED6}"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27813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D882057-1E3D-4F9D-9CAE-90000A2237FD}" type="slidenum">
              <a:rPr lang="tr-TR"/>
              <a:pPr>
                <a:defRPr/>
              </a:pPr>
              <a:t>‹#›</a:t>
            </a:fld>
            <a:endParaRPr lang="tr-TR"/>
          </a:p>
        </p:txBody>
      </p:sp>
    </p:spTree>
    <p:extLst>
      <p:ext uri="{BB962C8B-B14F-4D97-AF65-F5344CB8AC3E}">
        <p14:creationId xmlns:p14="http://schemas.microsoft.com/office/powerpoint/2010/main" val="1022575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1B8D5247-E46E-4C51-9093-32B7555B3CC4}" type="slidenum">
              <a:rPr lang="tr-TR"/>
              <a:pPr>
                <a:defRPr/>
              </a:pPr>
              <a:t>‹#›</a:t>
            </a:fld>
            <a:endParaRPr lang="tr-TR"/>
          </a:p>
        </p:txBody>
      </p:sp>
    </p:spTree>
    <p:extLst>
      <p:ext uri="{BB962C8B-B14F-4D97-AF65-F5344CB8AC3E}">
        <p14:creationId xmlns:p14="http://schemas.microsoft.com/office/powerpoint/2010/main" val="2376800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809F816-71D3-4A40-A08D-981C58ED7505}" type="slidenum">
              <a:rPr lang="tr-TR"/>
              <a:pPr>
                <a:defRPr/>
              </a:pPr>
              <a:t>‹#›</a:t>
            </a:fld>
            <a:endParaRPr lang="tr-TR"/>
          </a:p>
        </p:txBody>
      </p:sp>
    </p:spTree>
    <p:extLst>
      <p:ext uri="{BB962C8B-B14F-4D97-AF65-F5344CB8AC3E}">
        <p14:creationId xmlns:p14="http://schemas.microsoft.com/office/powerpoint/2010/main" val="921520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92100"/>
            <a:ext cx="2057400" cy="57277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92100"/>
            <a:ext cx="6019800" cy="57277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47C13F3-0051-474C-B587-58E2685987F5}" type="slidenum">
              <a:rPr lang="tr-TR"/>
              <a:pPr>
                <a:defRPr/>
              </a:pPr>
              <a:t>‹#›</a:t>
            </a:fld>
            <a:endParaRPr lang="tr-TR"/>
          </a:p>
        </p:txBody>
      </p:sp>
    </p:spTree>
    <p:extLst>
      <p:ext uri="{BB962C8B-B14F-4D97-AF65-F5344CB8AC3E}">
        <p14:creationId xmlns:p14="http://schemas.microsoft.com/office/powerpoint/2010/main" val="1124751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741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741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tr-TR" noProof="0" smtClean="0"/>
              <a:t>Asıl başlık stili için tıklatın</a:t>
            </a:r>
          </a:p>
        </p:txBody>
      </p:sp>
      <p:sp>
        <p:nvSpPr>
          <p:cNvPr id="7" name="Rectangle 6"/>
          <p:cNvSpPr>
            <a:spLocks noGrp="1" noChangeArrowheads="1"/>
          </p:cNvSpPr>
          <p:nvPr>
            <p:ph type="dt" sz="quarter" idx="10"/>
          </p:nvPr>
        </p:nvSpPr>
        <p:spPr/>
        <p:txBody>
          <a:bodyPr/>
          <a:lstStyle>
            <a:lvl1pPr>
              <a:defRPr smtClean="0"/>
            </a:lvl1pPr>
          </a:lstStyle>
          <a:p>
            <a:pPr>
              <a:defRPr/>
            </a:pPr>
            <a:endParaRPr lang="tr-TR"/>
          </a:p>
        </p:txBody>
      </p:sp>
      <p:sp>
        <p:nvSpPr>
          <p:cNvPr id="8" name="Rectangle 7"/>
          <p:cNvSpPr>
            <a:spLocks noGrp="1" noChangeArrowheads="1"/>
          </p:cNvSpPr>
          <p:nvPr>
            <p:ph type="ftr" sz="quarter" idx="11"/>
          </p:nvPr>
        </p:nvSpPr>
        <p:spPr/>
        <p:txBody>
          <a:bodyPr/>
          <a:lstStyle>
            <a:lvl1pPr>
              <a:defRPr smtClean="0"/>
            </a:lvl1pPr>
          </a:lstStyle>
          <a:p>
            <a:pPr>
              <a:defRPr/>
            </a:pPr>
            <a:endParaRPr lang="tr-TR"/>
          </a:p>
        </p:txBody>
      </p:sp>
      <p:sp>
        <p:nvSpPr>
          <p:cNvPr id="9" name="Rectangle 8"/>
          <p:cNvSpPr>
            <a:spLocks noGrp="1" noChangeArrowheads="1"/>
          </p:cNvSpPr>
          <p:nvPr>
            <p:ph type="sldNum" sz="quarter" idx="12"/>
          </p:nvPr>
        </p:nvSpPr>
        <p:spPr/>
        <p:txBody>
          <a:bodyPr/>
          <a:lstStyle>
            <a:lvl1pPr>
              <a:defRPr smtClean="0"/>
            </a:lvl1pPr>
          </a:lstStyle>
          <a:p>
            <a:pPr>
              <a:defRPr/>
            </a:pPr>
            <a:fld id="{D8020B49-75BF-4472-80D4-5E5B4530B43C}" type="slidenum">
              <a:rPr lang="tr-TR"/>
              <a:pPr>
                <a:defRPr/>
              </a:pPr>
              <a:t>‹#›</a:t>
            </a:fld>
            <a:endParaRPr lang="tr-TR"/>
          </a:p>
        </p:txBody>
      </p:sp>
    </p:spTree>
    <p:extLst>
      <p:ext uri="{BB962C8B-B14F-4D97-AF65-F5344CB8AC3E}">
        <p14:creationId xmlns:p14="http://schemas.microsoft.com/office/powerpoint/2010/main" val="580892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tr-TR"/>
          </a:p>
        </p:txBody>
      </p:sp>
      <p:sp>
        <p:nvSpPr>
          <p:cNvPr id="5" name="Rectangle 8"/>
          <p:cNvSpPr>
            <a:spLocks noGrp="1" noChangeArrowheads="1"/>
          </p:cNvSpPr>
          <p:nvPr>
            <p:ph type="ftr" sz="quarter" idx="11"/>
          </p:nvPr>
        </p:nvSpPr>
        <p:spPr>
          <a:ln/>
        </p:spPr>
        <p:txBody>
          <a:bodyPr/>
          <a:lstStyle>
            <a:lvl1pPr>
              <a:defRPr/>
            </a:lvl1pPr>
          </a:lstStyle>
          <a:p>
            <a:pPr>
              <a:defRPr/>
            </a:pPr>
            <a:endParaRPr lang="tr-TR"/>
          </a:p>
        </p:txBody>
      </p:sp>
      <p:sp>
        <p:nvSpPr>
          <p:cNvPr id="6" name="Rectangle 9"/>
          <p:cNvSpPr>
            <a:spLocks noGrp="1" noChangeArrowheads="1"/>
          </p:cNvSpPr>
          <p:nvPr>
            <p:ph type="sldNum" sz="quarter" idx="12"/>
          </p:nvPr>
        </p:nvSpPr>
        <p:spPr>
          <a:ln/>
        </p:spPr>
        <p:txBody>
          <a:bodyPr/>
          <a:lstStyle>
            <a:lvl1pPr>
              <a:defRPr/>
            </a:lvl1pPr>
          </a:lstStyle>
          <a:p>
            <a:pPr>
              <a:defRPr/>
            </a:pPr>
            <a:fld id="{A6C98649-B741-499D-95A3-04CDF90E05F5}" type="slidenum">
              <a:rPr lang="tr-TR"/>
              <a:pPr>
                <a:defRPr/>
              </a:pPr>
              <a:t>‹#›</a:t>
            </a:fld>
            <a:endParaRPr lang="tr-TR"/>
          </a:p>
        </p:txBody>
      </p:sp>
    </p:spTree>
    <p:extLst>
      <p:ext uri="{BB962C8B-B14F-4D97-AF65-F5344CB8AC3E}">
        <p14:creationId xmlns:p14="http://schemas.microsoft.com/office/powerpoint/2010/main" val="2789511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7"/>
          <p:cNvSpPr>
            <a:spLocks noGrp="1" noChangeArrowheads="1"/>
          </p:cNvSpPr>
          <p:nvPr>
            <p:ph type="dt" sz="half" idx="10"/>
          </p:nvPr>
        </p:nvSpPr>
        <p:spPr>
          <a:ln/>
        </p:spPr>
        <p:txBody>
          <a:bodyPr/>
          <a:lstStyle>
            <a:lvl1pPr>
              <a:defRPr/>
            </a:lvl1pPr>
          </a:lstStyle>
          <a:p>
            <a:pPr>
              <a:defRPr/>
            </a:pPr>
            <a:endParaRPr lang="tr-TR"/>
          </a:p>
        </p:txBody>
      </p:sp>
      <p:sp>
        <p:nvSpPr>
          <p:cNvPr id="5" name="Rectangle 8"/>
          <p:cNvSpPr>
            <a:spLocks noGrp="1" noChangeArrowheads="1"/>
          </p:cNvSpPr>
          <p:nvPr>
            <p:ph type="ftr" sz="quarter" idx="11"/>
          </p:nvPr>
        </p:nvSpPr>
        <p:spPr>
          <a:ln/>
        </p:spPr>
        <p:txBody>
          <a:bodyPr/>
          <a:lstStyle>
            <a:lvl1pPr>
              <a:defRPr/>
            </a:lvl1pPr>
          </a:lstStyle>
          <a:p>
            <a:pPr>
              <a:defRPr/>
            </a:pPr>
            <a:endParaRPr lang="tr-TR"/>
          </a:p>
        </p:txBody>
      </p:sp>
      <p:sp>
        <p:nvSpPr>
          <p:cNvPr id="6" name="Rectangle 9"/>
          <p:cNvSpPr>
            <a:spLocks noGrp="1" noChangeArrowheads="1"/>
          </p:cNvSpPr>
          <p:nvPr>
            <p:ph type="sldNum" sz="quarter" idx="12"/>
          </p:nvPr>
        </p:nvSpPr>
        <p:spPr>
          <a:ln/>
        </p:spPr>
        <p:txBody>
          <a:bodyPr/>
          <a:lstStyle>
            <a:lvl1pPr>
              <a:defRPr/>
            </a:lvl1pPr>
          </a:lstStyle>
          <a:p>
            <a:pPr>
              <a:defRPr/>
            </a:pPr>
            <a:fld id="{F497F95E-40E5-4CA1-B5D4-A50C47AAA804}" type="slidenum">
              <a:rPr lang="tr-TR"/>
              <a:pPr>
                <a:defRPr/>
              </a:pPr>
              <a:t>‹#›</a:t>
            </a:fld>
            <a:endParaRPr lang="tr-TR"/>
          </a:p>
        </p:txBody>
      </p:sp>
    </p:spTree>
    <p:extLst>
      <p:ext uri="{BB962C8B-B14F-4D97-AF65-F5344CB8AC3E}">
        <p14:creationId xmlns:p14="http://schemas.microsoft.com/office/powerpoint/2010/main" val="2699314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tr-TR"/>
          </a:p>
        </p:txBody>
      </p:sp>
      <p:sp>
        <p:nvSpPr>
          <p:cNvPr id="6" name="Rectangle 8"/>
          <p:cNvSpPr>
            <a:spLocks noGrp="1" noChangeArrowheads="1"/>
          </p:cNvSpPr>
          <p:nvPr>
            <p:ph type="ftr" sz="quarter" idx="11"/>
          </p:nvPr>
        </p:nvSpPr>
        <p:spPr>
          <a:ln/>
        </p:spPr>
        <p:txBody>
          <a:bodyPr/>
          <a:lstStyle>
            <a:lvl1pPr>
              <a:defRPr/>
            </a:lvl1pPr>
          </a:lstStyle>
          <a:p>
            <a:pPr>
              <a:defRPr/>
            </a:pPr>
            <a:endParaRPr lang="tr-TR"/>
          </a:p>
        </p:txBody>
      </p:sp>
      <p:sp>
        <p:nvSpPr>
          <p:cNvPr id="7" name="Rectangle 9"/>
          <p:cNvSpPr>
            <a:spLocks noGrp="1" noChangeArrowheads="1"/>
          </p:cNvSpPr>
          <p:nvPr>
            <p:ph type="sldNum" sz="quarter" idx="12"/>
          </p:nvPr>
        </p:nvSpPr>
        <p:spPr>
          <a:ln/>
        </p:spPr>
        <p:txBody>
          <a:bodyPr/>
          <a:lstStyle>
            <a:lvl1pPr>
              <a:defRPr/>
            </a:lvl1pPr>
          </a:lstStyle>
          <a:p>
            <a:pPr>
              <a:defRPr/>
            </a:pPr>
            <a:fld id="{052DC2E5-8E18-4319-B112-3FC2AE769320}" type="slidenum">
              <a:rPr lang="tr-TR"/>
              <a:pPr>
                <a:defRPr/>
              </a:pPr>
              <a:t>‹#›</a:t>
            </a:fld>
            <a:endParaRPr lang="tr-TR"/>
          </a:p>
        </p:txBody>
      </p:sp>
    </p:spTree>
    <p:extLst>
      <p:ext uri="{BB962C8B-B14F-4D97-AF65-F5344CB8AC3E}">
        <p14:creationId xmlns:p14="http://schemas.microsoft.com/office/powerpoint/2010/main" val="111642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7"/>
          <p:cNvSpPr>
            <a:spLocks noGrp="1" noChangeArrowheads="1"/>
          </p:cNvSpPr>
          <p:nvPr>
            <p:ph type="dt" sz="half" idx="10"/>
          </p:nvPr>
        </p:nvSpPr>
        <p:spPr>
          <a:ln/>
        </p:spPr>
        <p:txBody>
          <a:bodyPr/>
          <a:lstStyle>
            <a:lvl1pPr>
              <a:defRPr/>
            </a:lvl1pPr>
          </a:lstStyle>
          <a:p>
            <a:pPr>
              <a:defRPr/>
            </a:pPr>
            <a:endParaRPr lang="tr-TR"/>
          </a:p>
        </p:txBody>
      </p:sp>
      <p:sp>
        <p:nvSpPr>
          <p:cNvPr id="8" name="Rectangle 8"/>
          <p:cNvSpPr>
            <a:spLocks noGrp="1" noChangeArrowheads="1"/>
          </p:cNvSpPr>
          <p:nvPr>
            <p:ph type="ftr" sz="quarter" idx="11"/>
          </p:nvPr>
        </p:nvSpPr>
        <p:spPr>
          <a:ln/>
        </p:spPr>
        <p:txBody>
          <a:bodyPr/>
          <a:lstStyle>
            <a:lvl1pPr>
              <a:defRPr/>
            </a:lvl1pPr>
          </a:lstStyle>
          <a:p>
            <a:pPr>
              <a:defRPr/>
            </a:pPr>
            <a:endParaRPr lang="tr-TR"/>
          </a:p>
        </p:txBody>
      </p:sp>
      <p:sp>
        <p:nvSpPr>
          <p:cNvPr id="9" name="Rectangle 9"/>
          <p:cNvSpPr>
            <a:spLocks noGrp="1" noChangeArrowheads="1"/>
          </p:cNvSpPr>
          <p:nvPr>
            <p:ph type="sldNum" sz="quarter" idx="12"/>
          </p:nvPr>
        </p:nvSpPr>
        <p:spPr>
          <a:ln/>
        </p:spPr>
        <p:txBody>
          <a:bodyPr/>
          <a:lstStyle>
            <a:lvl1pPr>
              <a:defRPr/>
            </a:lvl1pPr>
          </a:lstStyle>
          <a:p>
            <a:pPr>
              <a:defRPr/>
            </a:pPr>
            <a:fld id="{8D560A9C-6AD1-46F4-860F-D851AFFE53A9}" type="slidenum">
              <a:rPr lang="tr-TR"/>
              <a:pPr>
                <a:defRPr/>
              </a:pPr>
              <a:t>‹#›</a:t>
            </a:fld>
            <a:endParaRPr lang="tr-TR"/>
          </a:p>
        </p:txBody>
      </p:sp>
    </p:spTree>
    <p:extLst>
      <p:ext uri="{BB962C8B-B14F-4D97-AF65-F5344CB8AC3E}">
        <p14:creationId xmlns:p14="http://schemas.microsoft.com/office/powerpoint/2010/main" val="1304358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7"/>
          <p:cNvSpPr>
            <a:spLocks noGrp="1" noChangeArrowheads="1"/>
          </p:cNvSpPr>
          <p:nvPr>
            <p:ph type="dt" sz="half" idx="10"/>
          </p:nvPr>
        </p:nvSpPr>
        <p:spPr>
          <a:ln/>
        </p:spPr>
        <p:txBody>
          <a:bodyPr/>
          <a:lstStyle>
            <a:lvl1pPr>
              <a:defRPr/>
            </a:lvl1pPr>
          </a:lstStyle>
          <a:p>
            <a:pPr>
              <a:defRPr/>
            </a:pPr>
            <a:endParaRPr lang="tr-TR"/>
          </a:p>
        </p:txBody>
      </p:sp>
      <p:sp>
        <p:nvSpPr>
          <p:cNvPr id="4" name="Rectangle 8"/>
          <p:cNvSpPr>
            <a:spLocks noGrp="1" noChangeArrowheads="1"/>
          </p:cNvSpPr>
          <p:nvPr>
            <p:ph type="ftr" sz="quarter" idx="11"/>
          </p:nvPr>
        </p:nvSpPr>
        <p:spPr>
          <a:ln/>
        </p:spPr>
        <p:txBody>
          <a:bodyPr/>
          <a:lstStyle>
            <a:lvl1pPr>
              <a:defRPr/>
            </a:lvl1pPr>
          </a:lstStyle>
          <a:p>
            <a:pPr>
              <a:defRPr/>
            </a:pPr>
            <a:endParaRPr lang="tr-TR"/>
          </a:p>
        </p:txBody>
      </p:sp>
      <p:sp>
        <p:nvSpPr>
          <p:cNvPr id="5" name="Rectangle 9"/>
          <p:cNvSpPr>
            <a:spLocks noGrp="1" noChangeArrowheads="1"/>
          </p:cNvSpPr>
          <p:nvPr>
            <p:ph type="sldNum" sz="quarter" idx="12"/>
          </p:nvPr>
        </p:nvSpPr>
        <p:spPr>
          <a:ln/>
        </p:spPr>
        <p:txBody>
          <a:bodyPr/>
          <a:lstStyle>
            <a:lvl1pPr>
              <a:defRPr/>
            </a:lvl1pPr>
          </a:lstStyle>
          <a:p>
            <a:pPr>
              <a:defRPr/>
            </a:pPr>
            <a:fld id="{C88C185E-FA00-4517-B512-676EDEFA6835}" type="slidenum">
              <a:rPr lang="tr-TR"/>
              <a:pPr>
                <a:defRPr/>
              </a:pPr>
              <a:t>‹#›</a:t>
            </a:fld>
            <a:endParaRPr lang="tr-TR"/>
          </a:p>
        </p:txBody>
      </p:sp>
    </p:spTree>
    <p:extLst>
      <p:ext uri="{BB962C8B-B14F-4D97-AF65-F5344CB8AC3E}">
        <p14:creationId xmlns:p14="http://schemas.microsoft.com/office/powerpoint/2010/main" val="63577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p>
        </p:txBody>
      </p:sp>
      <p:sp>
        <p:nvSpPr>
          <p:cNvPr id="6" name="Rectangle 27"/>
          <p:cNvSpPr>
            <a:spLocks noGrp="1" noChangeArrowheads="1"/>
          </p:cNvSpPr>
          <p:nvPr>
            <p:ph type="sldNum" sz="quarter" idx="11"/>
          </p:nvPr>
        </p:nvSpPr>
        <p:spPr>
          <a:ln/>
        </p:spPr>
        <p:txBody>
          <a:bodyPr/>
          <a:lstStyle>
            <a:lvl1pPr>
              <a:defRPr/>
            </a:lvl1pPr>
          </a:lstStyle>
          <a:p>
            <a:pPr>
              <a:defRPr/>
            </a:pPr>
            <a:fld id="{ADB1CC95-4AA2-43C4-A8EB-BE05258DBDB7}" type="slidenum">
              <a:rPr lang="tr-TR"/>
              <a:pPr>
                <a:defRPr/>
              </a:pPr>
              <a:t>‹#›</a:t>
            </a:fld>
            <a:endParaRPr 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20419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tr-TR"/>
          </a:p>
        </p:txBody>
      </p:sp>
      <p:sp>
        <p:nvSpPr>
          <p:cNvPr id="3" name="Rectangle 8"/>
          <p:cNvSpPr>
            <a:spLocks noGrp="1" noChangeArrowheads="1"/>
          </p:cNvSpPr>
          <p:nvPr>
            <p:ph type="ftr" sz="quarter" idx="11"/>
          </p:nvPr>
        </p:nvSpPr>
        <p:spPr>
          <a:ln/>
        </p:spPr>
        <p:txBody>
          <a:bodyPr/>
          <a:lstStyle>
            <a:lvl1pPr>
              <a:defRPr/>
            </a:lvl1pPr>
          </a:lstStyle>
          <a:p>
            <a:pPr>
              <a:defRPr/>
            </a:pPr>
            <a:endParaRPr lang="tr-TR"/>
          </a:p>
        </p:txBody>
      </p:sp>
      <p:sp>
        <p:nvSpPr>
          <p:cNvPr id="4" name="Rectangle 9"/>
          <p:cNvSpPr>
            <a:spLocks noGrp="1" noChangeArrowheads="1"/>
          </p:cNvSpPr>
          <p:nvPr>
            <p:ph type="sldNum" sz="quarter" idx="12"/>
          </p:nvPr>
        </p:nvSpPr>
        <p:spPr>
          <a:ln/>
        </p:spPr>
        <p:txBody>
          <a:bodyPr/>
          <a:lstStyle>
            <a:lvl1pPr>
              <a:defRPr/>
            </a:lvl1pPr>
          </a:lstStyle>
          <a:p>
            <a:pPr>
              <a:defRPr/>
            </a:pPr>
            <a:fld id="{46416CAA-F223-4997-B81B-33ED5C2A008A}" type="slidenum">
              <a:rPr lang="tr-TR"/>
              <a:pPr>
                <a:defRPr/>
              </a:pPr>
              <a:t>‹#›</a:t>
            </a:fld>
            <a:endParaRPr lang="tr-TR"/>
          </a:p>
        </p:txBody>
      </p:sp>
    </p:spTree>
    <p:extLst>
      <p:ext uri="{BB962C8B-B14F-4D97-AF65-F5344CB8AC3E}">
        <p14:creationId xmlns:p14="http://schemas.microsoft.com/office/powerpoint/2010/main" val="3543050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tr-TR"/>
          </a:p>
        </p:txBody>
      </p:sp>
      <p:sp>
        <p:nvSpPr>
          <p:cNvPr id="6" name="Rectangle 8"/>
          <p:cNvSpPr>
            <a:spLocks noGrp="1" noChangeArrowheads="1"/>
          </p:cNvSpPr>
          <p:nvPr>
            <p:ph type="ftr" sz="quarter" idx="11"/>
          </p:nvPr>
        </p:nvSpPr>
        <p:spPr>
          <a:ln/>
        </p:spPr>
        <p:txBody>
          <a:bodyPr/>
          <a:lstStyle>
            <a:lvl1pPr>
              <a:defRPr/>
            </a:lvl1pPr>
          </a:lstStyle>
          <a:p>
            <a:pPr>
              <a:defRPr/>
            </a:pPr>
            <a:endParaRPr lang="tr-TR"/>
          </a:p>
        </p:txBody>
      </p:sp>
      <p:sp>
        <p:nvSpPr>
          <p:cNvPr id="7" name="Rectangle 9"/>
          <p:cNvSpPr>
            <a:spLocks noGrp="1" noChangeArrowheads="1"/>
          </p:cNvSpPr>
          <p:nvPr>
            <p:ph type="sldNum" sz="quarter" idx="12"/>
          </p:nvPr>
        </p:nvSpPr>
        <p:spPr>
          <a:ln/>
        </p:spPr>
        <p:txBody>
          <a:bodyPr/>
          <a:lstStyle>
            <a:lvl1pPr>
              <a:defRPr/>
            </a:lvl1pPr>
          </a:lstStyle>
          <a:p>
            <a:pPr>
              <a:defRPr/>
            </a:pPr>
            <a:fld id="{72F9BD51-2BC1-4592-8B96-2D89449B0BE3}" type="slidenum">
              <a:rPr lang="tr-TR"/>
              <a:pPr>
                <a:defRPr/>
              </a:pPr>
              <a:t>‹#›</a:t>
            </a:fld>
            <a:endParaRPr lang="tr-TR"/>
          </a:p>
        </p:txBody>
      </p:sp>
    </p:spTree>
    <p:extLst>
      <p:ext uri="{BB962C8B-B14F-4D97-AF65-F5344CB8AC3E}">
        <p14:creationId xmlns:p14="http://schemas.microsoft.com/office/powerpoint/2010/main" val="3191235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tr-TR"/>
          </a:p>
        </p:txBody>
      </p:sp>
      <p:sp>
        <p:nvSpPr>
          <p:cNvPr id="6" name="Rectangle 8"/>
          <p:cNvSpPr>
            <a:spLocks noGrp="1" noChangeArrowheads="1"/>
          </p:cNvSpPr>
          <p:nvPr>
            <p:ph type="ftr" sz="quarter" idx="11"/>
          </p:nvPr>
        </p:nvSpPr>
        <p:spPr>
          <a:ln/>
        </p:spPr>
        <p:txBody>
          <a:bodyPr/>
          <a:lstStyle>
            <a:lvl1pPr>
              <a:defRPr/>
            </a:lvl1pPr>
          </a:lstStyle>
          <a:p>
            <a:pPr>
              <a:defRPr/>
            </a:pPr>
            <a:endParaRPr lang="tr-TR"/>
          </a:p>
        </p:txBody>
      </p:sp>
      <p:sp>
        <p:nvSpPr>
          <p:cNvPr id="7" name="Rectangle 9"/>
          <p:cNvSpPr>
            <a:spLocks noGrp="1" noChangeArrowheads="1"/>
          </p:cNvSpPr>
          <p:nvPr>
            <p:ph type="sldNum" sz="quarter" idx="12"/>
          </p:nvPr>
        </p:nvSpPr>
        <p:spPr>
          <a:ln/>
        </p:spPr>
        <p:txBody>
          <a:bodyPr/>
          <a:lstStyle>
            <a:lvl1pPr>
              <a:defRPr/>
            </a:lvl1pPr>
          </a:lstStyle>
          <a:p>
            <a:pPr>
              <a:defRPr/>
            </a:pPr>
            <a:fld id="{1562F78F-A778-4A82-99A9-757D56793877}" type="slidenum">
              <a:rPr lang="tr-TR"/>
              <a:pPr>
                <a:defRPr/>
              </a:pPr>
              <a:t>‹#›</a:t>
            </a:fld>
            <a:endParaRPr lang="tr-TR"/>
          </a:p>
        </p:txBody>
      </p:sp>
    </p:spTree>
    <p:extLst>
      <p:ext uri="{BB962C8B-B14F-4D97-AF65-F5344CB8AC3E}">
        <p14:creationId xmlns:p14="http://schemas.microsoft.com/office/powerpoint/2010/main" val="418370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tr-TR"/>
          </a:p>
        </p:txBody>
      </p:sp>
      <p:sp>
        <p:nvSpPr>
          <p:cNvPr id="5" name="Rectangle 8"/>
          <p:cNvSpPr>
            <a:spLocks noGrp="1" noChangeArrowheads="1"/>
          </p:cNvSpPr>
          <p:nvPr>
            <p:ph type="ftr" sz="quarter" idx="11"/>
          </p:nvPr>
        </p:nvSpPr>
        <p:spPr>
          <a:ln/>
        </p:spPr>
        <p:txBody>
          <a:bodyPr/>
          <a:lstStyle>
            <a:lvl1pPr>
              <a:defRPr/>
            </a:lvl1pPr>
          </a:lstStyle>
          <a:p>
            <a:pPr>
              <a:defRPr/>
            </a:pPr>
            <a:endParaRPr lang="tr-TR"/>
          </a:p>
        </p:txBody>
      </p:sp>
      <p:sp>
        <p:nvSpPr>
          <p:cNvPr id="6" name="Rectangle 9"/>
          <p:cNvSpPr>
            <a:spLocks noGrp="1" noChangeArrowheads="1"/>
          </p:cNvSpPr>
          <p:nvPr>
            <p:ph type="sldNum" sz="quarter" idx="12"/>
          </p:nvPr>
        </p:nvSpPr>
        <p:spPr>
          <a:ln/>
        </p:spPr>
        <p:txBody>
          <a:bodyPr/>
          <a:lstStyle>
            <a:lvl1pPr>
              <a:defRPr/>
            </a:lvl1pPr>
          </a:lstStyle>
          <a:p>
            <a:pPr>
              <a:defRPr/>
            </a:pPr>
            <a:fld id="{EC32E26B-4824-4EDF-B39A-7A34E596F680}" type="slidenum">
              <a:rPr lang="tr-TR"/>
              <a:pPr>
                <a:defRPr/>
              </a:pPr>
              <a:t>‹#›</a:t>
            </a:fld>
            <a:endParaRPr lang="tr-TR"/>
          </a:p>
        </p:txBody>
      </p:sp>
    </p:spTree>
    <p:extLst>
      <p:ext uri="{BB962C8B-B14F-4D97-AF65-F5344CB8AC3E}">
        <p14:creationId xmlns:p14="http://schemas.microsoft.com/office/powerpoint/2010/main" val="1348358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2136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21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tr-TR"/>
          </a:p>
        </p:txBody>
      </p:sp>
      <p:sp>
        <p:nvSpPr>
          <p:cNvPr id="5" name="Rectangle 8"/>
          <p:cNvSpPr>
            <a:spLocks noGrp="1" noChangeArrowheads="1"/>
          </p:cNvSpPr>
          <p:nvPr>
            <p:ph type="ftr" sz="quarter" idx="11"/>
          </p:nvPr>
        </p:nvSpPr>
        <p:spPr>
          <a:ln/>
        </p:spPr>
        <p:txBody>
          <a:bodyPr/>
          <a:lstStyle>
            <a:lvl1pPr>
              <a:defRPr/>
            </a:lvl1pPr>
          </a:lstStyle>
          <a:p>
            <a:pPr>
              <a:defRPr/>
            </a:pPr>
            <a:endParaRPr lang="tr-TR"/>
          </a:p>
        </p:txBody>
      </p:sp>
      <p:sp>
        <p:nvSpPr>
          <p:cNvPr id="6" name="Rectangle 9"/>
          <p:cNvSpPr>
            <a:spLocks noGrp="1" noChangeArrowheads="1"/>
          </p:cNvSpPr>
          <p:nvPr>
            <p:ph type="sldNum" sz="quarter" idx="12"/>
          </p:nvPr>
        </p:nvSpPr>
        <p:spPr>
          <a:ln/>
        </p:spPr>
        <p:txBody>
          <a:bodyPr/>
          <a:lstStyle>
            <a:lvl1pPr>
              <a:defRPr/>
            </a:lvl1pPr>
          </a:lstStyle>
          <a:p>
            <a:pPr>
              <a:defRPr/>
            </a:pPr>
            <a:fld id="{3EE13B40-2C40-4D7C-8E11-6E48A271FE0F}" type="slidenum">
              <a:rPr lang="tr-TR"/>
              <a:pPr>
                <a:defRPr/>
              </a:pPr>
              <a:t>‹#›</a:t>
            </a:fld>
            <a:endParaRPr lang="tr-TR"/>
          </a:p>
        </p:txBody>
      </p:sp>
    </p:spTree>
    <p:extLst>
      <p:ext uri="{BB962C8B-B14F-4D97-AF65-F5344CB8AC3E}">
        <p14:creationId xmlns:p14="http://schemas.microsoft.com/office/powerpoint/2010/main" val="1552109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2151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noProof="0" smtClean="0"/>
              <a:t>Asıl başlık stili için tıklatın</a:t>
            </a:r>
          </a:p>
        </p:txBody>
      </p:sp>
      <p:sp>
        <p:nvSpPr>
          <p:cNvPr id="2151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tr-TR"/>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tr-T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0D7186F4-4ADC-4C3F-92A6-470690756FD7}" type="slidenum">
              <a:rPr lang="tr-TR"/>
              <a:pPr>
                <a:defRPr/>
              </a:pPr>
              <a:t>‹#›</a:t>
            </a:fld>
            <a:endParaRPr lang="tr-TR"/>
          </a:p>
        </p:txBody>
      </p:sp>
    </p:spTree>
    <p:extLst>
      <p:ext uri="{BB962C8B-B14F-4D97-AF65-F5344CB8AC3E}">
        <p14:creationId xmlns:p14="http://schemas.microsoft.com/office/powerpoint/2010/main" val="2258592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467019C7-CAB9-4282-9094-9832457F68DF}"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72560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3DA5FA7E-5459-4BB1-88B4-DA33365E327D}"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02906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DEF45E12-B403-4C2B-9F57-F1652CDA7B6E}"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04093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1B52F7F1-8A97-43BB-BF4A-24140D07D010}" type="slidenum">
              <a:rPr lang="tr-TR"/>
              <a:pPr>
                <a:defRPr/>
              </a:pPr>
              <a:t>‹#›</a:t>
            </a:fld>
            <a:endParaRPr lang="tr-T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964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6"/>
          <p:cNvSpPr>
            <a:spLocks noGrp="1" noChangeArrowheads="1"/>
          </p:cNvSpPr>
          <p:nvPr>
            <p:ph type="ftr" sz="quarter" idx="10"/>
          </p:nvPr>
        </p:nvSpPr>
        <p:spPr>
          <a:ln/>
        </p:spPr>
        <p:txBody>
          <a:bodyPr/>
          <a:lstStyle>
            <a:lvl1pPr>
              <a:defRPr/>
            </a:lvl1pPr>
          </a:lstStyle>
          <a:p>
            <a:pPr>
              <a:defRPr/>
            </a:pPr>
            <a:endParaRPr lang="tr-TR"/>
          </a:p>
        </p:txBody>
      </p:sp>
      <p:sp>
        <p:nvSpPr>
          <p:cNvPr id="8" name="Rectangle 27"/>
          <p:cNvSpPr>
            <a:spLocks noGrp="1" noChangeArrowheads="1"/>
          </p:cNvSpPr>
          <p:nvPr>
            <p:ph type="sldNum" sz="quarter" idx="11"/>
          </p:nvPr>
        </p:nvSpPr>
        <p:spPr>
          <a:ln/>
        </p:spPr>
        <p:txBody>
          <a:bodyPr/>
          <a:lstStyle>
            <a:lvl1pPr>
              <a:defRPr/>
            </a:lvl1pPr>
          </a:lstStyle>
          <a:p>
            <a:pPr>
              <a:defRPr/>
            </a:pPr>
            <a:fld id="{DB3575C3-1B0E-4B07-B438-D903765FC19E}" type="slidenum">
              <a:rPr lang="tr-TR"/>
              <a:pPr>
                <a:defRPr/>
              </a:pPr>
              <a:t>‹#›</a:t>
            </a:fld>
            <a:endParaRPr lang="tr-TR"/>
          </a:p>
        </p:txBody>
      </p:sp>
      <p:sp>
        <p:nvSpPr>
          <p:cNvPr id="9" name="Rectangle 28"/>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34502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4B831353-0B9C-400E-9399-E17BE14902CC}" type="slidenum">
              <a:rPr lang="tr-TR"/>
              <a:pPr>
                <a:defRPr/>
              </a:pPr>
              <a:t>‹#›</a:t>
            </a:fld>
            <a:endParaRPr lang="tr-T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65158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C9E7BD06-3E92-4BA6-B732-5769CFD33C7A}" type="slidenum">
              <a:rPr lang="tr-TR"/>
              <a:pPr>
                <a:defRPr/>
              </a:pPr>
              <a:t>‹#›</a:t>
            </a:fld>
            <a:endParaRPr lang="tr-T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516822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E9C87392-D797-439E-A89E-E41A544C7F59}"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904779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82104B73-41D0-41DF-B19C-BC11BA8FCEEC}"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48176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14B49407-05C3-4D8F-9EE9-3B4D07D3B172}"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48097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641DFE21-4807-47AA-A966-DD4627193141}"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45393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p>
        </p:txBody>
      </p:sp>
      <p:sp>
        <p:nvSpPr>
          <p:cNvPr id="7" name="Rectangle 3"/>
          <p:cNvSpPr>
            <a:spLocks noGrp="1" noChangeArrowheads="1"/>
          </p:cNvSpPr>
          <p:nvPr>
            <p:ph type="sldNum" sz="quarter" idx="11"/>
          </p:nvPr>
        </p:nvSpPr>
        <p:spPr>
          <a:ln/>
        </p:spPr>
        <p:txBody>
          <a:bodyPr/>
          <a:lstStyle>
            <a:lvl1pPr>
              <a:defRPr/>
            </a:lvl1pPr>
          </a:lstStyle>
          <a:p>
            <a:pPr>
              <a:defRPr/>
            </a:pPr>
            <a:fld id="{8E2660E8-E4A0-4BE8-A227-5DE8B3CA68EA}" type="slidenum">
              <a:rPr lang="tr-TR"/>
              <a:pPr>
                <a:defRPr/>
              </a:pPr>
              <a:t>‹#›</a:t>
            </a:fld>
            <a:endParaRPr lang="tr-T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52124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0197"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tr-TR" noProof="0" smtClean="0"/>
              <a:t>Asıl başlık stili için tıklatın</a:t>
            </a:r>
          </a:p>
        </p:txBody>
      </p:sp>
      <p:sp>
        <p:nvSpPr>
          <p:cNvPr id="5019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23" name="Rectangle 23"/>
          <p:cNvSpPr>
            <a:spLocks noGrp="1" noChangeArrowheads="1"/>
          </p:cNvSpPr>
          <p:nvPr>
            <p:ph type="dt" sz="quarter" idx="10"/>
          </p:nvPr>
        </p:nvSpPr>
        <p:spPr/>
        <p:txBody>
          <a:bodyPr/>
          <a:lstStyle>
            <a:lvl1pPr>
              <a:defRPr smtClean="0"/>
            </a:lvl1pPr>
          </a:lstStyle>
          <a:p>
            <a:pPr>
              <a:defRPr/>
            </a:pPr>
            <a:endParaRPr lang="tr-TR"/>
          </a:p>
        </p:txBody>
      </p:sp>
      <p:sp>
        <p:nvSpPr>
          <p:cNvPr id="24" name="Rectangle 24"/>
          <p:cNvSpPr>
            <a:spLocks noGrp="1" noChangeArrowheads="1"/>
          </p:cNvSpPr>
          <p:nvPr>
            <p:ph type="ftr" sz="quarter" idx="11"/>
          </p:nvPr>
        </p:nvSpPr>
        <p:spPr/>
        <p:txBody>
          <a:bodyPr/>
          <a:lstStyle>
            <a:lvl1pPr>
              <a:defRPr smtClean="0"/>
            </a:lvl1pPr>
          </a:lstStyle>
          <a:p>
            <a:pPr>
              <a:defRPr/>
            </a:pPr>
            <a:endParaRPr lang="tr-TR"/>
          </a:p>
        </p:txBody>
      </p:sp>
      <p:sp>
        <p:nvSpPr>
          <p:cNvPr id="25" name="Rectangle 25"/>
          <p:cNvSpPr>
            <a:spLocks noGrp="1" noChangeArrowheads="1"/>
          </p:cNvSpPr>
          <p:nvPr>
            <p:ph type="sldNum" sz="quarter" idx="12"/>
          </p:nvPr>
        </p:nvSpPr>
        <p:spPr/>
        <p:txBody>
          <a:bodyPr/>
          <a:lstStyle>
            <a:lvl1pPr>
              <a:defRPr smtClean="0"/>
            </a:lvl1pPr>
          </a:lstStyle>
          <a:p>
            <a:pPr>
              <a:defRPr/>
            </a:pPr>
            <a:fld id="{C51C52F8-DBB3-44B5-9FA1-4F768B7D8A9A}" type="slidenum">
              <a:rPr lang="tr-TR"/>
              <a:pPr>
                <a:defRPr/>
              </a:pPr>
              <a:t>‹#›</a:t>
            </a:fld>
            <a:endParaRPr lang="tr-TR"/>
          </a:p>
        </p:txBody>
      </p:sp>
    </p:spTree>
    <p:extLst>
      <p:ext uri="{BB962C8B-B14F-4D97-AF65-F5344CB8AC3E}">
        <p14:creationId xmlns:p14="http://schemas.microsoft.com/office/powerpoint/2010/main" val="1846203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3"/>
          <p:cNvSpPr>
            <a:spLocks noGrp="1" noChangeArrowheads="1"/>
          </p:cNvSpPr>
          <p:nvPr>
            <p:ph type="dt" sz="half" idx="10"/>
          </p:nvPr>
        </p:nvSpPr>
        <p:spPr>
          <a:ln/>
        </p:spPr>
        <p:txBody>
          <a:bodyPr/>
          <a:lstStyle>
            <a:lvl1pPr>
              <a:defRPr/>
            </a:lvl1pPr>
          </a:lstStyle>
          <a:p>
            <a:pPr>
              <a:defRPr/>
            </a:pPr>
            <a:endParaRPr 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p>
        </p:txBody>
      </p:sp>
      <p:sp>
        <p:nvSpPr>
          <p:cNvPr id="6" name="Rectangle 25"/>
          <p:cNvSpPr>
            <a:spLocks noGrp="1" noChangeArrowheads="1"/>
          </p:cNvSpPr>
          <p:nvPr>
            <p:ph type="sldNum" sz="quarter" idx="12"/>
          </p:nvPr>
        </p:nvSpPr>
        <p:spPr>
          <a:ln/>
        </p:spPr>
        <p:txBody>
          <a:bodyPr/>
          <a:lstStyle>
            <a:lvl1pPr>
              <a:defRPr/>
            </a:lvl1pPr>
          </a:lstStyle>
          <a:p>
            <a:pPr>
              <a:defRPr/>
            </a:pPr>
            <a:fld id="{EFC57AB8-32FD-44AB-B1BF-89B24067859E}" type="slidenum">
              <a:rPr lang="tr-TR"/>
              <a:pPr>
                <a:defRPr/>
              </a:pPr>
              <a:t>‹#›</a:t>
            </a:fld>
            <a:endParaRPr lang="tr-TR"/>
          </a:p>
        </p:txBody>
      </p:sp>
    </p:spTree>
    <p:extLst>
      <p:ext uri="{BB962C8B-B14F-4D97-AF65-F5344CB8AC3E}">
        <p14:creationId xmlns:p14="http://schemas.microsoft.com/office/powerpoint/2010/main" val="477463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3"/>
          <p:cNvSpPr>
            <a:spLocks noGrp="1" noChangeArrowheads="1"/>
          </p:cNvSpPr>
          <p:nvPr>
            <p:ph type="dt" sz="half" idx="10"/>
          </p:nvPr>
        </p:nvSpPr>
        <p:spPr>
          <a:ln/>
        </p:spPr>
        <p:txBody>
          <a:bodyPr/>
          <a:lstStyle>
            <a:lvl1pPr>
              <a:defRPr/>
            </a:lvl1pPr>
          </a:lstStyle>
          <a:p>
            <a:pPr>
              <a:defRPr/>
            </a:pPr>
            <a:endParaRPr 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p>
        </p:txBody>
      </p:sp>
      <p:sp>
        <p:nvSpPr>
          <p:cNvPr id="6" name="Rectangle 25"/>
          <p:cNvSpPr>
            <a:spLocks noGrp="1" noChangeArrowheads="1"/>
          </p:cNvSpPr>
          <p:nvPr>
            <p:ph type="sldNum" sz="quarter" idx="12"/>
          </p:nvPr>
        </p:nvSpPr>
        <p:spPr>
          <a:ln/>
        </p:spPr>
        <p:txBody>
          <a:bodyPr/>
          <a:lstStyle>
            <a:lvl1pPr>
              <a:defRPr/>
            </a:lvl1pPr>
          </a:lstStyle>
          <a:p>
            <a:pPr>
              <a:defRPr/>
            </a:pPr>
            <a:fld id="{DACE5F85-99A1-4FA0-A8D6-4480F20DDD02}" type="slidenum">
              <a:rPr lang="tr-TR"/>
              <a:pPr>
                <a:defRPr/>
              </a:pPr>
              <a:t>‹#›</a:t>
            </a:fld>
            <a:endParaRPr lang="tr-TR"/>
          </a:p>
        </p:txBody>
      </p:sp>
    </p:spTree>
    <p:extLst>
      <p:ext uri="{BB962C8B-B14F-4D97-AF65-F5344CB8AC3E}">
        <p14:creationId xmlns:p14="http://schemas.microsoft.com/office/powerpoint/2010/main" val="316680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6"/>
          <p:cNvSpPr>
            <a:spLocks noGrp="1" noChangeArrowheads="1"/>
          </p:cNvSpPr>
          <p:nvPr>
            <p:ph type="ftr" sz="quarter" idx="10"/>
          </p:nvPr>
        </p:nvSpPr>
        <p:spPr>
          <a:ln/>
        </p:spPr>
        <p:txBody>
          <a:bodyPr/>
          <a:lstStyle>
            <a:lvl1pPr>
              <a:defRPr/>
            </a:lvl1pPr>
          </a:lstStyle>
          <a:p>
            <a:pPr>
              <a:defRPr/>
            </a:pPr>
            <a:endParaRPr lang="tr-TR"/>
          </a:p>
        </p:txBody>
      </p:sp>
      <p:sp>
        <p:nvSpPr>
          <p:cNvPr id="4" name="Rectangle 27"/>
          <p:cNvSpPr>
            <a:spLocks noGrp="1" noChangeArrowheads="1"/>
          </p:cNvSpPr>
          <p:nvPr>
            <p:ph type="sldNum" sz="quarter" idx="11"/>
          </p:nvPr>
        </p:nvSpPr>
        <p:spPr>
          <a:ln/>
        </p:spPr>
        <p:txBody>
          <a:bodyPr/>
          <a:lstStyle>
            <a:lvl1pPr>
              <a:defRPr/>
            </a:lvl1pPr>
          </a:lstStyle>
          <a:p>
            <a:pPr>
              <a:defRPr/>
            </a:pPr>
            <a:fld id="{C0C7DE03-319B-4044-A370-231154C823CD}" type="slidenum">
              <a:rPr lang="tr-TR"/>
              <a:pPr>
                <a:defRPr/>
              </a:pPr>
              <a:t>‹#›</a:t>
            </a:fld>
            <a:endParaRPr lang="tr-TR"/>
          </a:p>
        </p:txBody>
      </p:sp>
      <p:sp>
        <p:nvSpPr>
          <p:cNvPr id="5" name="Rectangle 28"/>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76450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3"/>
          <p:cNvSpPr>
            <a:spLocks noGrp="1" noChangeArrowheads="1"/>
          </p:cNvSpPr>
          <p:nvPr>
            <p:ph type="dt" sz="half" idx="10"/>
          </p:nvPr>
        </p:nvSpPr>
        <p:spPr>
          <a:ln/>
        </p:spPr>
        <p:txBody>
          <a:bodyPr/>
          <a:lstStyle>
            <a:lvl1pPr>
              <a:defRPr/>
            </a:lvl1pPr>
          </a:lstStyle>
          <a:p>
            <a:pPr>
              <a:defRPr/>
            </a:pPr>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pPr>
              <a:defRPr/>
            </a:pPr>
            <a:fld id="{81BA6452-EF52-4CFD-8C42-DBA965373210}" type="slidenum">
              <a:rPr lang="tr-TR"/>
              <a:pPr>
                <a:defRPr/>
              </a:pPr>
              <a:t>‹#›</a:t>
            </a:fld>
            <a:endParaRPr lang="tr-TR"/>
          </a:p>
        </p:txBody>
      </p:sp>
    </p:spTree>
    <p:extLst>
      <p:ext uri="{BB962C8B-B14F-4D97-AF65-F5344CB8AC3E}">
        <p14:creationId xmlns:p14="http://schemas.microsoft.com/office/powerpoint/2010/main" val="22722506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3"/>
          <p:cNvSpPr>
            <a:spLocks noGrp="1" noChangeArrowheads="1"/>
          </p:cNvSpPr>
          <p:nvPr>
            <p:ph type="dt" sz="half" idx="10"/>
          </p:nvPr>
        </p:nvSpPr>
        <p:spPr>
          <a:ln/>
        </p:spPr>
        <p:txBody>
          <a:bodyPr/>
          <a:lstStyle>
            <a:lvl1pPr>
              <a:defRPr/>
            </a:lvl1pPr>
          </a:lstStyle>
          <a:p>
            <a:pPr>
              <a:defRPr/>
            </a:pPr>
            <a:endParaRPr lang="tr-TR"/>
          </a:p>
        </p:txBody>
      </p:sp>
      <p:sp>
        <p:nvSpPr>
          <p:cNvPr id="8" name="Rectangle 24"/>
          <p:cNvSpPr>
            <a:spLocks noGrp="1" noChangeArrowheads="1"/>
          </p:cNvSpPr>
          <p:nvPr>
            <p:ph type="ftr" sz="quarter" idx="11"/>
          </p:nvPr>
        </p:nvSpPr>
        <p:spPr>
          <a:ln/>
        </p:spPr>
        <p:txBody>
          <a:bodyPr/>
          <a:lstStyle>
            <a:lvl1pPr>
              <a:defRPr/>
            </a:lvl1pPr>
          </a:lstStyle>
          <a:p>
            <a:pPr>
              <a:defRPr/>
            </a:pPr>
            <a:endParaRPr lang="tr-TR"/>
          </a:p>
        </p:txBody>
      </p:sp>
      <p:sp>
        <p:nvSpPr>
          <p:cNvPr id="9" name="Rectangle 25"/>
          <p:cNvSpPr>
            <a:spLocks noGrp="1" noChangeArrowheads="1"/>
          </p:cNvSpPr>
          <p:nvPr>
            <p:ph type="sldNum" sz="quarter" idx="12"/>
          </p:nvPr>
        </p:nvSpPr>
        <p:spPr>
          <a:ln/>
        </p:spPr>
        <p:txBody>
          <a:bodyPr/>
          <a:lstStyle>
            <a:lvl1pPr>
              <a:defRPr/>
            </a:lvl1pPr>
          </a:lstStyle>
          <a:p>
            <a:pPr>
              <a:defRPr/>
            </a:pPr>
            <a:fld id="{D383655B-63B1-4790-A2BD-EDADA15FC301}" type="slidenum">
              <a:rPr lang="tr-TR"/>
              <a:pPr>
                <a:defRPr/>
              </a:pPr>
              <a:t>‹#›</a:t>
            </a:fld>
            <a:endParaRPr lang="tr-TR"/>
          </a:p>
        </p:txBody>
      </p:sp>
    </p:spTree>
    <p:extLst>
      <p:ext uri="{BB962C8B-B14F-4D97-AF65-F5344CB8AC3E}">
        <p14:creationId xmlns:p14="http://schemas.microsoft.com/office/powerpoint/2010/main" val="447621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3"/>
          <p:cNvSpPr>
            <a:spLocks noGrp="1" noChangeArrowheads="1"/>
          </p:cNvSpPr>
          <p:nvPr>
            <p:ph type="dt" sz="half" idx="10"/>
          </p:nvPr>
        </p:nvSpPr>
        <p:spPr>
          <a:ln/>
        </p:spPr>
        <p:txBody>
          <a:bodyPr/>
          <a:lstStyle>
            <a:lvl1pPr>
              <a:defRPr/>
            </a:lvl1pPr>
          </a:lstStyle>
          <a:p>
            <a:pPr>
              <a:defRPr/>
            </a:pPr>
            <a:endParaRPr lang="tr-TR"/>
          </a:p>
        </p:txBody>
      </p:sp>
      <p:sp>
        <p:nvSpPr>
          <p:cNvPr id="4" name="Rectangle 24"/>
          <p:cNvSpPr>
            <a:spLocks noGrp="1" noChangeArrowheads="1"/>
          </p:cNvSpPr>
          <p:nvPr>
            <p:ph type="ftr" sz="quarter" idx="11"/>
          </p:nvPr>
        </p:nvSpPr>
        <p:spPr>
          <a:ln/>
        </p:spPr>
        <p:txBody>
          <a:bodyPr/>
          <a:lstStyle>
            <a:lvl1pPr>
              <a:defRPr/>
            </a:lvl1pPr>
          </a:lstStyle>
          <a:p>
            <a:pPr>
              <a:defRPr/>
            </a:pPr>
            <a:endParaRPr lang="tr-TR"/>
          </a:p>
        </p:txBody>
      </p:sp>
      <p:sp>
        <p:nvSpPr>
          <p:cNvPr id="5" name="Rectangle 25"/>
          <p:cNvSpPr>
            <a:spLocks noGrp="1" noChangeArrowheads="1"/>
          </p:cNvSpPr>
          <p:nvPr>
            <p:ph type="sldNum" sz="quarter" idx="12"/>
          </p:nvPr>
        </p:nvSpPr>
        <p:spPr>
          <a:ln/>
        </p:spPr>
        <p:txBody>
          <a:bodyPr/>
          <a:lstStyle>
            <a:lvl1pPr>
              <a:defRPr/>
            </a:lvl1pPr>
          </a:lstStyle>
          <a:p>
            <a:pPr>
              <a:defRPr/>
            </a:pPr>
            <a:fld id="{00EDEABC-6167-43F9-8184-05D504ED04B6}" type="slidenum">
              <a:rPr lang="tr-TR"/>
              <a:pPr>
                <a:defRPr/>
              </a:pPr>
              <a:t>‹#›</a:t>
            </a:fld>
            <a:endParaRPr lang="tr-TR"/>
          </a:p>
        </p:txBody>
      </p:sp>
    </p:spTree>
    <p:extLst>
      <p:ext uri="{BB962C8B-B14F-4D97-AF65-F5344CB8AC3E}">
        <p14:creationId xmlns:p14="http://schemas.microsoft.com/office/powerpoint/2010/main" val="41483625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tr-TR"/>
          </a:p>
        </p:txBody>
      </p:sp>
      <p:sp>
        <p:nvSpPr>
          <p:cNvPr id="3" name="Rectangle 24"/>
          <p:cNvSpPr>
            <a:spLocks noGrp="1" noChangeArrowheads="1"/>
          </p:cNvSpPr>
          <p:nvPr>
            <p:ph type="ftr" sz="quarter" idx="11"/>
          </p:nvPr>
        </p:nvSpPr>
        <p:spPr>
          <a:ln/>
        </p:spPr>
        <p:txBody>
          <a:bodyPr/>
          <a:lstStyle>
            <a:lvl1pPr>
              <a:defRPr/>
            </a:lvl1pPr>
          </a:lstStyle>
          <a:p>
            <a:pPr>
              <a:defRPr/>
            </a:pPr>
            <a:endParaRPr lang="tr-TR"/>
          </a:p>
        </p:txBody>
      </p:sp>
      <p:sp>
        <p:nvSpPr>
          <p:cNvPr id="4" name="Rectangle 25"/>
          <p:cNvSpPr>
            <a:spLocks noGrp="1" noChangeArrowheads="1"/>
          </p:cNvSpPr>
          <p:nvPr>
            <p:ph type="sldNum" sz="quarter" idx="12"/>
          </p:nvPr>
        </p:nvSpPr>
        <p:spPr>
          <a:ln/>
        </p:spPr>
        <p:txBody>
          <a:bodyPr/>
          <a:lstStyle>
            <a:lvl1pPr>
              <a:defRPr/>
            </a:lvl1pPr>
          </a:lstStyle>
          <a:p>
            <a:pPr>
              <a:defRPr/>
            </a:pPr>
            <a:fld id="{9983AB64-20EF-4624-84CC-6AFF16928C7B}" type="slidenum">
              <a:rPr lang="tr-TR"/>
              <a:pPr>
                <a:defRPr/>
              </a:pPr>
              <a:t>‹#›</a:t>
            </a:fld>
            <a:endParaRPr lang="tr-TR"/>
          </a:p>
        </p:txBody>
      </p:sp>
    </p:spTree>
    <p:extLst>
      <p:ext uri="{BB962C8B-B14F-4D97-AF65-F5344CB8AC3E}">
        <p14:creationId xmlns:p14="http://schemas.microsoft.com/office/powerpoint/2010/main" val="3149344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3"/>
          <p:cNvSpPr>
            <a:spLocks noGrp="1" noChangeArrowheads="1"/>
          </p:cNvSpPr>
          <p:nvPr>
            <p:ph type="dt" sz="half" idx="10"/>
          </p:nvPr>
        </p:nvSpPr>
        <p:spPr>
          <a:ln/>
        </p:spPr>
        <p:txBody>
          <a:bodyPr/>
          <a:lstStyle>
            <a:lvl1pPr>
              <a:defRPr/>
            </a:lvl1pPr>
          </a:lstStyle>
          <a:p>
            <a:pPr>
              <a:defRPr/>
            </a:pPr>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pPr>
              <a:defRPr/>
            </a:pPr>
            <a:fld id="{32DCFC41-9F56-4C37-BE13-7EB2CF55D5F8}" type="slidenum">
              <a:rPr lang="tr-TR"/>
              <a:pPr>
                <a:defRPr/>
              </a:pPr>
              <a:t>‹#›</a:t>
            </a:fld>
            <a:endParaRPr lang="tr-TR"/>
          </a:p>
        </p:txBody>
      </p:sp>
    </p:spTree>
    <p:extLst>
      <p:ext uri="{BB962C8B-B14F-4D97-AF65-F5344CB8AC3E}">
        <p14:creationId xmlns:p14="http://schemas.microsoft.com/office/powerpoint/2010/main" val="9950146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3"/>
          <p:cNvSpPr>
            <a:spLocks noGrp="1" noChangeArrowheads="1"/>
          </p:cNvSpPr>
          <p:nvPr>
            <p:ph type="dt" sz="half" idx="10"/>
          </p:nvPr>
        </p:nvSpPr>
        <p:spPr>
          <a:ln/>
        </p:spPr>
        <p:txBody>
          <a:bodyPr/>
          <a:lstStyle>
            <a:lvl1pPr>
              <a:defRPr/>
            </a:lvl1pPr>
          </a:lstStyle>
          <a:p>
            <a:pPr>
              <a:defRPr/>
            </a:pPr>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pPr>
              <a:defRPr/>
            </a:pPr>
            <a:fld id="{24E7D34B-535E-42F2-9BE5-04105E2F37C3}" type="slidenum">
              <a:rPr lang="tr-TR"/>
              <a:pPr>
                <a:defRPr/>
              </a:pPr>
              <a:t>‹#›</a:t>
            </a:fld>
            <a:endParaRPr lang="tr-TR"/>
          </a:p>
        </p:txBody>
      </p:sp>
    </p:spTree>
    <p:extLst>
      <p:ext uri="{BB962C8B-B14F-4D97-AF65-F5344CB8AC3E}">
        <p14:creationId xmlns:p14="http://schemas.microsoft.com/office/powerpoint/2010/main" val="598197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3"/>
          <p:cNvSpPr>
            <a:spLocks noGrp="1" noChangeArrowheads="1"/>
          </p:cNvSpPr>
          <p:nvPr>
            <p:ph type="dt" sz="half" idx="10"/>
          </p:nvPr>
        </p:nvSpPr>
        <p:spPr>
          <a:ln/>
        </p:spPr>
        <p:txBody>
          <a:bodyPr/>
          <a:lstStyle>
            <a:lvl1pPr>
              <a:defRPr/>
            </a:lvl1pPr>
          </a:lstStyle>
          <a:p>
            <a:pPr>
              <a:defRPr/>
            </a:pPr>
            <a:endParaRPr 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p>
        </p:txBody>
      </p:sp>
      <p:sp>
        <p:nvSpPr>
          <p:cNvPr id="6" name="Rectangle 25"/>
          <p:cNvSpPr>
            <a:spLocks noGrp="1" noChangeArrowheads="1"/>
          </p:cNvSpPr>
          <p:nvPr>
            <p:ph type="sldNum" sz="quarter" idx="12"/>
          </p:nvPr>
        </p:nvSpPr>
        <p:spPr>
          <a:ln/>
        </p:spPr>
        <p:txBody>
          <a:bodyPr/>
          <a:lstStyle>
            <a:lvl1pPr>
              <a:defRPr/>
            </a:lvl1pPr>
          </a:lstStyle>
          <a:p>
            <a:pPr>
              <a:defRPr/>
            </a:pPr>
            <a:fld id="{10947C5B-AD03-49AF-AF81-E52F94A1C8B7}" type="slidenum">
              <a:rPr lang="tr-TR"/>
              <a:pPr>
                <a:defRPr/>
              </a:pPr>
              <a:t>‹#›</a:t>
            </a:fld>
            <a:endParaRPr lang="tr-TR"/>
          </a:p>
        </p:txBody>
      </p:sp>
    </p:spTree>
    <p:extLst>
      <p:ext uri="{BB962C8B-B14F-4D97-AF65-F5344CB8AC3E}">
        <p14:creationId xmlns:p14="http://schemas.microsoft.com/office/powerpoint/2010/main" val="30210086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3"/>
          <p:cNvSpPr>
            <a:spLocks noGrp="1" noChangeArrowheads="1"/>
          </p:cNvSpPr>
          <p:nvPr>
            <p:ph type="dt" sz="half" idx="10"/>
          </p:nvPr>
        </p:nvSpPr>
        <p:spPr>
          <a:ln/>
        </p:spPr>
        <p:txBody>
          <a:bodyPr/>
          <a:lstStyle>
            <a:lvl1pPr>
              <a:defRPr/>
            </a:lvl1pPr>
          </a:lstStyle>
          <a:p>
            <a:pPr>
              <a:defRPr/>
            </a:pPr>
            <a:endParaRPr 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p>
        </p:txBody>
      </p:sp>
      <p:sp>
        <p:nvSpPr>
          <p:cNvPr id="6" name="Rectangle 25"/>
          <p:cNvSpPr>
            <a:spLocks noGrp="1" noChangeArrowheads="1"/>
          </p:cNvSpPr>
          <p:nvPr>
            <p:ph type="sldNum" sz="quarter" idx="12"/>
          </p:nvPr>
        </p:nvSpPr>
        <p:spPr>
          <a:ln/>
        </p:spPr>
        <p:txBody>
          <a:bodyPr/>
          <a:lstStyle>
            <a:lvl1pPr>
              <a:defRPr/>
            </a:lvl1pPr>
          </a:lstStyle>
          <a:p>
            <a:pPr>
              <a:defRPr/>
            </a:pPr>
            <a:fld id="{77419D01-1C93-4104-8E32-C1DF93CEBFD4}" type="slidenum">
              <a:rPr lang="tr-TR"/>
              <a:pPr>
                <a:defRPr/>
              </a:pPr>
              <a:t>‹#›</a:t>
            </a:fld>
            <a:endParaRPr lang="tr-TR"/>
          </a:p>
        </p:txBody>
      </p:sp>
    </p:spTree>
    <p:extLst>
      <p:ext uri="{BB962C8B-B14F-4D97-AF65-F5344CB8AC3E}">
        <p14:creationId xmlns:p14="http://schemas.microsoft.com/office/powerpoint/2010/main" val="941574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 name="Freeform 48"/>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56387"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tr-TR" noProof="0" smtClean="0"/>
              <a:t>Asıl başlık stili için tıklatın</a:t>
            </a:r>
          </a:p>
        </p:txBody>
      </p:sp>
      <p:sp>
        <p:nvSpPr>
          <p:cNvPr id="56388"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69" name="Rectangle 69"/>
          <p:cNvSpPr>
            <a:spLocks noGrp="1" noChangeArrowheads="1"/>
          </p:cNvSpPr>
          <p:nvPr>
            <p:ph type="dt" sz="quarter" idx="10"/>
          </p:nvPr>
        </p:nvSpPr>
        <p:spPr/>
        <p:txBody>
          <a:bodyPr/>
          <a:lstStyle>
            <a:lvl1pPr>
              <a:defRPr smtClean="0"/>
            </a:lvl1pPr>
          </a:lstStyle>
          <a:p>
            <a:pPr>
              <a:defRPr/>
            </a:pPr>
            <a:endParaRPr lang="tr-TR"/>
          </a:p>
        </p:txBody>
      </p:sp>
      <p:sp>
        <p:nvSpPr>
          <p:cNvPr id="70" name="Rectangle 70"/>
          <p:cNvSpPr>
            <a:spLocks noGrp="1" noChangeArrowheads="1"/>
          </p:cNvSpPr>
          <p:nvPr>
            <p:ph type="ftr" sz="quarter" idx="11"/>
          </p:nvPr>
        </p:nvSpPr>
        <p:spPr/>
        <p:txBody>
          <a:bodyPr/>
          <a:lstStyle>
            <a:lvl1pPr>
              <a:defRPr smtClean="0"/>
            </a:lvl1pPr>
          </a:lstStyle>
          <a:p>
            <a:pPr>
              <a:defRPr/>
            </a:pPr>
            <a:endParaRPr lang="tr-TR"/>
          </a:p>
        </p:txBody>
      </p:sp>
      <p:sp>
        <p:nvSpPr>
          <p:cNvPr id="71" name="Rectangle 71"/>
          <p:cNvSpPr>
            <a:spLocks noGrp="1" noChangeArrowheads="1"/>
          </p:cNvSpPr>
          <p:nvPr>
            <p:ph type="sldNum" sz="quarter" idx="12"/>
          </p:nvPr>
        </p:nvSpPr>
        <p:spPr/>
        <p:txBody>
          <a:bodyPr/>
          <a:lstStyle>
            <a:lvl1pPr>
              <a:defRPr smtClean="0"/>
            </a:lvl1pPr>
          </a:lstStyle>
          <a:p>
            <a:pPr>
              <a:defRPr/>
            </a:pPr>
            <a:fld id="{EA21AF69-0DDF-4116-83F2-2263BDD2C599}" type="slidenum">
              <a:rPr lang="tr-TR"/>
              <a:pPr>
                <a:defRPr/>
              </a:pPr>
              <a:t>‹#›</a:t>
            </a:fld>
            <a:endParaRPr lang="tr-TR"/>
          </a:p>
        </p:txBody>
      </p:sp>
    </p:spTree>
    <p:extLst>
      <p:ext uri="{BB962C8B-B14F-4D97-AF65-F5344CB8AC3E}">
        <p14:creationId xmlns:p14="http://schemas.microsoft.com/office/powerpoint/2010/main" val="5056650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8"/>
          <p:cNvSpPr>
            <a:spLocks noGrp="1" noChangeArrowheads="1"/>
          </p:cNvSpPr>
          <p:nvPr>
            <p:ph type="dt" sz="half" idx="10"/>
          </p:nvPr>
        </p:nvSpPr>
        <p:spPr>
          <a:ln/>
        </p:spPr>
        <p:txBody>
          <a:bodyPr/>
          <a:lstStyle>
            <a:lvl1pPr>
              <a:defRPr/>
            </a:lvl1pPr>
          </a:lstStyle>
          <a:p>
            <a:pPr>
              <a:defRPr/>
            </a:pPr>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F0E185E9-1FCE-463B-A846-4A3640D613EE}" type="slidenum">
              <a:rPr lang="tr-TR"/>
              <a:pPr>
                <a:defRPr/>
              </a:pPr>
              <a:t>‹#›</a:t>
            </a:fld>
            <a:endParaRPr lang="tr-TR"/>
          </a:p>
        </p:txBody>
      </p:sp>
    </p:spTree>
    <p:extLst>
      <p:ext uri="{BB962C8B-B14F-4D97-AF65-F5344CB8AC3E}">
        <p14:creationId xmlns:p14="http://schemas.microsoft.com/office/powerpoint/2010/main" val="391373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tr-TR"/>
          </a:p>
        </p:txBody>
      </p:sp>
      <p:sp>
        <p:nvSpPr>
          <p:cNvPr id="3" name="Rectangle 27"/>
          <p:cNvSpPr>
            <a:spLocks noGrp="1" noChangeArrowheads="1"/>
          </p:cNvSpPr>
          <p:nvPr>
            <p:ph type="sldNum" sz="quarter" idx="11"/>
          </p:nvPr>
        </p:nvSpPr>
        <p:spPr>
          <a:ln/>
        </p:spPr>
        <p:txBody>
          <a:bodyPr/>
          <a:lstStyle>
            <a:lvl1pPr>
              <a:defRPr/>
            </a:lvl1pPr>
          </a:lstStyle>
          <a:p>
            <a:pPr>
              <a:defRPr/>
            </a:pPr>
            <a:fld id="{F1274C45-989E-4267-918C-B5100B06BD2A}" type="slidenum">
              <a:rPr lang="tr-TR"/>
              <a:pPr>
                <a:defRPr/>
              </a:pPr>
              <a:t>‹#›</a:t>
            </a:fld>
            <a:endParaRPr lang="tr-TR"/>
          </a:p>
        </p:txBody>
      </p:sp>
      <p:sp>
        <p:nvSpPr>
          <p:cNvPr id="4" name="Rectangle 28"/>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696124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8"/>
          <p:cNvSpPr>
            <a:spLocks noGrp="1" noChangeArrowheads="1"/>
          </p:cNvSpPr>
          <p:nvPr>
            <p:ph type="dt" sz="half" idx="10"/>
          </p:nvPr>
        </p:nvSpPr>
        <p:spPr>
          <a:ln/>
        </p:spPr>
        <p:txBody>
          <a:bodyPr/>
          <a:lstStyle>
            <a:lvl1pPr>
              <a:defRPr/>
            </a:lvl1pPr>
          </a:lstStyle>
          <a:p>
            <a:pPr>
              <a:defRPr/>
            </a:pPr>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E9CCFB32-DEC5-49C6-A051-DAF08899680B}" type="slidenum">
              <a:rPr lang="tr-TR"/>
              <a:pPr>
                <a:defRPr/>
              </a:pPr>
              <a:t>‹#›</a:t>
            </a:fld>
            <a:endParaRPr lang="tr-TR"/>
          </a:p>
        </p:txBody>
      </p:sp>
    </p:spTree>
    <p:extLst>
      <p:ext uri="{BB962C8B-B14F-4D97-AF65-F5344CB8AC3E}">
        <p14:creationId xmlns:p14="http://schemas.microsoft.com/office/powerpoint/2010/main" val="27920932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8"/>
          <p:cNvSpPr>
            <a:spLocks noGrp="1" noChangeArrowheads="1"/>
          </p:cNvSpPr>
          <p:nvPr>
            <p:ph type="dt" sz="half" idx="10"/>
          </p:nvPr>
        </p:nvSpPr>
        <p:spPr>
          <a:ln/>
        </p:spPr>
        <p:txBody>
          <a:bodyPr/>
          <a:lstStyle>
            <a:lvl1pPr>
              <a:defRPr/>
            </a:lvl1pPr>
          </a:lstStyle>
          <a:p>
            <a:pPr>
              <a:defRPr/>
            </a:pPr>
            <a:endParaRPr lang="tr-TR"/>
          </a:p>
        </p:txBody>
      </p:sp>
      <p:sp>
        <p:nvSpPr>
          <p:cNvPr id="6" name="Rectangle 69"/>
          <p:cNvSpPr>
            <a:spLocks noGrp="1" noChangeArrowheads="1"/>
          </p:cNvSpPr>
          <p:nvPr>
            <p:ph type="ftr" sz="quarter" idx="11"/>
          </p:nvPr>
        </p:nvSpPr>
        <p:spPr>
          <a:ln/>
        </p:spPr>
        <p:txBody>
          <a:bodyPr/>
          <a:lstStyle>
            <a:lvl1pPr>
              <a:defRPr/>
            </a:lvl1pPr>
          </a:lstStyle>
          <a:p>
            <a:pPr>
              <a:defRPr/>
            </a:pPr>
            <a:endParaRPr lang="tr-TR"/>
          </a:p>
        </p:txBody>
      </p:sp>
      <p:sp>
        <p:nvSpPr>
          <p:cNvPr id="7" name="Rectangle 70"/>
          <p:cNvSpPr>
            <a:spLocks noGrp="1" noChangeArrowheads="1"/>
          </p:cNvSpPr>
          <p:nvPr>
            <p:ph type="sldNum" sz="quarter" idx="12"/>
          </p:nvPr>
        </p:nvSpPr>
        <p:spPr>
          <a:ln/>
        </p:spPr>
        <p:txBody>
          <a:bodyPr/>
          <a:lstStyle>
            <a:lvl1pPr>
              <a:defRPr/>
            </a:lvl1pPr>
          </a:lstStyle>
          <a:p>
            <a:pPr>
              <a:defRPr/>
            </a:pPr>
            <a:fld id="{12E402C8-4E29-4D5D-B68E-77F72847017C}" type="slidenum">
              <a:rPr lang="tr-TR"/>
              <a:pPr>
                <a:defRPr/>
              </a:pPr>
              <a:t>‹#›</a:t>
            </a:fld>
            <a:endParaRPr lang="tr-TR"/>
          </a:p>
        </p:txBody>
      </p:sp>
    </p:spTree>
    <p:extLst>
      <p:ext uri="{BB962C8B-B14F-4D97-AF65-F5344CB8AC3E}">
        <p14:creationId xmlns:p14="http://schemas.microsoft.com/office/powerpoint/2010/main" val="22559644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8"/>
          <p:cNvSpPr>
            <a:spLocks noGrp="1" noChangeArrowheads="1"/>
          </p:cNvSpPr>
          <p:nvPr>
            <p:ph type="dt" sz="half" idx="10"/>
          </p:nvPr>
        </p:nvSpPr>
        <p:spPr>
          <a:ln/>
        </p:spPr>
        <p:txBody>
          <a:bodyPr/>
          <a:lstStyle>
            <a:lvl1pPr>
              <a:defRPr/>
            </a:lvl1pPr>
          </a:lstStyle>
          <a:p>
            <a:pPr>
              <a:defRPr/>
            </a:pPr>
            <a:endParaRPr lang="tr-TR"/>
          </a:p>
        </p:txBody>
      </p:sp>
      <p:sp>
        <p:nvSpPr>
          <p:cNvPr id="8" name="Rectangle 69"/>
          <p:cNvSpPr>
            <a:spLocks noGrp="1" noChangeArrowheads="1"/>
          </p:cNvSpPr>
          <p:nvPr>
            <p:ph type="ftr" sz="quarter" idx="11"/>
          </p:nvPr>
        </p:nvSpPr>
        <p:spPr>
          <a:ln/>
        </p:spPr>
        <p:txBody>
          <a:bodyPr/>
          <a:lstStyle>
            <a:lvl1pPr>
              <a:defRPr/>
            </a:lvl1pPr>
          </a:lstStyle>
          <a:p>
            <a:pPr>
              <a:defRPr/>
            </a:pPr>
            <a:endParaRPr lang="tr-TR"/>
          </a:p>
        </p:txBody>
      </p:sp>
      <p:sp>
        <p:nvSpPr>
          <p:cNvPr id="9" name="Rectangle 70"/>
          <p:cNvSpPr>
            <a:spLocks noGrp="1" noChangeArrowheads="1"/>
          </p:cNvSpPr>
          <p:nvPr>
            <p:ph type="sldNum" sz="quarter" idx="12"/>
          </p:nvPr>
        </p:nvSpPr>
        <p:spPr>
          <a:ln/>
        </p:spPr>
        <p:txBody>
          <a:bodyPr/>
          <a:lstStyle>
            <a:lvl1pPr>
              <a:defRPr/>
            </a:lvl1pPr>
          </a:lstStyle>
          <a:p>
            <a:pPr>
              <a:defRPr/>
            </a:pPr>
            <a:fld id="{EA331025-3EBD-4486-9EED-A29776514C29}" type="slidenum">
              <a:rPr lang="tr-TR"/>
              <a:pPr>
                <a:defRPr/>
              </a:pPr>
              <a:t>‹#›</a:t>
            </a:fld>
            <a:endParaRPr lang="tr-TR"/>
          </a:p>
        </p:txBody>
      </p:sp>
    </p:spTree>
    <p:extLst>
      <p:ext uri="{BB962C8B-B14F-4D97-AF65-F5344CB8AC3E}">
        <p14:creationId xmlns:p14="http://schemas.microsoft.com/office/powerpoint/2010/main" val="2620074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68"/>
          <p:cNvSpPr>
            <a:spLocks noGrp="1" noChangeArrowheads="1"/>
          </p:cNvSpPr>
          <p:nvPr>
            <p:ph type="dt" sz="half" idx="10"/>
          </p:nvPr>
        </p:nvSpPr>
        <p:spPr>
          <a:ln/>
        </p:spPr>
        <p:txBody>
          <a:bodyPr/>
          <a:lstStyle>
            <a:lvl1pPr>
              <a:defRPr/>
            </a:lvl1pPr>
          </a:lstStyle>
          <a:p>
            <a:pPr>
              <a:defRPr/>
            </a:pPr>
            <a:endParaRPr lang="tr-TR"/>
          </a:p>
        </p:txBody>
      </p:sp>
      <p:sp>
        <p:nvSpPr>
          <p:cNvPr id="4" name="Rectangle 69"/>
          <p:cNvSpPr>
            <a:spLocks noGrp="1" noChangeArrowheads="1"/>
          </p:cNvSpPr>
          <p:nvPr>
            <p:ph type="ftr" sz="quarter" idx="11"/>
          </p:nvPr>
        </p:nvSpPr>
        <p:spPr>
          <a:ln/>
        </p:spPr>
        <p:txBody>
          <a:bodyPr/>
          <a:lstStyle>
            <a:lvl1pPr>
              <a:defRPr/>
            </a:lvl1pPr>
          </a:lstStyle>
          <a:p>
            <a:pPr>
              <a:defRPr/>
            </a:pPr>
            <a:endParaRPr lang="tr-TR"/>
          </a:p>
        </p:txBody>
      </p:sp>
      <p:sp>
        <p:nvSpPr>
          <p:cNvPr id="5" name="Rectangle 70"/>
          <p:cNvSpPr>
            <a:spLocks noGrp="1" noChangeArrowheads="1"/>
          </p:cNvSpPr>
          <p:nvPr>
            <p:ph type="sldNum" sz="quarter" idx="12"/>
          </p:nvPr>
        </p:nvSpPr>
        <p:spPr>
          <a:ln/>
        </p:spPr>
        <p:txBody>
          <a:bodyPr/>
          <a:lstStyle>
            <a:lvl1pPr>
              <a:defRPr/>
            </a:lvl1pPr>
          </a:lstStyle>
          <a:p>
            <a:pPr>
              <a:defRPr/>
            </a:pPr>
            <a:fld id="{5F2E59CD-59C8-4177-BA26-158E6A15D559}" type="slidenum">
              <a:rPr lang="tr-TR"/>
              <a:pPr>
                <a:defRPr/>
              </a:pPr>
              <a:t>‹#›</a:t>
            </a:fld>
            <a:endParaRPr lang="tr-TR"/>
          </a:p>
        </p:txBody>
      </p:sp>
    </p:spTree>
    <p:extLst>
      <p:ext uri="{BB962C8B-B14F-4D97-AF65-F5344CB8AC3E}">
        <p14:creationId xmlns:p14="http://schemas.microsoft.com/office/powerpoint/2010/main" val="21660048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tr-TR"/>
          </a:p>
        </p:txBody>
      </p:sp>
      <p:sp>
        <p:nvSpPr>
          <p:cNvPr id="3" name="Rectangle 69"/>
          <p:cNvSpPr>
            <a:spLocks noGrp="1" noChangeArrowheads="1"/>
          </p:cNvSpPr>
          <p:nvPr>
            <p:ph type="ftr" sz="quarter" idx="11"/>
          </p:nvPr>
        </p:nvSpPr>
        <p:spPr>
          <a:ln/>
        </p:spPr>
        <p:txBody>
          <a:bodyPr/>
          <a:lstStyle>
            <a:lvl1pPr>
              <a:defRPr/>
            </a:lvl1pPr>
          </a:lstStyle>
          <a:p>
            <a:pPr>
              <a:defRPr/>
            </a:pPr>
            <a:endParaRPr lang="tr-TR"/>
          </a:p>
        </p:txBody>
      </p:sp>
      <p:sp>
        <p:nvSpPr>
          <p:cNvPr id="4" name="Rectangle 70"/>
          <p:cNvSpPr>
            <a:spLocks noGrp="1" noChangeArrowheads="1"/>
          </p:cNvSpPr>
          <p:nvPr>
            <p:ph type="sldNum" sz="quarter" idx="12"/>
          </p:nvPr>
        </p:nvSpPr>
        <p:spPr>
          <a:ln/>
        </p:spPr>
        <p:txBody>
          <a:bodyPr/>
          <a:lstStyle>
            <a:lvl1pPr>
              <a:defRPr/>
            </a:lvl1pPr>
          </a:lstStyle>
          <a:p>
            <a:pPr>
              <a:defRPr/>
            </a:pPr>
            <a:fld id="{8669B08E-3487-4F73-8D70-C280951CB5F8}" type="slidenum">
              <a:rPr lang="tr-TR"/>
              <a:pPr>
                <a:defRPr/>
              </a:pPr>
              <a:t>‹#›</a:t>
            </a:fld>
            <a:endParaRPr lang="tr-TR"/>
          </a:p>
        </p:txBody>
      </p:sp>
    </p:spTree>
    <p:extLst>
      <p:ext uri="{BB962C8B-B14F-4D97-AF65-F5344CB8AC3E}">
        <p14:creationId xmlns:p14="http://schemas.microsoft.com/office/powerpoint/2010/main" val="13733338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8"/>
          <p:cNvSpPr>
            <a:spLocks noGrp="1" noChangeArrowheads="1"/>
          </p:cNvSpPr>
          <p:nvPr>
            <p:ph type="dt" sz="half" idx="10"/>
          </p:nvPr>
        </p:nvSpPr>
        <p:spPr>
          <a:ln/>
        </p:spPr>
        <p:txBody>
          <a:bodyPr/>
          <a:lstStyle>
            <a:lvl1pPr>
              <a:defRPr/>
            </a:lvl1pPr>
          </a:lstStyle>
          <a:p>
            <a:pPr>
              <a:defRPr/>
            </a:pPr>
            <a:endParaRPr lang="tr-TR"/>
          </a:p>
        </p:txBody>
      </p:sp>
      <p:sp>
        <p:nvSpPr>
          <p:cNvPr id="6" name="Rectangle 69"/>
          <p:cNvSpPr>
            <a:spLocks noGrp="1" noChangeArrowheads="1"/>
          </p:cNvSpPr>
          <p:nvPr>
            <p:ph type="ftr" sz="quarter" idx="11"/>
          </p:nvPr>
        </p:nvSpPr>
        <p:spPr>
          <a:ln/>
        </p:spPr>
        <p:txBody>
          <a:bodyPr/>
          <a:lstStyle>
            <a:lvl1pPr>
              <a:defRPr/>
            </a:lvl1pPr>
          </a:lstStyle>
          <a:p>
            <a:pPr>
              <a:defRPr/>
            </a:pPr>
            <a:endParaRPr lang="tr-TR"/>
          </a:p>
        </p:txBody>
      </p:sp>
      <p:sp>
        <p:nvSpPr>
          <p:cNvPr id="7" name="Rectangle 70"/>
          <p:cNvSpPr>
            <a:spLocks noGrp="1" noChangeArrowheads="1"/>
          </p:cNvSpPr>
          <p:nvPr>
            <p:ph type="sldNum" sz="quarter" idx="12"/>
          </p:nvPr>
        </p:nvSpPr>
        <p:spPr>
          <a:ln/>
        </p:spPr>
        <p:txBody>
          <a:bodyPr/>
          <a:lstStyle>
            <a:lvl1pPr>
              <a:defRPr/>
            </a:lvl1pPr>
          </a:lstStyle>
          <a:p>
            <a:pPr>
              <a:defRPr/>
            </a:pPr>
            <a:fld id="{B6D44DD2-420C-46FA-B2CF-F0058A405E69}" type="slidenum">
              <a:rPr lang="tr-TR"/>
              <a:pPr>
                <a:defRPr/>
              </a:pPr>
              <a:t>‹#›</a:t>
            </a:fld>
            <a:endParaRPr lang="tr-TR"/>
          </a:p>
        </p:txBody>
      </p:sp>
    </p:spTree>
    <p:extLst>
      <p:ext uri="{BB962C8B-B14F-4D97-AF65-F5344CB8AC3E}">
        <p14:creationId xmlns:p14="http://schemas.microsoft.com/office/powerpoint/2010/main" val="225832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8"/>
          <p:cNvSpPr>
            <a:spLocks noGrp="1" noChangeArrowheads="1"/>
          </p:cNvSpPr>
          <p:nvPr>
            <p:ph type="dt" sz="half" idx="10"/>
          </p:nvPr>
        </p:nvSpPr>
        <p:spPr>
          <a:ln/>
        </p:spPr>
        <p:txBody>
          <a:bodyPr/>
          <a:lstStyle>
            <a:lvl1pPr>
              <a:defRPr/>
            </a:lvl1pPr>
          </a:lstStyle>
          <a:p>
            <a:pPr>
              <a:defRPr/>
            </a:pPr>
            <a:endParaRPr lang="tr-TR"/>
          </a:p>
        </p:txBody>
      </p:sp>
      <p:sp>
        <p:nvSpPr>
          <p:cNvPr id="6" name="Rectangle 69"/>
          <p:cNvSpPr>
            <a:spLocks noGrp="1" noChangeArrowheads="1"/>
          </p:cNvSpPr>
          <p:nvPr>
            <p:ph type="ftr" sz="quarter" idx="11"/>
          </p:nvPr>
        </p:nvSpPr>
        <p:spPr>
          <a:ln/>
        </p:spPr>
        <p:txBody>
          <a:bodyPr/>
          <a:lstStyle>
            <a:lvl1pPr>
              <a:defRPr/>
            </a:lvl1pPr>
          </a:lstStyle>
          <a:p>
            <a:pPr>
              <a:defRPr/>
            </a:pPr>
            <a:endParaRPr lang="tr-TR"/>
          </a:p>
        </p:txBody>
      </p:sp>
      <p:sp>
        <p:nvSpPr>
          <p:cNvPr id="7" name="Rectangle 70"/>
          <p:cNvSpPr>
            <a:spLocks noGrp="1" noChangeArrowheads="1"/>
          </p:cNvSpPr>
          <p:nvPr>
            <p:ph type="sldNum" sz="quarter" idx="12"/>
          </p:nvPr>
        </p:nvSpPr>
        <p:spPr>
          <a:ln/>
        </p:spPr>
        <p:txBody>
          <a:bodyPr/>
          <a:lstStyle>
            <a:lvl1pPr>
              <a:defRPr/>
            </a:lvl1pPr>
          </a:lstStyle>
          <a:p>
            <a:pPr>
              <a:defRPr/>
            </a:pPr>
            <a:fld id="{CFFECED7-105E-420B-8442-DEF9DC26D4DC}" type="slidenum">
              <a:rPr lang="tr-TR"/>
              <a:pPr>
                <a:defRPr/>
              </a:pPr>
              <a:t>‹#›</a:t>
            </a:fld>
            <a:endParaRPr lang="tr-TR"/>
          </a:p>
        </p:txBody>
      </p:sp>
    </p:spTree>
    <p:extLst>
      <p:ext uri="{BB962C8B-B14F-4D97-AF65-F5344CB8AC3E}">
        <p14:creationId xmlns:p14="http://schemas.microsoft.com/office/powerpoint/2010/main" val="9926285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8"/>
          <p:cNvSpPr>
            <a:spLocks noGrp="1" noChangeArrowheads="1"/>
          </p:cNvSpPr>
          <p:nvPr>
            <p:ph type="dt" sz="half" idx="10"/>
          </p:nvPr>
        </p:nvSpPr>
        <p:spPr>
          <a:ln/>
        </p:spPr>
        <p:txBody>
          <a:bodyPr/>
          <a:lstStyle>
            <a:lvl1pPr>
              <a:defRPr/>
            </a:lvl1pPr>
          </a:lstStyle>
          <a:p>
            <a:pPr>
              <a:defRPr/>
            </a:pPr>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6E193273-400D-4A93-A8C5-F3894E83EA9A}" type="slidenum">
              <a:rPr lang="tr-TR"/>
              <a:pPr>
                <a:defRPr/>
              </a:pPr>
              <a:t>‹#›</a:t>
            </a:fld>
            <a:endParaRPr lang="tr-TR"/>
          </a:p>
        </p:txBody>
      </p:sp>
    </p:spTree>
    <p:extLst>
      <p:ext uri="{BB962C8B-B14F-4D97-AF65-F5344CB8AC3E}">
        <p14:creationId xmlns:p14="http://schemas.microsoft.com/office/powerpoint/2010/main" val="2888067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6225" y="273050"/>
            <a:ext cx="2055813" cy="582295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5613" y="273050"/>
            <a:ext cx="6018212" cy="58229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8"/>
          <p:cNvSpPr>
            <a:spLocks noGrp="1" noChangeArrowheads="1"/>
          </p:cNvSpPr>
          <p:nvPr>
            <p:ph type="dt" sz="half" idx="10"/>
          </p:nvPr>
        </p:nvSpPr>
        <p:spPr>
          <a:ln/>
        </p:spPr>
        <p:txBody>
          <a:bodyPr/>
          <a:lstStyle>
            <a:lvl1pPr>
              <a:defRPr/>
            </a:lvl1pPr>
          </a:lstStyle>
          <a:p>
            <a:pPr>
              <a:defRPr/>
            </a:pPr>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6628DD03-D322-4971-A825-C503DC416A2F}" type="slidenum">
              <a:rPr lang="tr-TR"/>
              <a:pPr>
                <a:defRPr/>
              </a:pPr>
              <a:t>‹#›</a:t>
            </a:fld>
            <a:endParaRPr lang="tr-TR"/>
          </a:p>
        </p:txBody>
      </p:sp>
    </p:spTree>
    <p:extLst>
      <p:ext uri="{BB962C8B-B14F-4D97-AF65-F5344CB8AC3E}">
        <p14:creationId xmlns:p14="http://schemas.microsoft.com/office/powerpoint/2010/main" val="34685686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5613" y="273050"/>
            <a:ext cx="8226425"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5613" y="1598613"/>
            <a:ext cx="4037012" cy="44973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5025" y="1598613"/>
            <a:ext cx="4037013" cy="44973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8"/>
          <p:cNvSpPr>
            <a:spLocks noGrp="1" noChangeArrowheads="1"/>
          </p:cNvSpPr>
          <p:nvPr>
            <p:ph type="dt" sz="half" idx="10"/>
          </p:nvPr>
        </p:nvSpPr>
        <p:spPr>
          <a:ln/>
        </p:spPr>
        <p:txBody>
          <a:bodyPr/>
          <a:lstStyle>
            <a:lvl1pPr>
              <a:defRPr/>
            </a:lvl1pPr>
          </a:lstStyle>
          <a:p>
            <a:pPr>
              <a:defRPr/>
            </a:pPr>
            <a:endParaRPr lang="tr-TR"/>
          </a:p>
        </p:txBody>
      </p:sp>
      <p:sp>
        <p:nvSpPr>
          <p:cNvPr id="6" name="Rectangle 69"/>
          <p:cNvSpPr>
            <a:spLocks noGrp="1" noChangeArrowheads="1"/>
          </p:cNvSpPr>
          <p:nvPr>
            <p:ph type="ftr" sz="quarter" idx="11"/>
          </p:nvPr>
        </p:nvSpPr>
        <p:spPr>
          <a:ln/>
        </p:spPr>
        <p:txBody>
          <a:bodyPr/>
          <a:lstStyle>
            <a:lvl1pPr>
              <a:defRPr/>
            </a:lvl1pPr>
          </a:lstStyle>
          <a:p>
            <a:pPr>
              <a:defRPr/>
            </a:pPr>
            <a:endParaRPr lang="tr-TR"/>
          </a:p>
        </p:txBody>
      </p:sp>
      <p:sp>
        <p:nvSpPr>
          <p:cNvPr id="7" name="Rectangle 70"/>
          <p:cNvSpPr>
            <a:spLocks noGrp="1" noChangeArrowheads="1"/>
          </p:cNvSpPr>
          <p:nvPr>
            <p:ph type="sldNum" sz="quarter" idx="12"/>
          </p:nvPr>
        </p:nvSpPr>
        <p:spPr>
          <a:ln/>
        </p:spPr>
        <p:txBody>
          <a:bodyPr/>
          <a:lstStyle>
            <a:lvl1pPr>
              <a:defRPr/>
            </a:lvl1pPr>
          </a:lstStyle>
          <a:p>
            <a:pPr>
              <a:defRPr/>
            </a:pPr>
            <a:fld id="{FF10BCB6-34D8-4823-87F6-01E3179F8EA1}" type="slidenum">
              <a:rPr lang="tr-TR"/>
              <a:pPr>
                <a:defRPr/>
              </a:pPr>
              <a:t>‹#›</a:t>
            </a:fld>
            <a:endParaRPr lang="tr-TR"/>
          </a:p>
        </p:txBody>
      </p:sp>
    </p:spTree>
    <p:extLst>
      <p:ext uri="{BB962C8B-B14F-4D97-AF65-F5344CB8AC3E}">
        <p14:creationId xmlns:p14="http://schemas.microsoft.com/office/powerpoint/2010/main" val="191456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p>
        </p:txBody>
      </p:sp>
      <p:sp>
        <p:nvSpPr>
          <p:cNvPr id="6" name="Rectangle 27"/>
          <p:cNvSpPr>
            <a:spLocks noGrp="1" noChangeArrowheads="1"/>
          </p:cNvSpPr>
          <p:nvPr>
            <p:ph type="sldNum" sz="quarter" idx="11"/>
          </p:nvPr>
        </p:nvSpPr>
        <p:spPr>
          <a:ln/>
        </p:spPr>
        <p:txBody>
          <a:bodyPr/>
          <a:lstStyle>
            <a:lvl1pPr>
              <a:defRPr/>
            </a:lvl1pPr>
          </a:lstStyle>
          <a:p>
            <a:pPr>
              <a:defRPr/>
            </a:pPr>
            <a:fld id="{9E4ADD1A-6A29-4B2E-9F1F-C5323A89E93A}" type="slidenum">
              <a:rPr lang="tr-TR"/>
              <a:pPr>
                <a:defRPr/>
              </a:pPr>
              <a:t>‹#›</a:t>
            </a:fld>
            <a:endParaRPr 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6933645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4"/>
            <p:cNvSpPr>
              <a:spLocks/>
            </p:cNvSpPr>
            <p:nvPr/>
          </p:nvSpPr>
          <p:spPr bwMode="ltGray">
            <a:xfrm>
              <a:off x="528" y="2400"/>
              <a:ext cx="5232" cy="1920"/>
            </a:xfrm>
            <a:custGeom>
              <a:avLst/>
              <a:gdLst>
                <a:gd name="T0" fmla="*/ 0 w 4897"/>
                <a:gd name="T1" fmla="*/ 0 h 2182"/>
                <a:gd name="T2" fmla="*/ 0 w 4897"/>
                <a:gd name="T3" fmla="*/ 1920 h 2182"/>
                <a:gd name="T4" fmla="*/ 5232 w 4897"/>
                <a:gd name="T5" fmla="*/ 1920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grpSp>
      <p:sp>
        <p:nvSpPr>
          <p:cNvPr id="67593"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tr-TR" noProof="0" smtClean="0"/>
              <a:t>Asıl başlık stili için tıklatın</a:t>
            </a:r>
          </a:p>
        </p:txBody>
      </p:sp>
      <p:sp>
        <p:nvSpPr>
          <p:cNvPr id="6759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tr-TR" noProof="0" smtClean="0"/>
              <a:t>Asıl alt başlık stilini düzenlemek için tıklatın</a:t>
            </a:r>
          </a:p>
        </p:txBody>
      </p:sp>
      <p:sp>
        <p:nvSpPr>
          <p:cNvPr id="11" name="Rectangle 11"/>
          <p:cNvSpPr>
            <a:spLocks noGrp="1" noChangeArrowheads="1"/>
          </p:cNvSpPr>
          <p:nvPr>
            <p:ph type="dt" sz="quarter" idx="10"/>
          </p:nvPr>
        </p:nvSpPr>
        <p:spPr>
          <a:xfrm>
            <a:off x="990600" y="6245225"/>
            <a:ext cx="1901825" cy="476250"/>
          </a:xfrm>
        </p:spPr>
        <p:txBody>
          <a:bodyPr/>
          <a:lstStyle>
            <a:lvl1pPr>
              <a:defRPr smtClean="0"/>
            </a:lvl1pPr>
          </a:lstStyle>
          <a:p>
            <a:pPr>
              <a:defRPr/>
            </a:pPr>
            <a:endParaRPr lang="tr-TR"/>
          </a:p>
        </p:txBody>
      </p:sp>
      <p:sp>
        <p:nvSpPr>
          <p:cNvPr id="12" name="Rectangle 12"/>
          <p:cNvSpPr>
            <a:spLocks noGrp="1" noChangeArrowheads="1"/>
          </p:cNvSpPr>
          <p:nvPr>
            <p:ph type="ftr" sz="quarter" idx="11"/>
          </p:nvPr>
        </p:nvSpPr>
        <p:spPr>
          <a:xfrm>
            <a:off x="3468688" y="6245225"/>
            <a:ext cx="2895600" cy="476250"/>
          </a:xfrm>
        </p:spPr>
        <p:txBody>
          <a:bodyPr/>
          <a:lstStyle>
            <a:lvl1pPr>
              <a:defRPr smtClean="0"/>
            </a:lvl1pPr>
          </a:lstStyle>
          <a:p>
            <a:pPr>
              <a:defRPr/>
            </a:pPr>
            <a:endParaRPr lang="tr-TR"/>
          </a:p>
        </p:txBody>
      </p:sp>
      <p:sp>
        <p:nvSpPr>
          <p:cNvPr id="13" name="Rectangle 13"/>
          <p:cNvSpPr>
            <a:spLocks noGrp="1" noChangeArrowheads="1"/>
          </p:cNvSpPr>
          <p:nvPr>
            <p:ph type="sldNum" sz="quarter" idx="12"/>
          </p:nvPr>
        </p:nvSpPr>
        <p:spPr/>
        <p:txBody>
          <a:bodyPr/>
          <a:lstStyle>
            <a:lvl1pPr>
              <a:defRPr smtClean="0"/>
            </a:lvl1pPr>
          </a:lstStyle>
          <a:p>
            <a:pPr>
              <a:defRPr/>
            </a:pPr>
            <a:fld id="{5C87A065-6DE5-482B-B59D-F168080E8966}" type="slidenum">
              <a:rPr lang="tr-TR"/>
              <a:pPr>
                <a:defRPr/>
              </a:pPr>
              <a:t>‹#›</a:t>
            </a:fld>
            <a:endParaRPr lang="tr-TR"/>
          </a:p>
        </p:txBody>
      </p:sp>
    </p:spTree>
    <p:extLst>
      <p:ext uri="{BB962C8B-B14F-4D97-AF65-F5344CB8AC3E}">
        <p14:creationId xmlns:p14="http://schemas.microsoft.com/office/powerpoint/2010/main" val="28264515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A5420107-FFF6-4D27-B51F-8C463E36F175}" type="slidenum">
              <a:rPr lang="tr-TR"/>
              <a:pPr>
                <a:defRPr/>
              </a:pPr>
              <a:t>‹#›</a:t>
            </a:fld>
            <a:endParaRPr lang="tr-TR"/>
          </a:p>
        </p:txBody>
      </p:sp>
    </p:spTree>
    <p:extLst>
      <p:ext uri="{BB962C8B-B14F-4D97-AF65-F5344CB8AC3E}">
        <p14:creationId xmlns:p14="http://schemas.microsoft.com/office/powerpoint/2010/main" val="5702193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FC0ACEAC-2126-4FA1-8B3B-74FE593E28BF}" type="slidenum">
              <a:rPr lang="tr-TR"/>
              <a:pPr>
                <a:defRPr/>
              </a:pPr>
              <a:t>‹#›</a:t>
            </a:fld>
            <a:endParaRPr lang="tr-TR"/>
          </a:p>
        </p:txBody>
      </p:sp>
    </p:spTree>
    <p:extLst>
      <p:ext uri="{BB962C8B-B14F-4D97-AF65-F5344CB8AC3E}">
        <p14:creationId xmlns:p14="http://schemas.microsoft.com/office/powerpoint/2010/main" val="26980482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59FD703E-D218-4E32-9877-1FB8EF65DA2D}" type="slidenum">
              <a:rPr lang="tr-TR"/>
              <a:pPr>
                <a:defRPr/>
              </a:pPr>
              <a:t>‹#›</a:t>
            </a:fld>
            <a:endParaRPr lang="tr-TR"/>
          </a:p>
        </p:txBody>
      </p:sp>
    </p:spTree>
    <p:extLst>
      <p:ext uri="{BB962C8B-B14F-4D97-AF65-F5344CB8AC3E}">
        <p14:creationId xmlns:p14="http://schemas.microsoft.com/office/powerpoint/2010/main" val="27729236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endParaRPr lang="tr-TR"/>
          </a:p>
        </p:txBody>
      </p:sp>
      <p:sp>
        <p:nvSpPr>
          <p:cNvPr id="8" name="Rectangle 12"/>
          <p:cNvSpPr>
            <a:spLocks noGrp="1" noChangeArrowheads="1"/>
          </p:cNvSpPr>
          <p:nvPr>
            <p:ph type="ftr" sz="quarter" idx="11"/>
          </p:nvPr>
        </p:nvSpPr>
        <p:spPr>
          <a:ln/>
        </p:spPr>
        <p:txBody>
          <a:bodyPr/>
          <a:lstStyle>
            <a:lvl1pPr>
              <a:defRPr/>
            </a:lvl1pPr>
          </a:lstStyle>
          <a:p>
            <a:pPr>
              <a:defRPr/>
            </a:pPr>
            <a:endParaRPr lang="tr-TR"/>
          </a:p>
        </p:txBody>
      </p:sp>
      <p:sp>
        <p:nvSpPr>
          <p:cNvPr id="9" name="Rectangle 13"/>
          <p:cNvSpPr>
            <a:spLocks noGrp="1" noChangeArrowheads="1"/>
          </p:cNvSpPr>
          <p:nvPr>
            <p:ph type="sldNum" sz="quarter" idx="12"/>
          </p:nvPr>
        </p:nvSpPr>
        <p:spPr>
          <a:ln/>
        </p:spPr>
        <p:txBody>
          <a:bodyPr/>
          <a:lstStyle>
            <a:lvl1pPr>
              <a:defRPr/>
            </a:lvl1pPr>
          </a:lstStyle>
          <a:p>
            <a:pPr>
              <a:defRPr/>
            </a:pPr>
            <a:fld id="{520F957C-08DC-43E3-BAB5-DFE7890507DE}" type="slidenum">
              <a:rPr lang="tr-TR"/>
              <a:pPr>
                <a:defRPr/>
              </a:pPr>
              <a:t>‹#›</a:t>
            </a:fld>
            <a:endParaRPr lang="tr-TR"/>
          </a:p>
        </p:txBody>
      </p:sp>
    </p:spTree>
    <p:extLst>
      <p:ext uri="{BB962C8B-B14F-4D97-AF65-F5344CB8AC3E}">
        <p14:creationId xmlns:p14="http://schemas.microsoft.com/office/powerpoint/2010/main" val="30775437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endParaRPr lang="tr-TR"/>
          </a:p>
        </p:txBody>
      </p:sp>
      <p:sp>
        <p:nvSpPr>
          <p:cNvPr id="4" name="Rectangle 12"/>
          <p:cNvSpPr>
            <a:spLocks noGrp="1" noChangeArrowheads="1"/>
          </p:cNvSpPr>
          <p:nvPr>
            <p:ph type="ftr" sz="quarter" idx="11"/>
          </p:nvPr>
        </p:nvSpPr>
        <p:spPr>
          <a:ln/>
        </p:spPr>
        <p:txBody>
          <a:bodyPr/>
          <a:lstStyle>
            <a:lvl1pPr>
              <a:defRPr/>
            </a:lvl1pPr>
          </a:lstStyle>
          <a:p>
            <a:pPr>
              <a:defRPr/>
            </a:pPr>
            <a:endParaRPr lang="tr-TR"/>
          </a:p>
        </p:txBody>
      </p:sp>
      <p:sp>
        <p:nvSpPr>
          <p:cNvPr id="5" name="Rectangle 13"/>
          <p:cNvSpPr>
            <a:spLocks noGrp="1" noChangeArrowheads="1"/>
          </p:cNvSpPr>
          <p:nvPr>
            <p:ph type="sldNum" sz="quarter" idx="12"/>
          </p:nvPr>
        </p:nvSpPr>
        <p:spPr>
          <a:ln/>
        </p:spPr>
        <p:txBody>
          <a:bodyPr/>
          <a:lstStyle>
            <a:lvl1pPr>
              <a:defRPr/>
            </a:lvl1pPr>
          </a:lstStyle>
          <a:p>
            <a:pPr>
              <a:defRPr/>
            </a:pPr>
            <a:fld id="{A75DC557-5464-40E5-962C-0A94690BC499}" type="slidenum">
              <a:rPr lang="tr-TR"/>
              <a:pPr>
                <a:defRPr/>
              </a:pPr>
              <a:t>‹#›</a:t>
            </a:fld>
            <a:endParaRPr lang="tr-TR"/>
          </a:p>
        </p:txBody>
      </p:sp>
    </p:spTree>
    <p:extLst>
      <p:ext uri="{BB962C8B-B14F-4D97-AF65-F5344CB8AC3E}">
        <p14:creationId xmlns:p14="http://schemas.microsoft.com/office/powerpoint/2010/main" val="38320440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tr-TR"/>
          </a:p>
        </p:txBody>
      </p:sp>
      <p:sp>
        <p:nvSpPr>
          <p:cNvPr id="3" name="Rectangle 12"/>
          <p:cNvSpPr>
            <a:spLocks noGrp="1" noChangeArrowheads="1"/>
          </p:cNvSpPr>
          <p:nvPr>
            <p:ph type="ftr" sz="quarter" idx="11"/>
          </p:nvPr>
        </p:nvSpPr>
        <p:spPr>
          <a:ln/>
        </p:spPr>
        <p:txBody>
          <a:bodyPr/>
          <a:lstStyle>
            <a:lvl1pPr>
              <a:defRPr/>
            </a:lvl1pPr>
          </a:lstStyle>
          <a:p>
            <a:pPr>
              <a:defRPr/>
            </a:pPr>
            <a:endParaRPr lang="tr-TR"/>
          </a:p>
        </p:txBody>
      </p:sp>
      <p:sp>
        <p:nvSpPr>
          <p:cNvPr id="4" name="Rectangle 13"/>
          <p:cNvSpPr>
            <a:spLocks noGrp="1" noChangeArrowheads="1"/>
          </p:cNvSpPr>
          <p:nvPr>
            <p:ph type="sldNum" sz="quarter" idx="12"/>
          </p:nvPr>
        </p:nvSpPr>
        <p:spPr>
          <a:ln/>
        </p:spPr>
        <p:txBody>
          <a:bodyPr/>
          <a:lstStyle>
            <a:lvl1pPr>
              <a:defRPr/>
            </a:lvl1pPr>
          </a:lstStyle>
          <a:p>
            <a:pPr>
              <a:defRPr/>
            </a:pPr>
            <a:fld id="{859BE480-D716-4387-AA6E-2ACEA0CC947E}" type="slidenum">
              <a:rPr lang="tr-TR"/>
              <a:pPr>
                <a:defRPr/>
              </a:pPr>
              <a:t>‹#›</a:t>
            </a:fld>
            <a:endParaRPr lang="tr-TR"/>
          </a:p>
        </p:txBody>
      </p:sp>
    </p:spTree>
    <p:extLst>
      <p:ext uri="{BB962C8B-B14F-4D97-AF65-F5344CB8AC3E}">
        <p14:creationId xmlns:p14="http://schemas.microsoft.com/office/powerpoint/2010/main" val="27950213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B591DA39-265E-484D-9ABF-BDBB80113C8A}" type="slidenum">
              <a:rPr lang="tr-TR"/>
              <a:pPr>
                <a:defRPr/>
              </a:pPr>
              <a:t>‹#›</a:t>
            </a:fld>
            <a:endParaRPr lang="tr-TR"/>
          </a:p>
        </p:txBody>
      </p:sp>
    </p:spTree>
    <p:extLst>
      <p:ext uri="{BB962C8B-B14F-4D97-AF65-F5344CB8AC3E}">
        <p14:creationId xmlns:p14="http://schemas.microsoft.com/office/powerpoint/2010/main" val="11815511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9FF183E9-5779-4BD1-8425-DE226C4447B3}" type="slidenum">
              <a:rPr lang="tr-TR"/>
              <a:pPr>
                <a:defRPr/>
              </a:pPr>
              <a:t>‹#›</a:t>
            </a:fld>
            <a:endParaRPr lang="tr-TR"/>
          </a:p>
        </p:txBody>
      </p:sp>
    </p:spTree>
    <p:extLst>
      <p:ext uri="{BB962C8B-B14F-4D97-AF65-F5344CB8AC3E}">
        <p14:creationId xmlns:p14="http://schemas.microsoft.com/office/powerpoint/2010/main" val="17394493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80AF1D81-A9B6-42E0-B7DF-DF4354C8D460}" type="slidenum">
              <a:rPr lang="tr-TR"/>
              <a:pPr>
                <a:defRPr/>
              </a:pPr>
              <a:t>‹#›</a:t>
            </a:fld>
            <a:endParaRPr lang="tr-TR"/>
          </a:p>
        </p:txBody>
      </p:sp>
    </p:spTree>
    <p:extLst>
      <p:ext uri="{BB962C8B-B14F-4D97-AF65-F5344CB8AC3E}">
        <p14:creationId xmlns:p14="http://schemas.microsoft.com/office/powerpoint/2010/main" val="40157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p>
        </p:txBody>
      </p:sp>
      <p:sp>
        <p:nvSpPr>
          <p:cNvPr id="6" name="Rectangle 27"/>
          <p:cNvSpPr>
            <a:spLocks noGrp="1" noChangeArrowheads="1"/>
          </p:cNvSpPr>
          <p:nvPr>
            <p:ph type="sldNum" sz="quarter" idx="11"/>
          </p:nvPr>
        </p:nvSpPr>
        <p:spPr>
          <a:ln/>
        </p:spPr>
        <p:txBody>
          <a:bodyPr/>
          <a:lstStyle>
            <a:lvl1pPr>
              <a:defRPr/>
            </a:lvl1pPr>
          </a:lstStyle>
          <a:p>
            <a:pPr>
              <a:defRPr/>
            </a:pPr>
            <a:fld id="{740D5843-7C2B-4875-8264-4C95F4CC0B4C}" type="slidenum">
              <a:rPr lang="tr-TR"/>
              <a:pPr>
                <a:defRPr/>
              </a:pPr>
              <a:t>‹#›</a:t>
            </a:fld>
            <a:endParaRPr 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4591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8463" y="244475"/>
            <a:ext cx="2097087"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44475"/>
            <a:ext cx="6138863"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989C3CE9-453A-4E53-BC39-1EEAC4992E60}" type="slidenum">
              <a:rPr lang="tr-TR"/>
              <a:pPr>
                <a:defRPr/>
              </a:pPr>
              <a:t>‹#›</a:t>
            </a:fld>
            <a:endParaRPr lang="tr-TR"/>
          </a:p>
        </p:txBody>
      </p:sp>
    </p:spTree>
    <p:extLst>
      <p:ext uri="{BB962C8B-B14F-4D97-AF65-F5344CB8AC3E}">
        <p14:creationId xmlns:p14="http://schemas.microsoft.com/office/powerpoint/2010/main" val="1509097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grpSp>
      <p:sp>
        <p:nvSpPr>
          <p:cNvPr id="88076"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tr-TR" noProof="0" smtClean="0"/>
              <a:t>Asıl başlık stili için tıklatın</a:t>
            </a:r>
          </a:p>
        </p:txBody>
      </p:sp>
      <p:sp>
        <p:nvSpPr>
          <p:cNvPr id="8807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tr-TR" noProof="0" smtClean="0"/>
              <a:t>Asıl alt başlık stilini düzenlemek için tıklatın</a:t>
            </a:r>
          </a:p>
        </p:txBody>
      </p:sp>
      <p:sp>
        <p:nvSpPr>
          <p:cNvPr id="11" name="Rectangle 9"/>
          <p:cNvSpPr>
            <a:spLocks noGrp="1" noChangeArrowheads="1"/>
          </p:cNvSpPr>
          <p:nvPr>
            <p:ph type="dt" sz="half" idx="10"/>
          </p:nvPr>
        </p:nvSpPr>
        <p:spPr/>
        <p:txBody>
          <a:bodyPr/>
          <a:lstStyle>
            <a:lvl1pPr>
              <a:defRPr smtClean="0"/>
            </a:lvl1pPr>
          </a:lstStyle>
          <a:p>
            <a:pPr>
              <a:defRPr/>
            </a:pPr>
            <a:endParaRPr lang="tr-TR"/>
          </a:p>
        </p:txBody>
      </p:sp>
      <p:sp>
        <p:nvSpPr>
          <p:cNvPr id="12" name="Rectangle 10"/>
          <p:cNvSpPr>
            <a:spLocks noGrp="1" noChangeArrowheads="1"/>
          </p:cNvSpPr>
          <p:nvPr>
            <p:ph type="ftr" sz="quarter" idx="11"/>
          </p:nvPr>
        </p:nvSpPr>
        <p:spPr/>
        <p:txBody>
          <a:bodyPr/>
          <a:lstStyle>
            <a:lvl1pPr>
              <a:defRPr smtClean="0"/>
            </a:lvl1pPr>
          </a:lstStyle>
          <a:p>
            <a:pPr>
              <a:defRPr/>
            </a:pPr>
            <a:endParaRPr lang="tr-TR"/>
          </a:p>
        </p:txBody>
      </p:sp>
      <p:sp>
        <p:nvSpPr>
          <p:cNvPr id="13" name="Rectangle 11"/>
          <p:cNvSpPr>
            <a:spLocks noGrp="1" noChangeArrowheads="1"/>
          </p:cNvSpPr>
          <p:nvPr>
            <p:ph type="sldNum" sz="quarter" idx="12"/>
          </p:nvPr>
        </p:nvSpPr>
        <p:spPr/>
        <p:txBody>
          <a:bodyPr/>
          <a:lstStyle>
            <a:lvl1pPr>
              <a:defRPr smtClean="0"/>
            </a:lvl1pPr>
          </a:lstStyle>
          <a:p>
            <a:pPr>
              <a:defRPr/>
            </a:pPr>
            <a:fld id="{32B81677-619D-481E-9B8A-0DAB2CB76929}" type="slidenum">
              <a:rPr lang="tr-TR"/>
              <a:pPr>
                <a:defRPr/>
              </a:pPr>
              <a:t>‹#›</a:t>
            </a:fld>
            <a:endParaRPr lang="tr-TR"/>
          </a:p>
        </p:txBody>
      </p:sp>
    </p:spTree>
    <p:extLst>
      <p:ext uri="{BB962C8B-B14F-4D97-AF65-F5344CB8AC3E}">
        <p14:creationId xmlns:p14="http://schemas.microsoft.com/office/powerpoint/2010/main" val="9178396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9"/>
          <p:cNvSpPr>
            <a:spLocks noGrp="1" noChangeArrowheads="1"/>
          </p:cNvSpPr>
          <p:nvPr>
            <p:ph type="dt" sz="half" idx="10"/>
          </p:nvPr>
        </p:nvSpPr>
        <p:spPr>
          <a:ln/>
        </p:spPr>
        <p:txBody>
          <a:bodyPr/>
          <a:lstStyle>
            <a:lvl1pPr>
              <a:defRPr/>
            </a:lvl1pPr>
          </a:lstStyle>
          <a:p>
            <a:pPr>
              <a:defRPr/>
            </a:pPr>
            <a:endParaRPr lang="tr-TR"/>
          </a:p>
        </p:txBody>
      </p:sp>
      <p:sp>
        <p:nvSpPr>
          <p:cNvPr id="5" name="Rectangle 10"/>
          <p:cNvSpPr>
            <a:spLocks noGrp="1" noChangeArrowheads="1"/>
          </p:cNvSpPr>
          <p:nvPr>
            <p:ph type="ftr" sz="quarter" idx="11"/>
          </p:nvPr>
        </p:nvSpPr>
        <p:spPr>
          <a:ln/>
        </p:spPr>
        <p:txBody>
          <a:bodyPr/>
          <a:lstStyle>
            <a:lvl1pPr>
              <a:defRPr/>
            </a:lvl1pPr>
          </a:lstStyle>
          <a:p>
            <a:pPr>
              <a:defRPr/>
            </a:pPr>
            <a:endParaRPr lang="tr-TR"/>
          </a:p>
        </p:txBody>
      </p:sp>
      <p:sp>
        <p:nvSpPr>
          <p:cNvPr id="6" name="Rectangle 11"/>
          <p:cNvSpPr>
            <a:spLocks noGrp="1" noChangeArrowheads="1"/>
          </p:cNvSpPr>
          <p:nvPr>
            <p:ph type="sldNum" sz="quarter" idx="12"/>
          </p:nvPr>
        </p:nvSpPr>
        <p:spPr>
          <a:ln/>
        </p:spPr>
        <p:txBody>
          <a:bodyPr/>
          <a:lstStyle>
            <a:lvl1pPr>
              <a:defRPr/>
            </a:lvl1pPr>
          </a:lstStyle>
          <a:p>
            <a:pPr>
              <a:defRPr/>
            </a:pPr>
            <a:fld id="{F7B59C04-1ED6-4AE5-A5CC-3B759D3F95CC}" type="slidenum">
              <a:rPr lang="tr-TR"/>
              <a:pPr>
                <a:defRPr/>
              </a:pPr>
              <a:t>‹#›</a:t>
            </a:fld>
            <a:endParaRPr lang="tr-TR"/>
          </a:p>
        </p:txBody>
      </p:sp>
    </p:spTree>
    <p:extLst>
      <p:ext uri="{BB962C8B-B14F-4D97-AF65-F5344CB8AC3E}">
        <p14:creationId xmlns:p14="http://schemas.microsoft.com/office/powerpoint/2010/main" val="24695483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9"/>
          <p:cNvSpPr>
            <a:spLocks noGrp="1" noChangeArrowheads="1"/>
          </p:cNvSpPr>
          <p:nvPr>
            <p:ph type="dt" sz="half" idx="10"/>
          </p:nvPr>
        </p:nvSpPr>
        <p:spPr>
          <a:ln/>
        </p:spPr>
        <p:txBody>
          <a:bodyPr/>
          <a:lstStyle>
            <a:lvl1pPr>
              <a:defRPr/>
            </a:lvl1pPr>
          </a:lstStyle>
          <a:p>
            <a:pPr>
              <a:defRPr/>
            </a:pPr>
            <a:endParaRPr lang="tr-TR"/>
          </a:p>
        </p:txBody>
      </p:sp>
      <p:sp>
        <p:nvSpPr>
          <p:cNvPr id="5" name="Rectangle 10"/>
          <p:cNvSpPr>
            <a:spLocks noGrp="1" noChangeArrowheads="1"/>
          </p:cNvSpPr>
          <p:nvPr>
            <p:ph type="ftr" sz="quarter" idx="11"/>
          </p:nvPr>
        </p:nvSpPr>
        <p:spPr>
          <a:ln/>
        </p:spPr>
        <p:txBody>
          <a:bodyPr/>
          <a:lstStyle>
            <a:lvl1pPr>
              <a:defRPr/>
            </a:lvl1pPr>
          </a:lstStyle>
          <a:p>
            <a:pPr>
              <a:defRPr/>
            </a:pPr>
            <a:endParaRPr lang="tr-TR"/>
          </a:p>
        </p:txBody>
      </p:sp>
      <p:sp>
        <p:nvSpPr>
          <p:cNvPr id="6" name="Rectangle 11"/>
          <p:cNvSpPr>
            <a:spLocks noGrp="1" noChangeArrowheads="1"/>
          </p:cNvSpPr>
          <p:nvPr>
            <p:ph type="sldNum" sz="quarter" idx="12"/>
          </p:nvPr>
        </p:nvSpPr>
        <p:spPr>
          <a:ln/>
        </p:spPr>
        <p:txBody>
          <a:bodyPr/>
          <a:lstStyle>
            <a:lvl1pPr>
              <a:defRPr/>
            </a:lvl1pPr>
          </a:lstStyle>
          <a:p>
            <a:pPr>
              <a:defRPr/>
            </a:pPr>
            <a:fld id="{8A7FC25C-4076-4416-9D83-CEE6C077C88E}" type="slidenum">
              <a:rPr lang="tr-TR"/>
              <a:pPr>
                <a:defRPr/>
              </a:pPr>
              <a:t>‹#›</a:t>
            </a:fld>
            <a:endParaRPr lang="tr-TR"/>
          </a:p>
        </p:txBody>
      </p:sp>
    </p:spTree>
    <p:extLst>
      <p:ext uri="{BB962C8B-B14F-4D97-AF65-F5344CB8AC3E}">
        <p14:creationId xmlns:p14="http://schemas.microsoft.com/office/powerpoint/2010/main" val="19494923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9"/>
          <p:cNvSpPr>
            <a:spLocks noGrp="1" noChangeArrowheads="1"/>
          </p:cNvSpPr>
          <p:nvPr>
            <p:ph type="dt" sz="half" idx="10"/>
          </p:nvPr>
        </p:nvSpPr>
        <p:spPr>
          <a:ln/>
        </p:spPr>
        <p:txBody>
          <a:bodyPr/>
          <a:lstStyle>
            <a:lvl1pPr>
              <a:defRPr/>
            </a:lvl1pPr>
          </a:lstStyle>
          <a:p>
            <a:pPr>
              <a:defRPr/>
            </a:pPr>
            <a:endParaRPr lang="tr-TR"/>
          </a:p>
        </p:txBody>
      </p:sp>
      <p:sp>
        <p:nvSpPr>
          <p:cNvPr id="6" name="Rectangle 10"/>
          <p:cNvSpPr>
            <a:spLocks noGrp="1" noChangeArrowheads="1"/>
          </p:cNvSpPr>
          <p:nvPr>
            <p:ph type="ftr" sz="quarter" idx="11"/>
          </p:nvPr>
        </p:nvSpPr>
        <p:spPr>
          <a:ln/>
        </p:spPr>
        <p:txBody>
          <a:bodyPr/>
          <a:lstStyle>
            <a:lvl1pPr>
              <a:defRPr/>
            </a:lvl1pPr>
          </a:lstStyle>
          <a:p>
            <a:pPr>
              <a:defRPr/>
            </a:pPr>
            <a:endParaRPr lang="tr-TR"/>
          </a:p>
        </p:txBody>
      </p:sp>
      <p:sp>
        <p:nvSpPr>
          <p:cNvPr id="7" name="Rectangle 11"/>
          <p:cNvSpPr>
            <a:spLocks noGrp="1" noChangeArrowheads="1"/>
          </p:cNvSpPr>
          <p:nvPr>
            <p:ph type="sldNum" sz="quarter" idx="12"/>
          </p:nvPr>
        </p:nvSpPr>
        <p:spPr>
          <a:ln/>
        </p:spPr>
        <p:txBody>
          <a:bodyPr/>
          <a:lstStyle>
            <a:lvl1pPr>
              <a:defRPr/>
            </a:lvl1pPr>
          </a:lstStyle>
          <a:p>
            <a:pPr>
              <a:defRPr/>
            </a:pPr>
            <a:fld id="{81247C7A-F0F7-4F71-9DB0-EE1D05ECC1C2}" type="slidenum">
              <a:rPr lang="tr-TR"/>
              <a:pPr>
                <a:defRPr/>
              </a:pPr>
              <a:t>‹#›</a:t>
            </a:fld>
            <a:endParaRPr lang="tr-TR"/>
          </a:p>
        </p:txBody>
      </p:sp>
    </p:spTree>
    <p:extLst>
      <p:ext uri="{BB962C8B-B14F-4D97-AF65-F5344CB8AC3E}">
        <p14:creationId xmlns:p14="http://schemas.microsoft.com/office/powerpoint/2010/main" val="17976783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9"/>
          <p:cNvSpPr>
            <a:spLocks noGrp="1" noChangeArrowheads="1"/>
          </p:cNvSpPr>
          <p:nvPr>
            <p:ph type="dt" sz="half" idx="10"/>
          </p:nvPr>
        </p:nvSpPr>
        <p:spPr>
          <a:ln/>
        </p:spPr>
        <p:txBody>
          <a:bodyPr/>
          <a:lstStyle>
            <a:lvl1pPr>
              <a:defRPr/>
            </a:lvl1pPr>
          </a:lstStyle>
          <a:p>
            <a:pPr>
              <a:defRPr/>
            </a:pPr>
            <a:endParaRPr lang="tr-TR"/>
          </a:p>
        </p:txBody>
      </p:sp>
      <p:sp>
        <p:nvSpPr>
          <p:cNvPr id="8" name="Rectangle 10"/>
          <p:cNvSpPr>
            <a:spLocks noGrp="1" noChangeArrowheads="1"/>
          </p:cNvSpPr>
          <p:nvPr>
            <p:ph type="ftr" sz="quarter" idx="11"/>
          </p:nvPr>
        </p:nvSpPr>
        <p:spPr>
          <a:ln/>
        </p:spPr>
        <p:txBody>
          <a:bodyPr/>
          <a:lstStyle>
            <a:lvl1pPr>
              <a:defRPr/>
            </a:lvl1pPr>
          </a:lstStyle>
          <a:p>
            <a:pPr>
              <a:defRPr/>
            </a:pPr>
            <a:endParaRPr lang="tr-TR"/>
          </a:p>
        </p:txBody>
      </p:sp>
      <p:sp>
        <p:nvSpPr>
          <p:cNvPr id="9" name="Rectangle 11"/>
          <p:cNvSpPr>
            <a:spLocks noGrp="1" noChangeArrowheads="1"/>
          </p:cNvSpPr>
          <p:nvPr>
            <p:ph type="sldNum" sz="quarter" idx="12"/>
          </p:nvPr>
        </p:nvSpPr>
        <p:spPr>
          <a:ln/>
        </p:spPr>
        <p:txBody>
          <a:bodyPr/>
          <a:lstStyle>
            <a:lvl1pPr>
              <a:defRPr/>
            </a:lvl1pPr>
          </a:lstStyle>
          <a:p>
            <a:pPr>
              <a:defRPr/>
            </a:pPr>
            <a:fld id="{70E96F90-2B6C-4885-956C-1C01B414A86D}" type="slidenum">
              <a:rPr lang="tr-TR"/>
              <a:pPr>
                <a:defRPr/>
              </a:pPr>
              <a:t>‹#›</a:t>
            </a:fld>
            <a:endParaRPr lang="tr-TR"/>
          </a:p>
        </p:txBody>
      </p:sp>
    </p:spTree>
    <p:extLst>
      <p:ext uri="{BB962C8B-B14F-4D97-AF65-F5344CB8AC3E}">
        <p14:creationId xmlns:p14="http://schemas.microsoft.com/office/powerpoint/2010/main" val="35667247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9"/>
          <p:cNvSpPr>
            <a:spLocks noGrp="1" noChangeArrowheads="1"/>
          </p:cNvSpPr>
          <p:nvPr>
            <p:ph type="dt" sz="half" idx="10"/>
          </p:nvPr>
        </p:nvSpPr>
        <p:spPr>
          <a:ln/>
        </p:spPr>
        <p:txBody>
          <a:bodyPr/>
          <a:lstStyle>
            <a:lvl1pPr>
              <a:defRPr/>
            </a:lvl1pPr>
          </a:lstStyle>
          <a:p>
            <a:pPr>
              <a:defRPr/>
            </a:pPr>
            <a:endParaRPr lang="tr-TR"/>
          </a:p>
        </p:txBody>
      </p:sp>
      <p:sp>
        <p:nvSpPr>
          <p:cNvPr id="4" name="Rectangle 10"/>
          <p:cNvSpPr>
            <a:spLocks noGrp="1" noChangeArrowheads="1"/>
          </p:cNvSpPr>
          <p:nvPr>
            <p:ph type="ftr" sz="quarter" idx="11"/>
          </p:nvPr>
        </p:nvSpPr>
        <p:spPr>
          <a:ln/>
        </p:spPr>
        <p:txBody>
          <a:bodyPr/>
          <a:lstStyle>
            <a:lvl1pPr>
              <a:defRPr/>
            </a:lvl1pPr>
          </a:lstStyle>
          <a:p>
            <a:pPr>
              <a:defRPr/>
            </a:pPr>
            <a:endParaRPr lang="tr-TR"/>
          </a:p>
        </p:txBody>
      </p:sp>
      <p:sp>
        <p:nvSpPr>
          <p:cNvPr id="5" name="Rectangle 11"/>
          <p:cNvSpPr>
            <a:spLocks noGrp="1" noChangeArrowheads="1"/>
          </p:cNvSpPr>
          <p:nvPr>
            <p:ph type="sldNum" sz="quarter" idx="12"/>
          </p:nvPr>
        </p:nvSpPr>
        <p:spPr>
          <a:ln/>
        </p:spPr>
        <p:txBody>
          <a:bodyPr/>
          <a:lstStyle>
            <a:lvl1pPr>
              <a:defRPr/>
            </a:lvl1pPr>
          </a:lstStyle>
          <a:p>
            <a:pPr>
              <a:defRPr/>
            </a:pPr>
            <a:fld id="{AC39DB33-E61D-4FC1-A123-B035F8252FA1}" type="slidenum">
              <a:rPr lang="tr-TR"/>
              <a:pPr>
                <a:defRPr/>
              </a:pPr>
              <a:t>‹#›</a:t>
            </a:fld>
            <a:endParaRPr lang="tr-TR"/>
          </a:p>
        </p:txBody>
      </p:sp>
    </p:spTree>
    <p:extLst>
      <p:ext uri="{BB962C8B-B14F-4D97-AF65-F5344CB8AC3E}">
        <p14:creationId xmlns:p14="http://schemas.microsoft.com/office/powerpoint/2010/main" val="20915199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tr-TR"/>
          </a:p>
        </p:txBody>
      </p:sp>
      <p:sp>
        <p:nvSpPr>
          <p:cNvPr id="3" name="Rectangle 10"/>
          <p:cNvSpPr>
            <a:spLocks noGrp="1" noChangeArrowheads="1"/>
          </p:cNvSpPr>
          <p:nvPr>
            <p:ph type="ftr" sz="quarter" idx="11"/>
          </p:nvPr>
        </p:nvSpPr>
        <p:spPr>
          <a:ln/>
        </p:spPr>
        <p:txBody>
          <a:bodyPr/>
          <a:lstStyle>
            <a:lvl1pPr>
              <a:defRPr/>
            </a:lvl1pPr>
          </a:lstStyle>
          <a:p>
            <a:pPr>
              <a:defRPr/>
            </a:pPr>
            <a:endParaRPr lang="tr-TR"/>
          </a:p>
        </p:txBody>
      </p:sp>
      <p:sp>
        <p:nvSpPr>
          <p:cNvPr id="4" name="Rectangle 11"/>
          <p:cNvSpPr>
            <a:spLocks noGrp="1" noChangeArrowheads="1"/>
          </p:cNvSpPr>
          <p:nvPr>
            <p:ph type="sldNum" sz="quarter" idx="12"/>
          </p:nvPr>
        </p:nvSpPr>
        <p:spPr>
          <a:ln/>
        </p:spPr>
        <p:txBody>
          <a:bodyPr/>
          <a:lstStyle>
            <a:lvl1pPr>
              <a:defRPr/>
            </a:lvl1pPr>
          </a:lstStyle>
          <a:p>
            <a:pPr>
              <a:defRPr/>
            </a:pPr>
            <a:fld id="{FCC2B4B1-1657-430B-BFF5-9124D4321985}" type="slidenum">
              <a:rPr lang="tr-TR"/>
              <a:pPr>
                <a:defRPr/>
              </a:pPr>
              <a:t>‹#›</a:t>
            </a:fld>
            <a:endParaRPr lang="tr-TR"/>
          </a:p>
        </p:txBody>
      </p:sp>
    </p:spTree>
    <p:extLst>
      <p:ext uri="{BB962C8B-B14F-4D97-AF65-F5344CB8AC3E}">
        <p14:creationId xmlns:p14="http://schemas.microsoft.com/office/powerpoint/2010/main" val="26913038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9"/>
          <p:cNvSpPr>
            <a:spLocks noGrp="1" noChangeArrowheads="1"/>
          </p:cNvSpPr>
          <p:nvPr>
            <p:ph type="dt" sz="half" idx="10"/>
          </p:nvPr>
        </p:nvSpPr>
        <p:spPr>
          <a:ln/>
        </p:spPr>
        <p:txBody>
          <a:bodyPr/>
          <a:lstStyle>
            <a:lvl1pPr>
              <a:defRPr/>
            </a:lvl1pPr>
          </a:lstStyle>
          <a:p>
            <a:pPr>
              <a:defRPr/>
            </a:pPr>
            <a:endParaRPr lang="tr-TR"/>
          </a:p>
        </p:txBody>
      </p:sp>
      <p:sp>
        <p:nvSpPr>
          <p:cNvPr id="6" name="Rectangle 10"/>
          <p:cNvSpPr>
            <a:spLocks noGrp="1" noChangeArrowheads="1"/>
          </p:cNvSpPr>
          <p:nvPr>
            <p:ph type="ftr" sz="quarter" idx="11"/>
          </p:nvPr>
        </p:nvSpPr>
        <p:spPr>
          <a:ln/>
        </p:spPr>
        <p:txBody>
          <a:bodyPr/>
          <a:lstStyle>
            <a:lvl1pPr>
              <a:defRPr/>
            </a:lvl1pPr>
          </a:lstStyle>
          <a:p>
            <a:pPr>
              <a:defRPr/>
            </a:pPr>
            <a:endParaRPr lang="tr-TR"/>
          </a:p>
        </p:txBody>
      </p:sp>
      <p:sp>
        <p:nvSpPr>
          <p:cNvPr id="7" name="Rectangle 11"/>
          <p:cNvSpPr>
            <a:spLocks noGrp="1" noChangeArrowheads="1"/>
          </p:cNvSpPr>
          <p:nvPr>
            <p:ph type="sldNum" sz="quarter" idx="12"/>
          </p:nvPr>
        </p:nvSpPr>
        <p:spPr>
          <a:ln/>
        </p:spPr>
        <p:txBody>
          <a:bodyPr/>
          <a:lstStyle>
            <a:lvl1pPr>
              <a:defRPr/>
            </a:lvl1pPr>
          </a:lstStyle>
          <a:p>
            <a:pPr>
              <a:defRPr/>
            </a:pPr>
            <a:fld id="{85FE3D60-052F-403D-823D-62A155FAD353}" type="slidenum">
              <a:rPr lang="tr-TR"/>
              <a:pPr>
                <a:defRPr/>
              </a:pPr>
              <a:t>‹#›</a:t>
            </a:fld>
            <a:endParaRPr lang="tr-TR"/>
          </a:p>
        </p:txBody>
      </p:sp>
    </p:spTree>
    <p:extLst>
      <p:ext uri="{BB962C8B-B14F-4D97-AF65-F5344CB8AC3E}">
        <p14:creationId xmlns:p14="http://schemas.microsoft.com/office/powerpoint/2010/main" val="28584392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9"/>
          <p:cNvSpPr>
            <a:spLocks noGrp="1" noChangeArrowheads="1"/>
          </p:cNvSpPr>
          <p:nvPr>
            <p:ph type="dt" sz="half" idx="10"/>
          </p:nvPr>
        </p:nvSpPr>
        <p:spPr>
          <a:ln/>
        </p:spPr>
        <p:txBody>
          <a:bodyPr/>
          <a:lstStyle>
            <a:lvl1pPr>
              <a:defRPr/>
            </a:lvl1pPr>
          </a:lstStyle>
          <a:p>
            <a:pPr>
              <a:defRPr/>
            </a:pPr>
            <a:endParaRPr lang="tr-TR"/>
          </a:p>
        </p:txBody>
      </p:sp>
      <p:sp>
        <p:nvSpPr>
          <p:cNvPr id="6" name="Rectangle 10"/>
          <p:cNvSpPr>
            <a:spLocks noGrp="1" noChangeArrowheads="1"/>
          </p:cNvSpPr>
          <p:nvPr>
            <p:ph type="ftr" sz="quarter" idx="11"/>
          </p:nvPr>
        </p:nvSpPr>
        <p:spPr>
          <a:ln/>
        </p:spPr>
        <p:txBody>
          <a:bodyPr/>
          <a:lstStyle>
            <a:lvl1pPr>
              <a:defRPr/>
            </a:lvl1pPr>
          </a:lstStyle>
          <a:p>
            <a:pPr>
              <a:defRPr/>
            </a:pPr>
            <a:endParaRPr lang="tr-TR"/>
          </a:p>
        </p:txBody>
      </p:sp>
      <p:sp>
        <p:nvSpPr>
          <p:cNvPr id="7" name="Rectangle 11"/>
          <p:cNvSpPr>
            <a:spLocks noGrp="1" noChangeArrowheads="1"/>
          </p:cNvSpPr>
          <p:nvPr>
            <p:ph type="sldNum" sz="quarter" idx="12"/>
          </p:nvPr>
        </p:nvSpPr>
        <p:spPr>
          <a:ln/>
        </p:spPr>
        <p:txBody>
          <a:bodyPr/>
          <a:lstStyle>
            <a:lvl1pPr>
              <a:defRPr/>
            </a:lvl1pPr>
          </a:lstStyle>
          <a:p>
            <a:pPr>
              <a:defRPr/>
            </a:pPr>
            <a:fld id="{D9B5D000-0539-4728-BACF-5071117A0442}" type="slidenum">
              <a:rPr lang="tr-TR"/>
              <a:pPr>
                <a:defRPr/>
              </a:pPr>
              <a:t>‹#›</a:t>
            </a:fld>
            <a:endParaRPr lang="tr-TR"/>
          </a:p>
        </p:txBody>
      </p:sp>
    </p:spTree>
    <p:extLst>
      <p:ext uri="{BB962C8B-B14F-4D97-AF65-F5344CB8AC3E}">
        <p14:creationId xmlns:p14="http://schemas.microsoft.com/office/powerpoint/2010/main" val="221654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tr-TR"/>
            </a:p>
          </p:txBody>
        </p:sp>
        <p:sp>
          <p:nvSpPr>
            <p:cNvPr id="411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tr-TR"/>
            </a:p>
          </p:txBody>
        </p:sp>
      </p:grpSp>
      <p:sp>
        <p:nvSpPr>
          <p:cNvPr id="4120"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defRPr>
            </a:lvl1pPr>
          </a:lstStyle>
          <a:p>
            <a:pPr>
              <a:defRPr/>
            </a:pPr>
            <a:endParaRPr lang="tr-T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pPr>
              <a:defRPr/>
            </a:pPr>
            <a:fld id="{DA41DBF9-046D-45A4-823F-33AB9EA70943}" type="slidenum">
              <a:rPr lang="tr-TR"/>
              <a:pPr>
                <a:defRPr/>
              </a:pPr>
              <a:t>‹#›</a:t>
            </a:fld>
            <a:endParaRPr lang="tr-T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pPr>
              <a:defRPr/>
            </a:pPr>
            <a:endParaRPr lang="tr-TR"/>
          </a:p>
        </p:txBody>
      </p:sp>
    </p:spTree>
  </p:cSld>
  <p:clrMap bg1="dk2" tx1="lt1" bg2="dk1" tx2="lt2" accent1="accent1" accent2="accent2" accent3="accent3" accent4="accent4" accent5="accent5" accent6="accent6" hlink="hlink" folHlink="folHlink"/>
  <p:sldLayoutIdLst>
    <p:sldLayoutId id="2147483912"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p>
        </p:txBody>
      </p:sp>
      <p:sp>
        <p:nvSpPr>
          <p:cNvPr id="10243"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44" name="AutoShape 4"/>
          <p:cNvSpPr>
            <a:spLocks noChangeArrowheads="1"/>
          </p:cNvSpPr>
          <p:nvPr/>
        </p:nvSpPr>
        <p:spPr bwMode="auto">
          <a:xfrm>
            <a:off x="609600" y="1566863"/>
            <a:ext cx="7958138" cy="109537"/>
          </a:xfrm>
          <a:custGeom>
            <a:avLst/>
            <a:gdLst>
              <a:gd name="T0" fmla="*/ 0 w 1000"/>
              <a:gd name="T1" fmla="*/ 0 h 1000"/>
              <a:gd name="T2" fmla="*/ 4655511 w 1000"/>
              <a:gd name="T3" fmla="*/ 0 h 1000"/>
              <a:gd name="T4" fmla="*/ 4655511 w 1000"/>
              <a:gd name="T5" fmla="*/ 109537 h 1000"/>
              <a:gd name="T6" fmla="*/ 0 w 1000"/>
              <a:gd name="T7" fmla="*/ 109537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tr-TR"/>
          </a:p>
        </p:txBody>
      </p:sp>
      <p:sp>
        <p:nvSpPr>
          <p:cNvPr id="1024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8310"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mn-lt"/>
              </a:defRPr>
            </a:lvl1pPr>
          </a:lstStyle>
          <a:p>
            <a:pPr>
              <a:defRPr/>
            </a:pPr>
            <a:endParaRPr lang="tr-TR"/>
          </a:p>
        </p:txBody>
      </p:sp>
      <p:sp>
        <p:nvSpPr>
          <p:cNvPr id="9831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latin typeface="+mn-lt"/>
              </a:defRPr>
            </a:lvl1pPr>
          </a:lstStyle>
          <a:p>
            <a:pPr>
              <a:defRPr/>
            </a:pPr>
            <a:endParaRPr lang="tr-TR"/>
          </a:p>
        </p:txBody>
      </p:sp>
      <p:sp>
        <p:nvSpPr>
          <p:cNvPr id="98312"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mn-lt"/>
              </a:defRPr>
            </a:lvl1pPr>
          </a:lstStyle>
          <a:p>
            <a:pPr>
              <a:defRPr/>
            </a:pPr>
            <a:fld id="{39D2A3A7-7F8D-4FB1-8E8A-7FE182A84F2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2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n-lt"/>
              </a:defRPr>
            </a:lvl1pPr>
          </a:lstStyle>
          <a:p>
            <a:pPr>
              <a:defRPr/>
            </a:pPr>
            <a:endParaRPr lang="tr-TR"/>
          </a:p>
        </p:txBody>
      </p:sp>
      <p:sp>
        <p:nvSpPr>
          <p:cNvPr id="10137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34EE04F5-2241-4010-B68C-4EDD52901691}" type="slidenum">
              <a:rPr lang="tr-TR"/>
              <a:pPr>
                <a:defRPr/>
              </a:pPr>
              <a:t>‹#›</a:t>
            </a:fld>
            <a:endParaRPr lang="tr-TR"/>
          </a:p>
        </p:txBody>
      </p:sp>
      <p:grpSp>
        <p:nvGrpSpPr>
          <p:cNvPr id="11268" name="Group 4"/>
          <p:cNvGrpSpPr>
            <a:grpSpLocks/>
          </p:cNvGrpSpPr>
          <p:nvPr/>
        </p:nvGrpSpPr>
        <p:grpSpPr bwMode="auto">
          <a:xfrm>
            <a:off x="0" y="0"/>
            <a:ext cx="9144000" cy="546100"/>
            <a:chOff x="0" y="0"/>
            <a:chExt cx="5760" cy="344"/>
          </a:xfrm>
        </p:grpSpPr>
        <p:sp>
          <p:nvSpPr>
            <p:cNvPr id="1127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1127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1127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solidFill>
                  <a:schemeClr val="hlink"/>
                </a:solidFill>
                <a:latin typeface="Arial" charset="0"/>
              </a:endParaRPr>
            </a:p>
          </p:txBody>
        </p:sp>
        <p:sp>
          <p:nvSpPr>
            <p:cNvPr id="1127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solidFill>
                  <a:schemeClr val="hlink"/>
                </a:solidFill>
                <a:latin typeface="Arial" charset="0"/>
              </a:endParaRPr>
            </a:p>
          </p:txBody>
        </p:sp>
        <p:sp>
          <p:nvSpPr>
            <p:cNvPr id="1127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solidFill>
                  <a:schemeClr val="accent2"/>
                </a:solidFill>
                <a:latin typeface="Arial" charset="0"/>
              </a:endParaRPr>
            </a:p>
          </p:txBody>
        </p:sp>
        <p:sp>
          <p:nvSpPr>
            <p:cNvPr id="1127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solidFill>
                  <a:schemeClr val="hlink"/>
                </a:solidFill>
                <a:latin typeface="Arial" charset="0"/>
              </a:endParaRPr>
            </a:p>
          </p:txBody>
        </p:sp>
        <p:sp>
          <p:nvSpPr>
            <p:cNvPr id="1127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sz="2400">
                <a:latin typeface="Times New Roman" pitchFamily="18" charset="0"/>
              </a:endParaRPr>
            </a:p>
          </p:txBody>
        </p:sp>
        <p:sp>
          <p:nvSpPr>
            <p:cNvPr id="1127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solidFill>
                  <a:schemeClr val="accent2"/>
                </a:solidFill>
                <a:latin typeface="Arial" charset="0"/>
              </a:endParaRPr>
            </a:p>
          </p:txBody>
        </p:sp>
        <p:sp>
          <p:nvSpPr>
            <p:cNvPr id="1128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solidFill>
                  <a:schemeClr val="accent2"/>
                </a:solidFill>
                <a:latin typeface="Arial" charset="0"/>
              </a:endParaRPr>
            </a:p>
          </p:txBody>
        </p:sp>
      </p:grpSp>
      <p:sp>
        <p:nvSpPr>
          <p:cNvPr id="1126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127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139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a:defRPr/>
            </a:pPr>
            <a:endParaRPr lang="tr-TR"/>
          </a:p>
        </p:txBody>
      </p:sp>
    </p:spTree>
  </p:cSld>
  <p:clrMap bg1="lt1" tx1="dk1" bg2="lt2" tx2="dk2" accent1="accent1" accent2="accent2" accent3="accent3" accent4="accent4" accent5="accent5" accent6="accent6" hlink="hlink" folHlink="folHlink"/>
  <p:sldLayoutIdLst>
    <p:sldLayoutId id="2147483922"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422400"/>
            <a:ext cx="9147175" cy="5435600"/>
            <a:chOff x="0" y="896"/>
            <a:chExt cx="5762" cy="3424"/>
          </a:xfrm>
        </p:grpSpPr>
        <p:grpSp>
          <p:nvGrpSpPr>
            <p:cNvPr id="2056" name="Group 3"/>
            <p:cNvGrpSpPr>
              <a:grpSpLocks/>
            </p:cNvGrpSpPr>
            <p:nvPr userDrawn="1"/>
          </p:nvGrpSpPr>
          <p:grpSpPr bwMode="auto">
            <a:xfrm>
              <a:off x="20" y="896"/>
              <a:ext cx="5742" cy="3424"/>
              <a:chOff x="20" y="896"/>
              <a:chExt cx="5742" cy="3424"/>
            </a:xfrm>
          </p:grpSpPr>
          <p:sp>
            <p:nvSpPr>
              <p:cNvPr id="219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19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19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19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19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19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19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20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20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20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20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20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20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grpSp>
          <p:nvGrpSpPr>
            <p:cNvPr id="2057" name="Group 17"/>
            <p:cNvGrpSpPr>
              <a:grpSpLocks/>
            </p:cNvGrpSpPr>
            <p:nvPr userDrawn="1"/>
          </p:nvGrpSpPr>
          <p:grpSpPr bwMode="auto">
            <a:xfrm>
              <a:off x="0" y="2291"/>
              <a:ext cx="1385" cy="1702"/>
              <a:chOff x="0" y="2291"/>
              <a:chExt cx="1385" cy="1702"/>
            </a:xfrm>
          </p:grpSpPr>
          <p:sp>
            <p:nvSpPr>
              <p:cNvPr id="2058"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59"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60"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61"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62"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63"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64"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65"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66"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67"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68"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69"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70"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71"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72"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73"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74"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75"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76"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77"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78"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79"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80"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81"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82"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83"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84"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85"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86"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87"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88"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89"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90"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91"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92"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93"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94"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95"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96"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97"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98"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099"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00"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01"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02"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03"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04"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05"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06"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07"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08"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09"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10"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11"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12"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13"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14"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15"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16"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17"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18"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19"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20"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2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22"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23"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24"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25"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26"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27"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28"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29"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30"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31"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32"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33"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34"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35"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36"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37"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38"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39"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40"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41"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42"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43"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44"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45"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46"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47"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48"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49"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50"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51"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52"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53"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54"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55"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56"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57"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58"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59"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60"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61"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62"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63"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64"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65"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66"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67"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68"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69"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70"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71"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72"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73"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74"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75"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76"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77"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7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7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7"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88"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218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90" name="Freeform 150"/>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319"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sp>
            <p:nvSpPr>
              <p:cNvPr id="732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grpSp>
      </p:grpSp>
      <p:sp>
        <p:nvSpPr>
          <p:cNvPr id="7321"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7322"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tr-TR"/>
          </a:p>
        </p:txBody>
      </p:sp>
      <p:sp>
        <p:nvSpPr>
          <p:cNvPr id="7323"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tr-TR"/>
          </a:p>
        </p:txBody>
      </p:sp>
      <p:sp>
        <p:nvSpPr>
          <p:cNvPr id="7324"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Arial" charset="0"/>
              </a:defRPr>
            </a:lvl1pPr>
          </a:lstStyle>
          <a:p>
            <a:pPr>
              <a:defRPr/>
            </a:pPr>
            <a:fld id="{E25F9977-CA10-41AF-B264-DD9B5B37A439}" type="slidenum">
              <a:rPr lang="tr-TR"/>
              <a:pPr>
                <a:defRPr/>
              </a:pPr>
              <a:t>‹#›</a:t>
            </a:fld>
            <a:endParaRPr lang="tr-TR"/>
          </a:p>
        </p:txBody>
      </p:sp>
      <p:sp>
        <p:nvSpPr>
          <p:cNvPr id="7325"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913"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29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tr-TR"/>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tr-T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66F70959-E947-4D53-8566-46174BE75738}"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914"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242175" cy="1981200"/>
            <a:chOff x="0" y="0"/>
            <a:chExt cx="4562" cy="1248"/>
          </a:xfrm>
        </p:grpSpPr>
        <p:sp>
          <p:nvSpPr>
            <p:cNvPr id="1638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tr-TR"/>
            </a:p>
          </p:txBody>
        </p:sp>
        <p:sp>
          <p:nvSpPr>
            <p:cNvPr id="410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tr-TR"/>
            </a:p>
          </p:txBody>
        </p:sp>
      </p:grpSp>
      <p:sp>
        <p:nvSpPr>
          <p:cNvPr id="1638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639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639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defRPr>
            </a:lvl1pPr>
          </a:lstStyle>
          <a:p>
            <a:pPr>
              <a:defRPr/>
            </a:pPr>
            <a:endParaRPr lang="tr-TR"/>
          </a:p>
        </p:txBody>
      </p:sp>
      <p:sp>
        <p:nvSpPr>
          <p:cNvPr id="1639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defRPr>
            </a:lvl1pPr>
          </a:lstStyle>
          <a:p>
            <a:pPr>
              <a:defRPr/>
            </a:pPr>
            <a:endParaRPr lang="tr-TR"/>
          </a:p>
        </p:txBody>
      </p:sp>
      <p:sp>
        <p:nvSpPr>
          <p:cNvPr id="1639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defRPr>
            </a:lvl1pPr>
          </a:lstStyle>
          <a:p>
            <a:pPr>
              <a:defRPr/>
            </a:pPr>
            <a:fld id="{159207A9-42EB-431F-A290-77BF8756C66C}"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915"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tr-TR"/>
          </a:p>
        </p:txBody>
      </p:sp>
      <p:sp>
        <p:nvSpPr>
          <p:cNvPr id="2048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6AD3D52-31DA-43A8-B3A2-30E48CA0CC83}" type="slidenum">
              <a:rPr lang="tr-TR"/>
              <a:pPr>
                <a:defRPr/>
              </a:pPr>
              <a:t>‹#›</a:t>
            </a:fld>
            <a:endParaRPr lang="tr-TR"/>
          </a:p>
        </p:txBody>
      </p:sp>
      <p:grpSp>
        <p:nvGrpSpPr>
          <p:cNvPr id="5124" name="Group 4"/>
          <p:cNvGrpSpPr>
            <a:grpSpLocks/>
          </p:cNvGrpSpPr>
          <p:nvPr/>
        </p:nvGrpSpPr>
        <p:grpSpPr bwMode="auto">
          <a:xfrm>
            <a:off x="0" y="0"/>
            <a:ext cx="9140825" cy="6850063"/>
            <a:chOff x="0" y="0"/>
            <a:chExt cx="5758" cy="4315"/>
          </a:xfrm>
        </p:grpSpPr>
        <p:grpSp>
          <p:nvGrpSpPr>
            <p:cNvPr id="5128" name="Group 5"/>
            <p:cNvGrpSpPr>
              <a:grpSpLocks/>
            </p:cNvGrpSpPr>
            <p:nvPr userDrawn="1"/>
          </p:nvGrpSpPr>
          <p:grpSpPr bwMode="auto">
            <a:xfrm>
              <a:off x="1728" y="2230"/>
              <a:ext cx="4027" cy="2085"/>
              <a:chOff x="1728" y="2230"/>
              <a:chExt cx="4027" cy="2085"/>
            </a:xfrm>
          </p:grpSpPr>
          <p:sp>
            <p:nvSpPr>
              <p:cNvPr id="2048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048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2048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13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49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grpSp>
        <p:sp>
          <p:nvSpPr>
            <p:cNvPr id="2049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130"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2049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49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Arial" charset="0"/>
              </a:defRPr>
            </a:lvl1pPr>
          </a:lstStyle>
          <a:p>
            <a:pPr>
              <a:defRPr/>
            </a:pPr>
            <a:endParaRPr lang="tr-TR"/>
          </a:p>
        </p:txBody>
      </p:sp>
      <p:sp>
        <p:nvSpPr>
          <p:cNvPr id="20495"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916"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934200"/>
            <a:chOff x="0" y="0"/>
            <a:chExt cx="5760" cy="4368"/>
          </a:xfrm>
        </p:grpSpPr>
        <p:sp>
          <p:nvSpPr>
            <p:cNvPr id="4915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153"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7"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8"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9"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60"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6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616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tr-TR" altLang="tr-TR"/>
            </a:p>
          </p:txBody>
        </p:sp>
        <p:sp>
          <p:nvSpPr>
            <p:cNvPr id="4916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4916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4916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16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6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17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6169"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49173"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9174"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9175"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latin typeface="+mn-lt"/>
              </a:defRPr>
            </a:lvl1pPr>
          </a:lstStyle>
          <a:p>
            <a:pPr>
              <a:defRPr/>
            </a:pPr>
            <a:endParaRPr lang="tr-TR"/>
          </a:p>
        </p:txBody>
      </p:sp>
      <p:sp>
        <p:nvSpPr>
          <p:cNvPr id="49176"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000000"/>
                  </a:outerShdw>
                </a:effectLst>
                <a:latin typeface="+mn-lt"/>
              </a:defRPr>
            </a:lvl1pPr>
          </a:lstStyle>
          <a:p>
            <a:pPr>
              <a:defRPr/>
            </a:pPr>
            <a:endParaRPr lang="tr-TR"/>
          </a:p>
        </p:txBody>
      </p:sp>
      <p:sp>
        <p:nvSpPr>
          <p:cNvPr id="49177"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effectLst>
                  <a:outerShdw blurRad="38100" dist="38100" dir="2700000" algn="tl">
                    <a:srgbClr val="000000"/>
                  </a:outerShdw>
                </a:effectLst>
                <a:latin typeface="+mn-lt"/>
              </a:defRPr>
            </a:lvl1pPr>
          </a:lstStyle>
          <a:p>
            <a:pPr>
              <a:defRPr/>
            </a:pPr>
            <a:fld id="{77CFF96E-8D9D-4E36-B4F2-F4B50BD78046}"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917"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2413" cy="6856413"/>
            <a:chOff x="0" y="0"/>
            <a:chExt cx="5759" cy="4319"/>
          </a:xfrm>
        </p:grpSpPr>
        <p:sp>
          <p:nvSpPr>
            <p:cNvPr id="55299"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grpSp>
          <p:nvGrpSpPr>
            <p:cNvPr id="7177" name="Group 4"/>
            <p:cNvGrpSpPr>
              <a:grpSpLocks/>
            </p:cNvGrpSpPr>
            <p:nvPr userDrawn="1"/>
          </p:nvGrpSpPr>
          <p:grpSpPr bwMode="auto">
            <a:xfrm>
              <a:off x="0" y="0"/>
              <a:ext cx="5759" cy="4319"/>
              <a:chOff x="0" y="0"/>
              <a:chExt cx="5759" cy="4319"/>
            </a:xfrm>
          </p:grpSpPr>
          <p:sp>
            <p:nvSpPr>
              <p:cNvPr id="55301"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02"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03"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04"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05"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06"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07"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08"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09"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10"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11"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12"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13"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14"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15"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16"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17"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18"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19"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20"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21"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22"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23"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24"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25"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grpSp>
            <p:nvGrpSpPr>
              <p:cNvPr id="7203" name="Group 30"/>
              <p:cNvGrpSpPr>
                <a:grpSpLocks/>
              </p:cNvGrpSpPr>
              <p:nvPr userDrawn="1"/>
            </p:nvGrpSpPr>
            <p:grpSpPr bwMode="auto">
              <a:xfrm>
                <a:off x="0" y="0"/>
                <a:ext cx="5758" cy="1045"/>
                <a:chOff x="0" y="0"/>
                <a:chExt cx="5758" cy="1045"/>
              </a:xfrm>
            </p:grpSpPr>
            <p:sp>
              <p:nvSpPr>
                <p:cNvPr id="553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grpSp>
          <p:grpSp>
            <p:nvGrpSpPr>
              <p:cNvPr id="7204" name="Group 46"/>
              <p:cNvGrpSpPr>
                <a:grpSpLocks/>
              </p:cNvGrpSpPr>
              <p:nvPr userDrawn="1"/>
            </p:nvGrpSpPr>
            <p:grpSpPr bwMode="auto">
              <a:xfrm>
                <a:off x="0" y="558"/>
                <a:ext cx="5758" cy="487"/>
                <a:chOff x="0" y="558"/>
                <a:chExt cx="5758" cy="487"/>
              </a:xfrm>
            </p:grpSpPr>
            <p:sp>
              <p:nvSpPr>
                <p:cNvPr id="7223" name="Freeform 47"/>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24" name="Freeform 48"/>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7205" name="Group 49"/>
              <p:cNvGrpSpPr>
                <a:grpSpLocks/>
              </p:cNvGrpSpPr>
              <p:nvPr userDrawn="1"/>
            </p:nvGrpSpPr>
            <p:grpSpPr bwMode="auto">
              <a:xfrm>
                <a:off x="264" y="1039"/>
                <a:ext cx="5200" cy="3280"/>
                <a:chOff x="264" y="1039"/>
                <a:chExt cx="5200" cy="3280"/>
              </a:xfrm>
            </p:grpSpPr>
            <p:sp>
              <p:nvSpPr>
                <p:cNvPr id="553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553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grpSp>
          <p:sp>
            <p:nvSpPr>
              <p:cNvPr id="55355"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7207"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tr-TR"/>
              </a:p>
            </p:txBody>
          </p:sp>
          <p:sp>
            <p:nvSpPr>
              <p:cNvPr id="7208"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tr-TR"/>
              </a:p>
            </p:txBody>
          </p:sp>
          <p:sp>
            <p:nvSpPr>
              <p:cNvPr id="7209"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tr-TR"/>
              </a:p>
            </p:txBody>
          </p:sp>
          <p:sp>
            <p:nvSpPr>
              <p:cNvPr id="55359"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p>
            </p:txBody>
          </p:sp>
          <p:sp>
            <p:nvSpPr>
              <p:cNvPr id="7211"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12"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13"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55363"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55364"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tr-TR"/>
          </a:p>
        </p:txBody>
      </p:sp>
      <p:sp>
        <p:nvSpPr>
          <p:cNvPr id="55365"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mn-lt"/>
              </a:defRPr>
            </a:lvl1pPr>
          </a:lstStyle>
          <a:p>
            <a:pPr>
              <a:defRPr/>
            </a:pPr>
            <a:endParaRPr lang="tr-TR"/>
          </a:p>
        </p:txBody>
      </p:sp>
      <p:sp>
        <p:nvSpPr>
          <p:cNvPr id="55366"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mn-lt"/>
              </a:defRPr>
            </a:lvl1pPr>
          </a:lstStyle>
          <a:p>
            <a:pPr>
              <a:defRPr/>
            </a:pPr>
            <a:fld id="{7242CEBA-2EAA-427F-BA0E-387A0F4A9B79}" type="slidenum">
              <a:rPr lang="tr-TR"/>
              <a:pPr>
                <a:defRPr/>
              </a:pPr>
              <a:t>‹#›</a:t>
            </a:fld>
            <a:endParaRPr lang="tr-TR"/>
          </a:p>
        </p:txBody>
      </p:sp>
      <p:sp>
        <p:nvSpPr>
          <p:cNvPr id="55367"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918"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319088" y="1828800"/>
            <a:ext cx="8824912" cy="5029200"/>
            <a:chOff x="201" y="1152"/>
            <a:chExt cx="5559" cy="3168"/>
          </a:xfrm>
        </p:grpSpPr>
        <p:sp>
          <p:nvSpPr>
            <p:cNvPr id="8200" name="Freeform 3"/>
            <p:cNvSpPr>
              <a:spLocks/>
            </p:cNvSpPr>
            <p:nvPr/>
          </p:nvSpPr>
          <p:spPr bwMode="ltGray">
            <a:xfrm>
              <a:off x="528" y="2909"/>
              <a:ext cx="5232" cy="1411"/>
            </a:xfrm>
            <a:custGeom>
              <a:avLst/>
              <a:gdLst>
                <a:gd name="T0" fmla="*/ 0 w 4897"/>
                <a:gd name="T1" fmla="*/ 0 h 2182"/>
                <a:gd name="T2" fmla="*/ 0 w 4897"/>
                <a:gd name="T3" fmla="*/ 1411 h 2182"/>
                <a:gd name="T4" fmla="*/ 5232 w 4897"/>
                <a:gd name="T5" fmla="*/ 1411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01"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02" name="Freeform 5"/>
            <p:cNvSpPr>
              <a:spLocks/>
            </p:cNvSpPr>
            <p:nvPr/>
          </p:nvSpPr>
          <p:spPr bwMode="ltGray">
            <a:xfrm>
              <a:off x="528" y="2932"/>
              <a:ext cx="5232" cy="1388"/>
            </a:xfrm>
            <a:custGeom>
              <a:avLst/>
              <a:gdLst>
                <a:gd name="T0" fmla="*/ 0 w 4897"/>
                <a:gd name="T1" fmla="*/ 0 h 2182"/>
                <a:gd name="T2" fmla="*/ 0 w 4897"/>
                <a:gd name="T3" fmla="*/ 1388 h 2182"/>
                <a:gd name="T4" fmla="*/ 5232 w 4897"/>
                <a:gd name="T5" fmla="*/ 1388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66"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sp>
          <p:nvSpPr>
            <p:cNvPr id="66567"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sp>
          <p:nvSpPr>
            <p:cNvPr id="66568"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sp>
          <p:nvSpPr>
            <p:cNvPr id="66569"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sp>
          <p:nvSpPr>
            <p:cNvPr id="66570"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tr-TR"/>
            </a:p>
          </p:txBody>
        </p:sp>
      </p:grpSp>
      <p:sp>
        <p:nvSpPr>
          <p:cNvPr id="66571"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latin typeface="+mn-lt"/>
              </a:defRPr>
            </a:lvl1pPr>
          </a:lstStyle>
          <a:p>
            <a:pPr>
              <a:defRPr/>
            </a:pPr>
            <a:endParaRPr lang="tr-TR"/>
          </a:p>
        </p:txBody>
      </p:sp>
      <p:sp>
        <p:nvSpPr>
          <p:cNvPr id="66572"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000000"/>
                  </a:outerShdw>
                </a:effectLst>
                <a:latin typeface="+mn-lt"/>
              </a:defRPr>
            </a:lvl1pPr>
          </a:lstStyle>
          <a:p>
            <a:pPr>
              <a:defRPr/>
            </a:pPr>
            <a:endParaRPr lang="tr-TR"/>
          </a:p>
        </p:txBody>
      </p:sp>
      <p:sp>
        <p:nvSpPr>
          <p:cNvPr id="66573"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effectLst>
                  <a:outerShdw blurRad="38100" dist="38100" dir="2700000" algn="tl">
                    <a:srgbClr val="000000"/>
                  </a:outerShdw>
                </a:effectLst>
                <a:latin typeface="+mn-lt"/>
              </a:defRPr>
            </a:lvl1pPr>
          </a:lstStyle>
          <a:p>
            <a:pPr>
              <a:defRPr/>
            </a:pPr>
            <a:fld id="{6AC71AAB-2E48-4586-B07D-C85E80B64516}" type="slidenum">
              <a:rPr lang="tr-TR"/>
              <a:pPr>
                <a:defRPr/>
              </a:pPr>
              <a:t>‹#›</a:t>
            </a:fld>
            <a:endParaRPr lang="tr-TR"/>
          </a:p>
        </p:txBody>
      </p:sp>
      <p:sp>
        <p:nvSpPr>
          <p:cNvPr id="66574"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575"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919"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1071563" y="304800"/>
            <a:ext cx="7615237" cy="1106488"/>
            <a:chOff x="675" y="192"/>
            <a:chExt cx="4797" cy="697"/>
          </a:xfrm>
        </p:grpSpPr>
        <p:sp>
          <p:nvSpPr>
            <p:cNvPr id="9224"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9225"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9226"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9227"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sp>
          <p:nvSpPr>
            <p:cNvPr id="9228"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tr-TR" altLang="tr-TR" sz="2400">
                <a:latin typeface="Times New Roman" pitchFamily="18" charset="0"/>
              </a:endParaRPr>
            </a:p>
          </p:txBody>
        </p:sp>
      </p:grpSp>
      <p:sp>
        <p:nvSpPr>
          <p:cNvPr id="9219"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87049"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endParaRPr lang="tr-TR"/>
          </a:p>
        </p:txBody>
      </p:sp>
      <p:sp>
        <p:nvSpPr>
          <p:cNvPr id="8705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endParaRPr lang="tr-TR"/>
          </a:p>
        </p:txBody>
      </p:sp>
      <p:sp>
        <p:nvSpPr>
          <p:cNvPr id="87051"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fld id="{9E590A94-4B9E-4827-BCFD-40C0E7F22CC2}" type="slidenum">
              <a:rPr lang="tr-TR"/>
              <a:pPr>
                <a:defRPr/>
              </a:pPr>
              <a:t>‹#›</a:t>
            </a:fld>
            <a:endParaRPr lang="tr-TR"/>
          </a:p>
        </p:txBody>
      </p:sp>
      <p:sp>
        <p:nvSpPr>
          <p:cNvPr id="9223"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Tree>
  </p:cSld>
  <p:clrMap bg1="lt1" tx1="dk1" bg2="lt2" tx2="dk2" accent1="accent1" accent2="accent2" accent3="accent3" accent4="accent4" accent5="accent5" accent6="accent6" hlink="hlink" folHlink="folHlink"/>
  <p:sldLayoutIdLst>
    <p:sldLayoutId id="2147483920"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1.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6.xml"/><Relationship Id="rId1" Type="http://schemas.openxmlformats.org/officeDocument/2006/relationships/themeOverride" Target="../theme/themeOverride1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hyperlink" Target="http://tr.wikipedia.org/wiki/Uluslararas%C4%B1_Olimpiyat_Komitesi" TargetMode="External"/><Relationship Id="rId2" Type="http://schemas.openxmlformats.org/officeDocument/2006/relationships/slideLayout" Target="../slideLayouts/slideLayout46.xml"/><Relationship Id="rId1" Type="http://schemas.openxmlformats.org/officeDocument/2006/relationships/themeOverride" Target="../theme/themeOverride12.xml"/><Relationship Id="rId4" Type="http://schemas.openxmlformats.org/officeDocument/2006/relationships/hyperlink" Target="http://tr.wikipedia.org/wiki/Atin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hyperlink" Target="http://tr.wikipedia.org/wiki/Sovyet_Sosyalist_Cumhuriyetler_Birli%C4%9Fi" TargetMode="External"/><Relationship Id="rId2" Type="http://schemas.openxmlformats.org/officeDocument/2006/relationships/hyperlink" Target="http://tr.wikipedia.org/wiki/Amerika_Birle%C5%9Fik_Devletleri" TargetMode="External"/><Relationship Id="rId1" Type="http://schemas.openxmlformats.org/officeDocument/2006/relationships/slideLayout" Target="../slideLayouts/slideLayout58.xml"/><Relationship Id="rId4" Type="http://schemas.openxmlformats.org/officeDocument/2006/relationships/hyperlink" Target="http://tr.wikipedia.org/wiki/Afganista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tr.wikipedia.org/wiki/Osmanl%C4%B1_Devleti" TargetMode="External"/><Relationship Id="rId2" Type="http://schemas.openxmlformats.org/officeDocument/2006/relationships/slideLayout" Target="../slideLayouts/slideLayout58.xml"/><Relationship Id="rId1" Type="http://schemas.openxmlformats.org/officeDocument/2006/relationships/themeOverride" Target="../theme/themeOverride15.xml"/><Relationship Id="rId4" Type="http://schemas.openxmlformats.org/officeDocument/2006/relationships/hyperlink" Target="http://tr.wikipedia.org/w/index.php?title=Yorgo_Aliprantis&amp;action=edit&amp;redlink=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tr.wikipedia.org/wiki/T%C3%BCrkiye" TargetMode="External"/><Relationship Id="rId2" Type="http://schemas.openxmlformats.org/officeDocument/2006/relationships/slideLayout" Target="../slideLayouts/slideLayout58.xml"/><Relationship Id="rId1" Type="http://schemas.openxmlformats.org/officeDocument/2006/relationships/themeOverride" Target="../theme/themeOverride1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9.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hyperlink" Target="http://www.milliyet.com.tr/index/Asl%C4%B1~%C3%87ak%C4%B1r~Alptekin/default.htm" TargetMode="External"/><Relationship Id="rId2" Type="http://schemas.openxmlformats.org/officeDocument/2006/relationships/slideLayout" Target="../slideLayouts/slideLayout69.xml"/><Relationship Id="rId1" Type="http://schemas.openxmlformats.org/officeDocument/2006/relationships/themeOverride" Target="../theme/themeOverride18.xml"/><Relationship Id="rId4" Type="http://schemas.openxmlformats.org/officeDocument/2006/relationships/hyperlink" Target="http://www.milliyet.com.tr/index/Gamze~Bulut/default.htm"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9.xml"/><Relationship Id="rId1" Type="http://schemas.openxmlformats.org/officeDocument/2006/relationships/themeOverride" Target="../theme/themeOverride20.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81.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hyperlink" Target="http://tr.wikipedia.org/wiki/Uluslararas%C4%B1_Olimpiyat_Komitesi" TargetMode="External"/><Relationship Id="rId2" Type="http://schemas.openxmlformats.org/officeDocument/2006/relationships/slideLayout" Target="../slideLayouts/slideLayout46.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8" Type="http://schemas.openxmlformats.org/officeDocument/2006/relationships/hyperlink" Target="http://tr.wikipedia.org/wiki/1980_Yaz_Olimpiyatlar%C4%B1" TargetMode="External"/><Relationship Id="rId3" Type="http://schemas.openxmlformats.org/officeDocument/2006/relationships/hyperlink" Target="http://tr.wikipedia.org/w/index.php?title=Olimpiyat_Ate%C5%9Fi&amp;action=edit&amp;redlink=1" TargetMode="External"/><Relationship Id="rId7" Type="http://schemas.openxmlformats.org/officeDocument/2006/relationships/hyperlink" Target="http://tr.wikipedia.org/wiki/1968_Yaz_Olimpiyatlar%C4%B1" TargetMode="External"/><Relationship Id="rId2" Type="http://schemas.openxmlformats.org/officeDocument/2006/relationships/slideLayout" Target="../slideLayouts/slideLayout46.xml"/><Relationship Id="rId1" Type="http://schemas.openxmlformats.org/officeDocument/2006/relationships/themeOverride" Target="../theme/themeOverride24.xml"/><Relationship Id="rId6" Type="http://schemas.openxmlformats.org/officeDocument/2006/relationships/hyperlink" Target="http://tr.wikipedia.org/wiki/1936_Yaz_Olimpiyatlar%C4%B1" TargetMode="External"/><Relationship Id="rId5" Type="http://schemas.openxmlformats.org/officeDocument/2006/relationships/hyperlink" Target="http://tr.wikipedia.org/wiki/Mercek" TargetMode="External"/><Relationship Id="rId4" Type="http://schemas.openxmlformats.org/officeDocument/2006/relationships/hyperlink" Target="http://tr.wikipedia.org/wiki/Yunanistan" TargetMode="External"/><Relationship Id="rId9" Type="http://schemas.openxmlformats.org/officeDocument/2006/relationships/hyperlink" Target="http://tr.wikipedia.org/wiki/Mish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tr.wikipedia.org/wiki/Olimpiyat_Oyunlar%C4%B1" TargetMode="External"/><Relationship Id="rId2" Type="http://schemas.openxmlformats.org/officeDocument/2006/relationships/slideLayout" Target="../slideLayouts/slideLayout103.xml"/><Relationship Id="rId1" Type="http://schemas.openxmlformats.org/officeDocument/2006/relationships/themeOverride" Target="../theme/themeOverride25.xml"/><Relationship Id="rId6" Type="http://schemas.openxmlformats.org/officeDocument/2006/relationships/hyperlink" Target="http://www.frmtr.com/2012-londra-olimpiyatlari/4722564-olimpiyat-oyunlari-tarihcesi.html" TargetMode="External"/><Relationship Id="rId5" Type="http://schemas.openxmlformats.org/officeDocument/2006/relationships/hyperlink" Target="http://www.bilgiustam.com/olimpiyatlarin-tarihcesi-ve-gelisimi/" TargetMode="External"/><Relationship Id="rId4" Type="http://schemas.openxmlformats.org/officeDocument/2006/relationships/hyperlink" Target="http://www.olimpiyat.org.tr/files/dosya/1_113_634987951180010000.pdf"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14.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themeOverride" Target="../theme/themeOverride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6.xml"/><Relationship Id="rId1" Type="http://schemas.openxmlformats.org/officeDocument/2006/relationships/themeOverride" Target="../theme/themeOverride8.xml"/><Relationship Id="rId6" Type="http://schemas.openxmlformats.org/officeDocument/2006/relationships/image" Target="../media/image15.jpeg"/><Relationship Id="rId5" Type="http://schemas.openxmlformats.org/officeDocument/2006/relationships/image" Target="../media/image12.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378075" y="1125538"/>
            <a:ext cx="6765925" cy="1884362"/>
          </a:xfrm>
        </p:spPr>
        <p:txBody>
          <a:bodyPr/>
          <a:lstStyle/>
          <a:p>
            <a:pPr eaLnBrk="1" hangingPunct="1"/>
            <a:r>
              <a:rPr lang="tr-TR" altLang="tr-TR" smtClean="0">
                <a:solidFill>
                  <a:schemeClr val="accent1"/>
                </a:solidFill>
                <a:latin typeface="Segoe Script" pitchFamily="34" charset="0"/>
              </a:rPr>
              <a:t>OLİMPİYATLARIN TARİHÇESİ </a:t>
            </a:r>
            <a:r>
              <a:rPr lang="tr-TR" altLang="tr-TR" smtClean="0">
                <a:solidFill>
                  <a:schemeClr val="accent1"/>
                </a:solidFill>
                <a:latin typeface="Segoe Script" pitchFamily="34" charset="0"/>
                <a:sym typeface="Wingdings" pitchFamily="2" charset="2"/>
              </a:rPr>
              <a:t></a:t>
            </a:r>
            <a:endParaRPr lang="tr-TR" altLang="tr-TR" smtClean="0">
              <a:solidFill>
                <a:schemeClr val="accent1"/>
              </a:solidFill>
              <a:latin typeface="Segoe Script" pitchFamily="34" charset="0"/>
            </a:endParaRPr>
          </a:p>
        </p:txBody>
      </p:sp>
      <p:sp>
        <p:nvSpPr>
          <p:cNvPr id="23555" name="Rectangle 3"/>
          <p:cNvSpPr>
            <a:spLocks noGrp="1" noChangeArrowheads="1"/>
          </p:cNvSpPr>
          <p:nvPr>
            <p:ph type="subTitle" idx="1"/>
          </p:nvPr>
        </p:nvSpPr>
        <p:spPr/>
        <p:txBody>
          <a:bodyPr/>
          <a:lstStyle/>
          <a:p>
            <a:pPr eaLnBrk="1" hangingPunct="1"/>
            <a:r>
              <a:rPr lang="tr-TR" altLang="tr-TR" smtClean="0">
                <a:solidFill>
                  <a:srgbClr val="00CCFF"/>
                </a:solidFill>
                <a:latin typeface="Segoe Script" pitchFamily="34" charset="0"/>
              </a:rPr>
              <a:t>Neslihan Nursay Yamalı</a:t>
            </a:r>
            <a:br>
              <a:rPr lang="tr-TR" altLang="tr-TR" smtClean="0">
                <a:solidFill>
                  <a:srgbClr val="00CCFF"/>
                </a:solidFill>
                <a:latin typeface="Segoe Script" pitchFamily="34" charset="0"/>
              </a:rPr>
            </a:br>
            <a:r>
              <a:rPr lang="tr-TR" altLang="tr-TR" smtClean="0">
                <a:solidFill>
                  <a:srgbClr val="00CCFF"/>
                </a:solidFill>
                <a:latin typeface="Segoe Script" pitchFamily="34" charset="0"/>
              </a:rPr>
              <a:t>Gözde Özendi</a:t>
            </a:r>
            <a:br>
              <a:rPr lang="tr-TR" altLang="tr-TR" smtClean="0">
                <a:solidFill>
                  <a:srgbClr val="00CCFF"/>
                </a:solidFill>
                <a:latin typeface="Segoe Script" pitchFamily="34" charset="0"/>
              </a:rPr>
            </a:br>
            <a:r>
              <a:rPr lang="tr-TR" altLang="tr-TR" smtClean="0">
                <a:solidFill>
                  <a:srgbClr val="00CCFF"/>
                </a:solidFill>
                <a:latin typeface="Segoe Script" pitchFamily="34" charset="0"/>
              </a:rPr>
              <a:t>10-C</a:t>
            </a:r>
            <a:r>
              <a:rPr lang="tr-TR" altLang="tr-TR" smtClean="0"/>
              <a:t> </a:t>
            </a:r>
          </a:p>
        </p:txBody>
      </p:sp>
      <p:pic>
        <p:nvPicPr>
          <p:cNvPr id="23556" name="Picture 5" descr="88229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3169">
            <a:off x="184150" y="396875"/>
            <a:ext cx="33845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300px-Olympic_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0002">
            <a:off x="323850" y="4149725"/>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olimpiyatlar-sona-erdi-3859691_4017_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4508500"/>
            <a:ext cx="3240088"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tr-TR" smtClean="0">
                <a:solidFill>
                  <a:schemeClr val="hlink"/>
                </a:solidFill>
                <a:latin typeface="Segoe Print" pitchFamily="2" charset="0"/>
              </a:rPr>
              <a:t>Olimpiyatların Sonu</a:t>
            </a:r>
          </a:p>
        </p:txBody>
      </p:sp>
      <p:sp>
        <p:nvSpPr>
          <p:cNvPr id="32771" name="Rectangle 3"/>
          <p:cNvSpPr>
            <a:spLocks noGrp="1" noChangeArrowheads="1"/>
          </p:cNvSpPr>
          <p:nvPr>
            <p:ph type="body" idx="1"/>
          </p:nvPr>
        </p:nvSpPr>
        <p:spPr/>
        <p:txBody>
          <a:bodyPr/>
          <a:lstStyle/>
          <a:p>
            <a:pPr eaLnBrk="1" hangingPunct="1">
              <a:defRPr/>
            </a:pPr>
            <a:r>
              <a:rPr lang="tr-TR" sz="2800" smtClean="0">
                <a:latin typeface="Comic Sans MS" pitchFamily="66" charset="0"/>
              </a:rPr>
              <a:t>1000 yılın üzerinde bir süre Olimpik oyunlar hem Yunanlılar hem de Romalılar tarafından devam ettirildikten sonra MS 393 yılında Hristiyan İmparator 1. Theodosus tüm pagan geleneklerini yasakladıktan sonra oyunlar sona ermiştir. Olympos’ta mücadeleler bitmiş olmasına karşın Roma İmparatorluğu’nun Yunan etkisindeki tüm bölgelerinde sportif mücadeleler ve kültürel etkinlikler 6. yüzyıla kadar devam etmiştir. </a:t>
            </a:r>
          </a:p>
        </p:txBody>
      </p:sp>
    </p:spTree>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Rot="1" noChangeArrowheads="1"/>
          </p:cNvSpPr>
          <p:nvPr>
            <p:ph type="title"/>
          </p:nvPr>
        </p:nvSpPr>
        <p:spPr/>
        <p:txBody>
          <a:bodyPr/>
          <a:lstStyle/>
          <a:p>
            <a:pPr eaLnBrk="1" hangingPunct="1">
              <a:defRPr/>
            </a:pPr>
            <a:r>
              <a:rPr lang="tr-TR" smtClean="0">
                <a:solidFill>
                  <a:schemeClr val="hlink"/>
                </a:solidFill>
                <a:latin typeface="Segoe Script" pitchFamily="34" charset="0"/>
              </a:rPr>
              <a:t>MODERN OLİMPİYATLAR</a:t>
            </a:r>
            <a:r>
              <a:rPr lang="tr-TR" smtClean="0"/>
              <a:t> </a:t>
            </a:r>
          </a:p>
        </p:txBody>
      </p:sp>
      <p:pic>
        <p:nvPicPr>
          <p:cNvPr id="33795" name="Picture 6" descr="Dosya:1896 Olympic opening ceremony.jpg"/>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133600"/>
            <a:ext cx="4470400" cy="342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9" descr="Dosya:Bundesarchiv Bild 102-05472, St. Moritz, Winterolympiade.jpg"/>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72000" y="2060575"/>
            <a:ext cx="4356100" cy="352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tr-TR" smtClean="0">
                <a:solidFill>
                  <a:schemeClr val="hlink"/>
                </a:solidFill>
              </a:rPr>
              <a:t>Olimpiyatların Tekrar Başlaması</a:t>
            </a:r>
          </a:p>
        </p:txBody>
      </p:sp>
      <p:sp>
        <p:nvSpPr>
          <p:cNvPr id="29699" name="Rectangle 3"/>
          <p:cNvSpPr>
            <a:spLocks noGrp="1" noChangeArrowheads="1"/>
          </p:cNvSpPr>
          <p:nvPr>
            <p:ph type="body" idx="1"/>
          </p:nvPr>
        </p:nvSpPr>
        <p:spPr/>
        <p:txBody>
          <a:bodyPr/>
          <a:lstStyle/>
          <a:p>
            <a:pPr eaLnBrk="1" hangingPunct="1">
              <a:lnSpc>
                <a:spcPct val="80000"/>
              </a:lnSpc>
              <a:defRPr/>
            </a:pPr>
            <a:r>
              <a:rPr lang="tr-TR" sz="2400" smtClean="0"/>
              <a:t>1892'de Paris Sorbonne Üniversitesi'ndeki bir konuşması sırasında Fransız Baron Pierre de Coubertin uluslararası spor organizasyonu fikrini öne sürdü. Coubertin, 1870-71 yıllarındaki Fransa-Almanya savaşında Fransa'nın yenilgi nedenini ülkede fiziksel eğitimin verilememesi olarak görüyordu. Spor eğitimini ve spor kurumlarını güçlendirerek ülkede sporu yaygınlaştırmak ve spordaki rekabetin gerçek savaşları önleyebileceğini savunuyordu. 23 Haziran 1894'te Coubertin önderliğinde Uluslararası Olimpiyat Komitesi 13 ülke ve 79 temsilci ile ilk kez toplandı ve Olimpiyat Oyunlarının yeniden düzenlenmesine ve ilk olimpiyatların 1896'da Atina'da düzenlenmesine karar verdi.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Pierre-de-Coubertin-resimleri-pictures-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836613"/>
            <a:ext cx="59150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tr-TR" sz="3200" smtClean="0">
                <a:latin typeface="Segoe Script" pitchFamily="34" charset="0"/>
              </a:rPr>
              <a:t>Kadınların oyuna dahil oluşu</a:t>
            </a:r>
            <a:r>
              <a:rPr lang="tr-TR" sz="4000" smtClean="0"/>
              <a:t> </a:t>
            </a:r>
            <a:r>
              <a:rPr lang="tr-TR" sz="4000" smtClean="0">
                <a:sym typeface="Wingdings" pitchFamily="2" charset="2"/>
              </a:rPr>
              <a:t></a:t>
            </a:r>
            <a:endParaRPr lang="tr-TR" sz="4000" smtClean="0"/>
          </a:p>
        </p:txBody>
      </p:sp>
      <p:sp>
        <p:nvSpPr>
          <p:cNvPr id="34819" name="Rectangle 3"/>
          <p:cNvSpPr>
            <a:spLocks noGrp="1" noChangeArrowheads="1"/>
          </p:cNvSpPr>
          <p:nvPr>
            <p:ph type="body" idx="1"/>
          </p:nvPr>
        </p:nvSpPr>
        <p:spPr/>
        <p:txBody>
          <a:bodyPr/>
          <a:lstStyle/>
          <a:p>
            <a:pPr eaLnBrk="1" hangingPunct="1">
              <a:defRPr/>
            </a:pPr>
            <a:r>
              <a:rPr lang="tr-TR" sz="2400" smtClean="0">
                <a:latin typeface="Arial" charset="0"/>
              </a:rPr>
              <a:t>İlk modern olimpiyatlar </a:t>
            </a:r>
            <a:r>
              <a:rPr lang="tr-TR" sz="2400" smtClean="0">
                <a:latin typeface="Arial" charset="0"/>
                <a:hlinkClick r:id="rId3" tooltip="Uluslararası Olimpiyat Komitesi"/>
              </a:rPr>
              <a:t>Uluslararası Olimpiyat Komitesi</a:t>
            </a:r>
            <a:r>
              <a:rPr lang="tr-TR" sz="2400" smtClean="0">
                <a:latin typeface="Arial" charset="0"/>
              </a:rPr>
              <a:t> himayesinde </a:t>
            </a:r>
            <a:r>
              <a:rPr lang="tr-TR" sz="2400" smtClean="0">
                <a:latin typeface="Arial" charset="0"/>
                <a:hlinkClick r:id="rId4" tooltip="Atina"/>
              </a:rPr>
              <a:t>Atina</a:t>
            </a:r>
            <a:r>
              <a:rPr lang="tr-TR" sz="2400" smtClean="0">
                <a:latin typeface="Arial" charset="0"/>
              </a:rPr>
              <a:t>'da 1896'da gerçekleştirildi. Bu olimpiyatlara 14 ülkeden 241 sporcu katıldı ve 43 yarışta mücadele ettiler</a:t>
            </a:r>
            <a:r>
              <a:rPr lang="tr-TR" smtClean="0">
                <a:latin typeface="Arial" charset="0"/>
              </a:rPr>
              <a:t> </a:t>
            </a:r>
            <a:br>
              <a:rPr lang="tr-TR" smtClean="0">
                <a:latin typeface="Arial" charset="0"/>
              </a:rPr>
            </a:br>
            <a:r>
              <a:rPr lang="tr-TR" sz="2400" b="1" smtClean="0">
                <a:latin typeface="Arial" charset="0"/>
              </a:rPr>
              <a:t>14 Nisan-28 Ekim 1900 Paris Olimpiyat Oyunlarında ise kadınlar ilk defa olimpiyatlara katıldılar. </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tr-TR" smtClean="0"/>
              <a:t>Olimpiyat Oyunlarında Türkiye</a:t>
            </a:r>
          </a:p>
        </p:txBody>
      </p:sp>
      <p:sp>
        <p:nvSpPr>
          <p:cNvPr id="41987" name="Rectangle 3"/>
          <p:cNvSpPr>
            <a:spLocks noGrp="1" noChangeArrowheads="1"/>
          </p:cNvSpPr>
          <p:nvPr>
            <p:ph type="body" idx="1"/>
          </p:nvPr>
        </p:nvSpPr>
        <p:spPr/>
        <p:txBody>
          <a:bodyPr/>
          <a:lstStyle/>
          <a:p>
            <a:pPr eaLnBrk="1" hangingPunct="1">
              <a:defRPr/>
            </a:pPr>
            <a:endParaRPr lang="tr-TR" smtClean="0"/>
          </a:p>
        </p:txBody>
      </p:sp>
      <p:pic>
        <p:nvPicPr>
          <p:cNvPr id="37892" name="Picture 5" descr="871141-14689438-640-3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363"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512974-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0"/>
            <a:ext cx="5292725"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descr="fft104mm18149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3068638"/>
            <a:ext cx="6267450"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tr-TR" sz="4000" smtClean="0">
                <a:solidFill>
                  <a:schemeClr val="hlink"/>
                </a:solidFill>
                <a:latin typeface="AR BERKLEY" pitchFamily="2" charset="0"/>
              </a:rPr>
              <a:t>OLİMPİYATLARDA TÜRKİYE </a:t>
            </a:r>
            <a:r>
              <a:rPr lang="tr-TR" sz="4000" smtClean="0">
                <a:solidFill>
                  <a:schemeClr val="hlink"/>
                </a:solidFill>
                <a:latin typeface="AR BERKLEY" pitchFamily="2" charset="0"/>
                <a:sym typeface="Wingdings" pitchFamily="2" charset="2"/>
              </a:rPr>
              <a:t></a:t>
            </a:r>
            <a:endParaRPr lang="tr-TR" sz="4000" smtClean="0">
              <a:solidFill>
                <a:schemeClr val="hlink"/>
              </a:solidFill>
              <a:latin typeface="AR BERKLEY" pitchFamily="2" charset="0"/>
            </a:endParaRPr>
          </a:p>
        </p:txBody>
      </p:sp>
      <p:sp>
        <p:nvSpPr>
          <p:cNvPr id="48131" name="Rectangle 3"/>
          <p:cNvSpPr>
            <a:spLocks noGrp="1" noChangeArrowheads="1"/>
          </p:cNvSpPr>
          <p:nvPr>
            <p:ph type="body" idx="1"/>
          </p:nvPr>
        </p:nvSpPr>
        <p:spPr/>
        <p:txBody>
          <a:bodyPr/>
          <a:lstStyle/>
          <a:p>
            <a:pPr eaLnBrk="1" hangingPunct="1">
              <a:lnSpc>
                <a:spcPct val="80000"/>
              </a:lnSpc>
              <a:defRPr/>
            </a:pPr>
            <a:r>
              <a:rPr lang="tr-TR" sz="2800" smtClean="0">
                <a:effectLst>
                  <a:outerShdw blurRad="38100" dist="38100" dir="2700000" algn="tl">
                    <a:srgbClr val="FFFFFF"/>
                  </a:outerShdw>
                </a:effectLst>
              </a:rPr>
              <a:t>Türkiye Milli Olimpiyat Komitesi 1914 yılında kurulmuş ve Uluslararası Olimpiyat Komitesi tarafından kabul edilmiştir. Türkiye'nin ilk Olimpiyat Oyunları'na iştirakı </a:t>
            </a:r>
            <a:r>
              <a:rPr lang="tr-TR" sz="2800" i="1" smtClean="0">
                <a:effectLst>
                  <a:outerShdw blurRad="38100" dist="38100" dir="2700000" algn="tl">
                    <a:srgbClr val="FFFFFF"/>
                  </a:outerShdw>
                </a:effectLst>
              </a:rPr>
              <a:t>ara oyunlar</a:t>
            </a:r>
            <a:r>
              <a:rPr lang="tr-TR" sz="2800" smtClean="0">
                <a:effectLst>
                  <a:outerShdw blurRad="38100" dist="38100" dir="2700000" algn="tl">
                    <a:srgbClr val="FFFFFF"/>
                  </a:outerShdw>
                </a:effectLst>
              </a:rPr>
              <a:t> diye adlandırılan Osmanlı Devleti yıllarında 1906 Atina oyunlarıdır. Bu tarihten itibaren genelde düzenli bir şekilde her organizasyonda yer alan Türkiye, ancak 1920 Ansvers oyunlarına Birinci Dünya Savaşı'na neden olan ülkeler (Almanya, Avusturya,Macaristan,Türkiye ve Bulgaristan) sıfatına sahip olması nedeniyle Uluslararası Olimpiyat Komitesi tarafından organizasyona davet edilmedi.  </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endParaRPr lang="tr-TR" smtClean="0"/>
          </a:p>
        </p:txBody>
      </p:sp>
      <p:sp>
        <p:nvSpPr>
          <p:cNvPr id="51203" name="Rectangle 3"/>
          <p:cNvSpPr>
            <a:spLocks noGrp="1" noChangeArrowheads="1"/>
          </p:cNvSpPr>
          <p:nvPr>
            <p:ph type="body" idx="1"/>
          </p:nvPr>
        </p:nvSpPr>
        <p:spPr/>
        <p:txBody>
          <a:bodyPr/>
          <a:lstStyle/>
          <a:p>
            <a:pPr eaLnBrk="1" hangingPunct="1">
              <a:defRPr/>
            </a:pPr>
            <a:r>
              <a:rPr lang="tr-TR" smtClean="0"/>
              <a:t>1932 Los Angeles oyunlarına ise yolun uzaklığı ve masrafların çokluğu nedeniyle Türkiye Milli Olimpiyat Komitesi tarafından </a:t>
            </a:r>
            <a:r>
              <a:rPr lang="tr-TR" smtClean="0">
                <a:hlinkClick r:id="rId2" tooltip="Amerika Birleşik Devletleri"/>
              </a:rPr>
              <a:t>ABD</a:t>
            </a:r>
            <a:r>
              <a:rPr lang="tr-TR" smtClean="0"/>
              <a:t>'ye sporcu gönderilmedi. 1980 Moskova oyunlarına </a:t>
            </a:r>
            <a:r>
              <a:rPr lang="tr-TR" smtClean="0">
                <a:hlinkClick r:id="rId3" tooltip="Sovyet Sosyalist Cumhuriyetler Birliği"/>
              </a:rPr>
              <a:t>SSCB</a:t>
            </a:r>
            <a:r>
              <a:rPr lang="tr-TR" smtClean="0"/>
              <a:t>'nin </a:t>
            </a:r>
            <a:r>
              <a:rPr lang="tr-TR" smtClean="0">
                <a:hlinkClick r:id="rId4" tooltip="Afganistan"/>
              </a:rPr>
              <a:t>Afganistan</a:t>
            </a:r>
            <a:r>
              <a:rPr lang="tr-TR" smtClean="0"/>
              <a:t>'ı işgalini protesto eden pek çok batılı ülke gibi oyunlara sporcularını göndermemiştir.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endParaRPr lang="tr-TR" smtClean="0">
              <a:effectLst>
                <a:outerShdw blurRad="38100" dist="38100" dir="2700000" algn="tl">
                  <a:srgbClr val="C0C0C0"/>
                </a:outerShdw>
              </a:effectLst>
            </a:endParaRPr>
          </a:p>
        </p:txBody>
      </p:sp>
      <p:sp>
        <p:nvSpPr>
          <p:cNvPr id="52227" name="Rectangle 3"/>
          <p:cNvSpPr>
            <a:spLocks noGrp="1" noChangeArrowheads="1"/>
          </p:cNvSpPr>
          <p:nvPr>
            <p:ph type="body" idx="1"/>
          </p:nvPr>
        </p:nvSpPr>
        <p:spPr/>
        <p:txBody>
          <a:bodyPr/>
          <a:lstStyle/>
          <a:p>
            <a:pPr eaLnBrk="1" hangingPunct="1">
              <a:lnSpc>
                <a:spcPct val="80000"/>
              </a:lnSpc>
              <a:defRPr/>
            </a:pPr>
            <a:r>
              <a:rPr lang="tr-TR" sz="2800" smtClean="0">
                <a:effectLst/>
              </a:rPr>
              <a:t>Atina'daki 1906 ara olimpiyat oyunlarına </a:t>
            </a:r>
            <a:r>
              <a:rPr lang="tr-TR" sz="2800" smtClean="0">
                <a:effectLst/>
                <a:hlinkClick r:id="rId3" tooltip="Osmanlı Devleti"/>
              </a:rPr>
              <a:t>Osmanlı Devleti</a:t>
            </a:r>
            <a:r>
              <a:rPr lang="tr-TR" sz="2800" smtClean="0">
                <a:effectLst/>
              </a:rPr>
              <a:t>'ni temsilen İstanbul, İzmir ve Selanik'ten 1 Ermeni, 10 İngiliz, 18 Rum, 1 Musevi olmak üzere 30 sporcu katıldı. Atletizm, jimnastik eskrim, güreş ve futbol dallarında sporcular Osmanlı Devleti'nin temsil ederken, Bunlar arasında yarışan </a:t>
            </a:r>
            <a:r>
              <a:rPr lang="tr-TR" sz="2800" smtClean="0">
                <a:effectLst/>
                <a:hlinkClick r:id="rId4" tooltip="Yorgo Aliprantis (sayfa mevcut değil)"/>
              </a:rPr>
              <a:t>Yorgo Aliprantis</a:t>
            </a:r>
            <a:r>
              <a:rPr lang="tr-TR" sz="2800" smtClean="0">
                <a:effectLst/>
              </a:rPr>
              <a:t> adlı jimnastikçi 10 metrelik ipe tırmanma yarışmasında, 11.4 saniyelik derecesiyle dünya rekoru kırarak birincilik kürsüsüne çıkmıştır. Aliprantis'in bu rekoru, ipe tırmanma yarışının ertesi yıl olimpiyat sporu kategorisinden çıkartılmasından dolayı günümüzde de geçerliliğini korumaktadır</a:t>
            </a:r>
            <a:r>
              <a:rPr lang="tr-TR" sz="2800" smtClean="0">
                <a:effectLst>
                  <a:outerShdw blurRad="38100" dist="38100" dir="2700000" algn="tl">
                    <a:srgbClr val="C0C0C0"/>
                  </a:outerShdw>
                </a:effectLst>
              </a:rPr>
              <a:t>. </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7813"/>
            <a:ext cx="8218488" cy="1422400"/>
          </a:xfrm>
        </p:spPr>
        <p:txBody>
          <a:bodyPr/>
          <a:lstStyle/>
          <a:p>
            <a:pPr eaLnBrk="1" hangingPunct="1">
              <a:defRPr/>
            </a:pPr>
            <a:r>
              <a:rPr lang="tr-TR" sz="2400" b="0" smtClean="0"/>
              <a:t>Bugüne kadar Olimpiyatlarda </a:t>
            </a:r>
            <a:r>
              <a:rPr lang="tr-TR" sz="2400" b="0" smtClean="0">
                <a:hlinkClick r:id="rId3" tooltip="Türkiye"/>
              </a:rPr>
              <a:t>Türkiye</a:t>
            </a:r>
            <a:r>
              <a:rPr lang="tr-TR" sz="2400" b="0" smtClean="0"/>
              <a:t> adına 70 sporcu 88 olimpiyat madalyası kazanmıştır (39 Altın, 25 Gümüş, 23 Bronz).</a:t>
            </a:r>
            <a:r>
              <a:rPr lang="tr-TR" sz="4000" smtClean="0"/>
              <a:t> </a:t>
            </a:r>
          </a:p>
        </p:txBody>
      </p:sp>
      <p:pic>
        <p:nvPicPr>
          <p:cNvPr id="41987" name="Picture 3"/>
          <p:cNvPicPr>
            <a:picLocks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827088" y="2133600"/>
            <a:ext cx="7570787" cy="4168775"/>
          </a:xfrm>
        </p:spPr>
      </p:pic>
    </p:spTree>
  </p:cSld>
  <p:clrMapOvr>
    <a:overrideClrMapping bg1="dk2" tx1="lt1" bg2="dk1"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endParaRPr lang="tr-TR" smtClean="0"/>
          </a:p>
        </p:txBody>
      </p:sp>
      <p:sp>
        <p:nvSpPr>
          <p:cNvPr id="6147" name="Rectangle 3"/>
          <p:cNvSpPr>
            <a:spLocks noGrp="1" noRot="1" noChangeArrowheads="1"/>
          </p:cNvSpPr>
          <p:nvPr>
            <p:ph type="body" idx="1"/>
          </p:nvPr>
        </p:nvSpPr>
        <p:spPr/>
        <p:txBody>
          <a:bodyPr/>
          <a:lstStyle/>
          <a:p>
            <a:pPr eaLnBrk="1" hangingPunct="1">
              <a:defRPr/>
            </a:pPr>
            <a:endParaRPr lang="tr-TR" smtClean="0"/>
          </a:p>
        </p:txBody>
      </p:sp>
      <p:pic>
        <p:nvPicPr>
          <p:cNvPr id="24580" name="Picture 5" descr="2103-1896s_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54181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66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284538"/>
            <a:ext cx="4932362"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2103-18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644900"/>
            <a:ext cx="3810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olimpiyatoyunla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238" y="333375"/>
            <a:ext cx="34337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tr-TR" smtClean="0">
                <a:solidFill>
                  <a:schemeClr val="hlink"/>
                </a:solidFill>
              </a:rPr>
              <a:t>2012 Yaz Oyunları-Londra</a:t>
            </a:r>
          </a:p>
        </p:txBody>
      </p:sp>
      <p:sp>
        <p:nvSpPr>
          <p:cNvPr id="54275" name="Rectangle 3"/>
          <p:cNvSpPr>
            <a:spLocks noGrp="1" noChangeArrowheads="1"/>
          </p:cNvSpPr>
          <p:nvPr>
            <p:ph type="body" sz="half" idx="1"/>
          </p:nvPr>
        </p:nvSpPr>
        <p:spPr/>
        <p:txBody>
          <a:bodyPr/>
          <a:lstStyle/>
          <a:p>
            <a:pPr eaLnBrk="1" hangingPunct="1">
              <a:defRPr/>
            </a:pPr>
            <a:r>
              <a:rPr lang="tr-TR" sz="2800" smtClean="0"/>
              <a:t>Olimpiyat oyunları 4 senede bir tekrarlanır ve son Olimpiyat Oyunlar 2012’de İngiltere’nin başkenti Londra’da yapıldı.</a:t>
            </a:r>
          </a:p>
        </p:txBody>
      </p:sp>
      <p:pic>
        <p:nvPicPr>
          <p:cNvPr id="43012" name="Picture 5" descr="2012-yaz-Olimpiyatlar%C4%B1-londra-london-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989138"/>
            <a:ext cx="4037012" cy="230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2" tx1="lt1" bg2="dk1"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tr-TR" smtClean="0"/>
              <a:t>Londra Olimpiyatlarında Türkiye</a:t>
            </a:r>
          </a:p>
        </p:txBody>
      </p:sp>
      <p:sp>
        <p:nvSpPr>
          <p:cNvPr id="58371" name="Rectangle 3"/>
          <p:cNvSpPr>
            <a:spLocks noGrp="1" noChangeArrowheads="1"/>
          </p:cNvSpPr>
          <p:nvPr>
            <p:ph type="body" idx="1"/>
          </p:nvPr>
        </p:nvSpPr>
        <p:spPr>
          <a:xfrm>
            <a:off x="455613" y="1598613"/>
            <a:ext cx="8293100" cy="4926012"/>
          </a:xfrm>
        </p:spPr>
        <p:txBody>
          <a:bodyPr/>
          <a:lstStyle/>
          <a:p>
            <a:pPr eaLnBrk="1" hangingPunct="1">
              <a:lnSpc>
                <a:spcPct val="80000"/>
              </a:lnSpc>
              <a:defRPr/>
            </a:pPr>
            <a:r>
              <a:rPr lang="tr-TR" sz="2000" smtClean="0">
                <a:solidFill>
                  <a:schemeClr val="tx2"/>
                </a:solidFill>
                <a:latin typeface="Comic Sans MS" pitchFamily="66" charset="0"/>
              </a:rPr>
              <a:t>Türkiye toplam 5 madalyayla kapadı.</a:t>
            </a:r>
            <a:br>
              <a:rPr lang="tr-TR" sz="2000" smtClean="0">
                <a:solidFill>
                  <a:schemeClr val="tx2"/>
                </a:solidFill>
                <a:latin typeface="Comic Sans MS" pitchFamily="66" charset="0"/>
              </a:rPr>
            </a:br>
            <a:r>
              <a:rPr lang="tr-TR" sz="2000" smtClean="0">
                <a:solidFill>
                  <a:schemeClr val="tx2"/>
                </a:solidFill>
                <a:latin typeface="Comic Sans MS" pitchFamily="66" charset="0"/>
              </a:rPr>
              <a:t/>
            </a:r>
            <a:br>
              <a:rPr lang="tr-TR" sz="2000" smtClean="0">
                <a:solidFill>
                  <a:schemeClr val="tx2"/>
                </a:solidFill>
                <a:latin typeface="Comic Sans MS" pitchFamily="66" charset="0"/>
              </a:rPr>
            </a:br>
            <a:r>
              <a:rPr lang="tr-TR" sz="2000" smtClean="0">
                <a:solidFill>
                  <a:schemeClr val="tx2"/>
                </a:solidFill>
                <a:latin typeface="Comic Sans MS" pitchFamily="66" charset="0"/>
              </a:rPr>
              <a:t>Altın ve gümüş madalyalar tekvando ve atletizmden gelirken, tek bronz madalya ise güreşte alındı.</a:t>
            </a:r>
            <a:br>
              <a:rPr lang="tr-TR" sz="2000" smtClean="0">
                <a:solidFill>
                  <a:schemeClr val="tx2"/>
                </a:solidFill>
                <a:latin typeface="Comic Sans MS" pitchFamily="66" charset="0"/>
              </a:rPr>
            </a:br>
            <a:r>
              <a:rPr lang="tr-TR" sz="2000" smtClean="0">
                <a:solidFill>
                  <a:schemeClr val="tx2"/>
                </a:solidFill>
                <a:latin typeface="Comic Sans MS" pitchFamily="66" charset="0"/>
              </a:rPr>
              <a:t>Türkiye’nin Londra’daki ilk altın madalyasını tekvandocu Servet Tazegül kazandırdı.</a:t>
            </a:r>
            <a:br>
              <a:rPr lang="tr-TR" sz="2000" smtClean="0">
                <a:solidFill>
                  <a:schemeClr val="tx2"/>
                </a:solidFill>
                <a:latin typeface="Comic Sans MS" pitchFamily="66" charset="0"/>
              </a:rPr>
            </a:br>
            <a:r>
              <a:rPr lang="tr-TR" sz="2000" smtClean="0">
                <a:solidFill>
                  <a:schemeClr val="tx2"/>
                </a:solidFill>
                <a:latin typeface="Comic Sans MS" pitchFamily="66" charset="0"/>
              </a:rPr>
              <a:t>Atletizm kadınlar 1500 metrede </a:t>
            </a:r>
            <a:r>
              <a:rPr lang="tr-TR" sz="2000" smtClean="0">
                <a:solidFill>
                  <a:schemeClr val="tx2"/>
                </a:solidFill>
                <a:latin typeface="Comic Sans MS" pitchFamily="66" charset="0"/>
                <a:hlinkClick r:id="rId3"/>
              </a:rPr>
              <a:t>Aslı Çakır Alptekin</a:t>
            </a:r>
            <a:r>
              <a:rPr lang="tr-TR" sz="2000" smtClean="0">
                <a:solidFill>
                  <a:schemeClr val="tx2"/>
                </a:solidFill>
                <a:latin typeface="Comic Sans MS" pitchFamily="66" charset="0"/>
              </a:rPr>
              <a:t>, tarihi bir başarıya imza atıp, olimpiyat oyunları tarihinde Türkiye’ye atletizm dalında ilk altın madalya sevincini yaşatırken, aynı yarışta </a:t>
            </a:r>
            <a:r>
              <a:rPr lang="tr-TR" sz="2000" smtClean="0">
                <a:solidFill>
                  <a:schemeClr val="tx2"/>
                </a:solidFill>
                <a:latin typeface="Comic Sans MS" pitchFamily="66" charset="0"/>
                <a:hlinkClick r:id="rId4"/>
              </a:rPr>
              <a:t>Gamze Bulut</a:t>
            </a:r>
            <a:r>
              <a:rPr lang="tr-TR" sz="2000" smtClean="0">
                <a:solidFill>
                  <a:schemeClr val="tx2"/>
                </a:solidFill>
                <a:latin typeface="Comic Sans MS" pitchFamily="66" charset="0"/>
              </a:rPr>
              <a:t> da gümüş madalyanın sahibi oldu.</a:t>
            </a:r>
            <a:br>
              <a:rPr lang="tr-TR" sz="2000" smtClean="0">
                <a:solidFill>
                  <a:schemeClr val="tx2"/>
                </a:solidFill>
                <a:latin typeface="Comic Sans MS" pitchFamily="66" charset="0"/>
              </a:rPr>
            </a:br>
            <a:r>
              <a:rPr lang="tr-TR" sz="2000" smtClean="0">
                <a:solidFill>
                  <a:schemeClr val="tx2"/>
                </a:solidFill>
                <a:latin typeface="Comic Sans MS" pitchFamily="66" charset="0"/>
              </a:rPr>
              <a:t>Tekvando kadınlar 67 kiloda Nur Tatar, finalde kaybedip gümüş madalya alırken, Türkiye’nin olimpiyatlarda en başarılı olduğu branş olan güreşten ise Londra’da sadece 1 bronz madalya alınabildi.</a:t>
            </a:r>
            <a:br>
              <a:rPr lang="tr-TR" sz="2000" smtClean="0">
                <a:solidFill>
                  <a:schemeClr val="tx2"/>
                </a:solidFill>
                <a:latin typeface="Comic Sans MS" pitchFamily="66" charset="0"/>
              </a:rPr>
            </a:br>
            <a:r>
              <a:rPr lang="tr-TR" sz="2000" smtClean="0">
                <a:solidFill>
                  <a:schemeClr val="tx2"/>
                </a:solidFill>
                <a:latin typeface="Comic Sans MS" pitchFamily="66" charset="0"/>
              </a:rPr>
              <a:t/>
            </a:r>
            <a:br>
              <a:rPr lang="tr-TR" sz="2000" smtClean="0">
                <a:solidFill>
                  <a:schemeClr val="tx2"/>
                </a:solidFill>
                <a:latin typeface="Comic Sans MS" pitchFamily="66" charset="0"/>
              </a:rPr>
            </a:br>
            <a:r>
              <a:rPr lang="tr-TR" sz="2000" smtClean="0">
                <a:solidFill>
                  <a:schemeClr val="tx2"/>
                </a:solidFill>
                <a:latin typeface="Comic Sans MS" pitchFamily="66" charset="0"/>
              </a:rPr>
              <a:t>Grekoromen güreş 120 kiloda Rıza Kayaalp, olimpiyat oyunlarını bronz madalyayla kapatırken, Türkiye de toplam 5 madalya elde etmiş oldu.</a:t>
            </a:r>
            <a:br>
              <a:rPr lang="tr-TR" sz="2000" smtClean="0">
                <a:solidFill>
                  <a:schemeClr val="tx2"/>
                </a:solidFill>
                <a:latin typeface="Comic Sans MS" pitchFamily="66" charset="0"/>
              </a:rPr>
            </a:br>
            <a:endParaRPr lang="tr-TR" sz="2000" smtClean="0">
              <a:solidFill>
                <a:schemeClr val="tx2"/>
              </a:solidFill>
              <a:latin typeface="Comic Sans MS" pitchFamily="66" charset="0"/>
            </a:endParaRPr>
          </a:p>
        </p:txBody>
      </p:sp>
    </p:spTree>
  </p:cSld>
  <p:clrMapOvr>
    <a:overrideClrMapping bg1="dk2" tx1="lt1" bg2="dk1"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endParaRPr lang="tr-TR" smtClean="0"/>
          </a:p>
        </p:txBody>
      </p:sp>
      <p:sp>
        <p:nvSpPr>
          <p:cNvPr id="59395" name="Rectangle 3"/>
          <p:cNvSpPr>
            <a:spLocks noGrp="1" noChangeArrowheads="1"/>
          </p:cNvSpPr>
          <p:nvPr>
            <p:ph type="body" idx="1"/>
          </p:nvPr>
        </p:nvSpPr>
        <p:spPr/>
        <p:txBody>
          <a:bodyPr/>
          <a:lstStyle/>
          <a:p>
            <a:pPr eaLnBrk="1" hangingPunct="1">
              <a:lnSpc>
                <a:spcPct val="80000"/>
              </a:lnSpc>
              <a:defRPr/>
            </a:pPr>
            <a:r>
              <a:rPr lang="tr-TR" sz="2800" smtClean="0"/>
              <a:t>Türkiye’nin Londra’da madalya kazanan sporcuları şöyle:</a:t>
            </a:r>
            <a:endParaRPr lang="tr-TR" sz="2800" b="1" smtClean="0"/>
          </a:p>
          <a:p>
            <a:pPr eaLnBrk="1" hangingPunct="1">
              <a:lnSpc>
                <a:spcPct val="80000"/>
              </a:lnSpc>
              <a:defRPr/>
            </a:pPr>
            <a:r>
              <a:rPr lang="tr-TR" sz="2800" b="1" smtClean="0"/>
              <a:t>Altın madalya</a:t>
            </a:r>
            <a:endParaRPr lang="tr-TR" sz="2800" smtClean="0"/>
          </a:p>
          <a:p>
            <a:pPr eaLnBrk="1" hangingPunct="1">
              <a:lnSpc>
                <a:spcPct val="80000"/>
              </a:lnSpc>
              <a:defRPr/>
            </a:pPr>
            <a:r>
              <a:rPr lang="tr-TR" sz="2800" smtClean="0"/>
              <a:t>Aslı Çakır Alptekin (Atletizm kadınlar 1500 metre), Servet Tazegül (Tekvando erkekler 68 kilo)</a:t>
            </a:r>
            <a:endParaRPr lang="tr-TR" sz="2800" b="1" smtClean="0"/>
          </a:p>
          <a:p>
            <a:pPr eaLnBrk="1" hangingPunct="1">
              <a:lnSpc>
                <a:spcPct val="80000"/>
              </a:lnSpc>
              <a:defRPr/>
            </a:pPr>
            <a:r>
              <a:rPr lang="tr-TR" sz="2800" b="1" smtClean="0"/>
              <a:t>Gümüş madalya</a:t>
            </a:r>
            <a:endParaRPr lang="tr-TR" sz="2800" smtClean="0"/>
          </a:p>
          <a:p>
            <a:pPr eaLnBrk="1" hangingPunct="1">
              <a:lnSpc>
                <a:spcPct val="80000"/>
              </a:lnSpc>
              <a:defRPr/>
            </a:pPr>
            <a:r>
              <a:rPr lang="tr-TR" sz="2800" smtClean="0"/>
              <a:t>Gamze Bulut (Atletizm kadınlar 1500 metre), Nur Tatar (Tekvando kadınlar 67 kilo)</a:t>
            </a:r>
            <a:endParaRPr lang="tr-TR" sz="2800" b="1" smtClean="0"/>
          </a:p>
          <a:p>
            <a:pPr eaLnBrk="1" hangingPunct="1">
              <a:lnSpc>
                <a:spcPct val="80000"/>
              </a:lnSpc>
              <a:defRPr/>
            </a:pPr>
            <a:r>
              <a:rPr lang="tr-TR" sz="2800" b="1" smtClean="0"/>
              <a:t>Bronz madalya</a:t>
            </a:r>
            <a:endParaRPr lang="tr-TR" sz="2800" smtClean="0"/>
          </a:p>
          <a:p>
            <a:pPr eaLnBrk="1" hangingPunct="1">
              <a:lnSpc>
                <a:spcPct val="80000"/>
              </a:lnSpc>
              <a:defRPr/>
            </a:pPr>
            <a:r>
              <a:rPr lang="tr-TR" sz="2800" smtClean="0"/>
              <a:t>Rıza Kayaalp (Grekoromen güreş 120 kilo)</a:t>
            </a:r>
          </a:p>
        </p:txBody>
      </p:sp>
    </p:spTree>
  </p:cSld>
  <p:clrMapOvr>
    <a:overrideClrMapping bg1="dk2" tx1="lt1" bg2="dk1"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endParaRPr lang="tr-TR" smtClean="0"/>
          </a:p>
        </p:txBody>
      </p:sp>
      <p:sp>
        <p:nvSpPr>
          <p:cNvPr id="60419" name="Rectangle 3"/>
          <p:cNvSpPr>
            <a:spLocks noGrp="1" noChangeArrowheads="1"/>
          </p:cNvSpPr>
          <p:nvPr>
            <p:ph type="body" idx="1"/>
          </p:nvPr>
        </p:nvSpPr>
        <p:spPr/>
        <p:txBody>
          <a:bodyPr/>
          <a:lstStyle/>
          <a:p>
            <a:pPr eaLnBrk="1" hangingPunct="1">
              <a:defRPr/>
            </a:pPr>
            <a:endParaRPr lang="tr-TR" smtClean="0"/>
          </a:p>
        </p:txBody>
      </p:sp>
      <p:pic>
        <p:nvPicPr>
          <p:cNvPr id="46084" name="Picture 5" descr="fft99_mf25299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515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Turkije-heeft-5-medailles-binnengesleept-tijdens-Olympische-Spe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3524250"/>
            <a:ext cx="60769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tr-TR" smtClean="0">
                <a:solidFill>
                  <a:schemeClr val="hlink"/>
                </a:solidFill>
              </a:rPr>
              <a:t>Olimpiyat Sembolleri</a:t>
            </a:r>
            <a:r>
              <a:rPr lang="tr-TR" smtClean="0"/>
              <a:t> </a:t>
            </a:r>
          </a:p>
        </p:txBody>
      </p:sp>
      <p:sp>
        <p:nvSpPr>
          <p:cNvPr id="63491" name="Rectangle 3"/>
          <p:cNvSpPr>
            <a:spLocks noGrp="1" noRot="1" noChangeArrowheads="1"/>
          </p:cNvSpPr>
          <p:nvPr>
            <p:ph type="body" idx="1"/>
          </p:nvPr>
        </p:nvSpPr>
        <p:spPr/>
        <p:txBody>
          <a:bodyPr/>
          <a:lstStyle/>
          <a:p>
            <a:pPr eaLnBrk="1" hangingPunct="1">
              <a:defRPr/>
            </a:pPr>
            <a:r>
              <a:rPr lang="tr-TR" sz="2800" smtClean="0"/>
              <a:t>Olimpik hareketin ideallerinin temsili için semboller kullanılır. En çok bilinen olimpiyat sembolü içiçe geçmiş farklı renklerdeki halkalardır. Beş içiçe halka 5 kıtayı (Amerika, Afrika,Asya,Avustralya,Avrupa) temsil eder. 5 kıtadan ülkelerin katıldığı ilk olimpiyat ise 1912 Yaz Olimpiyatları'dır. Seçilen bu renklerden en az biri her ülkenin bayrağında bulunmaktadır.  </a:t>
            </a:r>
          </a:p>
        </p:txBody>
      </p:sp>
    </p:spTree>
  </p:cSld>
  <p:clrMapOvr>
    <a:overrideClrMapping bg1="dk2" tx1="lt1" bg2="dk1"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endParaRPr lang="tr-TR" smtClean="0"/>
          </a:p>
        </p:txBody>
      </p:sp>
      <p:sp>
        <p:nvSpPr>
          <p:cNvPr id="68611" name="Rectangle 3"/>
          <p:cNvSpPr>
            <a:spLocks noGrp="1" noRot="1" noChangeArrowheads="1"/>
          </p:cNvSpPr>
          <p:nvPr>
            <p:ph type="body" idx="1"/>
          </p:nvPr>
        </p:nvSpPr>
        <p:spPr/>
        <p:txBody>
          <a:bodyPr/>
          <a:lstStyle/>
          <a:p>
            <a:pPr eaLnBrk="1" hangingPunct="1">
              <a:defRPr/>
            </a:pPr>
            <a:endParaRPr lang="tr-TR" smtClean="0"/>
          </a:p>
        </p:txBody>
      </p:sp>
      <p:pic>
        <p:nvPicPr>
          <p:cNvPr id="48132" name="Picture 5" descr="825565-14112730-640-3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20713"/>
            <a:ext cx="78486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endParaRPr lang="tr-TR" smtClean="0"/>
          </a:p>
        </p:txBody>
      </p:sp>
      <p:sp>
        <p:nvSpPr>
          <p:cNvPr id="69635" name="Rectangle 3"/>
          <p:cNvSpPr>
            <a:spLocks noGrp="1" noChangeArrowheads="1"/>
          </p:cNvSpPr>
          <p:nvPr>
            <p:ph type="body" idx="1"/>
          </p:nvPr>
        </p:nvSpPr>
        <p:spPr>
          <a:xfrm>
            <a:off x="755650" y="1484313"/>
            <a:ext cx="8007350" cy="4191000"/>
          </a:xfrm>
        </p:spPr>
        <p:txBody>
          <a:bodyPr/>
          <a:lstStyle/>
          <a:p>
            <a:pPr eaLnBrk="1" hangingPunct="1">
              <a:lnSpc>
                <a:spcPct val="90000"/>
              </a:lnSpc>
              <a:defRPr/>
            </a:pPr>
            <a:r>
              <a:rPr lang="tr-TR" sz="2800" smtClean="0">
                <a:latin typeface="Comic Sans MS" pitchFamily="66" charset="0"/>
              </a:rPr>
              <a:t>Olimpiyatların sloganı üç kelimelik latince ifadedir: </a:t>
            </a:r>
            <a:r>
              <a:rPr lang="tr-TR" sz="2800" i="1" smtClean="0">
                <a:latin typeface="Comic Sans MS" pitchFamily="66" charset="0"/>
              </a:rPr>
              <a:t>Citius, Altius, Fortius</a:t>
            </a:r>
            <a:r>
              <a:rPr lang="tr-TR" sz="2800" smtClean="0">
                <a:latin typeface="Comic Sans MS" pitchFamily="66" charset="0"/>
              </a:rPr>
              <a:t>. "Daha hızlı, Daha yüksek, Daha güçlü." anlamına gelen ifade sporcunun birinci olmayı değil, elinden gelenin en iyisini yapmasını öğütler. Sloganın bir diğer anlamı da şudur: "En önemlisi kazanmak değil, katılmaktır". Slogan Pierre de Coubertin'in önerisiyle 1894'te </a:t>
            </a:r>
            <a:r>
              <a:rPr lang="tr-TR" sz="2800" smtClean="0">
                <a:latin typeface="Comic Sans MS" pitchFamily="66" charset="0"/>
                <a:hlinkClick r:id="rId3" tooltip="Uluslararası Olimpiyat Komitesi"/>
              </a:rPr>
              <a:t>Uluslararası Olimpiyat Komitesi</a:t>
            </a:r>
            <a:r>
              <a:rPr lang="tr-TR" sz="2800" smtClean="0">
                <a:latin typeface="Comic Sans MS" pitchFamily="66" charset="0"/>
              </a:rPr>
              <a:t>'nin kuruluşuyla beraber kabul edildi</a:t>
            </a:r>
            <a:r>
              <a:rPr lang="tr-TR" sz="2800" smtClean="0"/>
              <a:t>. </a:t>
            </a:r>
          </a:p>
        </p:txBody>
      </p:sp>
    </p:spTree>
  </p:cSld>
  <p:clrMapOvr>
    <a:overrideClrMapping bg1="dk2" tx1="lt1" bg2="dk1"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395288" y="476250"/>
            <a:ext cx="8497887" cy="5905500"/>
          </a:xfrm>
        </p:spPr>
        <p:txBody>
          <a:bodyPr/>
          <a:lstStyle/>
          <a:p>
            <a:pPr eaLnBrk="1" hangingPunct="1">
              <a:lnSpc>
                <a:spcPct val="90000"/>
              </a:lnSpc>
              <a:defRPr/>
            </a:pPr>
            <a:r>
              <a:rPr lang="tr-TR" sz="2400" smtClean="0">
                <a:latin typeface="Comic Sans MS" pitchFamily="66" charset="0"/>
              </a:rPr>
              <a:t>Her olimpiyat öncesinde törenle </a:t>
            </a:r>
            <a:r>
              <a:rPr lang="tr-TR" sz="2400" smtClean="0">
                <a:latin typeface="Comic Sans MS" pitchFamily="66" charset="0"/>
                <a:hlinkClick r:id="rId3" tooltip="Olimpiyat Ateşi (sayfa mevcut değil)"/>
              </a:rPr>
              <a:t>Olimpiyat Ateşi</a:t>
            </a:r>
            <a:r>
              <a:rPr lang="tr-TR" sz="2400" smtClean="0">
                <a:latin typeface="Comic Sans MS" pitchFamily="66" charset="0"/>
              </a:rPr>
              <a:t> yakılır ve kapanışa kadar yanar. Olimpiyat meşalesi Antik dönemde olduğu gibi günümüzde de </a:t>
            </a:r>
            <a:r>
              <a:rPr lang="tr-TR" sz="2400" smtClean="0">
                <a:latin typeface="Comic Sans MS" pitchFamily="66" charset="0"/>
                <a:hlinkClick r:id="rId4" tooltip="Yunanistan"/>
              </a:rPr>
              <a:t>Yunanistan</a:t>
            </a:r>
            <a:r>
              <a:rPr lang="tr-TR" sz="2400" smtClean="0">
                <a:latin typeface="Comic Sans MS" pitchFamily="66" charset="0"/>
              </a:rPr>
              <a:t>'ın Olimpos dağında </a:t>
            </a:r>
            <a:r>
              <a:rPr lang="tr-TR" sz="2400" smtClean="0">
                <a:latin typeface="Comic Sans MS" pitchFamily="66" charset="0"/>
                <a:hlinkClick r:id="rId5" tooltip="Mercek"/>
              </a:rPr>
              <a:t>mercek</a:t>
            </a:r>
            <a:r>
              <a:rPr lang="tr-TR" sz="2400" smtClean="0">
                <a:latin typeface="Comic Sans MS" pitchFamily="66" charset="0"/>
              </a:rPr>
              <a:t> yardımıyla Güneş ışığı kullanılarak yakılır. Yakılan meşale olimpiyatların düzenleneceği yere kadar ülke ülke dolaştırılır ve olimpiyatlar açılış törenindeki Olimpiyat ateşi bu meşale ile yakılır. Olimpiyat Ateşi ilk olarak </a:t>
            </a:r>
            <a:r>
              <a:rPr lang="tr-TR" sz="2400" smtClean="0">
                <a:latin typeface="Comic Sans MS" pitchFamily="66" charset="0"/>
                <a:hlinkClick r:id="rId6" tooltip="1936 Yaz Olimpiyatları"/>
              </a:rPr>
              <a:t>1936 Yaz Olimpiyatları</a:t>
            </a:r>
            <a:r>
              <a:rPr lang="tr-TR" sz="2400" smtClean="0">
                <a:latin typeface="Comic Sans MS" pitchFamily="66" charset="0"/>
              </a:rPr>
              <a:t>'nda kullanıldı.</a:t>
            </a:r>
          </a:p>
          <a:p>
            <a:pPr eaLnBrk="1" hangingPunct="1">
              <a:lnSpc>
                <a:spcPct val="90000"/>
              </a:lnSpc>
              <a:defRPr/>
            </a:pPr>
            <a:r>
              <a:rPr lang="tr-TR" sz="2400" smtClean="0">
                <a:latin typeface="Comic Sans MS" pitchFamily="66" charset="0"/>
              </a:rPr>
              <a:t>Olimpiyat maskotu, ev sahibi ülkenin kültürel değerlerini yansıtır ve genellikle bir hayvan ya da insan figürüdür. Olimpiyat Maskotu ilk olarak </a:t>
            </a:r>
            <a:r>
              <a:rPr lang="tr-TR" sz="2400" smtClean="0">
                <a:latin typeface="Comic Sans MS" pitchFamily="66" charset="0"/>
                <a:hlinkClick r:id="rId7" tooltip="1968 Yaz Olimpiyatları"/>
              </a:rPr>
              <a:t>1968 Yaz Olimpiyatları</a:t>
            </a:r>
            <a:r>
              <a:rPr lang="tr-TR" sz="2400" smtClean="0">
                <a:latin typeface="Comic Sans MS" pitchFamily="66" charset="0"/>
              </a:rPr>
              <a:t>'nda kullanıldı. Olimpik maskotlararasında en ünlüsü </a:t>
            </a:r>
            <a:r>
              <a:rPr lang="tr-TR" sz="2400" smtClean="0">
                <a:latin typeface="Comic Sans MS" pitchFamily="66" charset="0"/>
                <a:hlinkClick r:id="rId8" tooltip="1980 Yaz Olimpiyatları"/>
              </a:rPr>
              <a:t>1980 Yaz Olimpiyatları</a:t>
            </a:r>
            <a:r>
              <a:rPr lang="tr-TR" sz="2400" smtClean="0">
                <a:latin typeface="Comic Sans MS" pitchFamily="66" charset="0"/>
              </a:rPr>
              <a:t>'nda kullanılan </a:t>
            </a:r>
            <a:r>
              <a:rPr lang="tr-TR" sz="2400" smtClean="0">
                <a:latin typeface="Comic Sans MS" pitchFamily="66" charset="0"/>
                <a:hlinkClick r:id="rId9" tooltip="Misha"/>
              </a:rPr>
              <a:t>Misha</a:t>
            </a:r>
            <a:r>
              <a:rPr lang="tr-TR" sz="2400" smtClean="0">
                <a:latin typeface="Comic Sans MS" pitchFamily="66" charset="0"/>
              </a:rPr>
              <a:t>'dır.</a:t>
            </a:r>
          </a:p>
        </p:txBody>
      </p:sp>
    </p:spTree>
  </p:cSld>
  <p:clrMapOvr>
    <a:overrideClrMapping bg1="dk2" tx1="lt1" bg2="dk1"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tr-TR" altLang="tr-TR" smtClean="0">
                <a:solidFill>
                  <a:srgbClr val="FF33CC"/>
                </a:solidFill>
              </a:rPr>
              <a:t>KAYNAKÇA</a:t>
            </a:r>
          </a:p>
        </p:txBody>
      </p:sp>
      <p:sp>
        <p:nvSpPr>
          <p:cNvPr id="51203" name="Rectangle 3"/>
          <p:cNvSpPr>
            <a:spLocks noGrp="1" noChangeArrowheads="1"/>
          </p:cNvSpPr>
          <p:nvPr>
            <p:ph type="body" idx="1"/>
          </p:nvPr>
        </p:nvSpPr>
        <p:spPr/>
        <p:txBody>
          <a:bodyPr/>
          <a:lstStyle/>
          <a:p>
            <a:pPr eaLnBrk="1" hangingPunct="1">
              <a:lnSpc>
                <a:spcPct val="90000"/>
              </a:lnSpc>
            </a:pPr>
            <a:r>
              <a:rPr lang="tr-TR" altLang="tr-TR" smtClean="0">
                <a:hlinkClick r:id="rId3"/>
              </a:rPr>
              <a:t>http://tr.wikipedia.org/wiki/Olimpiyat_Oyunlar%C4%B1</a:t>
            </a:r>
            <a:r>
              <a:rPr lang="tr-TR" altLang="tr-TR" smtClean="0"/>
              <a:t> </a:t>
            </a:r>
          </a:p>
          <a:p>
            <a:pPr eaLnBrk="1" hangingPunct="1">
              <a:lnSpc>
                <a:spcPct val="90000"/>
              </a:lnSpc>
            </a:pPr>
            <a:r>
              <a:rPr lang="tr-TR" altLang="tr-TR" smtClean="0">
                <a:hlinkClick r:id="rId4"/>
              </a:rPr>
              <a:t>http://www.olimpiyat.org.tr/files/dosya/1_113_634987951180010000.pdf</a:t>
            </a:r>
            <a:r>
              <a:rPr lang="tr-TR" altLang="tr-TR" smtClean="0"/>
              <a:t> </a:t>
            </a:r>
          </a:p>
          <a:p>
            <a:pPr eaLnBrk="1" hangingPunct="1">
              <a:lnSpc>
                <a:spcPct val="90000"/>
              </a:lnSpc>
            </a:pPr>
            <a:r>
              <a:rPr lang="tr-TR" altLang="tr-TR" smtClean="0">
                <a:hlinkClick r:id="rId5"/>
              </a:rPr>
              <a:t>http://www.bilgiustam.com/olimpiyatlarin-tarihcesi-ve-gelisimi/</a:t>
            </a:r>
            <a:r>
              <a:rPr lang="tr-TR" altLang="tr-TR" smtClean="0"/>
              <a:t> </a:t>
            </a:r>
          </a:p>
          <a:p>
            <a:pPr eaLnBrk="1" hangingPunct="1">
              <a:lnSpc>
                <a:spcPct val="90000"/>
              </a:lnSpc>
            </a:pPr>
            <a:r>
              <a:rPr lang="tr-TR" altLang="tr-TR" smtClean="0">
                <a:hlinkClick r:id="rId6"/>
              </a:rPr>
              <a:t>http://www.frmtr.com/2012-londra-olimpiyatlari/4722564-olimpiyat-oyunlari-tarihcesi.html</a:t>
            </a:r>
            <a:r>
              <a:rPr lang="tr-TR" altLang="tr-TR" smtClean="0"/>
              <a:t> </a:t>
            </a:r>
          </a:p>
        </p:txBody>
      </p:sp>
    </p:spTree>
  </p:cSld>
  <p:clrMapOvr>
    <a:overrideClrMapping bg1="dk2" tx1="lt1" bg2="dk1"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9388" y="1341438"/>
            <a:ext cx="8229600" cy="1943100"/>
          </a:xfrm>
        </p:spPr>
        <p:txBody>
          <a:bodyPr/>
          <a:lstStyle/>
          <a:p>
            <a:pPr eaLnBrk="1" hangingPunct="1"/>
            <a:r>
              <a:rPr lang="tr-TR" altLang="tr-TR" smtClean="0">
                <a:solidFill>
                  <a:schemeClr val="accent2"/>
                </a:solidFill>
                <a:latin typeface="AR DARLING" pitchFamily="2" charset="0"/>
              </a:rPr>
              <a:t>BİZİ DİNLEDİĞİNİZ İÇİN     TEŞEKKÜRLER </a:t>
            </a:r>
            <a:r>
              <a:rPr lang="tr-TR" altLang="tr-TR" smtClean="0">
                <a:solidFill>
                  <a:schemeClr val="accent2"/>
                </a:solidFill>
                <a:latin typeface="AR DARLING" pitchFamily="2" charset="0"/>
                <a:sym typeface="Wingdings" pitchFamily="2" charset="2"/>
              </a:rPr>
              <a:t></a:t>
            </a:r>
            <a:endParaRPr lang="tr-TR" altLang="tr-TR" smtClean="0">
              <a:solidFill>
                <a:schemeClr val="accent2"/>
              </a:solidFill>
              <a:latin typeface="AR DARLING" pitchFamily="2" charset="0"/>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tr-TR" smtClean="0">
                <a:solidFill>
                  <a:schemeClr val="accent1"/>
                </a:solidFill>
                <a:latin typeface="AR BERKLEY" pitchFamily="2" charset="0"/>
              </a:rPr>
              <a:t>Olimpiyatlar </a:t>
            </a:r>
            <a:r>
              <a:rPr lang="tr-TR" smtClean="0">
                <a:solidFill>
                  <a:schemeClr val="accent1"/>
                </a:solidFill>
                <a:latin typeface="AR BERKLEY" pitchFamily="2" charset="0"/>
                <a:sym typeface="Wingdings" pitchFamily="2" charset="2"/>
              </a:rPr>
              <a:t></a:t>
            </a:r>
            <a:endParaRPr lang="tr-TR" smtClean="0">
              <a:solidFill>
                <a:schemeClr val="accent1"/>
              </a:solidFill>
              <a:latin typeface="AR BERKLEY" pitchFamily="2" charset="0"/>
            </a:endParaRPr>
          </a:p>
        </p:txBody>
      </p:sp>
      <p:sp>
        <p:nvSpPr>
          <p:cNvPr id="9219" name="Rectangle 3"/>
          <p:cNvSpPr>
            <a:spLocks noGrp="1" noChangeArrowheads="1"/>
          </p:cNvSpPr>
          <p:nvPr>
            <p:ph type="body" idx="1"/>
          </p:nvPr>
        </p:nvSpPr>
        <p:spPr/>
        <p:txBody>
          <a:bodyPr/>
          <a:lstStyle/>
          <a:p>
            <a:pPr eaLnBrk="1" hangingPunct="1">
              <a:defRPr/>
            </a:pPr>
            <a:r>
              <a:rPr lang="tr-TR" b="1" smtClean="0"/>
              <a:t>Olimpiyat Oyunları</a:t>
            </a:r>
            <a:r>
              <a:rPr lang="tr-TR" smtClean="0"/>
              <a:t>, veya kısaca </a:t>
            </a:r>
            <a:r>
              <a:rPr lang="tr-TR" b="1" smtClean="0"/>
              <a:t>Olimpiyatlar</a:t>
            </a:r>
            <a:r>
              <a:rPr lang="tr-TR" smtClean="0"/>
              <a:t>, dört yılda bir yapılan geniş kapsamlı bir spor organizasyonudur. Dünya çapında sporcu, gazeteci, televizyoncu, spor adamı ve seyircilerin katılımı ile gerçekleştirilen olimpiyatlar insanlar ve ülkeler arası barışın sağlanabilmesini amaçlamaktadır.</a:t>
            </a:r>
            <a:r>
              <a:rPr lang="tr-TR" smtClean="0">
                <a:solidFill>
                  <a:schemeClr val="accent1"/>
                </a:solidFill>
              </a:rPr>
              <a:t> </a:t>
            </a:r>
          </a:p>
        </p:txBody>
      </p:sp>
    </p:spTree>
  </p:cSld>
  <p:clrMapOvr>
    <a:overrideClrMapping bg1="dk2" tx1="lt1" bg2="dk1"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68313" y="981075"/>
            <a:ext cx="8229600" cy="4114800"/>
          </a:xfrm>
        </p:spPr>
        <p:txBody>
          <a:bodyPr/>
          <a:lstStyle/>
          <a:p>
            <a:pPr eaLnBrk="1" hangingPunct="1">
              <a:lnSpc>
                <a:spcPct val="90000"/>
              </a:lnSpc>
              <a:defRPr/>
            </a:pPr>
            <a:r>
              <a:rPr lang="tr-TR" sz="2400" smtClean="0">
                <a:solidFill>
                  <a:schemeClr val="bg1"/>
                </a:solidFill>
              </a:rPr>
              <a:t>Günümüzde yapılan Modern Olimpiyat Oyunları’nın kökeni Antik Yunan’da yapılan şenliklere dayanır. İlk olimpiyatlar, Eski Yunan’da Tanrı Zeus adına yapılan şenliklerdi. M.Ö. 776 yılında Yunanistan’ın Olimpia bölgesinde yapılan şenlikler, tarihteki ilk olimpiyat oyunlarını temsil eder. </a:t>
            </a:r>
            <a:r>
              <a:rPr lang="tr-TR" smtClean="0">
                <a:solidFill>
                  <a:schemeClr val="bg1"/>
                </a:solidFill>
              </a:rPr>
              <a:t> </a:t>
            </a:r>
            <a:r>
              <a:rPr lang="tr-TR" sz="2400" smtClean="0">
                <a:solidFill>
                  <a:schemeClr val="bg1"/>
                </a:solidFill>
              </a:rPr>
              <a:t>Oyunlar tanrıların yaşıyor olduğuna inanılan Olimpos Dağı'nda düzenlenir ve adını da bu dağda düzenlenmesinden ötürü alır. </a:t>
            </a:r>
          </a:p>
        </p:txBody>
      </p:sp>
    </p:spTree>
  </p:cSld>
  <p:clrMapOvr>
    <a:overrideClrMapping bg1="dk2" tx1="lt1" bg2="dk1"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tr-TR" smtClean="0"/>
          </a:p>
        </p:txBody>
      </p:sp>
      <p:sp>
        <p:nvSpPr>
          <p:cNvPr id="18435" name="Rectangle 3"/>
          <p:cNvSpPr>
            <a:spLocks noGrp="1" noChangeArrowheads="1"/>
          </p:cNvSpPr>
          <p:nvPr>
            <p:ph type="body" idx="1"/>
          </p:nvPr>
        </p:nvSpPr>
        <p:spPr/>
        <p:txBody>
          <a:bodyPr/>
          <a:lstStyle/>
          <a:p>
            <a:pPr eaLnBrk="1" hangingPunct="1">
              <a:defRPr/>
            </a:pPr>
            <a:endParaRPr lang="tr-TR" smtClean="0"/>
          </a:p>
        </p:txBody>
      </p:sp>
      <p:pic>
        <p:nvPicPr>
          <p:cNvPr id="27652" name="Picture 5" descr="Greek-ancient-olympic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4602">
            <a:off x="250825" y="549275"/>
            <a:ext cx="52387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Dosya:Greek vase with runners at the panathenaic games 530 b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2388">
            <a:off x="4211638" y="3141663"/>
            <a:ext cx="4714875"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Ilk-Olimpiyat-Oyunlari-resim__57569719_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851275"/>
            <a:ext cx="2144713"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1" descr="Olimpiya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260350"/>
            <a:ext cx="252571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tr-TR" smtClean="0">
                <a:solidFill>
                  <a:schemeClr val="accent1"/>
                </a:solidFill>
                <a:latin typeface="Segoe Script" pitchFamily="34" charset="0"/>
              </a:rPr>
              <a:t>Kısaca Tarihçesi </a:t>
            </a:r>
            <a:r>
              <a:rPr lang="tr-TR" smtClean="0">
                <a:solidFill>
                  <a:schemeClr val="accent1"/>
                </a:solidFill>
                <a:latin typeface="Segoe Script" pitchFamily="34" charset="0"/>
                <a:sym typeface="Wingdings" pitchFamily="2" charset="2"/>
              </a:rPr>
              <a:t></a:t>
            </a:r>
            <a:endParaRPr lang="tr-TR" smtClean="0">
              <a:solidFill>
                <a:schemeClr val="accent1"/>
              </a:solidFill>
              <a:latin typeface="Segoe Script" pitchFamily="34" charset="0"/>
            </a:endParaRPr>
          </a:p>
        </p:txBody>
      </p:sp>
      <p:sp>
        <p:nvSpPr>
          <p:cNvPr id="15363" name="Rectangle 3"/>
          <p:cNvSpPr>
            <a:spLocks noGrp="1" noChangeArrowheads="1"/>
          </p:cNvSpPr>
          <p:nvPr>
            <p:ph type="body" idx="1"/>
          </p:nvPr>
        </p:nvSpPr>
        <p:spPr/>
        <p:txBody>
          <a:bodyPr/>
          <a:lstStyle/>
          <a:p>
            <a:pPr eaLnBrk="1" hangingPunct="1">
              <a:lnSpc>
                <a:spcPct val="80000"/>
              </a:lnSpc>
              <a:defRPr/>
            </a:pPr>
            <a:r>
              <a:rPr lang="tr-TR" sz="2800" smtClean="0">
                <a:effectLst>
                  <a:outerShdw blurRad="38100" dist="38100" dir="2700000" algn="tl">
                    <a:srgbClr val="FFFFFF"/>
                  </a:outerShdw>
                </a:effectLst>
              </a:rPr>
              <a:t>Önceleri 32 metre genişliğinde, 192 metre uzunluğunda bir pistte sadece 1 gün süren koşullardan oluşan oyunlara sonraları değişik mesafelerde yarışlar, disk ve cirit atma, uzun atlama, boks, güreş, atlı araba yarışları gibi branşlar eklenerek şenliklerin süresi de 5 güne çıkarıldı. İlk başlarda ölülerin ruhlarının 8 yılda bir dirileceği inancıyla 8 yılda bir düzenlenen oyunlar, daha sonra 4 yılda bir yapılmaya başlandı. Sadece Yunanlı erkeklerin katılabildikleri yarışlar, çıplak olarak yapılır ve kadınlar tarafından seyredilemezdi.</a:t>
            </a:r>
            <a:r>
              <a:rPr lang="tr-TR" sz="2800" smtClean="0">
                <a:solidFill>
                  <a:schemeClr val="accent1"/>
                </a:solidFill>
              </a:rPr>
              <a:t> </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tr-TR" smtClean="0">
                <a:latin typeface="Monotype Corsiva" pitchFamily="66" charset="0"/>
              </a:rPr>
              <a:t>Özellikleri</a:t>
            </a:r>
          </a:p>
        </p:txBody>
      </p:sp>
      <p:sp>
        <p:nvSpPr>
          <p:cNvPr id="19459" name="Rectangle 3"/>
          <p:cNvSpPr>
            <a:spLocks noGrp="1" noChangeArrowheads="1"/>
          </p:cNvSpPr>
          <p:nvPr>
            <p:ph type="body" idx="1"/>
          </p:nvPr>
        </p:nvSpPr>
        <p:spPr/>
        <p:txBody>
          <a:bodyPr/>
          <a:lstStyle/>
          <a:p>
            <a:pPr eaLnBrk="1" hangingPunct="1">
              <a:defRPr/>
            </a:pPr>
            <a:r>
              <a:rPr lang="tr-TR" smtClean="0">
                <a:latin typeface="AR CENA" pitchFamily="2" charset="0"/>
              </a:rPr>
              <a:t>Oyunlara yalnızca Yunanca konuşan özgür kişiler katılabiliyordu.</a:t>
            </a:r>
            <a:br>
              <a:rPr lang="tr-TR" smtClean="0">
                <a:latin typeface="AR CENA" pitchFamily="2" charset="0"/>
              </a:rPr>
            </a:br>
            <a:r>
              <a:rPr lang="tr-TR" smtClean="0">
                <a:latin typeface="AR CENA" pitchFamily="2" charset="0"/>
              </a:rPr>
              <a:t> -Yarışmalara katılmadan önce her bir yarışmacının Zeus heykeli önüne geçerek en azından 10 ay boyunca eğitim görmüş olduğuna ve hiçbir hile yapmayacağına dair ant içmesi gerekiyordu. </a:t>
            </a:r>
            <a:br>
              <a:rPr lang="tr-TR" smtClean="0">
                <a:latin typeface="AR CENA" pitchFamily="2" charset="0"/>
              </a:rPr>
            </a:br>
            <a:r>
              <a:rPr lang="tr-TR" smtClean="0">
                <a:latin typeface="AR CENA" pitchFamily="2" charset="0"/>
              </a:rPr>
              <a:t>Oyun sonunda yarışmacılara ödül olarak zeytinden yapılmış çelenk takılırdı.</a:t>
            </a:r>
          </a:p>
        </p:txBody>
      </p:sp>
    </p:spTree>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endParaRPr lang="tr-TR" smtClean="0"/>
          </a:p>
        </p:txBody>
      </p:sp>
      <p:sp>
        <p:nvSpPr>
          <p:cNvPr id="22531" name="Rectangle 3"/>
          <p:cNvSpPr>
            <a:spLocks noGrp="1" noChangeArrowheads="1"/>
          </p:cNvSpPr>
          <p:nvPr>
            <p:ph type="body" idx="1"/>
          </p:nvPr>
        </p:nvSpPr>
        <p:spPr/>
        <p:txBody>
          <a:bodyPr/>
          <a:lstStyle/>
          <a:p>
            <a:pPr eaLnBrk="1" hangingPunct="1">
              <a:defRPr/>
            </a:pPr>
            <a:endParaRPr lang="tr-TR" smtClean="0"/>
          </a:p>
        </p:txBody>
      </p:sp>
      <p:pic>
        <p:nvPicPr>
          <p:cNvPr id="30724" name="Picture 5" descr="Dosya:Greek statue discus thrower 2 century 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76250"/>
            <a:ext cx="35433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x_at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33375"/>
            <a:ext cx="33956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descr="x_odu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636838"/>
            <a:ext cx="33131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descr="fotograf-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797425"/>
            <a:ext cx="3313113"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95288" y="908050"/>
            <a:ext cx="8229600" cy="4525963"/>
          </a:xfrm>
        </p:spPr>
        <p:txBody>
          <a:bodyPr/>
          <a:lstStyle/>
          <a:p>
            <a:pPr eaLnBrk="1" hangingPunct="1">
              <a:lnSpc>
                <a:spcPct val="90000"/>
              </a:lnSpc>
              <a:defRPr/>
            </a:pPr>
            <a:r>
              <a:rPr lang="tr-TR" sz="2400" smtClean="0">
                <a:latin typeface="Comic Sans MS" pitchFamily="66" charset="0"/>
              </a:rPr>
              <a:t>M.Ö. 400. yüzyıllarda oyunların gelişimi şöyle olmuştur:</a:t>
            </a:r>
            <a:br>
              <a:rPr lang="tr-TR" sz="2400" smtClean="0">
                <a:latin typeface="Comic Sans MS" pitchFamily="66" charset="0"/>
              </a:rPr>
            </a:br>
            <a:r>
              <a:rPr lang="tr-TR" sz="2400" smtClean="0">
                <a:latin typeface="Comic Sans MS" pitchFamily="66" charset="0"/>
              </a:rPr>
              <a:t>Koşu Yarışı,Çift tur koşu,Uzun mesafe koşusu,Pentatlon,Güreş,Boks,Dört atlı savaş arabası yarışı,At yarışı,Pankreas,Zırhlı koşu.</a:t>
            </a:r>
            <a:br>
              <a:rPr lang="tr-TR" sz="2400" smtClean="0">
                <a:latin typeface="Comic Sans MS" pitchFamily="66" charset="0"/>
              </a:rPr>
            </a:br>
            <a:r>
              <a:rPr lang="tr-TR" sz="2400" smtClean="0">
                <a:latin typeface="Comic Sans MS" pitchFamily="66" charset="0"/>
              </a:rPr>
              <a:t>Stadyumlar bugünkü gibi değil,dikdörtgendi. Stade veya stadion olarak adlandırılan mesafe yaklaşık 192 metreye tekabül etmektedir.</a:t>
            </a:r>
          </a:p>
          <a:p>
            <a:pPr eaLnBrk="1" hangingPunct="1">
              <a:lnSpc>
                <a:spcPct val="90000"/>
              </a:lnSpc>
              <a:defRPr/>
            </a:pPr>
            <a:r>
              <a:rPr lang="tr-TR" sz="2400" smtClean="0">
                <a:latin typeface="Comic Sans MS" pitchFamily="66" charset="0"/>
              </a:rPr>
              <a:t>Diaulos: Çift stadyuma verilen ad</a:t>
            </a:r>
          </a:p>
          <a:p>
            <a:pPr eaLnBrk="1" hangingPunct="1">
              <a:lnSpc>
                <a:spcPct val="90000"/>
              </a:lnSpc>
              <a:defRPr/>
            </a:pPr>
            <a:r>
              <a:rPr lang="tr-TR" sz="2400" smtClean="0">
                <a:latin typeface="Comic Sans MS" pitchFamily="66" charset="0"/>
              </a:rPr>
              <a:t>Dolichos: 7 ila 24 tur arasında süren uzun mesafe yarışı</a:t>
            </a:r>
          </a:p>
          <a:p>
            <a:pPr eaLnBrk="1" hangingPunct="1">
              <a:lnSpc>
                <a:spcPct val="90000"/>
              </a:lnSpc>
              <a:defRPr/>
            </a:pPr>
            <a:r>
              <a:rPr lang="tr-TR" sz="2400" smtClean="0">
                <a:latin typeface="Comic Sans MS" pitchFamily="66" charset="0"/>
              </a:rPr>
              <a:t>Zırhlı koşu (Olympia’da diablos olarak anılırdı): Sporcular bir başlık, greave giyerler ve ellerinde kalkan taşırlardı.</a:t>
            </a:r>
          </a:p>
          <a:p>
            <a:pPr eaLnBrk="1" hangingPunct="1">
              <a:lnSpc>
                <a:spcPct val="90000"/>
              </a:lnSpc>
              <a:buFont typeface="Wingdings" pitchFamily="2" charset="2"/>
              <a:buChar char="•"/>
              <a:defRPr/>
            </a:pPr>
            <a:endParaRPr lang="tr-TR" sz="2400" smtClean="0">
              <a:latin typeface="Comic Sans MS" pitchFamily="66" charset="0"/>
            </a:endParaRPr>
          </a:p>
        </p:txBody>
      </p:sp>
    </p:spTree>
  </p:cSld>
  <p:clrMapOvr>
    <a:overrideClrMapping bg1="dk2" tx1="lt1" bg2="dk1" tx2="lt2" accent1="accent1" accent2="accent2" accent3="accent3" accent4="accent4" accent5="accent5" accent6="accent6" hlink="hlink" folHlink="folHlink"/>
  </p:clrMapOvr>
</p:sld>
</file>

<file path=ppt/theme/theme1.xml><?xml version="1.0" encoding="utf-8"?>
<a:theme xmlns:a="http://schemas.openxmlformats.org/drawingml/2006/main" name="Perde Açılıyor">
  <a:themeElements>
    <a:clrScheme name="Perde Açılıy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Perde Açılıyor">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de Açılıy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Perde Açılıyor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Perde Açılıyor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Perde Açılıyor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Perde Açılıyor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Perde Açılıyor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Perde Açılıyor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Perde Açılıyor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Perde Açılıyor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Arial"/>
      </a:majorFont>
      <a:minorFont>
        <a:latin typeface="Verdan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sula">
  <a:themeElements>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Pusula">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kyanus">
  <a:themeElements>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kyanus">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Çatlak">
  <a:themeElements>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Çatlak">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Çatlak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Çatlak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Çatlak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Çatlak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Çatlak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Çatlak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Çatlak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Çatlak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Arial"/>
      </a:majorFont>
      <a:minorFont>
        <a:latin typeface="Garamond"/>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kçaağaç">
  <a:themeElements>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Akçaağaç">
      <a:majorFont>
        <a:latin typeface="Times New Roman"/>
        <a:ea typeface=""/>
        <a:cs typeface="Arial"/>
      </a:majorFont>
      <a:minorFont>
        <a:latin typeface="Times New Roman"/>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kçaağaç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kçaağaç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kçaağaç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kçaağaç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kçaağaç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kçaağaç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kçaağaç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Izgara Silinme Efekti">
  <a:themeElements>
    <a:clrScheme name="Izgara Silinme Efekti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Izgara Silinme Efekti">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zgara Silinme Efekti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Izgara Silinme Efekti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Izgara Silinme Efekti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Izgara Silinme Efekti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Izgara Silinme Efekti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zgara Silinme Efekti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Izgara Silinme Efekti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Izgara Silinme Efekti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zgara Silinme Efekti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am Katmanlar">
  <a:themeElements>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m Katmanlar">
      <a:majorFont>
        <a:latin typeface="Arial Black"/>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m Katmanlar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m Katmanlar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m Katmanlar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m Katmanlar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m Katmanlar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m Katmanlar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m Katmanlar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iligran">
  <a:themeElements>
    <a:clrScheme name="Filigra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Filigra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ligra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Filigra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Filigra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Filigra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Filigra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Filigra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Filigra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Filigra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Filigra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ligra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themeOverride>
</file>

<file path=ppt/theme/themeOverride10.xml><?xml version="1.0" encoding="utf-8"?>
<a:themeOverride xmlns:a="http://schemas.openxmlformats.org/drawingml/2006/main">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themeOverride>
</file>

<file path=ppt/theme/themeOverride11.xml><?xml version="1.0" encoding="utf-8"?>
<a:themeOverride xmlns:a="http://schemas.openxmlformats.org/drawingml/2006/main">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themeOverride>
</file>

<file path=ppt/theme/themeOverride12.xml><?xml version="1.0" encoding="utf-8"?>
<a:themeOverride xmlns:a="http://schemas.openxmlformats.org/drawingml/2006/main">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13.xml><?xml version="1.0" encoding="utf-8"?>
<a:themeOverride xmlns:a="http://schemas.openxmlformats.org/drawingml/2006/main">
  <a:clrScheme name="Perde Açılıy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themeOverride>
</file>

<file path=ppt/theme/themeOverride14.xml><?xml version="1.0" encoding="utf-8"?>
<a:themeOverride xmlns:a="http://schemas.openxmlformats.org/drawingml/2006/main">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5.xml><?xml version="1.0" encoding="utf-8"?>
<a:themeOverride xmlns:a="http://schemas.openxmlformats.org/drawingml/2006/main">
  <a:clrScheme name="Akçaağaç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themeOverride>
</file>

<file path=ppt/theme/themeOverride16.xml><?xml version="1.0" encoding="utf-8"?>
<a:themeOverride xmlns:a="http://schemas.openxmlformats.org/drawingml/2006/main">
  <a:clrScheme name="Akçaağaç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themeOverride>
</file>

<file path=ppt/theme/themeOverride17.xml><?xml version="1.0" encoding="utf-8"?>
<a:themeOverride xmlns:a="http://schemas.openxmlformats.org/drawingml/2006/main">
  <a:clrScheme name="Izgara Silinme Efekti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themeOverride>
</file>

<file path=ppt/theme/themeOverride18.xml><?xml version="1.0" encoding="utf-8"?>
<a:themeOverride xmlns:a="http://schemas.openxmlformats.org/drawingml/2006/main">
  <a:clrScheme name="Izgara Silinme Efekti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themeOverride>
</file>

<file path=ppt/theme/themeOverride19.xml><?xml version="1.0" encoding="utf-8"?>
<a:themeOverride xmlns:a="http://schemas.openxmlformats.org/drawingml/2006/main">
  <a:clrScheme name="Izgara Silinme Efekti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themeOverride>
</file>

<file path=ppt/theme/themeOverride2.xml><?xml version="1.0" encoding="utf-8"?>
<a:themeOverride xmlns:a="http://schemas.openxmlformats.org/drawingml/2006/main">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ppt/theme/themeOverride20.xml><?xml version="1.0" encoding="utf-8"?>
<a:themeOverride xmlns:a="http://schemas.openxmlformats.org/drawingml/2006/main">
  <a:clrScheme name="Izgara Silinme Efekti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themeOverride>
</file>

<file path=ppt/theme/themeOverride21.xml><?xml version="1.0" encoding="utf-8"?>
<a:themeOverride xmlns:a="http://schemas.openxmlformats.org/drawingml/2006/main">
  <a:clrScheme name="Cam Katmanlar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themeOverride>
</file>

<file path=ppt/theme/themeOverride22.xml><?xml version="1.0" encoding="utf-8"?>
<a:themeOverride xmlns:a="http://schemas.openxmlformats.org/drawingml/2006/main">
  <a:clrScheme name="Cam Katmanlar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themeOverride>
</file>

<file path=ppt/theme/themeOverride23.xml><?xml version="1.0" encoding="utf-8"?>
<a:themeOverride xmlns:a="http://schemas.openxmlformats.org/drawingml/2006/main">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themeOverride>
</file>

<file path=ppt/theme/themeOverride24.xml><?xml version="1.0" encoding="utf-8"?>
<a:themeOverride xmlns:a="http://schemas.openxmlformats.org/drawingml/2006/main">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themeOverride>
</file>

<file path=ppt/theme/themeOverride25.xml><?xml version="1.0" encoding="utf-8"?>
<a:themeOverride xmlns:a="http://schemas.openxmlformats.org/drawingml/2006/main">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themeOverride>
</file>

<file path=ppt/theme/themeOverride26.xml><?xml version="1.0" encoding="utf-8"?>
<a:themeOverride xmlns:a="http://schemas.openxmlformats.org/drawingml/2006/main">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themeOverride>
</file>

<file path=ppt/theme/themeOverride3.xml><?xml version="1.0" encoding="utf-8"?>
<a:themeOverride xmlns:a="http://schemas.openxmlformats.org/drawingml/2006/main">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themeOverride>
</file>

<file path=ppt/theme/themeOverride4.xml><?xml version="1.0" encoding="utf-8"?>
<a:themeOverride xmlns:a="http://schemas.openxmlformats.org/drawingml/2006/main">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themeOverride>
</file>

<file path=ppt/theme/themeOverride5.xml><?xml version="1.0" encoding="utf-8"?>
<a:themeOverride xmlns:a="http://schemas.openxmlformats.org/drawingml/2006/main">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themeOverride>
</file>

<file path=ppt/theme/themeOverride6.xml><?xml version="1.0" encoding="utf-8"?>
<a:themeOverride xmlns:a="http://schemas.openxmlformats.org/drawingml/2006/main">
  <a:clrScheme name="Çatlak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7.xml><?xml version="1.0" encoding="utf-8"?>
<a:themeOverride xmlns:a="http://schemas.openxmlformats.org/drawingml/2006/main">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themeOverride>
</file>

<file path=ppt/theme/themeOverride8.xml><?xml version="1.0" encoding="utf-8"?>
<a:themeOverride xmlns:a="http://schemas.openxmlformats.org/drawingml/2006/main">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themeOverride>
</file>

<file path=ppt/theme/themeOverride9.xml><?xml version="1.0" encoding="utf-8"?>
<a:themeOverride xmlns:a="http://schemas.openxmlformats.org/drawingml/2006/main">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themeOverride>
</file>

<file path=docProps/app.xml><?xml version="1.0" encoding="utf-8"?>
<Properties xmlns="http://schemas.openxmlformats.org/officeDocument/2006/extended-properties" xmlns:vt="http://schemas.openxmlformats.org/officeDocument/2006/docPropsVTypes">
  <Template>Curtain Call</Template>
  <TotalTime>142</TotalTime>
  <Words>341</Words>
  <Application>Microsoft Office PowerPoint</Application>
  <PresentationFormat>Ekran Gösterisi (4:3)</PresentationFormat>
  <Paragraphs>48</Paragraphs>
  <Slides>29</Slides>
  <Notes>0</Notes>
  <HiddenSlides>0</HiddenSlides>
  <MMClips>0</MMClips>
  <ScaleCrop>false</ScaleCrop>
  <HeadingPairs>
    <vt:vector size="6" baseType="variant">
      <vt:variant>
        <vt:lpstr>Kullanılan Yazı Tipleri</vt:lpstr>
      </vt:variant>
      <vt:variant>
        <vt:i4>15</vt:i4>
      </vt:variant>
      <vt:variant>
        <vt:lpstr>Tema</vt:lpstr>
      </vt:variant>
      <vt:variant>
        <vt:i4>11</vt:i4>
      </vt:variant>
      <vt:variant>
        <vt:lpstr>Slayt Başlıkları</vt:lpstr>
      </vt:variant>
      <vt:variant>
        <vt:i4>29</vt:i4>
      </vt:variant>
    </vt:vector>
  </HeadingPairs>
  <TitlesOfParts>
    <vt:vector size="55" baseType="lpstr">
      <vt:lpstr>Tahoma</vt:lpstr>
      <vt:lpstr>Arial</vt:lpstr>
      <vt:lpstr>Wingdings</vt:lpstr>
      <vt:lpstr>Calibri</vt:lpstr>
      <vt:lpstr>Times New Roman</vt:lpstr>
      <vt:lpstr>Garamond</vt:lpstr>
      <vt:lpstr>Arial Black</vt:lpstr>
      <vt:lpstr>Verdana</vt:lpstr>
      <vt:lpstr>Segoe Script</vt:lpstr>
      <vt:lpstr>AR BERKLEY</vt:lpstr>
      <vt:lpstr>Monotype Corsiva</vt:lpstr>
      <vt:lpstr>AR CENA</vt:lpstr>
      <vt:lpstr>Comic Sans MS</vt:lpstr>
      <vt:lpstr>Segoe Print</vt:lpstr>
      <vt:lpstr>AR DARLING</vt:lpstr>
      <vt:lpstr>Perde Açılıyor</vt:lpstr>
      <vt:lpstr>Pusula</vt:lpstr>
      <vt:lpstr>Okyanus</vt:lpstr>
      <vt:lpstr>Çatlak</vt:lpstr>
      <vt:lpstr>Dere</vt:lpstr>
      <vt:lpstr>Akçaağaç</vt:lpstr>
      <vt:lpstr>Izgara Silinme Efekti</vt:lpstr>
      <vt:lpstr>Cam Katmanlar</vt:lpstr>
      <vt:lpstr>Filigran</vt:lpstr>
      <vt:lpstr>Profil</vt:lpstr>
      <vt:lpstr>Pixel</vt:lpstr>
      <vt:lpstr>OLİMPİYATLARIN TARİHÇESİ </vt:lpstr>
      <vt:lpstr>PowerPoint Sunusu</vt:lpstr>
      <vt:lpstr>Olimpiyatlar </vt:lpstr>
      <vt:lpstr>PowerPoint Sunusu</vt:lpstr>
      <vt:lpstr>PowerPoint Sunusu</vt:lpstr>
      <vt:lpstr>Kısaca Tarihçesi </vt:lpstr>
      <vt:lpstr>Özellikleri</vt:lpstr>
      <vt:lpstr>PowerPoint Sunusu</vt:lpstr>
      <vt:lpstr>PowerPoint Sunusu</vt:lpstr>
      <vt:lpstr>Olimpiyatların Sonu</vt:lpstr>
      <vt:lpstr>MODERN OLİMPİYATLAR </vt:lpstr>
      <vt:lpstr>Olimpiyatların Tekrar Başlaması</vt:lpstr>
      <vt:lpstr>PowerPoint Sunusu</vt:lpstr>
      <vt:lpstr>Kadınların oyuna dahil oluşu </vt:lpstr>
      <vt:lpstr>Olimpiyat Oyunlarında Türkiye</vt:lpstr>
      <vt:lpstr>OLİMPİYATLARDA TÜRKİYE </vt:lpstr>
      <vt:lpstr>PowerPoint Sunusu</vt:lpstr>
      <vt:lpstr>PowerPoint Sunusu</vt:lpstr>
      <vt:lpstr>Bugüne kadar Olimpiyatlarda Türkiye adına 70 sporcu 88 olimpiyat madalyası kazanmıştır (39 Altın, 25 Gümüş, 23 Bronz). </vt:lpstr>
      <vt:lpstr>2012 Yaz Oyunları-Londra</vt:lpstr>
      <vt:lpstr>Londra Olimpiyatlarında Türkiye</vt:lpstr>
      <vt:lpstr>PowerPoint Sunusu</vt:lpstr>
      <vt:lpstr>PowerPoint Sunusu</vt:lpstr>
      <vt:lpstr>Olimpiyat Sembolleri </vt:lpstr>
      <vt:lpstr>PowerPoint Sunusu</vt:lpstr>
      <vt:lpstr>PowerPoint Sunusu</vt:lpstr>
      <vt:lpstr>PowerPoint Sunusu</vt:lpstr>
      <vt:lpstr>KAYNAKÇA</vt:lpstr>
      <vt:lpstr>BİZİ DİNLEDİĞİNİZ İÇİN     TEŞEKKÜRLER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OLİMPİYATLARIN TARİHÇESİ </dc:title>
  <dc:creator>Muharrem Yamalı</dc:creator>
  <cp:lastModifiedBy>The Uur</cp:lastModifiedBy>
  <cp:revision>7</cp:revision>
  <dcterms:created xsi:type="dcterms:W3CDTF">2013-10-13T11:14:51Z</dcterms:created>
  <dcterms:modified xsi:type="dcterms:W3CDTF">2016-02-24T12:46:18Z</dcterms:modified>
</cp:coreProperties>
</file>