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7" r:id="rId1"/>
  </p:sldMasterIdLst>
  <p:sldIdLst>
    <p:sldId id="258" r:id="rId2"/>
    <p:sldId id="257" r:id="rId3"/>
    <p:sldId id="259" r:id="rId4"/>
    <p:sldId id="266" r:id="rId5"/>
    <p:sldId id="267" r:id="rId6"/>
    <p:sldId id="261" r:id="rId7"/>
    <p:sldId id="262" r:id="rId8"/>
    <p:sldId id="263" r:id="rId9"/>
    <p:sldId id="268" r:id="rId10"/>
    <p:sldId id="264" r:id="rId11"/>
    <p:sldId id="269" r:id="rId12"/>
    <p:sldId id="265" r:id="rId13"/>
    <p:sldId id="270" r:id="rId14"/>
    <p:sldId id="282"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Comic Sans MS" panose="030F0702030302020204" pitchFamily="66" charset="0"/>
        <a:ea typeface="+mn-ea"/>
        <a:cs typeface="+mn-cs"/>
      </a:defRPr>
    </a:lvl1pPr>
    <a:lvl2pPr marL="457200" algn="l" rtl="0" fontAlgn="base">
      <a:spcBef>
        <a:spcPct val="0"/>
      </a:spcBef>
      <a:spcAft>
        <a:spcPct val="0"/>
      </a:spcAft>
      <a:defRPr kern="1200">
        <a:solidFill>
          <a:schemeClr val="tx1"/>
        </a:solidFill>
        <a:latin typeface="Comic Sans MS" panose="030F0702030302020204" pitchFamily="66" charset="0"/>
        <a:ea typeface="+mn-ea"/>
        <a:cs typeface="+mn-cs"/>
      </a:defRPr>
    </a:lvl2pPr>
    <a:lvl3pPr marL="914400" algn="l" rtl="0" fontAlgn="base">
      <a:spcBef>
        <a:spcPct val="0"/>
      </a:spcBef>
      <a:spcAft>
        <a:spcPct val="0"/>
      </a:spcAft>
      <a:defRPr kern="1200">
        <a:solidFill>
          <a:schemeClr val="tx1"/>
        </a:solidFill>
        <a:latin typeface="Comic Sans MS" panose="030F0702030302020204" pitchFamily="66" charset="0"/>
        <a:ea typeface="+mn-ea"/>
        <a:cs typeface="+mn-cs"/>
      </a:defRPr>
    </a:lvl3pPr>
    <a:lvl4pPr marL="1371600" algn="l" rtl="0" fontAlgn="base">
      <a:spcBef>
        <a:spcPct val="0"/>
      </a:spcBef>
      <a:spcAft>
        <a:spcPct val="0"/>
      </a:spcAft>
      <a:defRPr kern="1200">
        <a:solidFill>
          <a:schemeClr val="tx1"/>
        </a:solidFill>
        <a:latin typeface="Comic Sans MS" panose="030F0702030302020204" pitchFamily="66" charset="0"/>
        <a:ea typeface="+mn-ea"/>
        <a:cs typeface="+mn-cs"/>
      </a:defRPr>
    </a:lvl4pPr>
    <a:lvl5pPr marL="1828800" algn="l" rtl="0" fontAlgn="base">
      <a:spcBef>
        <a:spcPct val="0"/>
      </a:spcBef>
      <a:spcAft>
        <a:spcPct val="0"/>
      </a:spcAft>
      <a:defRPr kern="1200">
        <a:solidFill>
          <a:schemeClr val="tx1"/>
        </a:solidFill>
        <a:latin typeface="Comic Sans MS" panose="030F0702030302020204" pitchFamily="66" charset="0"/>
        <a:ea typeface="+mn-ea"/>
        <a:cs typeface="+mn-cs"/>
      </a:defRPr>
    </a:lvl5pPr>
    <a:lvl6pPr marL="2286000" algn="l" defTabSz="914400" rtl="0" eaLnBrk="1" latinLnBrk="0" hangingPunct="1">
      <a:defRPr kern="1200">
        <a:solidFill>
          <a:schemeClr val="tx1"/>
        </a:solidFill>
        <a:latin typeface="Comic Sans MS" panose="030F0702030302020204" pitchFamily="66" charset="0"/>
        <a:ea typeface="+mn-ea"/>
        <a:cs typeface="+mn-cs"/>
      </a:defRPr>
    </a:lvl6pPr>
    <a:lvl7pPr marL="2743200" algn="l" defTabSz="914400" rtl="0" eaLnBrk="1" latinLnBrk="0" hangingPunct="1">
      <a:defRPr kern="1200">
        <a:solidFill>
          <a:schemeClr val="tx1"/>
        </a:solidFill>
        <a:latin typeface="Comic Sans MS" panose="030F0702030302020204" pitchFamily="66" charset="0"/>
        <a:ea typeface="+mn-ea"/>
        <a:cs typeface="+mn-cs"/>
      </a:defRPr>
    </a:lvl7pPr>
    <a:lvl8pPr marL="3200400" algn="l" defTabSz="914400" rtl="0" eaLnBrk="1" latinLnBrk="0" hangingPunct="1">
      <a:defRPr kern="1200">
        <a:solidFill>
          <a:schemeClr val="tx1"/>
        </a:solidFill>
        <a:latin typeface="Comic Sans MS" panose="030F0702030302020204" pitchFamily="66" charset="0"/>
        <a:ea typeface="+mn-ea"/>
        <a:cs typeface="+mn-cs"/>
      </a:defRPr>
    </a:lvl8pPr>
    <a:lvl9pPr marL="3657600" algn="l" defTabSz="914400" rtl="0" eaLnBrk="1" latinLnBrk="0" hangingPunct="1">
      <a:defRPr kern="1200">
        <a:solidFill>
          <a:schemeClr val="tx1"/>
        </a:solidFill>
        <a:latin typeface="Comic Sans MS" panose="030F070203030202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FF"/>
    <a:srgbClr val="FFFF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462FFDEA-0717-4DD8-B94F-067AFA64F484}"/>
              </a:ext>
            </a:extLst>
          </p:cNvPr>
          <p:cNvGrpSpPr>
            <a:grpSpLocks/>
          </p:cNvGrpSpPr>
          <p:nvPr/>
        </p:nvGrpSpPr>
        <p:grpSpPr bwMode="auto">
          <a:xfrm>
            <a:off x="0" y="0"/>
            <a:ext cx="9159875" cy="6870700"/>
            <a:chOff x="0" y="0"/>
            <a:chExt cx="5770" cy="4328"/>
          </a:xfrm>
        </p:grpSpPr>
        <p:sp>
          <p:nvSpPr>
            <p:cNvPr id="5" name="Rectangle 3">
              <a:extLst>
                <a:ext uri="{FF2B5EF4-FFF2-40B4-BE49-F238E27FC236}">
                  <a16:creationId xmlns:a16="http://schemas.microsoft.com/office/drawing/2014/main" id="{9248EBBC-CFBE-4F38-A02D-D6A289AD0F3F}"/>
                </a:ext>
              </a:extLst>
            </p:cNvPr>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w="9525">
              <a:noFill/>
              <a:miter lim="800000"/>
              <a:headEnd/>
              <a:tailEnd/>
            </a:ln>
            <a:effectLst/>
          </p:spPr>
          <p:txBody>
            <a:bodyPr wrap="none" anchor="ctr"/>
            <a:lstStyle/>
            <a:p>
              <a:pPr algn="ctr">
                <a:defRPr/>
              </a:pPr>
              <a:endParaRPr kumimoji="1" lang="tr-TR">
                <a:latin typeface="Arial" charset="0"/>
              </a:endParaRPr>
            </a:p>
          </p:txBody>
        </p:sp>
        <p:sp>
          <p:nvSpPr>
            <p:cNvPr id="6" name="Rectangle 4">
              <a:extLst>
                <a:ext uri="{FF2B5EF4-FFF2-40B4-BE49-F238E27FC236}">
                  <a16:creationId xmlns:a16="http://schemas.microsoft.com/office/drawing/2014/main" id="{F2E15201-F897-41F9-AEB0-D2421E7645D6}"/>
                </a:ext>
              </a:extLst>
            </p:cNvPr>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w="9525">
              <a:noFill/>
              <a:miter lim="800000"/>
              <a:headEnd/>
              <a:tailEnd/>
            </a:ln>
            <a:effectLst/>
          </p:spPr>
          <p:txBody>
            <a:bodyPr wrap="none" anchor="ctr"/>
            <a:lstStyle/>
            <a:p>
              <a:pPr algn="ctr">
                <a:defRPr/>
              </a:pPr>
              <a:endParaRPr kumimoji="1" lang="tr-TR">
                <a:latin typeface="Arial" charset="0"/>
              </a:endParaRPr>
            </a:p>
          </p:txBody>
        </p:sp>
        <p:sp>
          <p:nvSpPr>
            <p:cNvPr id="7" name="Rectangle 5">
              <a:extLst>
                <a:ext uri="{FF2B5EF4-FFF2-40B4-BE49-F238E27FC236}">
                  <a16:creationId xmlns:a16="http://schemas.microsoft.com/office/drawing/2014/main" id="{C6F03B6B-48C1-4262-8A59-9744D8C3E4B0}"/>
                </a:ext>
              </a:extLst>
            </p:cNvPr>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w="9525">
              <a:noFill/>
              <a:miter lim="800000"/>
              <a:headEnd/>
              <a:tailEnd/>
            </a:ln>
            <a:effectLst/>
          </p:spPr>
          <p:txBody>
            <a:bodyPr wrap="none" anchor="ctr"/>
            <a:lstStyle/>
            <a:p>
              <a:pPr algn="ctr">
                <a:defRPr/>
              </a:pPr>
              <a:endParaRPr kumimoji="1" lang="tr-TR">
                <a:latin typeface="Arial" charset="0"/>
              </a:endParaRPr>
            </a:p>
          </p:txBody>
        </p:sp>
        <p:grpSp>
          <p:nvGrpSpPr>
            <p:cNvPr id="8" name="Group 6">
              <a:extLst>
                <a:ext uri="{FF2B5EF4-FFF2-40B4-BE49-F238E27FC236}">
                  <a16:creationId xmlns:a16="http://schemas.microsoft.com/office/drawing/2014/main" id="{A961131C-07E3-494B-AC7B-E58EA6306474}"/>
                </a:ext>
              </a:extLst>
            </p:cNvPr>
            <p:cNvGrpSpPr>
              <a:grpSpLocks/>
            </p:cNvGrpSpPr>
            <p:nvPr/>
          </p:nvGrpSpPr>
          <p:grpSpPr bwMode="auto">
            <a:xfrm>
              <a:off x="4944" y="0"/>
              <a:ext cx="816" cy="3975"/>
              <a:chOff x="4944" y="0"/>
              <a:chExt cx="816" cy="3975"/>
            </a:xfrm>
          </p:grpSpPr>
          <p:grpSp>
            <p:nvGrpSpPr>
              <p:cNvPr id="20" name="Group 7">
                <a:extLst>
                  <a:ext uri="{FF2B5EF4-FFF2-40B4-BE49-F238E27FC236}">
                    <a16:creationId xmlns:a16="http://schemas.microsoft.com/office/drawing/2014/main" id="{3B382D0D-963E-4D23-A922-544F7290BE8B}"/>
                  </a:ext>
                </a:extLst>
              </p:cNvPr>
              <p:cNvGrpSpPr>
                <a:grpSpLocks/>
              </p:cNvGrpSpPr>
              <p:nvPr userDrawn="1"/>
            </p:nvGrpSpPr>
            <p:grpSpPr bwMode="auto">
              <a:xfrm>
                <a:off x="5280" y="0"/>
                <a:ext cx="480" cy="1431"/>
                <a:chOff x="5280" y="0"/>
                <a:chExt cx="480" cy="1431"/>
              </a:xfrm>
            </p:grpSpPr>
            <p:grpSp>
              <p:nvGrpSpPr>
                <p:cNvPr id="41" name="Group 8">
                  <a:extLst>
                    <a:ext uri="{FF2B5EF4-FFF2-40B4-BE49-F238E27FC236}">
                      <a16:creationId xmlns:a16="http://schemas.microsoft.com/office/drawing/2014/main" id="{81048C5C-66F0-449A-9AC8-63DD778E5C43}"/>
                    </a:ext>
                  </a:extLst>
                </p:cNvPr>
                <p:cNvGrpSpPr>
                  <a:grpSpLocks/>
                </p:cNvGrpSpPr>
                <p:nvPr userDrawn="1"/>
              </p:nvGrpSpPr>
              <p:grpSpPr bwMode="auto">
                <a:xfrm rot="-5400000">
                  <a:off x="5486" y="-1"/>
                  <a:ext cx="174" cy="176"/>
                  <a:chOff x="1667" y="323"/>
                  <a:chExt cx="1690" cy="2560"/>
                </a:xfrm>
              </p:grpSpPr>
              <p:grpSp>
                <p:nvGrpSpPr>
                  <p:cNvPr id="50" name="Group 9">
                    <a:extLst>
                      <a:ext uri="{FF2B5EF4-FFF2-40B4-BE49-F238E27FC236}">
                        <a16:creationId xmlns:a16="http://schemas.microsoft.com/office/drawing/2014/main" id="{5857B389-939A-45F5-B44C-8E597C81EEA2}"/>
                      </a:ext>
                    </a:extLst>
                  </p:cNvPr>
                  <p:cNvGrpSpPr>
                    <a:grpSpLocks/>
                  </p:cNvGrpSpPr>
                  <p:nvPr/>
                </p:nvGrpSpPr>
                <p:grpSpPr bwMode="auto">
                  <a:xfrm>
                    <a:off x="1667" y="323"/>
                    <a:ext cx="1690" cy="2560"/>
                    <a:chOff x="1667" y="323"/>
                    <a:chExt cx="1690" cy="2560"/>
                  </a:xfrm>
                </p:grpSpPr>
                <p:sp>
                  <p:nvSpPr>
                    <p:cNvPr id="57" name="Freeform 10">
                      <a:extLst>
                        <a:ext uri="{FF2B5EF4-FFF2-40B4-BE49-F238E27FC236}">
                          <a16:creationId xmlns:a16="http://schemas.microsoft.com/office/drawing/2014/main" id="{B491DFD5-8946-4DFD-BDDA-0CF8028CC197}"/>
                        </a:ext>
                      </a:extLst>
                    </p:cNvPr>
                    <p:cNvSpPr>
                      <a:spLocks/>
                    </p:cNvSpPr>
                    <p:nvPr/>
                  </p:nvSpPr>
                  <p:spPr bwMode="auto">
                    <a:xfrm>
                      <a:off x="2133" y="323"/>
                      <a:ext cx="1234" cy="2560"/>
                    </a:xfrm>
                    <a:custGeom>
                      <a:avLst/>
                      <a:gdLst/>
                      <a:ahLst/>
                      <a:cxnLst>
                        <a:cxn ang="0">
                          <a:pos x="337" y="283"/>
                        </a:cxn>
                        <a:cxn ang="0">
                          <a:pos x="415" y="115"/>
                        </a:cxn>
                        <a:cxn ang="0">
                          <a:pos x="583" y="7"/>
                        </a:cxn>
                        <a:cxn ang="0">
                          <a:pos x="895" y="61"/>
                        </a:cxn>
                        <a:cxn ang="0">
                          <a:pos x="1051" y="349"/>
                        </a:cxn>
                        <a:cxn ang="0">
                          <a:pos x="979" y="769"/>
                        </a:cxn>
                        <a:cxn ang="0">
                          <a:pos x="943" y="943"/>
                        </a:cxn>
                        <a:cxn ang="0">
                          <a:pos x="1105" y="1075"/>
                        </a:cxn>
                        <a:cxn ang="0">
                          <a:pos x="1231" y="1525"/>
                        </a:cxn>
                        <a:cxn ang="0">
                          <a:pos x="1123" y="1969"/>
                        </a:cxn>
                        <a:cxn ang="0">
                          <a:pos x="907" y="2077"/>
                        </a:cxn>
                        <a:cxn ang="0">
                          <a:pos x="721" y="2059"/>
                        </a:cxn>
                        <a:cxn ang="0">
                          <a:pos x="655" y="2251"/>
                        </a:cxn>
                        <a:cxn ang="0">
                          <a:pos x="529" y="2527"/>
                        </a:cxn>
                        <a:cxn ang="0">
                          <a:pos x="211" y="2509"/>
                        </a:cxn>
                        <a:cxn ang="0">
                          <a:pos x="31" y="2227"/>
                        </a:cxn>
                        <a:cxn ang="0">
                          <a:pos x="25" y="1969"/>
                        </a:cxn>
                        <a:cxn ang="0">
                          <a:pos x="145" y="1651"/>
                        </a:cxn>
                        <a:cxn ang="0">
                          <a:pos x="259" y="1513"/>
                        </a:cxn>
                        <a:cxn ang="0">
                          <a:pos x="217" y="1729"/>
                        </a:cxn>
                        <a:cxn ang="0">
                          <a:pos x="73" y="2023"/>
                        </a:cxn>
                        <a:cxn ang="0">
                          <a:pos x="169" y="2323"/>
                        </a:cxn>
                        <a:cxn ang="0">
                          <a:pos x="439" y="2431"/>
                        </a:cxn>
                        <a:cxn ang="0">
                          <a:pos x="595" y="2227"/>
                        </a:cxn>
                        <a:cxn ang="0">
                          <a:pos x="577" y="1807"/>
                        </a:cxn>
                        <a:cxn ang="0">
                          <a:pos x="493" y="1531"/>
                        </a:cxn>
                        <a:cxn ang="0">
                          <a:pos x="535" y="1459"/>
                        </a:cxn>
                        <a:cxn ang="0">
                          <a:pos x="625" y="1633"/>
                        </a:cxn>
                        <a:cxn ang="0">
                          <a:pos x="721" y="1933"/>
                        </a:cxn>
                        <a:cxn ang="0">
                          <a:pos x="967" y="1963"/>
                        </a:cxn>
                        <a:cxn ang="0">
                          <a:pos x="1135" y="1687"/>
                        </a:cxn>
                        <a:cxn ang="0">
                          <a:pos x="1117" y="1273"/>
                        </a:cxn>
                        <a:cxn ang="0">
                          <a:pos x="883" y="1057"/>
                        </a:cxn>
                        <a:cxn ang="0">
                          <a:pos x="679" y="1129"/>
                        </a:cxn>
                        <a:cxn ang="0">
                          <a:pos x="577" y="1117"/>
                        </a:cxn>
                        <a:cxn ang="0">
                          <a:pos x="619" y="1033"/>
                        </a:cxn>
                        <a:cxn ang="0">
                          <a:pos x="811" y="937"/>
                        </a:cxn>
                        <a:cxn ang="0">
                          <a:pos x="949" y="613"/>
                        </a:cxn>
                        <a:cxn ang="0">
                          <a:pos x="883" y="175"/>
                        </a:cxn>
                        <a:cxn ang="0">
                          <a:pos x="619" y="103"/>
                        </a:cxn>
                        <a:cxn ang="0">
                          <a:pos x="391" y="355"/>
                        </a:cxn>
                        <a:cxn ang="0">
                          <a:pos x="403" y="763"/>
                        </a:cxn>
                        <a:cxn ang="0">
                          <a:pos x="343" y="949"/>
                        </a:cxn>
                        <a:cxn ang="0">
                          <a:pos x="289" y="685"/>
                        </a:cxn>
                        <a:cxn ang="0">
                          <a:pos x="307" y="367"/>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tr-TR"/>
                    </a:p>
                  </p:txBody>
                </p:sp>
                <p:sp>
                  <p:nvSpPr>
                    <p:cNvPr id="58" name="Freeform 11">
                      <a:extLst>
                        <a:ext uri="{FF2B5EF4-FFF2-40B4-BE49-F238E27FC236}">
                          <a16:creationId xmlns:a16="http://schemas.microsoft.com/office/drawing/2014/main" id="{37BBDB9C-8710-4CC4-A58D-7F26D496CEA1}"/>
                        </a:ext>
                      </a:extLst>
                    </p:cNvPr>
                    <p:cNvSpPr>
                      <a:spLocks/>
                    </p:cNvSpPr>
                    <p:nvPr/>
                  </p:nvSpPr>
                  <p:spPr bwMode="auto">
                    <a:xfrm>
                      <a:off x="1677" y="381"/>
                      <a:ext cx="864" cy="2065"/>
                    </a:xfrm>
                    <a:custGeom>
                      <a:avLst/>
                      <a:gdLst/>
                      <a:ahLst/>
                      <a:cxnLst>
                        <a:cxn ang="0">
                          <a:pos x="785" y="530"/>
                        </a:cxn>
                        <a:cxn ang="0">
                          <a:pos x="797" y="350"/>
                        </a:cxn>
                        <a:cxn ang="0">
                          <a:pos x="863" y="206"/>
                        </a:cxn>
                        <a:cxn ang="0">
                          <a:pos x="809" y="218"/>
                        </a:cxn>
                        <a:cxn ang="0">
                          <a:pos x="749" y="218"/>
                        </a:cxn>
                        <a:cxn ang="0">
                          <a:pos x="683" y="116"/>
                        </a:cxn>
                        <a:cxn ang="0">
                          <a:pos x="611" y="32"/>
                        </a:cxn>
                        <a:cxn ang="0">
                          <a:pos x="509" y="2"/>
                        </a:cxn>
                        <a:cxn ang="0">
                          <a:pos x="407" y="20"/>
                        </a:cxn>
                        <a:cxn ang="0">
                          <a:pos x="281" y="74"/>
                        </a:cxn>
                        <a:cxn ang="0">
                          <a:pos x="173" y="206"/>
                        </a:cxn>
                        <a:cxn ang="0">
                          <a:pos x="119" y="404"/>
                        </a:cxn>
                        <a:cxn ang="0">
                          <a:pos x="131" y="590"/>
                        </a:cxn>
                        <a:cxn ang="0">
                          <a:pos x="173" y="782"/>
                        </a:cxn>
                        <a:cxn ang="0">
                          <a:pos x="197" y="884"/>
                        </a:cxn>
                        <a:cxn ang="0">
                          <a:pos x="167" y="986"/>
                        </a:cxn>
                        <a:cxn ang="0">
                          <a:pos x="65" y="1124"/>
                        </a:cxn>
                        <a:cxn ang="0">
                          <a:pos x="17" y="1298"/>
                        </a:cxn>
                        <a:cxn ang="0">
                          <a:pos x="5" y="1550"/>
                        </a:cxn>
                        <a:cxn ang="0">
                          <a:pos x="47" y="1748"/>
                        </a:cxn>
                        <a:cxn ang="0">
                          <a:pos x="131" y="1898"/>
                        </a:cxn>
                        <a:cxn ang="0">
                          <a:pos x="299" y="1988"/>
                        </a:cxn>
                        <a:cxn ang="0">
                          <a:pos x="425" y="1982"/>
                        </a:cxn>
                        <a:cxn ang="0">
                          <a:pos x="467" y="1994"/>
                        </a:cxn>
                        <a:cxn ang="0">
                          <a:pos x="497" y="2066"/>
                        </a:cxn>
                        <a:cxn ang="0">
                          <a:pos x="497" y="1964"/>
                        </a:cxn>
                        <a:cxn ang="0">
                          <a:pos x="557" y="1778"/>
                        </a:cxn>
                        <a:cxn ang="0">
                          <a:pos x="617" y="1658"/>
                        </a:cxn>
                        <a:cxn ang="0">
                          <a:pos x="581" y="1700"/>
                        </a:cxn>
                        <a:cxn ang="0">
                          <a:pos x="515" y="1820"/>
                        </a:cxn>
                        <a:cxn ang="0">
                          <a:pos x="407" y="1904"/>
                        </a:cxn>
                        <a:cxn ang="0">
                          <a:pos x="269" y="1898"/>
                        </a:cxn>
                        <a:cxn ang="0">
                          <a:pos x="179" y="1814"/>
                        </a:cxn>
                        <a:cxn ang="0">
                          <a:pos x="113" y="1640"/>
                        </a:cxn>
                        <a:cxn ang="0">
                          <a:pos x="107" y="1394"/>
                        </a:cxn>
                        <a:cxn ang="0">
                          <a:pos x="137" y="1190"/>
                        </a:cxn>
                        <a:cxn ang="0">
                          <a:pos x="203" y="1070"/>
                        </a:cxn>
                        <a:cxn ang="0">
                          <a:pos x="323" y="1022"/>
                        </a:cxn>
                        <a:cxn ang="0">
                          <a:pos x="509" y="1076"/>
                        </a:cxn>
                        <a:cxn ang="0">
                          <a:pos x="611" y="1124"/>
                        </a:cxn>
                        <a:cxn ang="0">
                          <a:pos x="665" y="1100"/>
                        </a:cxn>
                        <a:cxn ang="0">
                          <a:pos x="659" y="1046"/>
                        </a:cxn>
                        <a:cxn ang="0">
                          <a:pos x="611" y="1004"/>
                        </a:cxn>
                        <a:cxn ang="0">
                          <a:pos x="497" y="980"/>
                        </a:cxn>
                        <a:cxn ang="0">
                          <a:pos x="323" y="896"/>
                        </a:cxn>
                        <a:cxn ang="0">
                          <a:pos x="233" y="680"/>
                        </a:cxn>
                        <a:cxn ang="0">
                          <a:pos x="209" y="416"/>
                        </a:cxn>
                        <a:cxn ang="0">
                          <a:pos x="317" y="170"/>
                        </a:cxn>
                        <a:cxn ang="0">
                          <a:pos x="485" y="110"/>
                        </a:cxn>
                        <a:cxn ang="0">
                          <a:pos x="617" y="164"/>
                        </a:cxn>
                        <a:cxn ang="0">
                          <a:pos x="707" y="290"/>
                        </a:cxn>
                        <a:cxn ang="0">
                          <a:pos x="737" y="428"/>
                        </a:cxn>
                        <a:cxn ang="0">
                          <a:pos x="773" y="602"/>
                        </a:cxn>
                        <a:cxn ang="0">
                          <a:pos x="809" y="584"/>
                        </a:cxn>
                        <a:cxn ang="0">
                          <a:pos x="785" y="530"/>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tr-TR"/>
                    </a:p>
                  </p:txBody>
                </p:sp>
              </p:grpSp>
              <p:sp>
                <p:nvSpPr>
                  <p:cNvPr id="51" name="Oval 12">
                    <a:extLst>
                      <a:ext uri="{FF2B5EF4-FFF2-40B4-BE49-F238E27FC236}">
                        <a16:creationId xmlns:a16="http://schemas.microsoft.com/office/drawing/2014/main" id="{435070A0-74FD-4A1D-88EF-5FBAB90AED0A}"/>
                      </a:ext>
                    </a:extLst>
                  </p:cNvPr>
                  <p:cNvSpPr>
                    <a:spLocks noChangeArrowheads="1"/>
                  </p:cNvSpPr>
                  <p:nvPr/>
                </p:nvSpPr>
                <p:spPr bwMode="auto">
                  <a:xfrm>
                    <a:off x="2395" y="1428"/>
                    <a:ext cx="175" cy="247"/>
                  </a:xfrm>
                  <a:prstGeom prst="ellipse">
                    <a:avLst/>
                  </a:prstGeom>
                  <a:solidFill>
                    <a:srgbClr val="E7D6B7"/>
                  </a:solidFill>
                  <a:ln w="9525">
                    <a:noFill/>
                    <a:round/>
                    <a:headEnd/>
                    <a:tailEnd/>
                  </a:ln>
                  <a:effectLst/>
                </p:spPr>
                <p:txBody>
                  <a:bodyPr wrap="none" anchor="ctr"/>
                  <a:lstStyle/>
                  <a:p>
                    <a:pPr>
                      <a:defRPr/>
                    </a:pPr>
                    <a:endParaRPr lang="tr-TR"/>
                  </a:p>
                </p:txBody>
              </p:sp>
              <p:sp>
                <p:nvSpPr>
                  <p:cNvPr id="52" name="Freeform 13">
                    <a:extLst>
                      <a:ext uri="{FF2B5EF4-FFF2-40B4-BE49-F238E27FC236}">
                        <a16:creationId xmlns:a16="http://schemas.microsoft.com/office/drawing/2014/main" id="{2B08D749-880C-46FF-AE36-32AF37FC59AF}"/>
                      </a:ext>
                    </a:extLst>
                  </p:cNvPr>
                  <p:cNvSpPr>
                    <a:spLocks/>
                  </p:cNvSpPr>
                  <p:nvPr/>
                </p:nvSpPr>
                <p:spPr bwMode="auto">
                  <a:xfrm>
                    <a:off x="2619" y="745"/>
                    <a:ext cx="262" cy="524"/>
                  </a:xfrm>
                  <a:custGeom>
                    <a:avLst/>
                    <a:gdLst/>
                    <a:ahLst/>
                    <a:cxnLst>
                      <a:cxn ang="0">
                        <a:pos x="3" y="483"/>
                      </a:cxn>
                      <a:cxn ang="0">
                        <a:pos x="27" y="273"/>
                      </a:cxn>
                      <a:cxn ang="0">
                        <a:pos x="111" y="45"/>
                      </a:cxn>
                      <a:cxn ang="0">
                        <a:pos x="183" y="3"/>
                      </a:cxn>
                      <a:cxn ang="0">
                        <a:pos x="237" y="39"/>
                      </a:cxn>
                      <a:cxn ang="0">
                        <a:pos x="261" y="129"/>
                      </a:cxn>
                      <a:cxn ang="0">
                        <a:pos x="207" y="273"/>
                      </a:cxn>
                      <a:cxn ang="0">
                        <a:pos x="105" y="477"/>
                      </a:cxn>
                      <a:cxn ang="0">
                        <a:pos x="45" y="501"/>
                      </a:cxn>
                      <a:cxn ang="0">
                        <a:pos x="3" y="483"/>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tr-TR"/>
                  </a:p>
                </p:txBody>
              </p:sp>
              <p:sp>
                <p:nvSpPr>
                  <p:cNvPr id="53" name="Freeform 14">
                    <a:extLst>
                      <a:ext uri="{FF2B5EF4-FFF2-40B4-BE49-F238E27FC236}">
                        <a16:creationId xmlns:a16="http://schemas.microsoft.com/office/drawing/2014/main" id="{7D4B39D6-3AEA-4A8C-9B49-46F43A6600D7}"/>
                      </a:ext>
                    </a:extLst>
                  </p:cNvPr>
                  <p:cNvSpPr>
                    <a:spLocks/>
                  </p:cNvSpPr>
                  <p:nvPr/>
                </p:nvSpPr>
                <p:spPr bwMode="auto">
                  <a:xfrm>
                    <a:off x="2687" y="1588"/>
                    <a:ext cx="398" cy="349"/>
                  </a:xfrm>
                  <a:custGeom>
                    <a:avLst/>
                    <a:gdLst/>
                    <a:ahLst/>
                    <a:cxnLst>
                      <a:cxn ang="0">
                        <a:pos x="100" y="201"/>
                      </a:cxn>
                      <a:cxn ang="0">
                        <a:pos x="16" y="87"/>
                      </a:cxn>
                      <a:cxn ang="0">
                        <a:pos x="4" y="45"/>
                      </a:cxn>
                      <a:cxn ang="0">
                        <a:pos x="28" y="3"/>
                      </a:cxn>
                      <a:cxn ang="0">
                        <a:pos x="130" y="27"/>
                      </a:cxn>
                      <a:cxn ang="0">
                        <a:pos x="250" y="75"/>
                      </a:cxn>
                      <a:cxn ang="0">
                        <a:pos x="364" y="159"/>
                      </a:cxn>
                      <a:cxn ang="0">
                        <a:pos x="388" y="273"/>
                      </a:cxn>
                      <a:cxn ang="0">
                        <a:pos x="340" y="333"/>
                      </a:cxn>
                      <a:cxn ang="0">
                        <a:pos x="244" y="315"/>
                      </a:cxn>
                      <a:cxn ang="0">
                        <a:pos x="100" y="20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tr-TR"/>
                  </a:p>
                </p:txBody>
              </p:sp>
              <p:sp>
                <p:nvSpPr>
                  <p:cNvPr id="54" name="Freeform 15">
                    <a:extLst>
                      <a:ext uri="{FF2B5EF4-FFF2-40B4-BE49-F238E27FC236}">
                        <a16:creationId xmlns:a16="http://schemas.microsoft.com/office/drawing/2014/main" id="{A317B9AD-E17B-46DC-8E6A-87861ABE66E7}"/>
                      </a:ext>
                    </a:extLst>
                  </p:cNvPr>
                  <p:cNvSpPr>
                    <a:spLocks/>
                  </p:cNvSpPr>
                  <p:nvPr/>
                </p:nvSpPr>
                <p:spPr bwMode="auto">
                  <a:xfrm>
                    <a:off x="2434" y="1923"/>
                    <a:ext cx="146" cy="567"/>
                  </a:xfrm>
                  <a:custGeom>
                    <a:avLst/>
                    <a:gdLst/>
                    <a:ahLst/>
                    <a:cxnLst>
                      <a:cxn ang="0">
                        <a:pos x="18" y="165"/>
                      </a:cxn>
                      <a:cxn ang="0">
                        <a:pos x="42" y="39"/>
                      </a:cxn>
                      <a:cxn ang="0">
                        <a:pos x="66" y="3"/>
                      </a:cxn>
                      <a:cxn ang="0">
                        <a:pos x="108" y="27"/>
                      </a:cxn>
                      <a:cxn ang="0">
                        <a:pos x="138" y="165"/>
                      </a:cxn>
                      <a:cxn ang="0">
                        <a:pos x="144" y="423"/>
                      </a:cxn>
                      <a:cxn ang="0">
                        <a:pos x="96" y="543"/>
                      </a:cxn>
                      <a:cxn ang="0">
                        <a:pos x="24" y="513"/>
                      </a:cxn>
                      <a:cxn ang="0">
                        <a:pos x="0" y="315"/>
                      </a:cxn>
                      <a:cxn ang="0">
                        <a:pos x="18" y="165"/>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tr-TR"/>
                  </a:p>
                </p:txBody>
              </p:sp>
              <p:sp>
                <p:nvSpPr>
                  <p:cNvPr id="55" name="Freeform 16">
                    <a:extLst>
                      <a:ext uri="{FF2B5EF4-FFF2-40B4-BE49-F238E27FC236}">
                        <a16:creationId xmlns:a16="http://schemas.microsoft.com/office/drawing/2014/main" id="{508EEFCA-3FE3-4634-A95A-6A63DCEA406F}"/>
                      </a:ext>
                    </a:extLst>
                  </p:cNvPr>
                  <p:cNvSpPr>
                    <a:spLocks/>
                  </p:cNvSpPr>
                  <p:nvPr/>
                </p:nvSpPr>
                <p:spPr bwMode="auto">
                  <a:xfrm>
                    <a:off x="1910" y="1588"/>
                    <a:ext cx="389" cy="247"/>
                  </a:xfrm>
                  <a:custGeom>
                    <a:avLst/>
                    <a:gdLst/>
                    <a:ahLst/>
                    <a:cxnLst>
                      <a:cxn ang="0">
                        <a:pos x="175" y="61"/>
                      </a:cxn>
                      <a:cxn ang="0">
                        <a:pos x="307" y="19"/>
                      </a:cxn>
                      <a:cxn ang="0">
                        <a:pos x="367" y="7"/>
                      </a:cxn>
                      <a:cxn ang="0">
                        <a:pos x="385" y="61"/>
                      </a:cxn>
                      <a:cxn ang="0">
                        <a:pos x="325" y="133"/>
                      </a:cxn>
                      <a:cxn ang="0">
                        <a:pos x="193" y="223"/>
                      </a:cxn>
                      <a:cxn ang="0">
                        <a:pos x="37" y="247"/>
                      </a:cxn>
                      <a:cxn ang="0">
                        <a:pos x="1" y="187"/>
                      </a:cxn>
                      <a:cxn ang="0">
                        <a:pos x="43" y="115"/>
                      </a:cxn>
                      <a:cxn ang="0">
                        <a:pos x="175" y="61"/>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tr-TR"/>
                  </a:p>
                </p:txBody>
              </p:sp>
              <p:sp>
                <p:nvSpPr>
                  <p:cNvPr id="56" name="Freeform 17">
                    <a:extLst>
                      <a:ext uri="{FF2B5EF4-FFF2-40B4-BE49-F238E27FC236}">
                        <a16:creationId xmlns:a16="http://schemas.microsoft.com/office/drawing/2014/main" id="{F8B1B37E-4ACD-42F5-96C4-C7A17170AD21}"/>
                      </a:ext>
                    </a:extLst>
                  </p:cNvPr>
                  <p:cNvSpPr>
                    <a:spLocks/>
                  </p:cNvSpPr>
                  <p:nvPr/>
                </p:nvSpPr>
                <p:spPr bwMode="auto">
                  <a:xfrm>
                    <a:off x="2094" y="934"/>
                    <a:ext cx="233" cy="378"/>
                  </a:xfrm>
                  <a:custGeom>
                    <a:avLst/>
                    <a:gdLst/>
                    <a:ahLst/>
                    <a:cxnLst>
                      <a:cxn ang="0">
                        <a:pos x="78" y="270"/>
                      </a:cxn>
                      <a:cxn ang="0">
                        <a:pos x="24" y="192"/>
                      </a:cxn>
                      <a:cxn ang="0">
                        <a:pos x="0" y="96"/>
                      </a:cxn>
                      <a:cxn ang="0">
                        <a:pos x="24" y="12"/>
                      </a:cxn>
                      <a:cxn ang="0">
                        <a:pos x="120" y="24"/>
                      </a:cxn>
                      <a:cxn ang="0">
                        <a:pos x="180" y="132"/>
                      </a:cxn>
                      <a:cxn ang="0">
                        <a:pos x="234" y="306"/>
                      </a:cxn>
                      <a:cxn ang="0">
                        <a:pos x="204" y="378"/>
                      </a:cxn>
                      <a:cxn ang="0">
                        <a:pos x="168" y="354"/>
                      </a:cxn>
                      <a:cxn ang="0">
                        <a:pos x="78" y="270"/>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tr-TR"/>
                  </a:p>
                </p:txBody>
              </p:sp>
            </p:grpSp>
            <p:pic>
              <p:nvPicPr>
                <p:cNvPr id="42" name="Picture 18">
                  <a:extLst>
                    <a:ext uri="{FF2B5EF4-FFF2-40B4-BE49-F238E27FC236}">
                      <a16:creationId xmlns:a16="http://schemas.microsoft.com/office/drawing/2014/main" id="{558EA717-E9D4-4A6E-BFED-93A9F88B7D4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80" y="144"/>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Picture 19">
                  <a:extLst>
                    <a:ext uri="{FF2B5EF4-FFF2-40B4-BE49-F238E27FC236}">
                      <a16:creationId xmlns:a16="http://schemas.microsoft.com/office/drawing/2014/main" id="{8AAF8F21-074E-4209-9EA6-E23E1B73B87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74" y="144"/>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 name="Picture 20">
                  <a:extLst>
                    <a:ext uri="{FF2B5EF4-FFF2-40B4-BE49-F238E27FC236}">
                      <a16:creationId xmlns:a16="http://schemas.microsoft.com/office/drawing/2014/main" id="{195FE303-F1AE-4ED3-99C3-A64082ABADA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424" y="336"/>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Picture 21">
                  <a:extLst>
                    <a:ext uri="{FF2B5EF4-FFF2-40B4-BE49-F238E27FC236}">
                      <a16:creationId xmlns:a16="http://schemas.microsoft.com/office/drawing/2014/main" id="{C53FF2F8-3F3C-441D-A7EC-72F609E28BC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76" y="576"/>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Picture 22">
                  <a:extLst>
                    <a:ext uri="{FF2B5EF4-FFF2-40B4-BE49-F238E27FC236}">
                      <a16:creationId xmlns:a16="http://schemas.microsoft.com/office/drawing/2014/main" id="{562B7B20-0AEE-4205-BADA-741FF60554A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74" y="52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 name="Picture 23">
                  <a:extLst>
                    <a:ext uri="{FF2B5EF4-FFF2-40B4-BE49-F238E27FC236}">
                      <a16:creationId xmlns:a16="http://schemas.microsoft.com/office/drawing/2014/main" id="{667006F3-B5BE-42D8-A75A-F568FD65C2F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472" y="76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 name="Picture 24">
                  <a:extLst>
                    <a:ext uri="{FF2B5EF4-FFF2-40B4-BE49-F238E27FC236}">
                      <a16:creationId xmlns:a16="http://schemas.microsoft.com/office/drawing/2014/main" id="{54DC1CDC-0C3A-4646-AEA7-A5E80014DF8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74" y="100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 name="Picture 25">
                  <a:extLst>
                    <a:ext uri="{FF2B5EF4-FFF2-40B4-BE49-F238E27FC236}">
                      <a16:creationId xmlns:a16="http://schemas.microsoft.com/office/drawing/2014/main" id="{7B29F575-2C35-48DF-9CC2-9DE98A5881B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74" y="124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1" name="Group 26">
                <a:extLst>
                  <a:ext uri="{FF2B5EF4-FFF2-40B4-BE49-F238E27FC236}">
                    <a16:creationId xmlns:a16="http://schemas.microsoft.com/office/drawing/2014/main" id="{ECC5EE65-F93D-4F56-8098-EFDE85277B7A}"/>
                  </a:ext>
                </a:extLst>
              </p:cNvPr>
              <p:cNvGrpSpPr>
                <a:grpSpLocks/>
              </p:cNvGrpSpPr>
              <p:nvPr userDrawn="1"/>
            </p:nvGrpSpPr>
            <p:grpSpPr bwMode="auto">
              <a:xfrm>
                <a:off x="4944" y="1008"/>
                <a:ext cx="522" cy="2967"/>
                <a:chOff x="4944" y="1008"/>
                <a:chExt cx="522" cy="2967"/>
              </a:xfrm>
            </p:grpSpPr>
            <p:pic>
              <p:nvPicPr>
                <p:cNvPr id="22" name="Picture 27">
                  <a:extLst>
                    <a:ext uri="{FF2B5EF4-FFF2-40B4-BE49-F238E27FC236}">
                      <a16:creationId xmlns:a16="http://schemas.microsoft.com/office/drawing/2014/main" id="{535B52DD-534E-4544-BB06-3BE0AB988DA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36" y="100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28">
                  <a:extLst>
                    <a:ext uri="{FF2B5EF4-FFF2-40B4-BE49-F238E27FC236}">
                      <a16:creationId xmlns:a16="http://schemas.microsoft.com/office/drawing/2014/main" id="{B64CAD9E-6811-4943-9FF5-11F26D1CB1E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84" y="1200"/>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29">
                  <a:extLst>
                    <a:ext uri="{FF2B5EF4-FFF2-40B4-BE49-F238E27FC236}">
                      <a16:creationId xmlns:a16="http://schemas.microsoft.com/office/drawing/2014/main" id="{B075CB29-512E-4C06-8901-CCE43EC7ADA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36" y="1584"/>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30">
                  <a:extLst>
                    <a:ext uri="{FF2B5EF4-FFF2-40B4-BE49-F238E27FC236}">
                      <a16:creationId xmlns:a16="http://schemas.microsoft.com/office/drawing/2014/main" id="{9EF79C14-220C-4434-A513-CB8131DD5D3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80" y="172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31">
                  <a:extLst>
                    <a:ext uri="{FF2B5EF4-FFF2-40B4-BE49-F238E27FC236}">
                      <a16:creationId xmlns:a16="http://schemas.microsoft.com/office/drawing/2014/main" id="{BA97D27B-C92C-41C3-BD34-9DA22178E3B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40" y="1824"/>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32">
                  <a:extLst>
                    <a:ext uri="{FF2B5EF4-FFF2-40B4-BE49-F238E27FC236}">
                      <a16:creationId xmlns:a16="http://schemas.microsoft.com/office/drawing/2014/main" id="{A1AF198E-2610-4005-AE52-C6574CC26AE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88" y="2016"/>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33">
                  <a:extLst>
                    <a:ext uri="{FF2B5EF4-FFF2-40B4-BE49-F238E27FC236}">
                      <a16:creationId xmlns:a16="http://schemas.microsoft.com/office/drawing/2014/main" id="{B4C8D56A-E579-43F3-B28C-A20120D4225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80" y="2064"/>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34">
                  <a:extLst>
                    <a:ext uri="{FF2B5EF4-FFF2-40B4-BE49-F238E27FC236}">
                      <a16:creationId xmlns:a16="http://schemas.microsoft.com/office/drawing/2014/main" id="{A72C1679-DD50-48E6-8DD4-9D28EAB0750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32" y="235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35">
                  <a:extLst>
                    <a:ext uri="{FF2B5EF4-FFF2-40B4-BE49-F238E27FC236}">
                      <a16:creationId xmlns:a16="http://schemas.microsoft.com/office/drawing/2014/main" id="{C0220CE2-5599-4681-8A28-BD5490E5666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92" y="220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36">
                  <a:extLst>
                    <a:ext uri="{FF2B5EF4-FFF2-40B4-BE49-F238E27FC236}">
                      <a16:creationId xmlns:a16="http://schemas.microsoft.com/office/drawing/2014/main" id="{EB925C37-8991-4703-96F4-A4F8358851E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92" y="244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Picture 37">
                  <a:extLst>
                    <a:ext uri="{FF2B5EF4-FFF2-40B4-BE49-F238E27FC236}">
                      <a16:creationId xmlns:a16="http://schemas.microsoft.com/office/drawing/2014/main" id="{3B9091C1-A65F-4097-93BA-A642F40986E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36" y="259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38">
                  <a:extLst>
                    <a:ext uri="{FF2B5EF4-FFF2-40B4-BE49-F238E27FC236}">
                      <a16:creationId xmlns:a16="http://schemas.microsoft.com/office/drawing/2014/main" id="{A1D12687-2B63-460D-ABE4-07AD0477A7A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32" y="139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Picture 39">
                  <a:extLst>
                    <a:ext uri="{FF2B5EF4-FFF2-40B4-BE49-F238E27FC236}">
                      <a16:creationId xmlns:a16="http://schemas.microsoft.com/office/drawing/2014/main" id="{04BF83DA-B113-4FB0-BDB9-2688613B270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44" y="2736"/>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Picture 40">
                  <a:extLst>
                    <a:ext uri="{FF2B5EF4-FFF2-40B4-BE49-F238E27FC236}">
                      <a16:creationId xmlns:a16="http://schemas.microsoft.com/office/drawing/2014/main" id="{BD4BC1FF-AE17-4A88-AF37-7FE65D5A9A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92" y="307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41">
                  <a:extLst>
                    <a:ext uri="{FF2B5EF4-FFF2-40B4-BE49-F238E27FC236}">
                      <a16:creationId xmlns:a16="http://schemas.microsoft.com/office/drawing/2014/main" id="{AA48DE3B-F7EA-4D00-8D2B-55BDA5E3BE1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32" y="331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42">
                  <a:extLst>
                    <a:ext uri="{FF2B5EF4-FFF2-40B4-BE49-F238E27FC236}">
                      <a16:creationId xmlns:a16="http://schemas.microsoft.com/office/drawing/2014/main" id="{B60EE0BA-B262-433B-A541-808E30776F5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92" y="340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Picture 43">
                  <a:extLst>
                    <a:ext uri="{FF2B5EF4-FFF2-40B4-BE49-F238E27FC236}">
                      <a16:creationId xmlns:a16="http://schemas.microsoft.com/office/drawing/2014/main" id="{44F0F306-A58F-4732-9929-950F4A7C78F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88" y="355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Picture 44">
                  <a:extLst>
                    <a:ext uri="{FF2B5EF4-FFF2-40B4-BE49-F238E27FC236}">
                      <a16:creationId xmlns:a16="http://schemas.microsoft.com/office/drawing/2014/main" id="{2C45B766-228C-4D65-A997-FF97122E09E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92" y="379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Picture 45">
                  <a:extLst>
                    <a:ext uri="{FF2B5EF4-FFF2-40B4-BE49-F238E27FC236}">
                      <a16:creationId xmlns:a16="http://schemas.microsoft.com/office/drawing/2014/main" id="{D029936D-37DE-4687-8486-6B37A5438CE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84" y="3696"/>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9" name="Freeform 46">
              <a:extLst>
                <a:ext uri="{FF2B5EF4-FFF2-40B4-BE49-F238E27FC236}">
                  <a16:creationId xmlns:a16="http://schemas.microsoft.com/office/drawing/2014/main" id="{4CC44270-8AD5-4366-9399-1C0D938B68FE}"/>
                </a:ext>
              </a:extLst>
            </p:cNvPr>
            <p:cNvSpPr>
              <a:spLocks/>
            </p:cNvSpPr>
            <p:nvPr/>
          </p:nvSpPr>
          <p:spPr bwMode="auto">
            <a:xfrm>
              <a:off x="5010" y="3092"/>
              <a:ext cx="750" cy="1222"/>
            </a:xfrm>
            <a:custGeom>
              <a:avLst/>
              <a:gdLst/>
              <a:ahLst/>
              <a:cxnLst>
                <a:cxn ang="0">
                  <a:pos x="372" y="154"/>
                </a:cxn>
                <a:cxn ang="0">
                  <a:pos x="378" y="412"/>
                </a:cxn>
                <a:cxn ang="0">
                  <a:pos x="312" y="724"/>
                </a:cxn>
                <a:cxn ang="0">
                  <a:pos x="138" y="928"/>
                </a:cxn>
                <a:cxn ang="0">
                  <a:pos x="0" y="976"/>
                </a:cxn>
                <a:cxn ang="0">
                  <a:pos x="0" y="1222"/>
                </a:cxn>
                <a:cxn ang="0">
                  <a:pos x="750" y="1222"/>
                </a:cxn>
                <a:cxn ang="0">
                  <a:pos x="750" y="178"/>
                </a:cxn>
                <a:cxn ang="0">
                  <a:pos x="372" y="154"/>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cap="flat" cmpd="sng">
              <a:noFill/>
              <a:prstDash val="solid"/>
              <a:round/>
              <a:headEnd type="none" w="med" len="med"/>
              <a:tailEnd type="none" w="med" len="med"/>
            </a:ln>
            <a:effectLst/>
          </p:spPr>
          <p:txBody>
            <a:bodyPr wrap="none" anchor="ctr"/>
            <a:lstStyle/>
            <a:p>
              <a:pPr>
                <a:defRPr/>
              </a:pPr>
              <a:endParaRPr lang="tr-TR"/>
            </a:p>
          </p:txBody>
        </p:sp>
        <p:sp>
          <p:nvSpPr>
            <p:cNvPr id="10" name="Freeform 47">
              <a:extLst>
                <a:ext uri="{FF2B5EF4-FFF2-40B4-BE49-F238E27FC236}">
                  <a16:creationId xmlns:a16="http://schemas.microsoft.com/office/drawing/2014/main" id="{09C2781B-5255-4D64-B8D4-FD8874DB0336}"/>
                </a:ext>
              </a:extLst>
            </p:cNvPr>
            <p:cNvSpPr>
              <a:spLocks/>
            </p:cNvSpPr>
            <p:nvPr/>
          </p:nvSpPr>
          <p:spPr bwMode="auto">
            <a:xfrm>
              <a:off x="5001" y="3060"/>
              <a:ext cx="768" cy="1260"/>
            </a:xfrm>
            <a:custGeom>
              <a:avLst/>
              <a:gdLst/>
              <a:ahLst/>
              <a:cxnLst>
                <a:cxn ang="0">
                  <a:pos x="0" y="1260"/>
                </a:cxn>
                <a:cxn ang="0">
                  <a:pos x="0" y="1134"/>
                </a:cxn>
                <a:cxn ang="0">
                  <a:pos x="210" y="1032"/>
                </a:cxn>
                <a:cxn ang="0">
                  <a:pos x="324" y="918"/>
                </a:cxn>
                <a:cxn ang="0">
                  <a:pos x="414" y="714"/>
                </a:cxn>
                <a:cxn ang="0">
                  <a:pos x="450" y="456"/>
                </a:cxn>
                <a:cxn ang="0">
                  <a:pos x="438" y="258"/>
                </a:cxn>
                <a:cxn ang="0">
                  <a:pos x="684" y="0"/>
                </a:cxn>
                <a:cxn ang="0">
                  <a:pos x="768" y="18"/>
                </a:cxn>
                <a:cxn ang="0">
                  <a:pos x="768" y="1254"/>
                </a:cxn>
                <a:cxn ang="0">
                  <a:pos x="0" y="1260"/>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tr-TR"/>
            </a:p>
          </p:txBody>
        </p:sp>
        <p:sp>
          <p:nvSpPr>
            <p:cNvPr id="11" name="Freeform 48">
              <a:extLst>
                <a:ext uri="{FF2B5EF4-FFF2-40B4-BE49-F238E27FC236}">
                  <a16:creationId xmlns:a16="http://schemas.microsoft.com/office/drawing/2014/main" id="{A3693838-C9F3-4C67-A005-6800B284E892}"/>
                </a:ext>
              </a:extLst>
            </p:cNvPr>
            <p:cNvSpPr>
              <a:spLocks/>
            </p:cNvSpPr>
            <p:nvPr/>
          </p:nvSpPr>
          <p:spPr bwMode="auto">
            <a:xfrm>
              <a:off x="4994" y="1775"/>
              <a:ext cx="776" cy="2543"/>
            </a:xfrm>
            <a:custGeom>
              <a:avLst/>
              <a:gdLst/>
              <a:ahLst/>
              <a:cxnLst>
                <a:cxn ang="0">
                  <a:pos x="550" y="115"/>
                </a:cxn>
                <a:cxn ang="0">
                  <a:pos x="460" y="529"/>
                </a:cxn>
                <a:cxn ang="0">
                  <a:pos x="298" y="925"/>
                </a:cxn>
                <a:cxn ang="0">
                  <a:pos x="76" y="1267"/>
                </a:cxn>
                <a:cxn ang="0">
                  <a:pos x="4" y="1339"/>
                </a:cxn>
                <a:cxn ang="0">
                  <a:pos x="100" y="1351"/>
                </a:cxn>
                <a:cxn ang="0">
                  <a:pos x="286" y="1399"/>
                </a:cxn>
                <a:cxn ang="0">
                  <a:pos x="394" y="1525"/>
                </a:cxn>
                <a:cxn ang="0">
                  <a:pos x="478" y="1705"/>
                </a:cxn>
                <a:cxn ang="0">
                  <a:pos x="478" y="1969"/>
                </a:cxn>
                <a:cxn ang="0">
                  <a:pos x="370" y="2263"/>
                </a:cxn>
                <a:cxn ang="0">
                  <a:pos x="124" y="2479"/>
                </a:cxn>
                <a:cxn ang="0">
                  <a:pos x="22" y="2515"/>
                </a:cxn>
                <a:cxn ang="0">
                  <a:pos x="196" y="2533"/>
                </a:cxn>
                <a:cxn ang="0">
                  <a:pos x="388" y="2455"/>
                </a:cxn>
                <a:cxn ang="0">
                  <a:pos x="502" y="2299"/>
                </a:cxn>
                <a:cxn ang="0">
                  <a:pos x="598" y="2197"/>
                </a:cxn>
                <a:cxn ang="0">
                  <a:pos x="694" y="2197"/>
                </a:cxn>
                <a:cxn ang="0">
                  <a:pos x="742" y="2230"/>
                </a:cxn>
                <a:cxn ang="0">
                  <a:pos x="712" y="2137"/>
                </a:cxn>
                <a:cxn ang="0">
                  <a:pos x="664" y="1807"/>
                </a:cxn>
                <a:cxn ang="0">
                  <a:pos x="670" y="1561"/>
                </a:cxn>
                <a:cxn ang="0">
                  <a:pos x="718" y="1393"/>
                </a:cxn>
                <a:cxn ang="0">
                  <a:pos x="748" y="1219"/>
                </a:cxn>
                <a:cxn ang="0">
                  <a:pos x="550" y="115"/>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noFill/>
              <a:round/>
              <a:headEnd/>
              <a:tailEnd/>
            </a:ln>
            <a:effectLst/>
          </p:spPr>
          <p:txBody>
            <a:bodyPr wrap="none" anchor="ctr"/>
            <a:lstStyle/>
            <a:p>
              <a:pPr>
                <a:defRPr/>
              </a:pPr>
              <a:endParaRPr lang="tr-TR"/>
            </a:p>
          </p:txBody>
        </p:sp>
        <p:sp>
          <p:nvSpPr>
            <p:cNvPr id="12" name="Freeform 49" descr="kimonopat1">
              <a:extLst>
                <a:ext uri="{FF2B5EF4-FFF2-40B4-BE49-F238E27FC236}">
                  <a16:creationId xmlns:a16="http://schemas.microsoft.com/office/drawing/2014/main" id="{A9CA567C-0798-4511-999A-B0B7F316E506}"/>
                </a:ext>
              </a:extLst>
            </p:cNvPr>
            <p:cNvSpPr>
              <a:spLocks/>
            </p:cNvSpPr>
            <p:nvPr/>
          </p:nvSpPr>
          <p:spPr bwMode="auto">
            <a:xfrm>
              <a:off x="5046" y="2229"/>
              <a:ext cx="617" cy="1376"/>
            </a:xfrm>
            <a:custGeom>
              <a:avLst/>
              <a:gdLst/>
              <a:ahLst/>
              <a:cxnLst>
                <a:cxn ang="0">
                  <a:pos x="486" y="3"/>
                </a:cxn>
                <a:cxn ang="0">
                  <a:pos x="402" y="381"/>
                </a:cxn>
                <a:cxn ang="0">
                  <a:pos x="216" y="777"/>
                </a:cxn>
                <a:cxn ang="0">
                  <a:pos x="0" y="1119"/>
                </a:cxn>
                <a:cxn ang="0">
                  <a:pos x="102" y="1101"/>
                </a:cxn>
                <a:cxn ang="0">
                  <a:pos x="282" y="1119"/>
                </a:cxn>
                <a:cxn ang="0">
                  <a:pos x="378" y="1185"/>
                </a:cxn>
                <a:cxn ang="0">
                  <a:pos x="432" y="1269"/>
                </a:cxn>
                <a:cxn ang="0">
                  <a:pos x="444" y="1365"/>
                </a:cxn>
                <a:cxn ang="0">
                  <a:pos x="498" y="1203"/>
                </a:cxn>
                <a:cxn ang="0">
                  <a:pos x="564" y="825"/>
                </a:cxn>
                <a:cxn ang="0">
                  <a:pos x="606" y="363"/>
                </a:cxn>
                <a:cxn ang="0">
                  <a:pos x="486" y="3"/>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3" cstate="print"/>
              <a:srcRect/>
              <a:tile tx="0" ty="0" sx="100000" sy="100000" flip="none" algn="tl"/>
            </a:blipFill>
            <a:ln w="9525" cap="flat" cmpd="sng">
              <a:noFill/>
              <a:prstDash val="solid"/>
              <a:round/>
              <a:headEnd/>
              <a:tailEnd/>
            </a:ln>
            <a:effectLst/>
          </p:spPr>
          <p:txBody>
            <a:bodyPr wrap="none" anchor="ctr"/>
            <a:lstStyle/>
            <a:p>
              <a:pPr>
                <a:defRPr/>
              </a:pPr>
              <a:endParaRPr lang="tr-TR"/>
            </a:p>
          </p:txBody>
        </p:sp>
        <p:sp>
          <p:nvSpPr>
            <p:cNvPr id="13" name="Freeform 50" descr="kimonopat1">
              <a:extLst>
                <a:ext uri="{FF2B5EF4-FFF2-40B4-BE49-F238E27FC236}">
                  <a16:creationId xmlns:a16="http://schemas.microsoft.com/office/drawing/2014/main" id="{20B6A9C3-D025-4BEA-8439-0F57E9AB6C10}"/>
                </a:ext>
              </a:extLst>
            </p:cNvPr>
            <p:cNvSpPr>
              <a:spLocks/>
            </p:cNvSpPr>
            <p:nvPr/>
          </p:nvSpPr>
          <p:spPr bwMode="auto">
            <a:xfrm>
              <a:off x="5193" y="269"/>
              <a:ext cx="576" cy="3180"/>
            </a:xfrm>
            <a:custGeom>
              <a:avLst/>
              <a:gdLst/>
              <a:ahLst/>
              <a:cxnLst>
                <a:cxn ang="0">
                  <a:pos x="42" y="61"/>
                </a:cxn>
                <a:cxn ang="0">
                  <a:pos x="156" y="517"/>
                </a:cxn>
                <a:cxn ang="0">
                  <a:pos x="288" y="991"/>
                </a:cxn>
                <a:cxn ang="0">
                  <a:pos x="414" y="1435"/>
                </a:cxn>
                <a:cxn ang="0">
                  <a:pos x="576" y="1807"/>
                </a:cxn>
                <a:cxn ang="0">
                  <a:pos x="576" y="3055"/>
                </a:cxn>
                <a:cxn ang="0">
                  <a:pos x="414" y="2557"/>
                </a:cxn>
                <a:cxn ang="0">
                  <a:pos x="252" y="1765"/>
                </a:cxn>
                <a:cxn ang="0">
                  <a:pos x="126" y="961"/>
                </a:cxn>
                <a:cxn ang="0">
                  <a:pos x="12" y="151"/>
                </a:cxn>
                <a:cxn ang="0">
                  <a:pos x="42" y="6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3" cstate="print"/>
              <a:srcRect/>
              <a:tile tx="0" ty="0" sx="100000" sy="100000" flip="none" algn="tl"/>
            </a:blipFill>
            <a:ln w="9525" cap="flat" cmpd="sng">
              <a:noFill/>
              <a:prstDash val="solid"/>
              <a:round/>
              <a:headEnd/>
              <a:tailEnd/>
            </a:ln>
            <a:effectLst/>
          </p:spPr>
          <p:txBody>
            <a:bodyPr wrap="none" anchor="ctr"/>
            <a:lstStyle/>
            <a:p>
              <a:pPr>
                <a:defRPr/>
              </a:pPr>
              <a:endParaRPr lang="tr-TR"/>
            </a:p>
          </p:txBody>
        </p:sp>
        <p:sp>
          <p:nvSpPr>
            <p:cNvPr id="14" name="Freeform 51">
              <a:extLst>
                <a:ext uri="{FF2B5EF4-FFF2-40B4-BE49-F238E27FC236}">
                  <a16:creationId xmlns:a16="http://schemas.microsoft.com/office/drawing/2014/main" id="{9E7C8696-06E3-4F3F-A56B-047269B3571A}"/>
                </a:ext>
              </a:extLst>
            </p:cNvPr>
            <p:cNvSpPr>
              <a:spLocks/>
            </p:cNvSpPr>
            <p:nvPr/>
          </p:nvSpPr>
          <p:spPr bwMode="auto">
            <a:xfrm>
              <a:off x="5197" y="165"/>
              <a:ext cx="573" cy="1935"/>
            </a:xfrm>
            <a:custGeom>
              <a:avLst/>
              <a:gdLst/>
              <a:ahLst/>
              <a:cxnLst>
                <a:cxn ang="0">
                  <a:pos x="69" y="63"/>
                </a:cxn>
                <a:cxn ang="0">
                  <a:pos x="207" y="549"/>
                </a:cxn>
                <a:cxn ang="0">
                  <a:pos x="381" y="1101"/>
                </a:cxn>
                <a:cxn ang="0">
                  <a:pos x="573" y="1575"/>
                </a:cxn>
                <a:cxn ang="0">
                  <a:pos x="573" y="1935"/>
                </a:cxn>
                <a:cxn ang="0">
                  <a:pos x="321" y="1449"/>
                </a:cxn>
                <a:cxn ang="0">
                  <a:pos x="147" y="699"/>
                </a:cxn>
                <a:cxn ang="0">
                  <a:pos x="15" y="171"/>
                </a:cxn>
                <a:cxn ang="0">
                  <a:pos x="69" y="63"/>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tr-TR"/>
            </a:p>
          </p:txBody>
        </p:sp>
        <p:sp>
          <p:nvSpPr>
            <p:cNvPr id="15" name="Freeform 52">
              <a:extLst>
                <a:ext uri="{FF2B5EF4-FFF2-40B4-BE49-F238E27FC236}">
                  <a16:creationId xmlns:a16="http://schemas.microsoft.com/office/drawing/2014/main" id="{4C62101E-155F-49DE-83D6-1B39E6346864}"/>
                </a:ext>
              </a:extLst>
            </p:cNvPr>
            <p:cNvSpPr>
              <a:spLocks/>
            </p:cNvSpPr>
            <p:nvPr/>
          </p:nvSpPr>
          <p:spPr bwMode="auto">
            <a:xfrm>
              <a:off x="5004" y="0"/>
              <a:ext cx="363"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round/>
              <a:headEnd/>
              <a:tailEnd/>
            </a:ln>
            <a:effectLst/>
          </p:spPr>
          <p:txBody>
            <a:bodyPr wrap="none" anchor="ctr"/>
            <a:lstStyle/>
            <a:p>
              <a:pPr>
                <a:defRPr/>
              </a:pPr>
              <a:endParaRPr lang="tr-TR"/>
            </a:p>
          </p:txBody>
        </p:sp>
        <p:sp>
          <p:nvSpPr>
            <p:cNvPr id="16" name="Freeform 53">
              <a:extLst>
                <a:ext uri="{FF2B5EF4-FFF2-40B4-BE49-F238E27FC236}">
                  <a16:creationId xmlns:a16="http://schemas.microsoft.com/office/drawing/2014/main" id="{06596E68-C92B-49F1-BCD7-F92AB880FB90}"/>
                </a:ext>
              </a:extLst>
            </p:cNvPr>
            <p:cNvSpPr>
              <a:spLocks/>
            </p:cNvSpPr>
            <p:nvPr/>
          </p:nvSpPr>
          <p:spPr bwMode="auto">
            <a:xfrm>
              <a:off x="5004" y="1"/>
              <a:ext cx="189"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w="9525">
              <a:noFill/>
              <a:round/>
              <a:headEnd/>
              <a:tailEnd/>
            </a:ln>
            <a:effectLst/>
          </p:spPr>
          <p:txBody>
            <a:bodyPr wrap="none" anchor="ctr"/>
            <a:lstStyle/>
            <a:p>
              <a:pPr>
                <a:defRPr/>
              </a:pPr>
              <a:endParaRPr lang="tr-TR"/>
            </a:p>
          </p:txBody>
        </p:sp>
        <p:sp>
          <p:nvSpPr>
            <p:cNvPr id="17" name="Rectangle 54">
              <a:extLst>
                <a:ext uri="{FF2B5EF4-FFF2-40B4-BE49-F238E27FC236}">
                  <a16:creationId xmlns:a16="http://schemas.microsoft.com/office/drawing/2014/main" id="{DE4F70A3-3635-47DF-A64D-65D37B112242}"/>
                </a:ext>
              </a:extLst>
            </p:cNvPr>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miter lim="800000"/>
              <a:headEnd/>
              <a:tailEnd/>
            </a:ln>
            <a:effectLst/>
          </p:spPr>
          <p:txBody>
            <a:bodyPr wrap="none" anchor="ctr"/>
            <a:lstStyle/>
            <a:p>
              <a:pPr algn="ctr">
                <a:defRPr/>
              </a:pPr>
              <a:endParaRPr kumimoji="1" lang="tr-TR">
                <a:latin typeface="Arial" charset="0"/>
              </a:endParaRPr>
            </a:p>
          </p:txBody>
        </p:sp>
        <p:sp>
          <p:nvSpPr>
            <p:cNvPr id="18" name="Freeform 55">
              <a:extLst>
                <a:ext uri="{FF2B5EF4-FFF2-40B4-BE49-F238E27FC236}">
                  <a16:creationId xmlns:a16="http://schemas.microsoft.com/office/drawing/2014/main" id="{D5CA4286-3EF1-4872-84CE-12D7FD266A7E}"/>
                </a:ext>
              </a:extLst>
            </p:cNvPr>
            <p:cNvSpPr>
              <a:spLocks/>
            </p:cNvSpPr>
            <p:nvPr/>
          </p:nvSpPr>
          <p:spPr bwMode="auto">
            <a:xfrm>
              <a:off x="5013" y="3924"/>
              <a:ext cx="734" cy="390"/>
            </a:xfrm>
            <a:custGeom>
              <a:avLst/>
              <a:gdLst/>
              <a:ahLst/>
              <a:cxnLst>
                <a:cxn ang="0">
                  <a:pos x="1" y="357"/>
                </a:cxn>
                <a:cxn ang="0">
                  <a:pos x="109" y="341"/>
                </a:cxn>
                <a:cxn ang="0">
                  <a:pos x="241" y="305"/>
                </a:cxn>
                <a:cxn ang="0">
                  <a:pos x="353" y="209"/>
                </a:cxn>
                <a:cxn ang="0">
                  <a:pos x="429" y="89"/>
                </a:cxn>
                <a:cxn ang="0">
                  <a:pos x="493" y="17"/>
                </a:cxn>
                <a:cxn ang="0">
                  <a:pos x="577" y="1"/>
                </a:cxn>
                <a:cxn ang="0">
                  <a:pos x="629" y="21"/>
                </a:cxn>
                <a:cxn ang="0">
                  <a:pos x="673" y="65"/>
                </a:cxn>
                <a:cxn ang="0">
                  <a:pos x="673" y="137"/>
                </a:cxn>
                <a:cxn ang="0">
                  <a:pos x="561" y="225"/>
                </a:cxn>
                <a:cxn ang="0">
                  <a:pos x="425" y="297"/>
                </a:cxn>
                <a:cxn ang="0">
                  <a:pos x="245" y="357"/>
                </a:cxn>
                <a:cxn ang="0">
                  <a:pos x="113" y="377"/>
                </a:cxn>
                <a:cxn ang="0">
                  <a:pos x="1" y="357"/>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w="9525" cap="flat" cmpd="sng">
              <a:noFill/>
              <a:prstDash val="solid"/>
              <a:round/>
              <a:headEnd type="none" w="med" len="med"/>
              <a:tailEnd type="none" w="med" len="med"/>
            </a:ln>
            <a:effectLst/>
          </p:spPr>
          <p:txBody>
            <a:bodyPr wrap="none" anchor="ctr"/>
            <a:lstStyle/>
            <a:p>
              <a:pPr>
                <a:defRPr/>
              </a:pPr>
              <a:endParaRPr lang="tr-TR"/>
            </a:p>
          </p:txBody>
        </p:sp>
        <p:sp>
          <p:nvSpPr>
            <p:cNvPr id="19" name="AutoShape 56">
              <a:extLst>
                <a:ext uri="{FF2B5EF4-FFF2-40B4-BE49-F238E27FC236}">
                  <a16:creationId xmlns:a16="http://schemas.microsoft.com/office/drawing/2014/main" id="{A64FFD4C-9329-42C3-AD64-051D4ECE9B81}"/>
                </a:ext>
              </a:extLst>
            </p:cNvPr>
            <p:cNvSpPr>
              <a:spLocks noChangeArrowheads="1"/>
            </p:cNvSpPr>
            <p:nvPr/>
          </p:nvSpPr>
          <p:spPr bwMode="hidden">
            <a:xfrm rot="5400000">
              <a:off x="2724" y="2089"/>
              <a:ext cx="4320" cy="142"/>
            </a:xfrm>
            <a:custGeom>
              <a:avLst/>
              <a:gdLst>
                <a:gd name="G0" fmla="+- 607 0 0"/>
                <a:gd name="G1" fmla="+- 21600 0 607"/>
                <a:gd name="G2" fmla="*/ 607 1 2"/>
                <a:gd name="G3" fmla="+- 21600 0 G2"/>
                <a:gd name="G4" fmla="+/ 607 21600 2"/>
                <a:gd name="G5" fmla="+/ G1 0 2"/>
                <a:gd name="G6" fmla="*/ 21600 21600 607"/>
                <a:gd name="G7" fmla="*/ G6 1 2"/>
                <a:gd name="G8" fmla="+- 21600 0 G7"/>
                <a:gd name="G9" fmla="*/ 21600 1 2"/>
                <a:gd name="G10" fmla="+- 607 0 G9"/>
                <a:gd name="G11" fmla="?: G10 G8 0"/>
                <a:gd name="G12" fmla="?: G10 G7 21600"/>
                <a:gd name="T0" fmla="*/ 21296 w 21600"/>
                <a:gd name="T1" fmla="*/ 10800 h 21600"/>
                <a:gd name="T2" fmla="*/ 10800 w 21600"/>
                <a:gd name="T3" fmla="*/ 21600 h 21600"/>
                <a:gd name="T4" fmla="*/ 304 w 21600"/>
                <a:gd name="T5" fmla="*/ 10800 h 21600"/>
                <a:gd name="T6" fmla="*/ 10800 w 21600"/>
                <a:gd name="T7" fmla="*/ 0 h 21600"/>
                <a:gd name="T8" fmla="*/ 2104 w 21600"/>
                <a:gd name="T9" fmla="*/ 2104 h 21600"/>
                <a:gd name="T10" fmla="*/ 19496 w 21600"/>
                <a:gd name="T11" fmla="*/ 19496 h 21600"/>
              </a:gdLst>
              <a:ahLst/>
              <a:cxnLst>
                <a:cxn ang="0">
                  <a:pos x="T0" y="T1"/>
                </a:cxn>
                <a:cxn ang="0">
                  <a:pos x="T2" y="T3"/>
                </a:cxn>
                <a:cxn ang="0">
                  <a:pos x="T4" y="T5"/>
                </a:cxn>
                <a:cxn ang="0">
                  <a:pos x="T6" y="T7"/>
                </a:cxn>
              </a:cxnLst>
              <a:rect l="T8" t="T9" r="T10" b="T11"/>
              <a:pathLst>
                <a:path w="21600" h="21600">
                  <a:moveTo>
                    <a:pt x="0" y="0"/>
                  </a:moveTo>
                  <a:lnTo>
                    <a:pt x="607" y="21600"/>
                  </a:lnTo>
                  <a:lnTo>
                    <a:pt x="20993" y="21600"/>
                  </a:lnTo>
                  <a:lnTo>
                    <a:pt x="21600" y="0"/>
                  </a:lnTo>
                  <a:close/>
                </a:path>
              </a:pathLst>
            </a:custGeom>
            <a:gradFill rotWithShape="0">
              <a:gsLst>
                <a:gs pos="0">
                  <a:schemeClr val="bg1"/>
                </a:gs>
                <a:gs pos="100000">
                  <a:schemeClr val="bg2"/>
                </a:gs>
              </a:gsLst>
              <a:lin ang="0" scaled="1"/>
            </a:gradFill>
            <a:ln w="9525">
              <a:noFill/>
              <a:miter lim="800000"/>
              <a:headEnd/>
              <a:tailEnd/>
            </a:ln>
            <a:effectLst/>
          </p:spPr>
          <p:txBody>
            <a:bodyPr rot="10800000" vert="eaVert" wrap="none" anchor="ctr"/>
            <a:lstStyle/>
            <a:p>
              <a:pPr algn="ctr">
                <a:defRPr/>
              </a:pPr>
              <a:endParaRPr kumimoji="1" lang="tr-TR">
                <a:latin typeface="Arial" charset="0"/>
              </a:endParaRPr>
            </a:p>
          </p:txBody>
        </p:sp>
      </p:grpSp>
      <p:sp>
        <p:nvSpPr>
          <p:cNvPr id="165945" name="Rectangle 57"/>
          <p:cNvSpPr>
            <a:spLocks noGrp="1" noChangeArrowheads="1"/>
          </p:cNvSpPr>
          <p:nvPr>
            <p:ph type="ctrTitle" sz="quarter"/>
          </p:nvPr>
        </p:nvSpPr>
        <p:spPr>
          <a:xfrm>
            <a:off x="685800" y="1370013"/>
            <a:ext cx="6965950" cy="2057400"/>
          </a:xfrm>
        </p:spPr>
        <p:txBody>
          <a:bodyPr/>
          <a:lstStyle>
            <a:lvl1pPr>
              <a:defRPr/>
            </a:lvl1pPr>
          </a:lstStyle>
          <a:p>
            <a:r>
              <a:rPr lang="tr-TR"/>
              <a:t>Asıl başlık stili için tıklatın</a:t>
            </a:r>
          </a:p>
        </p:txBody>
      </p:sp>
      <p:sp>
        <p:nvSpPr>
          <p:cNvPr id="165946" name="Rectangle 58"/>
          <p:cNvSpPr>
            <a:spLocks noGrp="1" noChangeArrowheads="1"/>
          </p:cNvSpPr>
          <p:nvPr>
            <p:ph type="subTitle" sz="quarter" idx="1"/>
          </p:nvPr>
        </p:nvSpPr>
        <p:spPr>
          <a:xfrm>
            <a:off x="1727200" y="3886200"/>
            <a:ext cx="5640388" cy="1752600"/>
          </a:xfrm>
        </p:spPr>
        <p:txBody>
          <a:bodyPr/>
          <a:lstStyle>
            <a:lvl1pPr marL="0" indent="0" algn="ctr">
              <a:buFontTx/>
              <a:buNone/>
              <a:defRPr/>
            </a:lvl1pPr>
          </a:lstStyle>
          <a:p>
            <a:r>
              <a:rPr lang="tr-TR"/>
              <a:t>Asıl alt başlık stilini düzenlemek için tıklatın</a:t>
            </a:r>
          </a:p>
        </p:txBody>
      </p:sp>
      <p:sp>
        <p:nvSpPr>
          <p:cNvPr id="59" name="Rectangle 59">
            <a:extLst>
              <a:ext uri="{FF2B5EF4-FFF2-40B4-BE49-F238E27FC236}">
                <a16:creationId xmlns:a16="http://schemas.microsoft.com/office/drawing/2014/main" id="{D9A945AB-1E9C-4F93-9C2C-0E81F9404558}"/>
              </a:ext>
            </a:extLst>
          </p:cNvPr>
          <p:cNvSpPr>
            <a:spLocks noGrp="1" noChangeArrowheads="1"/>
          </p:cNvSpPr>
          <p:nvPr>
            <p:ph type="dt" sz="quarter" idx="10"/>
          </p:nvPr>
        </p:nvSpPr>
        <p:spPr/>
        <p:txBody>
          <a:bodyPr/>
          <a:lstStyle>
            <a:lvl1pPr>
              <a:defRPr/>
            </a:lvl1pPr>
          </a:lstStyle>
          <a:p>
            <a:pPr>
              <a:defRPr/>
            </a:pPr>
            <a:endParaRPr lang="tr-TR"/>
          </a:p>
        </p:txBody>
      </p:sp>
      <p:sp>
        <p:nvSpPr>
          <p:cNvPr id="60" name="Rectangle 60">
            <a:extLst>
              <a:ext uri="{FF2B5EF4-FFF2-40B4-BE49-F238E27FC236}">
                <a16:creationId xmlns:a16="http://schemas.microsoft.com/office/drawing/2014/main" id="{6E5570A3-5702-470B-A68F-F709A912A648}"/>
              </a:ext>
            </a:extLst>
          </p:cNvPr>
          <p:cNvSpPr>
            <a:spLocks noGrp="1" noChangeArrowheads="1"/>
          </p:cNvSpPr>
          <p:nvPr>
            <p:ph type="ftr" sz="quarter" idx="11"/>
          </p:nvPr>
        </p:nvSpPr>
        <p:spPr/>
        <p:txBody>
          <a:bodyPr/>
          <a:lstStyle>
            <a:lvl1pPr>
              <a:defRPr/>
            </a:lvl1pPr>
          </a:lstStyle>
          <a:p>
            <a:pPr>
              <a:defRPr/>
            </a:pPr>
            <a:endParaRPr lang="tr-TR"/>
          </a:p>
        </p:txBody>
      </p:sp>
      <p:sp>
        <p:nvSpPr>
          <p:cNvPr id="61" name="Rectangle 61">
            <a:extLst>
              <a:ext uri="{FF2B5EF4-FFF2-40B4-BE49-F238E27FC236}">
                <a16:creationId xmlns:a16="http://schemas.microsoft.com/office/drawing/2014/main" id="{647C9D35-56DA-4B27-BBA7-C3632F547E55}"/>
              </a:ext>
            </a:extLst>
          </p:cNvPr>
          <p:cNvSpPr>
            <a:spLocks noGrp="1" noChangeArrowheads="1"/>
          </p:cNvSpPr>
          <p:nvPr>
            <p:ph type="sldNum" sz="quarter" idx="12"/>
          </p:nvPr>
        </p:nvSpPr>
        <p:spPr/>
        <p:txBody>
          <a:bodyPr/>
          <a:lstStyle>
            <a:lvl1pPr>
              <a:defRPr/>
            </a:lvl1pPr>
          </a:lstStyle>
          <a:p>
            <a:fld id="{87FD9922-B851-42D3-A088-E9758273DDDB}" type="slidenum">
              <a:rPr lang="tr-TR" altLang="tr-TR"/>
              <a:pPr/>
              <a:t>‹#›</a:t>
            </a:fld>
            <a:endParaRPr lang="tr-TR" altLang="tr-TR"/>
          </a:p>
        </p:txBody>
      </p:sp>
    </p:spTree>
    <p:extLst>
      <p:ext uri="{BB962C8B-B14F-4D97-AF65-F5344CB8AC3E}">
        <p14:creationId xmlns:p14="http://schemas.microsoft.com/office/powerpoint/2010/main" val="1098478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59">
            <a:extLst>
              <a:ext uri="{FF2B5EF4-FFF2-40B4-BE49-F238E27FC236}">
                <a16:creationId xmlns:a16="http://schemas.microsoft.com/office/drawing/2014/main" id="{330C1530-8B89-44E3-A972-5DC3B2E185CC}"/>
              </a:ext>
            </a:extLst>
          </p:cNvPr>
          <p:cNvSpPr>
            <a:spLocks noGrp="1" noChangeArrowheads="1"/>
          </p:cNvSpPr>
          <p:nvPr>
            <p:ph type="dt" sz="half" idx="10"/>
          </p:nvPr>
        </p:nvSpPr>
        <p:spPr>
          <a:ln/>
        </p:spPr>
        <p:txBody>
          <a:bodyPr/>
          <a:lstStyle>
            <a:lvl1pPr>
              <a:defRPr/>
            </a:lvl1pPr>
          </a:lstStyle>
          <a:p>
            <a:pPr>
              <a:defRPr/>
            </a:pPr>
            <a:endParaRPr lang="tr-TR"/>
          </a:p>
        </p:txBody>
      </p:sp>
      <p:sp>
        <p:nvSpPr>
          <p:cNvPr id="5" name="Rectangle 60">
            <a:extLst>
              <a:ext uri="{FF2B5EF4-FFF2-40B4-BE49-F238E27FC236}">
                <a16:creationId xmlns:a16="http://schemas.microsoft.com/office/drawing/2014/main" id="{62D4ACC9-FD61-42AE-9B79-F7DC590FD4BC}"/>
              </a:ext>
            </a:extLst>
          </p:cNvPr>
          <p:cNvSpPr>
            <a:spLocks noGrp="1" noChangeArrowheads="1"/>
          </p:cNvSpPr>
          <p:nvPr>
            <p:ph type="ftr" sz="quarter" idx="11"/>
          </p:nvPr>
        </p:nvSpPr>
        <p:spPr>
          <a:ln/>
        </p:spPr>
        <p:txBody>
          <a:bodyPr/>
          <a:lstStyle>
            <a:lvl1pPr>
              <a:defRPr/>
            </a:lvl1pPr>
          </a:lstStyle>
          <a:p>
            <a:pPr>
              <a:defRPr/>
            </a:pPr>
            <a:endParaRPr lang="tr-TR"/>
          </a:p>
        </p:txBody>
      </p:sp>
      <p:sp>
        <p:nvSpPr>
          <p:cNvPr id="6" name="Rectangle 61">
            <a:extLst>
              <a:ext uri="{FF2B5EF4-FFF2-40B4-BE49-F238E27FC236}">
                <a16:creationId xmlns:a16="http://schemas.microsoft.com/office/drawing/2014/main" id="{02AB6E70-1FEB-4552-8E69-91941CC1926F}"/>
              </a:ext>
            </a:extLst>
          </p:cNvPr>
          <p:cNvSpPr>
            <a:spLocks noGrp="1" noChangeArrowheads="1"/>
          </p:cNvSpPr>
          <p:nvPr>
            <p:ph type="sldNum" sz="quarter" idx="12"/>
          </p:nvPr>
        </p:nvSpPr>
        <p:spPr>
          <a:ln/>
        </p:spPr>
        <p:txBody>
          <a:bodyPr/>
          <a:lstStyle>
            <a:lvl1pPr>
              <a:defRPr/>
            </a:lvl1pPr>
          </a:lstStyle>
          <a:p>
            <a:fld id="{6D8B266C-17A0-4BD8-89DA-A3A7C22FA726}" type="slidenum">
              <a:rPr lang="tr-TR" altLang="tr-TR"/>
              <a:pPr/>
              <a:t>‹#›</a:t>
            </a:fld>
            <a:endParaRPr lang="tr-TR" altLang="tr-TR"/>
          </a:p>
        </p:txBody>
      </p:sp>
    </p:spTree>
    <p:extLst>
      <p:ext uri="{BB962C8B-B14F-4D97-AF65-F5344CB8AC3E}">
        <p14:creationId xmlns:p14="http://schemas.microsoft.com/office/powerpoint/2010/main" val="1508660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5827713" y="227013"/>
            <a:ext cx="1868487" cy="5868987"/>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219075" y="227013"/>
            <a:ext cx="5456238" cy="586898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59">
            <a:extLst>
              <a:ext uri="{FF2B5EF4-FFF2-40B4-BE49-F238E27FC236}">
                <a16:creationId xmlns:a16="http://schemas.microsoft.com/office/drawing/2014/main" id="{2DC3653C-7A07-47DF-846D-54FDA783B7C6}"/>
              </a:ext>
            </a:extLst>
          </p:cNvPr>
          <p:cNvSpPr>
            <a:spLocks noGrp="1" noChangeArrowheads="1"/>
          </p:cNvSpPr>
          <p:nvPr>
            <p:ph type="dt" sz="half" idx="10"/>
          </p:nvPr>
        </p:nvSpPr>
        <p:spPr>
          <a:ln/>
        </p:spPr>
        <p:txBody>
          <a:bodyPr/>
          <a:lstStyle>
            <a:lvl1pPr>
              <a:defRPr/>
            </a:lvl1pPr>
          </a:lstStyle>
          <a:p>
            <a:pPr>
              <a:defRPr/>
            </a:pPr>
            <a:endParaRPr lang="tr-TR"/>
          </a:p>
        </p:txBody>
      </p:sp>
      <p:sp>
        <p:nvSpPr>
          <p:cNvPr id="5" name="Rectangle 60">
            <a:extLst>
              <a:ext uri="{FF2B5EF4-FFF2-40B4-BE49-F238E27FC236}">
                <a16:creationId xmlns:a16="http://schemas.microsoft.com/office/drawing/2014/main" id="{3E6D7D3C-672E-47C8-BD4C-97739CA5B9D2}"/>
              </a:ext>
            </a:extLst>
          </p:cNvPr>
          <p:cNvSpPr>
            <a:spLocks noGrp="1" noChangeArrowheads="1"/>
          </p:cNvSpPr>
          <p:nvPr>
            <p:ph type="ftr" sz="quarter" idx="11"/>
          </p:nvPr>
        </p:nvSpPr>
        <p:spPr>
          <a:ln/>
        </p:spPr>
        <p:txBody>
          <a:bodyPr/>
          <a:lstStyle>
            <a:lvl1pPr>
              <a:defRPr/>
            </a:lvl1pPr>
          </a:lstStyle>
          <a:p>
            <a:pPr>
              <a:defRPr/>
            </a:pPr>
            <a:endParaRPr lang="tr-TR"/>
          </a:p>
        </p:txBody>
      </p:sp>
      <p:sp>
        <p:nvSpPr>
          <p:cNvPr id="6" name="Rectangle 61">
            <a:extLst>
              <a:ext uri="{FF2B5EF4-FFF2-40B4-BE49-F238E27FC236}">
                <a16:creationId xmlns:a16="http://schemas.microsoft.com/office/drawing/2014/main" id="{ED5C93AD-3660-43C0-86CE-0026ED7F236F}"/>
              </a:ext>
            </a:extLst>
          </p:cNvPr>
          <p:cNvSpPr>
            <a:spLocks noGrp="1" noChangeArrowheads="1"/>
          </p:cNvSpPr>
          <p:nvPr>
            <p:ph type="sldNum" sz="quarter" idx="12"/>
          </p:nvPr>
        </p:nvSpPr>
        <p:spPr>
          <a:ln/>
        </p:spPr>
        <p:txBody>
          <a:bodyPr/>
          <a:lstStyle>
            <a:lvl1pPr>
              <a:defRPr/>
            </a:lvl1pPr>
          </a:lstStyle>
          <a:p>
            <a:fld id="{2C57E766-913E-4B11-861A-C298AD432B3E}" type="slidenum">
              <a:rPr lang="tr-TR" altLang="tr-TR"/>
              <a:pPr/>
              <a:t>‹#›</a:t>
            </a:fld>
            <a:endParaRPr lang="tr-TR" altLang="tr-TR"/>
          </a:p>
        </p:txBody>
      </p:sp>
    </p:spTree>
    <p:extLst>
      <p:ext uri="{BB962C8B-B14F-4D97-AF65-F5344CB8AC3E}">
        <p14:creationId xmlns:p14="http://schemas.microsoft.com/office/powerpoint/2010/main" val="2478041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59">
            <a:extLst>
              <a:ext uri="{FF2B5EF4-FFF2-40B4-BE49-F238E27FC236}">
                <a16:creationId xmlns:a16="http://schemas.microsoft.com/office/drawing/2014/main" id="{E474215D-6EE0-4D9C-95F4-8BE574EE4650}"/>
              </a:ext>
            </a:extLst>
          </p:cNvPr>
          <p:cNvSpPr>
            <a:spLocks noGrp="1" noChangeArrowheads="1"/>
          </p:cNvSpPr>
          <p:nvPr>
            <p:ph type="dt" sz="half" idx="10"/>
          </p:nvPr>
        </p:nvSpPr>
        <p:spPr>
          <a:ln/>
        </p:spPr>
        <p:txBody>
          <a:bodyPr/>
          <a:lstStyle>
            <a:lvl1pPr>
              <a:defRPr/>
            </a:lvl1pPr>
          </a:lstStyle>
          <a:p>
            <a:pPr>
              <a:defRPr/>
            </a:pPr>
            <a:endParaRPr lang="tr-TR"/>
          </a:p>
        </p:txBody>
      </p:sp>
      <p:sp>
        <p:nvSpPr>
          <p:cNvPr id="5" name="Rectangle 60">
            <a:extLst>
              <a:ext uri="{FF2B5EF4-FFF2-40B4-BE49-F238E27FC236}">
                <a16:creationId xmlns:a16="http://schemas.microsoft.com/office/drawing/2014/main" id="{267608F0-F2E9-4804-BC60-093BE19BA4E1}"/>
              </a:ext>
            </a:extLst>
          </p:cNvPr>
          <p:cNvSpPr>
            <a:spLocks noGrp="1" noChangeArrowheads="1"/>
          </p:cNvSpPr>
          <p:nvPr>
            <p:ph type="ftr" sz="quarter" idx="11"/>
          </p:nvPr>
        </p:nvSpPr>
        <p:spPr>
          <a:ln/>
        </p:spPr>
        <p:txBody>
          <a:bodyPr/>
          <a:lstStyle>
            <a:lvl1pPr>
              <a:defRPr/>
            </a:lvl1pPr>
          </a:lstStyle>
          <a:p>
            <a:pPr>
              <a:defRPr/>
            </a:pPr>
            <a:endParaRPr lang="tr-TR"/>
          </a:p>
        </p:txBody>
      </p:sp>
      <p:sp>
        <p:nvSpPr>
          <p:cNvPr id="6" name="Rectangle 61">
            <a:extLst>
              <a:ext uri="{FF2B5EF4-FFF2-40B4-BE49-F238E27FC236}">
                <a16:creationId xmlns:a16="http://schemas.microsoft.com/office/drawing/2014/main" id="{9E9A946D-3C8A-4D00-A32D-AA3726695FE1}"/>
              </a:ext>
            </a:extLst>
          </p:cNvPr>
          <p:cNvSpPr>
            <a:spLocks noGrp="1" noChangeArrowheads="1"/>
          </p:cNvSpPr>
          <p:nvPr>
            <p:ph type="sldNum" sz="quarter" idx="12"/>
          </p:nvPr>
        </p:nvSpPr>
        <p:spPr>
          <a:ln/>
        </p:spPr>
        <p:txBody>
          <a:bodyPr/>
          <a:lstStyle>
            <a:lvl1pPr>
              <a:defRPr/>
            </a:lvl1pPr>
          </a:lstStyle>
          <a:p>
            <a:fld id="{7906ACDE-D0D8-48D7-8F57-AFECB8D3E3F1}" type="slidenum">
              <a:rPr lang="tr-TR" altLang="tr-TR"/>
              <a:pPr/>
              <a:t>‹#›</a:t>
            </a:fld>
            <a:endParaRPr lang="tr-TR" altLang="tr-TR"/>
          </a:p>
        </p:txBody>
      </p:sp>
    </p:spTree>
    <p:extLst>
      <p:ext uri="{BB962C8B-B14F-4D97-AF65-F5344CB8AC3E}">
        <p14:creationId xmlns:p14="http://schemas.microsoft.com/office/powerpoint/2010/main" val="2494035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a:t>Asıl metin stillerini düzenlemek için tıklatın</a:t>
            </a:r>
          </a:p>
        </p:txBody>
      </p:sp>
      <p:sp>
        <p:nvSpPr>
          <p:cNvPr id="4" name="Rectangle 59">
            <a:extLst>
              <a:ext uri="{FF2B5EF4-FFF2-40B4-BE49-F238E27FC236}">
                <a16:creationId xmlns:a16="http://schemas.microsoft.com/office/drawing/2014/main" id="{D69D8B00-471D-4268-9FFC-D38BD886F3D2}"/>
              </a:ext>
            </a:extLst>
          </p:cNvPr>
          <p:cNvSpPr>
            <a:spLocks noGrp="1" noChangeArrowheads="1"/>
          </p:cNvSpPr>
          <p:nvPr>
            <p:ph type="dt" sz="half" idx="10"/>
          </p:nvPr>
        </p:nvSpPr>
        <p:spPr>
          <a:ln/>
        </p:spPr>
        <p:txBody>
          <a:bodyPr/>
          <a:lstStyle>
            <a:lvl1pPr>
              <a:defRPr/>
            </a:lvl1pPr>
          </a:lstStyle>
          <a:p>
            <a:pPr>
              <a:defRPr/>
            </a:pPr>
            <a:endParaRPr lang="tr-TR"/>
          </a:p>
        </p:txBody>
      </p:sp>
      <p:sp>
        <p:nvSpPr>
          <p:cNvPr id="5" name="Rectangle 60">
            <a:extLst>
              <a:ext uri="{FF2B5EF4-FFF2-40B4-BE49-F238E27FC236}">
                <a16:creationId xmlns:a16="http://schemas.microsoft.com/office/drawing/2014/main" id="{EBC527DA-C3AE-4912-B861-7E9F681C1F94}"/>
              </a:ext>
            </a:extLst>
          </p:cNvPr>
          <p:cNvSpPr>
            <a:spLocks noGrp="1" noChangeArrowheads="1"/>
          </p:cNvSpPr>
          <p:nvPr>
            <p:ph type="ftr" sz="quarter" idx="11"/>
          </p:nvPr>
        </p:nvSpPr>
        <p:spPr>
          <a:ln/>
        </p:spPr>
        <p:txBody>
          <a:bodyPr/>
          <a:lstStyle>
            <a:lvl1pPr>
              <a:defRPr/>
            </a:lvl1pPr>
          </a:lstStyle>
          <a:p>
            <a:pPr>
              <a:defRPr/>
            </a:pPr>
            <a:endParaRPr lang="tr-TR"/>
          </a:p>
        </p:txBody>
      </p:sp>
      <p:sp>
        <p:nvSpPr>
          <p:cNvPr id="6" name="Rectangle 61">
            <a:extLst>
              <a:ext uri="{FF2B5EF4-FFF2-40B4-BE49-F238E27FC236}">
                <a16:creationId xmlns:a16="http://schemas.microsoft.com/office/drawing/2014/main" id="{5634409F-0590-4246-A994-177089F6B11B}"/>
              </a:ext>
            </a:extLst>
          </p:cNvPr>
          <p:cNvSpPr>
            <a:spLocks noGrp="1" noChangeArrowheads="1"/>
          </p:cNvSpPr>
          <p:nvPr>
            <p:ph type="sldNum" sz="quarter" idx="12"/>
          </p:nvPr>
        </p:nvSpPr>
        <p:spPr>
          <a:ln/>
        </p:spPr>
        <p:txBody>
          <a:bodyPr/>
          <a:lstStyle>
            <a:lvl1pPr>
              <a:defRPr/>
            </a:lvl1pPr>
          </a:lstStyle>
          <a:p>
            <a:fld id="{8B6E22BF-42F0-405C-873C-F25A1CC28AFF}" type="slidenum">
              <a:rPr lang="tr-TR" altLang="tr-TR"/>
              <a:pPr/>
              <a:t>‹#›</a:t>
            </a:fld>
            <a:endParaRPr lang="tr-TR" altLang="tr-TR"/>
          </a:p>
        </p:txBody>
      </p:sp>
    </p:spTree>
    <p:extLst>
      <p:ext uri="{BB962C8B-B14F-4D97-AF65-F5344CB8AC3E}">
        <p14:creationId xmlns:p14="http://schemas.microsoft.com/office/powerpoint/2010/main" val="2792625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263525" y="1598613"/>
            <a:ext cx="3616325"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032250" y="1598613"/>
            <a:ext cx="3617913"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59">
            <a:extLst>
              <a:ext uri="{FF2B5EF4-FFF2-40B4-BE49-F238E27FC236}">
                <a16:creationId xmlns:a16="http://schemas.microsoft.com/office/drawing/2014/main" id="{4DA25021-756B-464B-8365-894057BE9585}"/>
              </a:ext>
            </a:extLst>
          </p:cNvPr>
          <p:cNvSpPr>
            <a:spLocks noGrp="1" noChangeArrowheads="1"/>
          </p:cNvSpPr>
          <p:nvPr>
            <p:ph type="dt" sz="half" idx="10"/>
          </p:nvPr>
        </p:nvSpPr>
        <p:spPr>
          <a:ln/>
        </p:spPr>
        <p:txBody>
          <a:bodyPr/>
          <a:lstStyle>
            <a:lvl1pPr>
              <a:defRPr/>
            </a:lvl1pPr>
          </a:lstStyle>
          <a:p>
            <a:pPr>
              <a:defRPr/>
            </a:pPr>
            <a:endParaRPr lang="tr-TR"/>
          </a:p>
        </p:txBody>
      </p:sp>
      <p:sp>
        <p:nvSpPr>
          <p:cNvPr id="6" name="Rectangle 60">
            <a:extLst>
              <a:ext uri="{FF2B5EF4-FFF2-40B4-BE49-F238E27FC236}">
                <a16:creationId xmlns:a16="http://schemas.microsoft.com/office/drawing/2014/main" id="{0DBAD62A-98DD-4A65-8034-3FF7E71AE0D7}"/>
              </a:ext>
            </a:extLst>
          </p:cNvPr>
          <p:cNvSpPr>
            <a:spLocks noGrp="1" noChangeArrowheads="1"/>
          </p:cNvSpPr>
          <p:nvPr>
            <p:ph type="ftr" sz="quarter" idx="11"/>
          </p:nvPr>
        </p:nvSpPr>
        <p:spPr>
          <a:ln/>
        </p:spPr>
        <p:txBody>
          <a:bodyPr/>
          <a:lstStyle>
            <a:lvl1pPr>
              <a:defRPr/>
            </a:lvl1pPr>
          </a:lstStyle>
          <a:p>
            <a:pPr>
              <a:defRPr/>
            </a:pPr>
            <a:endParaRPr lang="tr-TR"/>
          </a:p>
        </p:txBody>
      </p:sp>
      <p:sp>
        <p:nvSpPr>
          <p:cNvPr id="7" name="Rectangle 61">
            <a:extLst>
              <a:ext uri="{FF2B5EF4-FFF2-40B4-BE49-F238E27FC236}">
                <a16:creationId xmlns:a16="http://schemas.microsoft.com/office/drawing/2014/main" id="{1A289278-B8A2-4F49-B27D-8B45483D27C8}"/>
              </a:ext>
            </a:extLst>
          </p:cNvPr>
          <p:cNvSpPr>
            <a:spLocks noGrp="1" noChangeArrowheads="1"/>
          </p:cNvSpPr>
          <p:nvPr>
            <p:ph type="sldNum" sz="quarter" idx="12"/>
          </p:nvPr>
        </p:nvSpPr>
        <p:spPr>
          <a:ln/>
        </p:spPr>
        <p:txBody>
          <a:bodyPr/>
          <a:lstStyle>
            <a:lvl1pPr>
              <a:defRPr/>
            </a:lvl1pPr>
          </a:lstStyle>
          <a:p>
            <a:fld id="{830A5C26-5D4A-4B6E-BD50-E9221769FBD3}" type="slidenum">
              <a:rPr lang="tr-TR" altLang="tr-TR"/>
              <a:pPr/>
              <a:t>‹#›</a:t>
            </a:fld>
            <a:endParaRPr lang="tr-TR" altLang="tr-TR"/>
          </a:p>
        </p:txBody>
      </p:sp>
    </p:spTree>
    <p:extLst>
      <p:ext uri="{BB962C8B-B14F-4D97-AF65-F5344CB8AC3E}">
        <p14:creationId xmlns:p14="http://schemas.microsoft.com/office/powerpoint/2010/main" val="2789762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59">
            <a:extLst>
              <a:ext uri="{FF2B5EF4-FFF2-40B4-BE49-F238E27FC236}">
                <a16:creationId xmlns:a16="http://schemas.microsoft.com/office/drawing/2014/main" id="{AE35E34F-5F76-4D3C-AB42-73DE307D9AA1}"/>
              </a:ext>
            </a:extLst>
          </p:cNvPr>
          <p:cNvSpPr>
            <a:spLocks noGrp="1" noChangeArrowheads="1"/>
          </p:cNvSpPr>
          <p:nvPr>
            <p:ph type="dt" sz="half" idx="10"/>
          </p:nvPr>
        </p:nvSpPr>
        <p:spPr>
          <a:ln/>
        </p:spPr>
        <p:txBody>
          <a:bodyPr/>
          <a:lstStyle>
            <a:lvl1pPr>
              <a:defRPr/>
            </a:lvl1pPr>
          </a:lstStyle>
          <a:p>
            <a:pPr>
              <a:defRPr/>
            </a:pPr>
            <a:endParaRPr lang="tr-TR"/>
          </a:p>
        </p:txBody>
      </p:sp>
      <p:sp>
        <p:nvSpPr>
          <p:cNvPr id="8" name="Rectangle 60">
            <a:extLst>
              <a:ext uri="{FF2B5EF4-FFF2-40B4-BE49-F238E27FC236}">
                <a16:creationId xmlns:a16="http://schemas.microsoft.com/office/drawing/2014/main" id="{1E4AACA6-789A-4B36-ABF0-CF8A7992076C}"/>
              </a:ext>
            </a:extLst>
          </p:cNvPr>
          <p:cNvSpPr>
            <a:spLocks noGrp="1" noChangeArrowheads="1"/>
          </p:cNvSpPr>
          <p:nvPr>
            <p:ph type="ftr" sz="quarter" idx="11"/>
          </p:nvPr>
        </p:nvSpPr>
        <p:spPr>
          <a:ln/>
        </p:spPr>
        <p:txBody>
          <a:bodyPr/>
          <a:lstStyle>
            <a:lvl1pPr>
              <a:defRPr/>
            </a:lvl1pPr>
          </a:lstStyle>
          <a:p>
            <a:pPr>
              <a:defRPr/>
            </a:pPr>
            <a:endParaRPr lang="tr-TR"/>
          </a:p>
        </p:txBody>
      </p:sp>
      <p:sp>
        <p:nvSpPr>
          <p:cNvPr id="9" name="Rectangle 61">
            <a:extLst>
              <a:ext uri="{FF2B5EF4-FFF2-40B4-BE49-F238E27FC236}">
                <a16:creationId xmlns:a16="http://schemas.microsoft.com/office/drawing/2014/main" id="{748D9185-E68D-4D03-B7E3-DD8318365E29}"/>
              </a:ext>
            </a:extLst>
          </p:cNvPr>
          <p:cNvSpPr>
            <a:spLocks noGrp="1" noChangeArrowheads="1"/>
          </p:cNvSpPr>
          <p:nvPr>
            <p:ph type="sldNum" sz="quarter" idx="12"/>
          </p:nvPr>
        </p:nvSpPr>
        <p:spPr>
          <a:ln/>
        </p:spPr>
        <p:txBody>
          <a:bodyPr/>
          <a:lstStyle>
            <a:lvl1pPr>
              <a:defRPr/>
            </a:lvl1pPr>
          </a:lstStyle>
          <a:p>
            <a:fld id="{DF70831C-C25E-4506-B737-902E851FCEF5}" type="slidenum">
              <a:rPr lang="tr-TR" altLang="tr-TR"/>
              <a:pPr/>
              <a:t>‹#›</a:t>
            </a:fld>
            <a:endParaRPr lang="tr-TR" altLang="tr-TR"/>
          </a:p>
        </p:txBody>
      </p:sp>
    </p:spTree>
    <p:extLst>
      <p:ext uri="{BB962C8B-B14F-4D97-AF65-F5344CB8AC3E}">
        <p14:creationId xmlns:p14="http://schemas.microsoft.com/office/powerpoint/2010/main" val="2173605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Rectangle 59">
            <a:extLst>
              <a:ext uri="{FF2B5EF4-FFF2-40B4-BE49-F238E27FC236}">
                <a16:creationId xmlns:a16="http://schemas.microsoft.com/office/drawing/2014/main" id="{CBFDFB76-4008-4F84-867F-2C4F2D95D58B}"/>
              </a:ext>
            </a:extLst>
          </p:cNvPr>
          <p:cNvSpPr>
            <a:spLocks noGrp="1" noChangeArrowheads="1"/>
          </p:cNvSpPr>
          <p:nvPr>
            <p:ph type="dt" sz="half" idx="10"/>
          </p:nvPr>
        </p:nvSpPr>
        <p:spPr>
          <a:ln/>
        </p:spPr>
        <p:txBody>
          <a:bodyPr/>
          <a:lstStyle>
            <a:lvl1pPr>
              <a:defRPr/>
            </a:lvl1pPr>
          </a:lstStyle>
          <a:p>
            <a:pPr>
              <a:defRPr/>
            </a:pPr>
            <a:endParaRPr lang="tr-TR"/>
          </a:p>
        </p:txBody>
      </p:sp>
      <p:sp>
        <p:nvSpPr>
          <p:cNvPr id="4" name="Rectangle 60">
            <a:extLst>
              <a:ext uri="{FF2B5EF4-FFF2-40B4-BE49-F238E27FC236}">
                <a16:creationId xmlns:a16="http://schemas.microsoft.com/office/drawing/2014/main" id="{BBA82764-FE70-4F9B-BE82-425247C5F3B5}"/>
              </a:ext>
            </a:extLst>
          </p:cNvPr>
          <p:cNvSpPr>
            <a:spLocks noGrp="1" noChangeArrowheads="1"/>
          </p:cNvSpPr>
          <p:nvPr>
            <p:ph type="ftr" sz="quarter" idx="11"/>
          </p:nvPr>
        </p:nvSpPr>
        <p:spPr>
          <a:ln/>
        </p:spPr>
        <p:txBody>
          <a:bodyPr/>
          <a:lstStyle>
            <a:lvl1pPr>
              <a:defRPr/>
            </a:lvl1pPr>
          </a:lstStyle>
          <a:p>
            <a:pPr>
              <a:defRPr/>
            </a:pPr>
            <a:endParaRPr lang="tr-TR"/>
          </a:p>
        </p:txBody>
      </p:sp>
      <p:sp>
        <p:nvSpPr>
          <p:cNvPr id="5" name="Rectangle 61">
            <a:extLst>
              <a:ext uri="{FF2B5EF4-FFF2-40B4-BE49-F238E27FC236}">
                <a16:creationId xmlns:a16="http://schemas.microsoft.com/office/drawing/2014/main" id="{99886EC0-9B54-4038-9993-FECA10447A50}"/>
              </a:ext>
            </a:extLst>
          </p:cNvPr>
          <p:cNvSpPr>
            <a:spLocks noGrp="1" noChangeArrowheads="1"/>
          </p:cNvSpPr>
          <p:nvPr>
            <p:ph type="sldNum" sz="quarter" idx="12"/>
          </p:nvPr>
        </p:nvSpPr>
        <p:spPr>
          <a:ln/>
        </p:spPr>
        <p:txBody>
          <a:bodyPr/>
          <a:lstStyle>
            <a:lvl1pPr>
              <a:defRPr/>
            </a:lvl1pPr>
          </a:lstStyle>
          <a:p>
            <a:fld id="{042B387A-B366-4F8B-ADFE-EF47FB39BBE3}" type="slidenum">
              <a:rPr lang="tr-TR" altLang="tr-TR"/>
              <a:pPr/>
              <a:t>‹#›</a:t>
            </a:fld>
            <a:endParaRPr lang="tr-TR" altLang="tr-TR"/>
          </a:p>
        </p:txBody>
      </p:sp>
    </p:spTree>
    <p:extLst>
      <p:ext uri="{BB962C8B-B14F-4D97-AF65-F5344CB8AC3E}">
        <p14:creationId xmlns:p14="http://schemas.microsoft.com/office/powerpoint/2010/main" val="3399253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59">
            <a:extLst>
              <a:ext uri="{FF2B5EF4-FFF2-40B4-BE49-F238E27FC236}">
                <a16:creationId xmlns:a16="http://schemas.microsoft.com/office/drawing/2014/main" id="{8A2C6A67-1B53-4350-A22E-83AE6B6A03DF}"/>
              </a:ext>
            </a:extLst>
          </p:cNvPr>
          <p:cNvSpPr>
            <a:spLocks noGrp="1" noChangeArrowheads="1"/>
          </p:cNvSpPr>
          <p:nvPr>
            <p:ph type="dt" sz="half" idx="10"/>
          </p:nvPr>
        </p:nvSpPr>
        <p:spPr>
          <a:ln/>
        </p:spPr>
        <p:txBody>
          <a:bodyPr/>
          <a:lstStyle>
            <a:lvl1pPr>
              <a:defRPr/>
            </a:lvl1pPr>
          </a:lstStyle>
          <a:p>
            <a:pPr>
              <a:defRPr/>
            </a:pPr>
            <a:endParaRPr lang="tr-TR"/>
          </a:p>
        </p:txBody>
      </p:sp>
      <p:sp>
        <p:nvSpPr>
          <p:cNvPr id="3" name="Rectangle 60">
            <a:extLst>
              <a:ext uri="{FF2B5EF4-FFF2-40B4-BE49-F238E27FC236}">
                <a16:creationId xmlns:a16="http://schemas.microsoft.com/office/drawing/2014/main" id="{B7F4F69B-3548-4AEA-8412-07009D2F35A2}"/>
              </a:ext>
            </a:extLst>
          </p:cNvPr>
          <p:cNvSpPr>
            <a:spLocks noGrp="1" noChangeArrowheads="1"/>
          </p:cNvSpPr>
          <p:nvPr>
            <p:ph type="ftr" sz="quarter" idx="11"/>
          </p:nvPr>
        </p:nvSpPr>
        <p:spPr>
          <a:ln/>
        </p:spPr>
        <p:txBody>
          <a:bodyPr/>
          <a:lstStyle>
            <a:lvl1pPr>
              <a:defRPr/>
            </a:lvl1pPr>
          </a:lstStyle>
          <a:p>
            <a:pPr>
              <a:defRPr/>
            </a:pPr>
            <a:endParaRPr lang="tr-TR"/>
          </a:p>
        </p:txBody>
      </p:sp>
      <p:sp>
        <p:nvSpPr>
          <p:cNvPr id="4" name="Rectangle 61">
            <a:extLst>
              <a:ext uri="{FF2B5EF4-FFF2-40B4-BE49-F238E27FC236}">
                <a16:creationId xmlns:a16="http://schemas.microsoft.com/office/drawing/2014/main" id="{746E0B41-D67C-4413-92A7-CF5A9EB4F5AB}"/>
              </a:ext>
            </a:extLst>
          </p:cNvPr>
          <p:cNvSpPr>
            <a:spLocks noGrp="1" noChangeArrowheads="1"/>
          </p:cNvSpPr>
          <p:nvPr>
            <p:ph type="sldNum" sz="quarter" idx="12"/>
          </p:nvPr>
        </p:nvSpPr>
        <p:spPr>
          <a:ln/>
        </p:spPr>
        <p:txBody>
          <a:bodyPr/>
          <a:lstStyle>
            <a:lvl1pPr>
              <a:defRPr/>
            </a:lvl1pPr>
          </a:lstStyle>
          <a:p>
            <a:fld id="{9A3157CB-0DFE-47C3-9EE5-CE9B8C6F663B}" type="slidenum">
              <a:rPr lang="tr-TR" altLang="tr-TR"/>
              <a:pPr/>
              <a:t>‹#›</a:t>
            </a:fld>
            <a:endParaRPr lang="tr-TR" altLang="tr-TR"/>
          </a:p>
        </p:txBody>
      </p:sp>
    </p:spTree>
    <p:extLst>
      <p:ext uri="{BB962C8B-B14F-4D97-AF65-F5344CB8AC3E}">
        <p14:creationId xmlns:p14="http://schemas.microsoft.com/office/powerpoint/2010/main" val="3973602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59">
            <a:extLst>
              <a:ext uri="{FF2B5EF4-FFF2-40B4-BE49-F238E27FC236}">
                <a16:creationId xmlns:a16="http://schemas.microsoft.com/office/drawing/2014/main" id="{1A0CB673-B5B0-43C4-9DD6-8E690EE4B0F4}"/>
              </a:ext>
            </a:extLst>
          </p:cNvPr>
          <p:cNvSpPr>
            <a:spLocks noGrp="1" noChangeArrowheads="1"/>
          </p:cNvSpPr>
          <p:nvPr>
            <p:ph type="dt" sz="half" idx="10"/>
          </p:nvPr>
        </p:nvSpPr>
        <p:spPr>
          <a:ln/>
        </p:spPr>
        <p:txBody>
          <a:bodyPr/>
          <a:lstStyle>
            <a:lvl1pPr>
              <a:defRPr/>
            </a:lvl1pPr>
          </a:lstStyle>
          <a:p>
            <a:pPr>
              <a:defRPr/>
            </a:pPr>
            <a:endParaRPr lang="tr-TR"/>
          </a:p>
        </p:txBody>
      </p:sp>
      <p:sp>
        <p:nvSpPr>
          <p:cNvPr id="6" name="Rectangle 60">
            <a:extLst>
              <a:ext uri="{FF2B5EF4-FFF2-40B4-BE49-F238E27FC236}">
                <a16:creationId xmlns:a16="http://schemas.microsoft.com/office/drawing/2014/main" id="{FDC7DF49-90FA-406C-8A7E-D105D641911C}"/>
              </a:ext>
            </a:extLst>
          </p:cNvPr>
          <p:cNvSpPr>
            <a:spLocks noGrp="1" noChangeArrowheads="1"/>
          </p:cNvSpPr>
          <p:nvPr>
            <p:ph type="ftr" sz="quarter" idx="11"/>
          </p:nvPr>
        </p:nvSpPr>
        <p:spPr>
          <a:ln/>
        </p:spPr>
        <p:txBody>
          <a:bodyPr/>
          <a:lstStyle>
            <a:lvl1pPr>
              <a:defRPr/>
            </a:lvl1pPr>
          </a:lstStyle>
          <a:p>
            <a:pPr>
              <a:defRPr/>
            </a:pPr>
            <a:endParaRPr lang="tr-TR"/>
          </a:p>
        </p:txBody>
      </p:sp>
      <p:sp>
        <p:nvSpPr>
          <p:cNvPr id="7" name="Rectangle 61">
            <a:extLst>
              <a:ext uri="{FF2B5EF4-FFF2-40B4-BE49-F238E27FC236}">
                <a16:creationId xmlns:a16="http://schemas.microsoft.com/office/drawing/2014/main" id="{7E36CEE7-F269-4EAE-A351-83A39DC62758}"/>
              </a:ext>
            </a:extLst>
          </p:cNvPr>
          <p:cNvSpPr>
            <a:spLocks noGrp="1" noChangeArrowheads="1"/>
          </p:cNvSpPr>
          <p:nvPr>
            <p:ph type="sldNum" sz="quarter" idx="12"/>
          </p:nvPr>
        </p:nvSpPr>
        <p:spPr>
          <a:ln/>
        </p:spPr>
        <p:txBody>
          <a:bodyPr/>
          <a:lstStyle>
            <a:lvl1pPr>
              <a:defRPr/>
            </a:lvl1pPr>
          </a:lstStyle>
          <a:p>
            <a:fld id="{3333123D-6708-421F-B28B-5AAAC657CC5A}" type="slidenum">
              <a:rPr lang="tr-TR" altLang="tr-TR"/>
              <a:pPr/>
              <a:t>‹#›</a:t>
            </a:fld>
            <a:endParaRPr lang="tr-TR" altLang="tr-TR"/>
          </a:p>
        </p:txBody>
      </p:sp>
    </p:spTree>
    <p:extLst>
      <p:ext uri="{BB962C8B-B14F-4D97-AF65-F5344CB8AC3E}">
        <p14:creationId xmlns:p14="http://schemas.microsoft.com/office/powerpoint/2010/main" val="4032186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59">
            <a:extLst>
              <a:ext uri="{FF2B5EF4-FFF2-40B4-BE49-F238E27FC236}">
                <a16:creationId xmlns:a16="http://schemas.microsoft.com/office/drawing/2014/main" id="{4535C00A-47BA-48EE-82A1-55CDA77445A0}"/>
              </a:ext>
            </a:extLst>
          </p:cNvPr>
          <p:cNvSpPr>
            <a:spLocks noGrp="1" noChangeArrowheads="1"/>
          </p:cNvSpPr>
          <p:nvPr>
            <p:ph type="dt" sz="half" idx="10"/>
          </p:nvPr>
        </p:nvSpPr>
        <p:spPr>
          <a:ln/>
        </p:spPr>
        <p:txBody>
          <a:bodyPr/>
          <a:lstStyle>
            <a:lvl1pPr>
              <a:defRPr/>
            </a:lvl1pPr>
          </a:lstStyle>
          <a:p>
            <a:pPr>
              <a:defRPr/>
            </a:pPr>
            <a:endParaRPr lang="tr-TR"/>
          </a:p>
        </p:txBody>
      </p:sp>
      <p:sp>
        <p:nvSpPr>
          <p:cNvPr id="6" name="Rectangle 60">
            <a:extLst>
              <a:ext uri="{FF2B5EF4-FFF2-40B4-BE49-F238E27FC236}">
                <a16:creationId xmlns:a16="http://schemas.microsoft.com/office/drawing/2014/main" id="{F474EAEE-DCDE-435D-A303-A987E2D5ACEA}"/>
              </a:ext>
            </a:extLst>
          </p:cNvPr>
          <p:cNvSpPr>
            <a:spLocks noGrp="1" noChangeArrowheads="1"/>
          </p:cNvSpPr>
          <p:nvPr>
            <p:ph type="ftr" sz="quarter" idx="11"/>
          </p:nvPr>
        </p:nvSpPr>
        <p:spPr>
          <a:ln/>
        </p:spPr>
        <p:txBody>
          <a:bodyPr/>
          <a:lstStyle>
            <a:lvl1pPr>
              <a:defRPr/>
            </a:lvl1pPr>
          </a:lstStyle>
          <a:p>
            <a:pPr>
              <a:defRPr/>
            </a:pPr>
            <a:endParaRPr lang="tr-TR"/>
          </a:p>
        </p:txBody>
      </p:sp>
      <p:sp>
        <p:nvSpPr>
          <p:cNvPr id="7" name="Rectangle 61">
            <a:extLst>
              <a:ext uri="{FF2B5EF4-FFF2-40B4-BE49-F238E27FC236}">
                <a16:creationId xmlns:a16="http://schemas.microsoft.com/office/drawing/2014/main" id="{BDC0F273-DDA7-45AA-BD9F-66F245D250E9}"/>
              </a:ext>
            </a:extLst>
          </p:cNvPr>
          <p:cNvSpPr>
            <a:spLocks noGrp="1" noChangeArrowheads="1"/>
          </p:cNvSpPr>
          <p:nvPr>
            <p:ph type="sldNum" sz="quarter" idx="12"/>
          </p:nvPr>
        </p:nvSpPr>
        <p:spPr>
          <a:ln/>
        </p:spPr>
        <p:txBody>
          <a:bodyPr/>
          <a:lstStyle>
            <a:lvl1pPr>
              <a:defRPr/>
            </a:lvl1pPr>
          </a:lstStyle>
          <a:p>
            <a:fld id="{452AE810-6D78-4E84-8629-1BCA3F62BC0A}" type="slidenum">
              <a:rPr lang="tr-TR" altLang="tr-TR"/>
              <a:pPr/>
              <a:t>‹#›</a:t>
            </a:fld>
            <a:endParaRPr lang="tr-TR" altLang="tr-TR"/>
          </a:p>
        </p:txBody>
      </p:sp>
    </p:spTree>
    <p:extLst>
      <p:ext uri="{BB962C8B-B14F-4D97-AF65-F5344CB8AC3E}">
        <p14:creationId xmlns:p14="http://schemas.microsoft.com/office/powerpoint/2010/main" val="4134146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77B12019-632C-4363-BDCE-0FD57C718613}"/>
              </a:ext>
            </a:extLst>
          </p:cNvPr>
          <p:cNvGrpSpPr>
            <a:grpSpLocks/>
          </p:cNvGrpSpPr>
          <p:nvPr/>
        </p:nvGrpSpPr>
        <p:grpSpPr bwMode="auto">
          <a:xfrm>
            <a:off x="0" y="0"/>
            <a:ext cx="9159875" cy="6870700"/>
            <a:chOff x="0" y="0"/>
            <a:chExt cx="5770" cy="4328"/>
          </a:xfrm>
        </p:grpSpPr>
        <p:sp>
          <p:nvSpPr>
            <p:cNvPr id="164867" name="Rectangle 3">
              <a:extLst>
                <a:ext uri="{FF2B5EF4-FFF2-40B4-BE49-F238E27FC236}">
                  <a16:creationId xmlns:a16="http://schemas.microsoft.com/office/drawing/2014/main" id="{B85E09F2-067A-43B3-B1A7-9D5E204987C4}"/>
                </a:ext>
              </a:extLst>
            </p:cNvPr>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w="9525">
              <a:noFill/>
              <a:miter lim="800000"/>
              <a:headEnd/>
              <a:tailEnd/>
            </a:ln>
            <a:effectLst/>
          </p:spPr>
          <p:txBody>
            <a:bodyPr wrap="none" anchor="ctr"/>
            <a:lstStyle/>
            <a:p>
              <a:pPr algn="ctr">
                <a:defRPr/>
              </a:pPr>
              <a:endParaRPr kumimoji="1" lang="tr-TR">
                <a:latin typeface="Arial" charset="0"/>
              </a:endParaRPr>
            </a:p>
          </p:txBody>
        </p:sp>
        <p:sp>
          <p:nvSpPr>
            <p:cNvPr id="164868" name="Rectangle 4">
              <a:extLst>
                <a:ext uri="{FF2B5EF4-FFF2-40B4-BE49-F238E27FC236}">
                  <a16:creationId xmlns:a16="http://schemas.microsoft.com/office/drawing/2014/main" id="{F8499543-BCA0-480F-A9B1-80EA49068FC2}"/>
                </a:ext>
              </a:extLst>
            </p:cNvPr>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w="9525">
              <a:noFill/>
              <a:miter lim="800000"/>
              <a:headEnd/>
              <a:tailEnd/>
            </a:ln>
            <a:effectLst/>
          </p:spPr>
          <p:txBody>
            <a:bodyPr wrap="none" anchor="ctr"/>
            <a:lstStyle/>
            <a:p>
              <a:pPr algn="ctr">
                <a:defRPr/>
              </a:pPr>
              <a:endParaRPr kumimoji="1" lang="tr-TR">
                <a:latin typeface="Arial" charset="0"/>
              </a:endParaRPr>
            </a:p>
          </p:txBody>
        </p:sp>
        <p:sp>
          <p:nvSpPr>
            <p:cNvPr id="164869" name="Rectangle 5">
              <a:extLst>
                <a:ext uri="{FF2B5EF4-FFF2-40B4-BE49-F238E27FC236}">
                  <a16:creationId xmlns:a16="http://schemas.microsoft.com/office/drawing/2014/main" id="{E40DD344-2EF8-484F-8B86-C2D3B4AAEFDA}"/>
                </a:ext>
              </a:extLst>
            </p:cNvPr>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w="9525">
              <a:noFill/>
              <a:miter lim="800000"/>
              <a:headEnd/>
              <a:tailEnd/>
            </a:ln>
            <a:effectLst/>
          </p:spPr>
          <p:txBody>
            <a:bodyPr wrap="none" anchor="ctr"/>
            <a:lstStyle/>
            <a:p>
              <a:pPr algn="ctr">
                <a:defRPr/>
              </a:pPr>
              <a:endParaRPr kumimoji="1" lang="tr-TR">
                <a:latin typeface="Arial" charset="0"/>
              </a:endParaRPr>
            </a:p>
          </p:txBody>
        </p:sp>
        <p:grpSp>
          <p:nvGrpSpPr>
            <p:cNvPr id="1035" name="Group 6">
              <a:extLst>
                <a:ext uri="{FF2B5EF4-FFF2-40B4-BE49-F238E27FC236}">
                  <a16:creationId xmlns:a16="http://schemas.microsoft.com/office/drawing/2014/main" id="{C5922352-0131-4708-9EF3-C2833B951B76}"/>
                </a:ext>
              </a:extLst>
            </p:cNvPr>
            <p:cNvGrpSpPr>
              <a:grpSpLocks/>
            </p:cNvGrpSpPr>
            <p:nvPr/>
          </p:nvGrpSpPr>
          <p:grpSpPr bwMode="auto">
            <a:xfrm>
              <a:off x="4944" y="1"/>
              <a:ext cx="816" cy="3974"/>
              <a:chOff x="4944" y="1"/>
              <a:chExt cx="816" cy="3974"/>
            </a:xfrm>
          </p:grpSpPr>
          <p:grpSp>
            <p:nvGrpSpPr>
              <p:cNvPr id="1047" name="Group 7">
                <a:extLst>
                  <a:ext uri="{FF2B5EF4-FFF2-40B4-BE49-F238E27FC236}">
                    <a16:creationId xmlns:a16="http://schemas.microsoft.com/office/drawing/2014/main" id="{96F6D0A2-07A8-4B60-8507-D869ECB62D08}"/>
                  </a:ext>
                </a:extLst>
              </p:cNvPr>
              <p:cNvGrpSpPr>
                <a:grpSpLocks/>
              </p:cNvGrpSpPr>
              <p:nvPr userDrawn="1"/>
            </p:nvGrpSpPr>
            <p:grpSpPr bwMode="auto">
              <a:xfrm>
                <a:off x="5280" y="1"/>
                <a:ext cx="480" cy="1430"/>
                <a:chOff x="5280" y="1"/>
                <a:chExt cx="480" cy="1430"/>
              </a:xfrm>
            </p:grpSpPr>
            <p:grpSp>
              <p:nvGrpSpPr>
                <p:cNvPr id="1068" name="Group 8">
                  <a:extLst>
                    <a:ext uri="{FF2B5EF4-FFF2-40B4-BE49-F238E27FC236}">
                      <a16:creationId xmlns:a16="http://schemas.microsoft.com/office/drawing/2014/main" id="{B369F00D-2AD7-4A25-8E40-A807CAF5BFF9}"/>
                    </a:ext>
                  </a:extLst>
                </p:cNvPr>
                <p:cNvGrpSpPr>
                  <a:grpSpLocks/>
                </p:cNvGrpSpPr>
                <p:nvPr userDrawn="1"/>
              </p:nvGrpSpPr>
              <p:grpSpPr bwMode="auto">
                <a:xfrm rot="-5400000">
                  <a:off x="5484" y="0"/>
                  <a:ext cx="174" cy="176"/>
                  <a:chOff x="1657" y="323"/>
                  <a:chExt cx="1691" cy="2560"/>
                </a:xfrm>
              </p:grpSpPr>
              <p:grpSp>
                <p:nvGrpSpPr>
                  <p:cNvPr id="1077" name="Group 9">
                    <a:extLst>
                      <a:ext uri="{FF2B5EF4-FFF2-40B4-BE49-F238E27FC236}">
                        <a16:creationId xmlns:a16="http://schemas.microsoft.com/office/drawing/2014/main" id="{D23B284F-793D-4C24-84B5-6791A1E6DD44}"/>
                      </a:ext>
                    </a:extLst>
                  </p:cNvPr>
                  <p:cNvGrpSpPr>
                    <a:grpSpLocks/>
                  </p:cNvGrpSpPr>
                  <p:nvPr/>
                </p:nvGrpSpPr>
                <p:grpSpPr bwMode="auto">
                  <a:xfrm>
                    <a:off x="1657" y="323"/>
                    <a:ext cx="1691" cy="2560"/>
                    <a:chOff x="1657" y="323"/>
                    <a:chExt cx="1691" cy="2560"/>
                  </a:xfrm>
                </p:grpSpPr>
                <p:sp>
                  <p:nvSpPr>
                    <p:cNvPr id="164874" name="Freeform 10">
                      <a:extLst>
                        <a:ext uri="{FF2B5EF4-FFF2-40B4-BE49-F238E27FC236}">
                          <a16:creationId xmlns:a16="http://schemas.microsoft.com/office/drawing/2014/main" id="{67933DD5-3F23-44F0-85DD-D79BC001658B}"/>
                        </a:ext>
                      </a:extLst>
                    </p:cNvPr>
                    <p:cNvSpPr>
                      <a:spLocks/>
                    </p:cNvSpPr>
                    <p:nvPr/>
                  </p:nvSpPr>
                  <p:spPr bwMode="auto">
                    <a:xfrm>
                      <a:off x="2133" y="323"/>
                      <a:ext cx="1234" cy="2560"/>
                    </a:xfrm>
                    <a:custGeom>
                      <a:avLst/>
                      <a:gdLst/>
                      <a:ahLst/>
                      <a:cxnLst>
                        <a:cxn ang="0">
                          <a:pos x="337" y="283"/>
                        </a:cxn>
                        <a:cxn ang="0">
                          <a:pos x="415" y="115"/>
                        </a:cxn>
                        <a:cxn ang="0">
                          <a:pos x="583" y="7"/>
                        </a:cxn>
                        <a:cxn ang="0">
                          <a:pos x="895" y="61"/>
                        </a:cxn>
                        <a:cxn ang="0">
                          <a:pos x="1051" y="349"/>
                        </a:cxn>
                        <a:cxn ang="0">
                          <a:pos x="979" y="769"/>
                        </a:cxn>
                        <a:cxn ang="0">
                          <a:pos x="943" y="943"/>
                        </a:cxn>
                        <a:cxn ang="0">
                          <a:pos x="1105" y="1075"/>
                        </a:cxn>
                        <a:cxn ang="0">
                          <a:pos x="1231" y="1525"/>
                        </a:cxn>
                        <a:cxn ang="0">
                          <a:pos x="1123" y="1969"/>
                        </a:cxn>
                        <a:cxn ang="0">
                          <a:pos x="907" y="2077"/>
                        </a:cxn>
                        <a:cxn ang="0">
                          <a:pos x="721" y="2059"/>
                        </a:cxn>
                        <a:cxn ang="0">
                          <a:pos x="655" y="2251"/>
                        </a:cxn>
                        <a:cxn ang="0">
                          <a:pos x="529" y="2527"/>
                        </a:cxn>
                        <a:cxn ang="0">
                          <a:pos x="211" y="2509"/>
                        </a:cxn>
                        <a:cxn ang="0">
                          <a:pos x="31" y="2227"/>
                        </a:cxn>
                        <a:cxn ang="0">
                          <a:pos x="25" y="1969"/>
                        </a:cxn>
                        <a:cxn ang="0">
                          <a:pos x="145" y="1651"/>
                        </a:cxn>
                        <a:cxn ang="0">
                          <a:pos x="259" y="1513"/>
                        </a:cxn>
                        <a:cxn ang="0">
                          <a:pos x="217" y="1729"/>
                        </a:cxn>
                        <a:cxn ang="0">
                          <a:pos x="73" y="2023"/>
                        </a:cxn>
                        <a:cxn ang="0">
                          <a:pos x="169" y="2323"/>
                        </a:cxn>
                        <a:cxn ang="0">
                          <a:pos x="439" y="2431"/>
                        </a:cxn>
                        <a:cxn ang="0">
                          <a:pos x="595" y="2227"/>
                        </a:cxn>
                        <a:cxn ang="0">
                          <a:pos x="577" y="1807"/>
                        </a:cxn>
                        <a:cxn ang="0">
                          <a:pos x="493" y="1531"/>
                        </a:cxn>
                        <a:cxn ang="0">
                          <a:pos x="535" y="1459"/>
                        </a:cxn>
                        <a:cxn ang="0">
                          <a:pos x="625" y="1633"/>
                        </a:cxn>
                        <a:cxn ang="0">
                          <a:pos x="721" y="1933"/>
                        </a:cxn>
                        <a:cxn ang="0">
                          <a:pos x="967" y="1963"/>
                        </a:cxn>
                        <a:cxn ang="0">
                          <a:pos x="1135" y="1687"/>
                        </a:cxn>
                        <a:cxn ang="0">
                          <a:pos x="1117" y="1273"/>
                        </a:cxn>
                        <a:cxn ang="0">
                          <a:pos x="883" y="1057"/>
                        </a:cxn>
                        <a:cxn ang="0">
                          <a:pos x="679" y="1129"/>
                        </a:cxn>
                        <a:cxn ang="0">
                          <a:pos x="577" y="1117"/>
                        </a:cxn>
                        <a:cxn ang="0">
                          <a:pos x="619" y="1033"/>
                        </a:cxn>
                        <a:cxn ang="0">
                          <a:pos x="811" y="937"/>
                        </a:cxn>
                        <a:cxn ang="0">
                          <a:pos x="949" y="613"/>
                        </a:cxn>
                        <a:cxn ang="0">
                          <a:pos x="883" y="175"/>
                        </a:cxn>
                        <a:cxn ang="0">
                          <a:pos x="619" y="103"/>
                        </a:cxn>
                        <a:cxn ang="0">
                          <a:pos x="391" y="355"/>
                        </a:cxn>
                        <a:cxn ang="0">
                          <a:pos x="403" y="763"/>
                        </a:cxn>
                        <a:cxn ang="0">
                          <a:pos x="343" y="949"/>
                        </a:cxn>
                        <a:cxn ang="0">
                          <a:pos x="289" y="685"/>
                        </a:cxn>
                        <a:cxn ang="0">
                          <a:pos x="307" y="367"/>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tr-TR"/>
                    </a:p>
                  </p:txBody>
                </p:sp>
                <p:sp>
                  <p:nvSpPr>
                    <p:cNvPr id="164875" name="Freeform 11">
                      <a:extLst>
                        <a:ext uri="{FF2B5EF4-FFF2-40B4-BE49-F238E27FC236}">
                          <a16:creationId xmlns:a16="http://schemas.microsoft.com/office/drawing/2014/main" id="{4959D094-A63B-44AB-B0AD-19993B56FEF6}"/>
                        </a:ext>
                      </a:extLst>
                    </p:cNvPr>
                    <p:cNvSpPr>
                      <a:spLocks/>
                    </p:cNvSpPr>
                    <p:nvPr/>
                  </p:nvSpPr>
                  <p:spPr bwMode="auto">
                    <a:xfrm>
                      <a:off x="1676" y="381"/>
                      <a:ext cx="865" cy="2065"/>
                    </a:xfrm>
                    <a:custGeom>
                      <a:avLst/>
                      <a:gdLst/>
                      <a:ahLst/>
                      <a:cxnLst>
                        <a:cxn ang="0">
                          <a:pos x="785" y="530"/>
                        </a:cxn>
                        <a:cxn ang="0">
                          <a:pos x="797" y="350"/>
                        </a:cxn>
                        <a:cxn ang="0">
                          <a:pos x="863" y="206"/>
                        </a:cxn>
                        <a:cxn ang="0">
                          <a:pos x="809" y="218"/>
                        </a:cxn>
                        <a:cxn ang="0">
                          <a:pos x="749" y="218"/>
                        </a:cxn>
                        <a:cxn ang="0">
                          <a:pos x="683" y="116"/>
                        </a:cxn>
                        <a:cxn ang="0">
                          <a:pos x="611" y="32"/>
                        </a:cxn>
                        <a:cxn ang="0">
                          <a:pos x="509" y="2"/>
                        </a:cxn>
                        <a:cxn ang="0">
                          <a:pos x="407" y="20"/>
                        </a:cxn>
                        <a:cxn ang="0">
                          <a:pos x="281" y="74"/>
                        </a:cxn>
                        <a:cxn ang="0">
                          <a:pos x="173" y="206"/>
                        </a:cxn>
                        <a:cxn ang="0">
                          <a:pos x="119" y="404"/>
                        </a:cxn>
                        <a:cxn ang="0">
                          <a:pos x="131" y="590"/>
                        </a:cxn>
                        <a:cxn ang="0">
                          <a:pos x="173" y="782"/>
                        </a:cxn>
                        <a:cxn ang="0">
                          <a:pos x="197" y="884"/>
                        </a:cxn>
                        <a:cxn ang="0">
                          <a:pos x="167" y="986"/>
                        </a:cxn>
                        <a:cxn ang="0">
                          <a:pos x="65" y="1124"/>
                        </a:cxn>
                        <a:cxn ang="0">
                          <a:pos x="17" y="1298"/>
                        </a:cxn>
                        <a:cxn ang="0">
                          <a:pos x="5" y="1550"/>
                        </a:cxn>
                        <a:cxn ang="0">
                          <a:pos x="47" y="1748"/>
                        </a:cxn>
                        <a:cxn ang="0">
                          <a:pos x="131" y="1898"/>
                        </a:cxn>
                        <a:cxn ang="0">
                          <a:pos x="299" y="1988"/>
                        </a:cxn>
                        <a:cxn ang="0">
                          <a:pos x="425" y="1982"/>
                        </a:cxn>
                        <a:cxn ang="0">
                          <a:pos x="467" y="1994"/>
                        </a:cxn>
                        <a:cxn ang="0">
                          <a:pos x="497" y="2066"/>
                        </a:cxn>
                        <a:cxn ang="0">
                          <a:pos x="497" y="1964"/>
                        </a:cxn>
                        <a:cxn ang="0">
                          <a:pos x="557" y="1778"/>
                        </a:cxn>
                        <a:cxn ang="0">
                          <a:pos x="617" y="1658"/>
                        </a:cxn>
                        <a:cxn ang="0">
                          <a:pos x="581" y="1700"/>
                        </a:cxn>
                        <a:cxn ang="0">
                          <a:pos x="515" y="1820"/>
                        </a:cxn>
                        <a:cxn ang="0">
                          <a:pos x="407" y="1904"/>
                        </a:cxn>
                        <a:cxn ang="0">
                          <a:pos x="269" y="1898"/>
                        </a:cxn>
                        <a:cxn ang="0">
                          <a:pos x="179" y="1814"/>
                        </a:cxn>
                        <a:cxn ang="0">
                          <a:pos x="113" y="1640"/>
                        </a:cxn>
                        <a:cxn ang="0">
                          <a:pos x="107" y="1394"/>
                        </a:cxn>
                        <a:cxn ang="0">
                          <a:pos x="137" y="1190"/>
                        </a:cxn>
                        <a:cxn ang="0">
                          <a:pos x="203" y="1070"/>
                        </a:cxn>
                        <a:cxn ang="0">
                          <a:pos x="323" y="1022"/>
                        </a:cxn>
                        <a:cxn ang="0">
                          <a:pos x="509" y="1076"/>
                        </a:cxn>
                        <a:cxn ang="0">
                          <a:pos x="611" y="1124"/>
                        </a:cxn>
                        <a:cxn ang="0">
                          <a:pos x="665" y="1100"/>
                        </a:cxn>
                        <a:cxn ang="0">
                          <a:pos x="659" y="1046"/>
                        </a:cxn>
                        <a:cxn ang="0">
                          <a:pos x="611" y="1004"/>
                        </a:cxn>
                        <a:cxn ang="0">
                          <a:pos x="497" y="980"/>
                        </a:cxn>
                        <a:cxn ang="0">
                          <a:pos x="323" y="896"/>
                        </a:cxn>
                        <a:cxn ang="0">
                          <a:pos x="233" y="680"/>
                        </a:cxn>
                        <a:cxn ang="0">
                          <a:pos x="209" y="416"/>
                        </a:cxn>
                        <a:cxn ang="0">
                          <a:pos x="317" y="170"/>
                        </a:cxn>
                        <a:cxn ang="0">
                          <a:pos x="485" y="110"/>
                        </a:cxn>
                        <a:cxn ang="0">
                          <a:pos x="617" y="164"/>
                        </a:cxn>
                        <a:cxn ang="0">
                          <a:pos x="707" y="290"/>
                        </a:cxn>
                        <a:cxn ang="0">
                          <a:pos x="737" y="428"/>
                        </a:cxn>
                        <a:cxn ang="0">
                          <a:pos x="773" y="602"/>
                        </a:cxn>
                        <a:cxn ang="0">
                          <a:pos x="809" y="584"/>
                        </a:cxn>
                        <a:cxn ang="0">
                          <a:pos x="785" y="530"/>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tr-TR"/>
                    </a:p>
                  </p:txBody>
                </p:sp>
              </p:grpSp>
              <p:sp>
                <p:nvSpPr>
                  <p:cNvPr id="164876" name="Oval 12">
                    <a:extLst>
                      <a:ext uri="{FF2B5EF4-FFF2-40B4-BE49-F238E27FC236}">
                        <a16:creationId xmlns:a16="http://schemas.microsoft.com/office/drawing/2014/main" id="{9E32EC87-1219-49F4-8325-8FB5B911CF0F}"/>
                      </a:ext>
                    </a:extLst>
                  </p:cNvPr>
                  <p:cNvSpPr>
                    <a:spLocks noChangeArrowheads="1"/>
                  </p:cNvSpPr>
                  <p:nvPr/>
                </p:nvSpPr>
                <p:spPr bwMode="auto">
                  <a:xfrm>
                    <a:off x="2396" y="1428"/>
                    <a:ext cx="175" cy="247"/>
                  </a:xfrm>
                  <a:prstGeom prst="ellipse">
                    <a:avLst/>
                  </a:prstGeom>
                  <a:solidFill>
                    <a:srgbClr val="E7D6B7"/>
                  </a:solidFill>
                  <a:ln w="9525">
                    <a:noFill/>
                    <a:round/>
                    <a:headEnd/>
                    <a:tailEnd/>
                  </a:ln>
                  <a:effectLst/>
                </p:spPr>
                <p:txBody>
                  <a:bodyPr wrap="none" anchor="ctr"/>
                  <a:lstStyle/>
                  <a:p>
                    <a:pPr>
                      <a:defRPr/>
                    </a:pPr>
                    <a:endParaRPr lang="tr-TR"/>
                  </a:p>
                </p:txBody>
              </p:sp>
              <p:sp>
                <p:nvSpPr>
                  <p:cNvPr id="164877" name="Freeform 13">
                    <a:extLst>
                      <a:ext uri="{FF2B5EF4-FFF2-40B4-BE49-F238E27FC236}">
                        <a16:creationId xmlns:a16="http://schemas.microsoft.com/office/drawing/2014/main" id="{3F08E75E-72D9-47ED-B0B7-1A3669DB2A2F}"/>
                      </a:ext>
                    </a:extLst>
                  </p:cNvPr>
                  <p:cNvSpPr>
                    <a:spLocks/>
                  </p:cNvSpPr>
                  <p:nvPr/>
                </p:nvSpPr>
                <p:spPr bwMode="auto">
                  <a:xfrm>
                    <a:off x="2619" y="745"/>
                    <a:ext cx="262" cy="524"/>
                  </a:xfrm>
                  <a:custGeom>
                    <a:avLst/>
                    <a:gdLst/>
                    <a:ahLst/>
                    <a:cxnLst>
                      <a:cxn ang="0">
                        <a:pos x="3" y="483"/>
                      </a:cxn>
                      <a:cxn ang="0">
                        <a:pos x="27" y="273"/>
                      </a:cxn>
                      <a:cxn ang="0">
                        <a:pos x="111" y="45"/>
                      </a:cxn>
                      <a:cxn ang="0">
                        <a:pos x="183" y="3"/>
                      </a:cxn>
                      <a:cxn ang="0">
                        <a:pos x="237" y="39"/>
                      </a:cxn>
                      <a:cxn ang="0">
                        <a:pos x="261" y="129"/>
                      </a:cxn>
                      <a:cxn ang="0">
                        <a:pos x="207" y="273"/>
                      </a:cxn>
                      <a:cxn ang="0">
                        <a:pos x="105" y="477"/>
                      </a:cxn>
                      <a:cxn ang="0">
                        <a:pos x="45" y="501"/>
                      </a:cxn>
                      <a:cxn ang="0">
                        <a:pos x="3" y="483"/>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tr-TR"/>
                  </a:p>
                </p:txBody>
              </p:sp>
              <p:sp>
                <p:nvSpPr>
                  <p:cNvPr id="164878" name="Freeform 14">
                    <a:extLst>
                      <a:ext uri="{FF2B5EF4-FFF2-40B4-BE49-F238E27FC236}">
                        <a16:creationId xmlns:a16="http://schemas.microsoft.com/office/drawing/2014/main" id="{E3F7CF80-929C-4E2C-860B-DDE72A69E2AF}"/>
                      </a:ext>
                    </a:extLst>
                  </p:cNvPr>
                  <p:cNvSpPr>
                    <a:spLocks/>
                  </p:cNvSpPr>
                  <p:nvPr/>
                </p:nvSpPr>
                <p:spPr bwMode="auto">
                  <a:xfrm>
                    <a:off x="2687" y="1588"/>
                    <a:ext cx="398" cy="349"/>
                  </a:xfrm>
                  <a:custGeom>
                    <a:avLst/>
                    <a:gdLst/>
                    <a:ahLst/>
                    <a:cxnLst>
                      <a:cxn ang="0">
                        <a:pos x="100" y="201"/>
                      </a:cxn>
                      <a:cxn ang="0">
                        <a:pos x="16" y="87"/>
                      </a:cxn>
                      <a:cxn ang="0">
                        <a:pos x="4" y="45"/>
                      </a:cxn>
                      <a:cxn ang="0">
                        <a:pos x="28" y="3"/>
                      </a:cxn>
                      <a:cxn ang="0">
                        <a:pos x="130" y="27"/>
                      </a:cxn>
                      <a:cxn ang="0">
                        <a:pos x="250" y="75"/>
                      </a:cxn>
                      <a:cxn ang="0">
                        <a:pos x="364" y="159"/>
                      </a:cxn>
                      <a:cxn ang="0">
                        <a:pos x="388" y="273"/>
                      </a:cxn>
                      <a:cxn ang="0">
                        <a:pos x="340" y="333"/>
                      </a:cxn>
                      <a:cxn ang="0">
                        <a:pos x="244" y="315"/>
                      </a:cxn>
                      <a:cxn ang="0">
                        <a:pos x="100" y="20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tr-TR"/>
                  </a:p>
                </p:txBody>
              </p:sp>
              <p:sp>
                <p:nvSpPr>
                  <p:cNvPr id="164879" name="Freeform 15">
                    <a:extLst>
                      <a:ext uri="{FF2B5EF4-FFF2-40B4-BE49-F238E27FC236}">
                        <a16:creationId xmlns:a16="http://schemas.microsoft.com/office/drawing/2014/main" id="{0FBFF498-EF0A-4AF8-A657-1022102F9B6C}"/>
                      </a:ext>
                    </a:extLst>
                  </p:cNvPr>
                  <p:cNvSpPr>
                    <a:spLocks/>
                  </p:cNvSpPr>
                  <p:nvPr/>
                </p:nvSpPr>
                <p:spPr bwMode="auto">
                  <a:xfrm>
                    <a:off x="2434" y="1923"/>
                    <a:ext cx="146" cy="567"/>
                  </a:xfrm>
                  <a:custGeom>
                    <a:avLst/>
                    <a:gdLst/>
                    <a:ahLst/>
                    <a:cxnLst>
                      <a:cxn ang="0">
                        <a:pos x="18" y="165"/>
                      </a:cxn>
                      <a:cxn ang="0">
                        <a:pos x="42" y="39"/>
                      </a:cxn>
                      <a:cxn ang="0">
                        <a:pos x="66" y="3"/>
                      </a:cxn>
                      <a:cxn ang="0">
                        <a:pos x="108" y="27"/>
                      </a:cxn>
                      <a:cxn ang="0">
                        <a:pos x="138" y="165"/>
                      </a:cxn>
                      <a:cxn ang="0">
                        <a:pos x="144" y="423"/>
                      </a:cxn>
                      <a:cxn ang="0">
                        <a:pos x="96" y="543"/>
                      </a:cxn>
                      <a:cxn ang="0">
                        <a:pos x="24" y="513"/>
                      </a:cxn>
                      <a:cxn ang="0">
                        <a:pos x="0" y="315"/>
                      </a:cxn>
                      <a:cxn ang="0">
                        <a:pos x="18" y="165"/>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tr-TR"/>
                  </a:p>
                </p:txBody>
              </p:sp>
              <p:sp>
                <p:nvSpPr>
                  <p:cNvPr id="164880" name="Freeform 16">
                    <a:extLst>
                      <a:ext uri="{FF2B5EF4-FFF2-40B4-BE49-F238E27FC236}">
                        <a16:creationId xmlns:a16="http://schemas.microsoft.com/office/drawing/2014/main" id="{2FFC36B1-3337-4671-95EC-1B02C9A15F6C}"/>
                      </a:ext>
                    </a:extLst>
                  </p:cNvPr>
                  <p:cNvSpPr>
                    <a:spLocks/>
                  </p:cNvSpPr>
                  <p:nvPr/>
                </p:nvSpPr>
                <p:spPr bwMode="auto">
                  <a:xfrm>
                    <a:off x="1910" y="1588"/>
                    <a:ext cx="389" cy="247"/>
                  </a:xfrm>
                  <a:custGeom>
                    <a:avLst/>
                    <a:gdLst/>
                    <a:ahLst/>
                    <a:cxnLst>
                      <a:cxn ang="0">
                        <a:pos x="175" y="61"/>
                      </a:cxn>
                      <a:cxn ang="0">
                        <a:pos x="307" y="19"/>
                      </a:cxn>
                      <a:cxn ang="0">
                        <a:pos x="367" y="7"/>
                      </a:cxn>
                      <a:cxn ang="0">
                        <a:pos x="385" y="61"/>
                      </a:cxn>
                      <a:cxn ang="0">
                        <a:pos x="325" y="133"/>
                      </a:cxn>
                      <a:cxn ang="0">
                        <a:pos x="193" y="223"/>
                      </a:cxn>
                      <a:cxn ang="0">
                        <a:pos x="37" y="247"/>
                      </a:cxn>
                      <a:cxn ang="0">
                        <a:pos x="1" y="187"/>
                      </a:cxn>
                      <a:cxn ang="0">
                        <a:pos x="43" y="115"/>
                      </a:cxn>
                      <a:cxn ang="0">
                        <a:pos x="175" y="61"/>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tr-TR"/>
                  </a:p>
                </p:txBody>
              </p:sp>
              <p:sp>
                <p:nvSpPr>
                  <p:cNvPr id="164881" name="Freeform 17">
                    <a:extLst>
                      <a:ext uri="{FF2B5EF4-FFF2-40B4-BE49-F238E27FC236}">
                        <a16:creationId xmlns:a16="http://schemas.microsoft.com/office/drawing/2014/main" id="{161258C7-2D7B-4AD8-A862-A68D8E558278}"/>
                      </a:ext>
                    </a:extLst>
                  </p:cNvPr>
                  <p:cNvSpPr>
                    <a:spLocks/>
                  </p:cNvSpPr>
                  <p:nvPr/>
                </p:nvSpPr>
                <p:spPr bwMode="auto">
                  <a:xfrm>
                    <a:off x="2094" y="934"/>
                    <a:ext cx="233" cy="378"/>
                  </a:xfrm>
                  <a:custGeom>
                    <a:avLst/>
                    <a:gdLst/>
                    <a:ahLst/>
                    <a:cxnLst>
                      <a:cxn ang="0">
                        <a:pos x="78" y="270"/>
                      </a:cxn>
                      <a:cxn ang="0">
                        <a:pos x="24" y="192"/>
                      </a:cxn>
                      <a:cxn ang="0">
                        <a:pos x="0" y="96"/>
                      </a:cxn>
                      <a:cxn ang="0">
                        <a:pos x="24" y="12"/>
                      </a:cxn>
                      <a:cxn ang="0">
                        <a:pos x="120" y="24"/>
                      </a:cxn>
                      <a:cxn ang="0">
                        <a:pos x="180" y="132"/>
                      </a:cxn>
                      <a:cxn ang="0">
                        <a:pos x="234" y="306"/>
                      </a:cxn>
                      <a:cxn ang="0">
                        <a:pos x="204" y="378"/>
                      </a:cxn>
                      <a:cxn ang="0">
                        <a:pos x="168" y="354"/>
                      </a:cxn>
                      <a:cxn ang="0">
                        <a:pos x="78" y="270"/>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tr-TR"/>
                  </a:p>
                </p:txBody>
              </p:sp>
            </p:grpSp>
            <p:pic>
              <p:nvPicPr>
                <p:cNvPr id="1069" name="Picture 18">
                  <a:extLst>
                    <a:ext uri="{FF2B5EF4-FFF2-40B4-BE49-F238E27FC236}">
                      <a16:creationId xmlns:a16="http://schemas.microsoft.com/office/drawing/2014/main" id="{443662FD-8E05-47BF-8B2C-4D0A5505C35F}"/>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280" y="144"/>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0" name="Picture 19">
                  <a:extLst>
                    <a:ext uri="{FF2B5EF4-FFF2-40B4-BE49-F238E27FC236}">
                      <a16:creationId xmlns:a16="http://schemas.microsoft.com/office/drawing/2014/main" id="{7BC94BA0-C061-440D-B6EF-76B3362E735F}"/>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574" y="144"/>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1" name="Picture 20">
                  <a:extLst>
                    <a:ext uri="{FF2B5EF4-FFF2-40B4-BE49-F238E27FC236}">
                      <a16:creationId xmlns:a16="http://schemas.microsoft.com/office/drawing/2014/main" id="{6D1D8860-4EBC-42A6-893C-4B560215637A}"/>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424" y="336"/>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2" name="Picture 21">
                  <a:extLst>
                    <a:ext uri="{FF2B5EF4-FFF2-40B4-BE49-F238E27FC236}">
                      <a16:creationId xmlns:a16="http://schemas.microsoft.com/office/drawing/2014/main" id="{B85A160F-8ABF-4D45-96A9-53ACEB8D3616}"/>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376" y="576"/>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3" name="Picture 22">
                  <a:extLst>
                    <a:ext uri="{FF2B5EF4-FFF2-40B4-BE49-F238E27FC236}">
                      <a16:creationId xmlns:a16="http://schemas.microsoft.com/office/drawing/2014/main" id="{8F5461CF-58FF-4BAF-8F95-965F2E66BB91}"/>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574" y="52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4" name="Picture 23">
                  <a:extLst>
                    <a:ext uri="{FF2B5EF4-FFF2-40B4-BE49-F238E27FC236}">
                      <a16:creationId xmlns:a16="http://schemas.microsoft.com/office/drawing/2014/main" id="{1F7E7126-7DB7-4D7B-A7EC-11A3E6D857A2}"/>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472" y="76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5" name="Picture 24">
                  <a:extLst>
                    <a:ext uri="{FF2B5EF4-FFF2-40B4-BE49-F238E27FC236}">
                      <a16:creationId xmlns:a16="http://schemas.microsoft.com/office/drawing/2014/main" id="{1DE05851-7DA0-4854-8B38-FCF5B039A888}"/>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574" y="100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6" name="Picture 25">
                  <a:extLst>
                    <a:ext uri="{FF2B5EF4-FFF2-40B4-BE49-F238E27FC236}">
                      <a16:creationId xmlns:a16="http://schemas.microsoft.com/office/drawing/2014/main" id="{15466431-685B-448E-BEFC-5F6BEBF3B276}"/>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574" y="124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48" name="Group 26">
                <a:extLst>
                  <a:ext uri="{FF2B5EF4-FFF2-40B4-BE49-F238E27FC236}">
                    <a16:creationId xmlns:a16="http://schemas.microsoft.com/office/drawing/2014/main" id="{90D43F2E-5DC5-444A-A111-C2FAFD099888}"/>
                  </a:ext>
                </a:extLst>
              </p:cNvPr>
              <p:cNvGrpSpPr>
                <a:grpSpLocks/>
              </p:cNvGrpSpPr>
              <p:nvPr userDrawn="1"/>
            </p:nvGrpSpPr>
            <p:grpSpPr bwMode="auto">
              <a:xfrm>
                <a:off x="4944" y="1008"/>
                <a:ext cx="522" cy="2967"/>
                <a:chOff x="4944" y="1008"/>
                <a:chExt cx="522" cy="2967"/>
              </a:xfrm>
            </p:grpSpPr>
            <p:pic>
              <p:nvPicPr>
                <p:cNvPr id="1049" name="Picture 27">
                  <a:extLst>
                    <a:ext uri="{FF2B5EF4-FFF2-40B4-BE49-F238E27FC236}">
                      <a16:creationId xmlns:a16="http://schemas.microsoft.com/office/drawing/2014/main" id="{F95F252C-5F65-4178-A916-32AE7C4B0701}"/>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136" y="100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0" name="Picture 28">
                  <a:extLst>
                    <a:ext uri="{FF2B5EF4-FFF2-40B4-BE49-F238E27FC236}">
                      <a16:creationId xmlns:a16="http://schemas.microsoft.com/office/drawing/2014/main" id="{875C505D-6903-4374-813C-B92A090F7621}"/>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184" y="1200"/>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1" name="Picture 29">
                  <a:extLst>
                    <a:ext uri="{FF2B5EF4-FFF2-40B4-BE49-F238E27FC236}">
                      <a16:creationId xmlns:a16="http://schemas.microsoft.com/office/drawing/2014/main" id="{CB233113-09E1-4599-8EDA-1035EB1A6DA9}"/>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136" y="1584"/>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2" name="Picture 30">
                  <a:extLst>
                    <a:ext uri="{FF2B5EF4-FFF2-40B4-BE49-F238E27FC236}">
                      <a16:creationId xmlns:a16="http://schemas.microsoft.com/office/drawing/2014/main" id="{3D96DBAD-C462-4121-9023-EECD0A0FCF05}"/>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280" y="172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3" name="Picture 31">
                  <a:extLst>
                    <a:ext uri="{FF2B5EF4-FFF2-40B4-BE49-F238E27FC236}">
                      <a16:creationId xmlns:a16="http://schemas.microsoft.com/office/drawing/2014/main" id="{89D81175-9CAA-4215-AD94-5D88D0EE7A0E}"/>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040" y="1824"/>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4" name="Picture 32">
                  <a:extLst>
                    <a:ext uri="{FF2B5EF4-FFF2-40B4-BE49-F238E27FC236}">
                      <a16:creationId xmlns:a16="http://schemas.microsoft.com/office/drawing/2014/main" id="{88E8E47F-BDB8-4F5E-ADE0-E2BFE0A666D7}"/>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088" y="2016"/>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5" name="Picture 33">
                  <a:extLst>
                    <a:ext uri="{FF2B5EF4-FFF2-40B4-BE49-F238E27FC236}">
                      <a16:creationId xmlns:a16="http://schemas.microsoft.com/office/drawing/2014/main" id="{EA965B3B-C5AB-49B1-B24B-2DC5CADD0F87}"/>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280" y="2064"/>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6" name="Picture 34">
                  <a:extLst>
                    <a:ext uri="{FF2B5EF4-FFF2-40B4-BE49-F238E27FC236}">
                      <a16:creationId xmlns:a16="http://schemas.microsoft.com/office/drawing/2014/main" id="{D2370E4B-1A6F-4260-A9B8-44AA405C9081}"/>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232" y="235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7" name="Picture 35">
                  <a:extLst>
                    <a:ext uri="{FF2B5EF4-FFF2-40B4-BE49-F238E27FC236}">
                      <a16:creationId xmlns:a16="http://schemas.microsoft.com/office/drawing/2014/main" id="{A1E2E2BD-DBD9-4942-8A19-2F58CECD08EC}"/>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992" y="220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8" name="Picture 36">
                  <a:extLst>
                    <a:ext uri="{FF2B5EF4-FFF2-40B4-BE49-F238E27FC236}">
                      <a16:creationId xmlns:a16="http://schemas.microsoft.com/office/drawing/2014/main" id="{32B9615A-83E4-4603-A852-20ADBBF40636}"/>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992" y="244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9" name="Picture 37">
                  <a:extLst>
                    <a:ext uri="{FF2B5EF4-FFF2-40B4-BE49-F238E27FC236}">
                      <a16:creationId xmlns:a16="http://schemas.microsoft.com/office/drawing/2014/main" id="{09031445-1886-4734-ADF8-234C2AD26CAC}"/>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136" y="259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0" name="Picture 38">
                  <a:extLst>
                    <a:ext uri="{FF2B5EF4-FFF2-40B4-BE49-F238E27FC236}">
                      <a16:creationId xmlns:a16="http://schemas.microsoft.com/office/drawing/2014/main" id="{9D3E3ECB-8E5D-4319-A7D9-2797D3D53AFB}"/>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232" y="139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1" name="Picture 39">
                  <a:extLst>
                    <a:ext uri="{FF2B5EF4-FFF2-40B4-BE49-F238E27FC236}">
                      <a16:creationId xmlns:a16="http://schemas.microsoft.com/office/drawing/2014/main" id="{E6399217-A210-40EA-BD03-989C7425D701}"/>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944" y="2736"/>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2" name="Picture 40">
                  <a:extLst>
                    <a:ext uri="{FF2B5EF4-FFF2-40B4-BE49-F238E27FC236}">
                      <a16:creationId xmlns:a16="http://schemas.microsoft.com/office/drawing/2014/main" id="{45E8080D-D6B8-42BB-8B8F-78C93C495712}"/>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992" y="307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3" name="Picture 41">
                  <a:extLst>
                    <a:ext uri="{FF2B5EF4-FFF2-40B4-BE49-F238E27FC236}">
                      <a16:creationId xmlns:a16="http://schemas.microsoft.com/office/drawing/2014/main" id="{7D439B26-3194-4197-B80D-B0C541FD582C}"/>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232" y="331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4" name="Picture 42">
                  <a:extLst>
                    <a:ext uri="{FF2B5EF4-FFF2-40B4-BE49-F238E27FC236}">
                      <a16:creationId xmlns:a16="http://schemas.microsoft.com/office/drawing/2014/main" id="{B7CADCC2-5393-49E3-81AE-7972EE3F940F}"/>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992" y="340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5" name="Picture 43">
                  <a:extLst>
                    <a:ext uri="{FF2B5EF4-FFF2-40B4-BE49-F238E27FC236}">
                      <a16:creationId xmlns:a16="http://schemas.microsoft.com/office/drawing/2014/main" id="{C5DDB463-906B-433E-9699-6C8F69A35CED}"/>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088" y="355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6" name="Picture 44">
                  <a:extLst>
                    <a:ext uri="{FF2B5EF4-FFF2-40B4-BE49-F238E27FC236}">
                      <a16:creationId xmlns:a16="http://schemas.microsoft.com/office/drawing/2014/main" id="{901FBA15-EE2C-48EC-9068-E8D8EAF760A0}"/>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992" y="379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7" name="Picture 45">
                  <a:extLst>
                    <a:ext uri="{FF2B5EF4-FFF2-40B4-BE49-F238E27FC236}">
                      <a16:creationId xmlns:a16="http://schemas.microsoft.com/office/drawing/2014/main" id="{0B120290-9D8F-4434-B2BC-5CC8A6525D01}"/>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184" y="3696"/>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164910" name="Freeform 46">
              <a:extLst>
                <a:ext uri="{FF2B5EF4-FFF2-40B4-BE49-F238E27FC236}">
                  <a16:creationId xmlns:a16="http://schemas.microsoft.com/office/drawing/2014/main" id="{061D5795-6FD3-4F92-9C41-9C47E94579FE}"/>
                </a:ext>
              </a:extLst>
            </p:cNvPr>
            <p:cNvSpPr>
              <a:spLocks/>
            </p:cNvSpPr>
            <p:nvPr/>
          </p:nvSpPr>
          <p:spPr bwMode="auto">
            <a:xfrm>
              <a:off x="5010" y="3092"/>
              <a:ext cx="750" cy="1222"/>
            </a:xfrm>
            <a:custGeom>
              <a:avLst/>
              <a:gdLst/>
              <a:ahLst/>
              <a:cxnLst>
                <a:cxn ang="0">
                  <a:pos x="372" y="154"/>
                </a:cxn>
                <a:cxn ang="0">
                  <a:pos x="378" y="412"/>
                </a:cxn>
                <a:cxn ang="0">
                  <a:pos x="312" y="724"/>
                </a:cxn>
                <a:cxn ang="0">
                  <a:pos x="138" y="928"/>
                </a:cxn>
                <a:cxn ang="0">
                  <a:pos x="0" y="976"/>
                </a:cxn>
                <a:cxn ang="0">
                  <a:pos x="0" y="1222"/>
                </a:cxn>
                <a:cxn ang="0">
                  <a:pos x="750" y="1222"/>
                </a:cxn>
                <a:cxn ang="0">
                  <a:pos x="750" y="178"/>
                </a:cxn>
                <a:cxn ang="0">
                  <a:pos x="372" y="154"/>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cap="flat" cmpd="sng">
              <a:noFill/>
              <a:prstDash val="solid"/>
              <a:round/>
              <a:headEnd type="none" w="med" len="med"/>
              <a:tailEnd type="none" w="med" len="med"/>
            </a:ln>
            <a:effectLst/>
          </p:spPr>
          <p:txBody>
            <a:bodyPr wrap="none" anchor="ctr"/>
            <a:lstStyle/>
            <a:p>
              <a:pPr>
                <a:defRPr/>
              </a:pPr>
              <a:endParaRPr lang="tr-TR"/>
            </a:p>
          </p:txBody>
        </p:sp>
        <p:sp>
          <p:nvSpPr>
            <p:cNvPr id="164911" name="Freeform 47">
              <a:extLst>
                <a:ext uri="{FF2B5EF4-FFF2-40B4-BE49-F238E27FC236}">
                  <a16:creationId xmlns:a16="http://schemas.microsoft.com/office/drawing/2014/main" id="{FEE26B0A-D44D-4A52-8D8F-F951BF811456}"/>
                </a:ext>
              </a:extLst>
            </p:cNvPr>
            <p:cNvSpPr>
              <a:spLocks/>
            </p:cNvSpPr>
            <p:nvPr/>
          </p:nvSpPr>
          <p:spPr bwMode="auto">
            <a:xfrm>
              <a:off x="5001" y="3060"/>
              <a:ext cx="768" cy="1260"/>
            </a:xfrm>
            <a:custGeom>
              <a:avLst/>
              <a:gdLst/>
              <a:ahLst/>
              <a:cxnLst>
                <a:cxn ang="0">
                  <a:pos x="0" y="1260"/>
                </a:cxn>
                <a:cxn ang="0">
                  <a:pos x="0" y="1134"/>
                </a:cxn>
                <a:cxn ang="0">
                  <a:pos x="210" y="1032"/>
                </a:cxn>
                <a:cxn ang="0">
                  <a:pos x="324" y="918"/>
                </a:cxn>
                <a:cxn ang="0">
                  <a:pos x="414" y="714"/>
                </a:cxn>
                <a:cxn ang="0">
                  <a:pos x="450" y="456"/>
                </a:cxn>
                <a:cxn ang="0">
                  <a:pos x="438" y="258"/>
                </a:cxn>
                <a:cxn ang="0">
                  <a:pos x="684" y="0"/>
                </a:cxn>
                <a:cxn ang="0">
                  <a:pos x="768" y="18"/>
                </a:cxn>
                <a:cxn ang="0">
                  <a:pos x="768" y="1254"/>
                </a:cxn>
                <a:cxn ang="0">
                  <a:pos x="0" y="1260"/>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tr-TR"/>
            </a:p>
          </p:txBody>
        </p:sp>
        <p:sp>
          <p:nvSpPr>
            <p:cNvPr id="164912" name="Freeform 48">
              <a:extLst>
                <a:ext uri="{FF2B5EF4-FFF2-40B4-BE49-F238E27FC236}">
                  <a16:creationId xmlns:a16="http://schemas.microsoft.com/office/drawing/2014/main" id="{446B3E28-C725-460A-9E02-1F0776397356}"/>
                </a:ext>
              </a:extLst>
            </p:cNvPr>
            <p:cNvSpPr>
              <a:spLocks/>
            </p:cNvSpPr>
            <p:nvPr/>
          </p:nvSpPr>
          <p:spPr bwMode="auto">
            <a:xfrm>
              <a:off x="4994" y="1775"/>
              <a:ext cx="776" cy="2543"/>
            </a:xfrm>
            <a:custGeom>
              <a:avLst/>
              <a:gdLst/>
              <a:ahLst/>
              <a:cxnLst>
                <a:cxn ang="0">
                  <a:pos x="550" y="115"/>
                </a:cxn>
                <a:cxn ang="0">
                  <a:pos x="460" y="529"/>
                </a:cxn>
                <a:cxn ang="0">
                  <a:pos x="298" y="925"/>
                </a:cxn>
                <a:cxn ang="0">
                  <a:pos x="76" y="1267"/>
                </a:cxn>
                <a:cxn ang="0">
                  <a:pos x="4" y="1339"/>
                </a:cxn>
                <a:cxn ang="0">
                  <a:pos x="100" y="1351"/>
                </a:cxn>
                <a:cxn ang="0">
                  <a:pos x="286" y="1399"/>
                </a:cxn>
                <a:cxn ang="0">
                  <a:pos x="394" y="1525"/>
                </a:cxn>
                <a:cxn ang="0">
                  <a:pos x="478" y="1705"/>
                </a:cxn>
                <a:cxn ang="0">
                  <a:pos x="478" y="1969"/>
                </a:cxn>
                <a:cxn ang="0">
                  <a:pos x="370" y="2263"/>
                </a:cxn>
                <a:cxn ang="0">
                  <a:pos x="124" y="2479"/>
                </a:cxn>
                <a:cxn ang="0">
                  <a:pos x="22" y="2515"/>
                </a:cxn>
                <a:cxn ang="0">
                  <a:pos x="196" y="2533"/>
                </a:cxn>
                <a:cxn ang="0">
                  <a:pos x="388" y="2455"/>
                </a:cxn>
                <a:cxn ang="0">
                  <a:pos x="502" y="2299"/>
                </a:cxn>
                <a:cxn ang="0">
                  <a:pos x="598" y="2197"/>
                </a:cxn>
                <a:cxn ang="0">
                  <a:pos x="694" y="2197"/>
                </a:cxn>
                <a:cxn ang="0">
                  <a:pos x="742" y="2230"/>
                </a:cxn>
                <a:cxn ang="0">
                  <a:pos x="712" y="2137"/>
                </a:cxn>
                <a:cxn ang="0">
                  <a:pos x="664" y="1807"/>
                </a:cxn>
                <a:cxn ang="0">
                  <a:pos x="670" y="1561"/>
                </a:cxn>
                <a:cxn ang="0">
                  <a:pos x="718" y="1393"/>
                </a:cxn>
                <a:cxn ang="0">
                  <a:pos x="748" y="1219"/>
                </a:cxn>
                <a:cxn ang="0">
                  <a:pos x="550" y="115"/>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noFill/>
              <a:round/>
              <a:headEnd/>
              <a:tailEnd/>
            </a:ln>
            <a:effectLst/>
          </p:spPr>
          <p:txBody>
            <a:bodyPr wrap="none" anchor="ctr"/>
            <a:lstStyle/>
            <a:p>
              <a:pPr>
                <a:defRPr/>
              </a:pPr>
              <a:endParaRPr lang="tr-TR"/>
            </a:p>
          </p:txBody>
        </p:sp>
        <p:sp>
          <p:nvSpPr>
            <p:cNvPr id="164913" name="Freeform 49" descr="kimonopat1">
              <a:extLst>
                <a:ext uri="{FF2B5EF4-FFF2-40B4-BE49-F238E27FC236}">
                  <a16:creationId xmlns:a16="http://schemas.microsoft.com/office/drawing/2014/main" id="{E33FEAA7-5973-4EF5-803E-987D49C0520B}"/>
                </a:ext>
              </a:extLst>
            </p:cNvPr>
            <p:cNvSpPr>
              <a:spLocks/>
            </p:cNvSpPr>
            <p:nvPr/>
          </p:nvSpPr>
          <p:spPr bwMode="auto">
            <a:xfrm>
              <a:off x="5046" y="2229"/>
              <a:ext cx="617" cy="1376"/>
            </a:xfrm>
            <a:custGeom>
              <a:avLst/>
              <a:gdLst/>
              <a:ahLst/>
              <a:cxnLst>
                <a:cxn ang="0">
                  <a:pos x="486" y="3"/>
                </a:cxn>
                <a:cxn ang="0">
                  <a:pos x="402" y="381"/>
                </a:cxn>
                <a:cxn ang="0">
                  <a:pos x="216" y="777"/>
                </a:cxn>
                <a:cxn ang="0">
                  <a:pos x="0" y="1119"/>
                </a:cxn>
                <a:cxn ang="0">
                  <a:pos x="102" y="1101"/>
                </a:cxn>
                <a:cxn ang="0">
                  <a:pos x="282" y="1119"/>
                </a:cxn>
                <a:cxn ang="0">
                  <a:pos x="378" y="1185"/>
                </a:cxn>
                <a:cxn ang="0">
                  <a:pos x="432" y="1269"/>
                </a:cxn>
                <a:cxn ang="0">
                  <a:pos x="444" y="1365"/>
                </a:cxn>
                <a:cxn ang="0">
                  <a:pos x="498" y="1203"/>
                </a:cxn>
                <a:cxn ang="0">
                  <a:pos x="564" y="825"/>
                </a:cxn>
                <a:cxn ang="0">
                  <a:pos x="606" y="363"/>
                </a:cxn>
                <a:cxn ang="0">
                  <a:pos x="486" y="3"/>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14" cstate="print"/>
              <a:srcRect/>
              <a:tile tx="0" ty="0" sx="100000" sy="100000" flip="none" algn="tl"/>
            </a:blipFill>
            <a:ln w="9525" cap="flat" cmpd="sng">
              <a:noFill/>
              <a:prstDash val="solid"/>
              <a:round/>
              <a:headEnd/>
              <a:tailEnd/>
            </a:ln>
            <a:effectLst/>
          </p:spPr>
          <p:txBody>
            <a:bodyPr wrap="none" anchor="ctr"/>
            <a:lstStyle/>
            <a:p>
              <a:pPr>
                <a:defRPr/>
              </a:pPr>
              <a:endParaRPr lang="tr-TR"/>
            </a:p>
          </p:txBody>
        </p:sp>
        <p:sp>
          <p:nvSpPr>
            <p:cNvPr id="164914" name="Freeform 50" descr="kimonopat1">
              <a:extLst>
                <a:ext uri="{FF2B5EF4-FFF2-40B4-BE49-F238E27FC236}">
                  <a16:creationId xmlns:a16="http://schemas.microsoft.com/office/drawing/2014/main" id="{B68B69E8-7D27-4F68-9511-0E064F6ED748}"/>
                </a:ext>
              </a:extLst>
            </p:cNvPr>
            <p:cNvSpPr>
              <a:spLocks/>
            </p:cNvSpPr>
            <p:nvPr/>
          </p:nvSpPr>
          <p:spPr bwMode="auto">
            <a:xfrm>
              <a:off x="5193" y="269"/>
              <a:ext cx="576" cy="3180"/>
            </a:xfrm>
            <a:custGeom>
              <a:avLst/>
              <a:gdLst/>
              <a:ahLst/>
              <a:cxnLst>
                <a:cxn ang="0">
                  <a:pos x="42" y="61"/>
                </a:cxn>
                <a:cxn ang="0">
                  <a:pos x="156" y="517"/>
                </a:cxn>
                <a:cxn ang="0">
                  <a:pos x="288" y="991"/>
                </a:cxn>
                <a:cxn ang="0">
                  <a:pos x="414" y="1435"/>
                </a:cxn>
                <a:cxn ang="0">
                  <a:pos x="576" y="1807"/>
                </a:cxn>
                <a:cxn ang="0">
                  <a:pos x="576" y="3055"/>
                </a:cxn>
                <a:cxn ang="0">
                  <a:pos x="414" y="2557"/>
                </a:cxn>
                <a:cxn ang="0">
                  <a:pos x="252" y="1765"/>
                </a:cxn>
                <a:cxn ang="0">
                  <a:pos x="126" y="961"/>
                </a:cxn>
                <a:cxn ang="0">
                  <a:pos x="12" y="151"/>
                </a:cxn>
                <a:cxn ang="0">
                  <a:pos x="42" y="6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14" cstate="print"/>
              <a:srcRect/>
              <a:tile tx="0" ty="0" sx="100000" sy="100000" flip="none" algn="tl"/>
            </a:blipFill>
            <a:ln w="9525" cap="flat" cmpd="sng">
              <a:noFill/>
              <a:prstDash val="solid"/>
              <a:round/>
              <a:headEnd/>
              <a:tailEnd/>
            </a:ln>
            <a:effectLst/>
          </p:spPr>
          <p:txBody>
            <a:bodyPr wrap="none" anchor="ctr"/>
            <a:lstStyle/>
            <a:p>
              <a:pPr>
                <a:defRPr/>
              </a:pPr>
              <a:endParaRPr lang="tr-TR"/>
            </a:p>
          </p:txBody>
        </p:sp>
        <p:sp>
          <p:nvSpPr>
            <p:cNvPr id="164915" name="Freeform 51">
              <a:extLst>
                <a:ext uri="{FF2B5EF4-FFF2-40B4-BE49-F238E27FC236}">
                  <a16:creationId xmlns:a16="http://schemas.microsoft.com/office/drawing/2014/main" id="{A47189CA-41C3-4D4D-BA17-B501F33BE58E}"/>
                </a:ext>
              </a:extLst>
            </p:cNvPr>
            <p:cNvSpPr>
              <a:spLocks/>
            </p:cNvSpPr>
            <p:nvPr/>
          </p:nvSpPr>
          <p:spPr bwMode="auto">
            <a:xfrm>
              <a:off x="5197" y="165"/>
              <a:ext cx="573" cy="1935"/>
            </a:xfrm>
            <a:custGeom>
              <a:avLst/>
              <a:gdLst/>
              <a:ahLst/>
              <a:cxnLst>
                <a:cxn ang="0">
                  <a:pos x="69" y="63"/>
                </a:cxn>
                <a:cxn ang="0">
                  <a:pos x="207" y="549"/>
                </a:cxn>
                <a:cxn ang="0">
                  <a:pos x="381" y="1101"/>
                </a:cxn>
                <a:cxn ang="0">
                  <a:pos x="573" y="1575"/>
                </a:cxn>
                <a:cxn ang="0">
                  <a:pos x="573" y="1935"/>
                </a:cxn>
                <a:cxn ang="0">
                  <a:pos x="321" y="1449"/>
                </a:cxn>
                <a:cxn ang="0">
                  <a:pos x="147" y="699"/>
                </a:cxn>
                <a:cxn ang="0">
                  <a:pos x="15" y="171"/>
                </a:cxn>
                <a:cxn ang="0">
                  <a:pos x="69" y="63"/>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tr-TR"/>
            </a:p>
          </p:txBody>
        </p:sp>
        <p:sp>
          <p:nvSpPr>
            <p:cNvPr id="164916" name="Freeform 52">
              <a:extLst>
                <a:ext uri="{FF2B5EF4-FFF2-40B4-BE49-F238E27FC236}">
                  <a16:creationId xmlns:a16="http://schemas.microsoft.com/office/drawing/2014/main" id="{2008BE04-948E-4FB4-93D7-E4D42791B9B2}"/>
                </a:ext>
              </a:extLst>
            </p:cNvPr>
            <p:cNvSpPr>
              <a:spLocks/>
            </p:cNvSpPr>
            <p:nvPr/>
          </p:nvSpPr>
          <p:spPr bwMode="auto">
            <a:xfrm>
              <a:off x="5004" y="0"/>
              <a:ext cx="363"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round/>
              <a:headEnd/>
              <a:tailEnd/>
            </a:ln>
            <a:effectLst/>
          </p:spPr>
          <p:txBody>
            <a:bodyPr wrap="none" anchor="ctr"/>
            <a:lstStyle/>
            <a:p>
              <a:pPr>
                <a:defRPr/>
              </a:pPr>
              <a:endParaRPr lang="tr-TR"/>
            </a:p>
          </p:txBody>
        </p:sp>
        <p:sp>
          <p:nvSpPr>
            <p:cNvPr id="164917" name="Freeform 53">
              <a:extLst>
                <a:ext uri="{FF2B5EF4-FFF2-40B4-BE49-F238E27FC236}">
                  <a16:creationId xmlns:a16="http://schemas.microsoft.com/office/drawing/2014/main" id="{9AD7785D-04F1-4982-AC1E-B98C7205AC61}"/>
                </a:ext>
              </a:extLst>
            </p:cNvPr>
            <p:cNvSpPr>
              <a:spLocks/>
            </p:cNvSpPr>
            <p:nvPr/>
          </p:nvSpPr>
          <p:spPr bwMode="auto">
            <a:xfrm>
              <a:off x="5004" y="1"/>
              <a:ext cx="189"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w="9525">
              <a:noFill/>
              <a:round/>
              <a:headEnd/>
              <a:tailEnd/>
            </a:ln>
            <a:effectLst/>
          </p:spPr>
          <p:txBody>
            <a:bodyPr wrap="none" anchor="ctr"/>
            <a:lstStyle/>
            <a:p>
              <a:pPr>
                <a:defRPr/>
              </a:pPr>
              <a:endParaRPr lang="tr-TR"/>
            </a:p>
          </p:txBody>
        </p:sp>
        <p:sp>
          <p:nvSpPr>
            <p:cNvPr id="164918" name="Rectangle 54">
              <a:extLst>
                <a:ext uri="{FF2B5EF4-FFF2-40B4-BE49-F238E27FC236}">
                  <a16:creationId xmlns:a16="http://schemas.microsoft.com/office/drawing/2014/main" id="{9708013F-4156-4B0E-838B-157E1FA0F9EC}"/>
                </a:ext>
              </a:extLst>
            </p:cNvPr>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miter lim="800000"/>
              <a:headEnd/>
              <a:tailEnd/>
            </a:ln>
            <a:effectLst/>
          </p:spPr>
          <p:txBody>
            <a:bodyPr wrap="none" anchor="ctr"/>
            <a:lstStyle/>
            <a:p>
              <a:pPr algn="ctr">
                <a:defRPr/>
              </a:pPr>
              <a:endParaRPr kumimoji="1" lang="tr-TR">
                <a:latin typeface="Arial" charset="0"/>
              </a:endParaRPr>
            </a:p>
          </p:txBody>
        </p:sp>
        <p:sp>
          <p:nvSpPr>
            <p:cNvPr id="164919" name="Freeform 55">
              <a:extLst>
                <a:ext uri="{FF2B5EF4-FFF2-40B4-BE49-F238E27FC236}">
                  <a16:creationId xmlns:a16="http://schemas.microsoft.com/office/drawing/2014/main" id="{0419AE30-DF3A-4E13-9FBD-DCEFB0C92CD2}"/>
                </a:ext>
              </a:extLst>
            </p:cNvPr>
            <p:cNvSpPr>
              <a:spLocks/>
            </p:cNvSpPr>
            <p:nvPr/>
          </p:nvSpPr>
          <p:spPr bwMode="auto">
            <a:xfrm>
              <a:off x="5013" y="3924"/>
              <a:ext cx="734" cy="390"/>
            </a:xfrm>
            <a:custGeom>
              <a:avLst/>
              <a:gdLst/>
              <a:ahLst/>
              <a:cxnLst>
                <a:cxn ang="0">
                  <a:pos x="1" y="357"/>
                </a:cxn>
                <a:cxn ang="0">
                  <a:pos x="109" y="341"/>
                </a:cxn>
                <a:cxn ang="0">
                  <a:pos x="241" y="305"/>
                </a:cxn>
                <a:cxn ang="0">
                  <a:pos x="353" y="209"/>
                </a:cxn>
                <a:cxn ang="0">
                  <a:pos x="429" y="89"/>
                </a:cxn>
                <a:cxn ang="0">
                  <a:pos x="493" y="17"/>
                </a:cxn>
                <a:cxn ang="0">
                  <a:pos x="577" y="1"/>
                </a:cxn>
                <a:cxn ang="0">
                  <a:pos x="629" y="21"/>
                </a:cxn>
                <a:cxn ang="0">
                  <a:pos x="673" y="65"/>
                </a:cxn>
                <a:cxn ang="0">
                  <a:pos x="673" y="137"/>
                </a:cxn>
                <a:cxn ang="0">
                  <a:pos x="561" y="225"/>
                </a:cxn>
                <a:cxn ang="0">
                  <a:pos x="425" y="297"/>
                </a:cxn>
                <a:cxn ang="0">
                  <a:pos x="245" y="357"/>
                </a:cxn>
                <a:cxn ang="0">
                  <a:pos x="113" y="377"/>
                </a:cxn>
                <a:cxn ang="0">
                  <a:pos x="1" y="357"/>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w="9525" cap="flat" cmpd="sng">
              <a:noFill/>
              <a:prstDash val="solid"/>
              <a:round/>
              <a:headEnd type="none" w="med" len="med"/>
              <a:tailEnd type="none" w="med" len="med"/>
            </a:ln>
            <a:effectLst/>
          </p:spPr>
          <p:txBody>
            <a:bodyPr wrap="none" anchor="ctr"/>
            <a:lstStyle/>
            <a:p>
              <a:pPr>
                <a:defRPr/>
              </a:pPr>
              <a:endParaRPr lang="tr-TR"/>
            </a:p>
          </p:txBody>
        </p:sp>
        <p:sp>
          <p:nvSpPr>
            <p:cNvPr id="164920" name="AutoShape 56">
              <a:extLst>
                <a:ext uri="{FF2B5EF4-FFF2-40B4-BE49-F238E27FC236}">
                  <a16:creationId xmlns:a16="http://schemas.microsoft.com/office/drawing/2014/main" id="{71DC2828-DE43-403E-BA65-3D625EA3AF9D}"/>
                </a:ext>
              </a:extLst>
            </p:cNvPr>
            <p:cNvSpPr>
              <a:spLocks noChangeArrowheads="1"/>
            </p:cNvSpPr>
            <p:nvPr/>
          </p:nvSpPr>
          <p:spPr bwMode="hidden">
            <a:xfrm rot="5400000">
              <a:off x="2724" y="2089"/>
              <a:ext cx="4320" cy="142"/>
            </a:xfrm>
            <a:custGeom>
              <a:avLst/>
              <a:gdLst>
                <a:gd name="G0" fmla="+- 607 0 0"/>
                <a:gd name="G1" fmla="+- 21600 0 607"/>
                <a:gd name="G2" fmla="*/ 607 1 2"/>
                <a:gd name="G3" fmla="+- 21600 0 G2"/>
                <a:gd name="G4" fmla="+/ 607 21600 2"/>
                <a:gd name="G5" fmla="+/ G1 0 2"/>
                <a:gd name="G6" fmla="*/ 21600 21600 607"/>
                <a:gd name="G7" fmla="*/ G6 1 2"/>
                <a:gd name="G8" fmla="+- 21600 0 G7"/>
                <a:gd name="G9" fmla="*/ 21600 1 2"/>
                <a:gd name="G10" fmla="+- 607 0 G9"/>
                <a:gd name="G11" fmla="?: G10 G8 0"/>
                <a:gd name="G12" fmla="?: G10 G7 21600"/>
                <a:gd name="T0" fmla="*/ 21296 w 21600"/>
                <a:gd name="T1" fmla="*/ 10800 h 21600"/>
                <a:gd name="T2" fmla="*/ 10800 w 21600"/>
                <a:gd name="T3" fmla="*/ 21600 h 21600"/>
                <a:gd name="T4" fmla="*/ 304 w 21600"/>
                <a:gd name="T5" fmla="*/ 10800 h 21600"/>
                <a:gd name="T6" fmla="*/ 10800 w 21600"/>
                <a:gd name="T7" fmla="*/ 0 h 21600"/>
                <a:gd name="T8" fmla="*/ 2104 w 21600"/>
                <a:gd name="T9" fmla="*/ 2104 h 21600"/>
                <a:gd name="T10" fmla="*/ 19496 w 21600"/>
                <a:gd name="T11" fmla="*/ 19496 h 21600"/>
              </a:gdLst>
              <a:ahLst/>
              <a:cxnLst>
                <a:cxn ang="0">
                  <a:pos x="T0" y="T1"/>
                </a:cxn>
                <a:cxn ang="0">
                  <a:pos x="T2" y="T3"/>
                </a:cxn>
                <a:cxn ang="0">
                  <a:pos x="T4" y="T5"/>
                </a:cxn>
                <a:cxn ang="0">
                  <a:pos x="T6" y="T7"/>
                </a:cxn>
              </a:cxnLst>
              <a:rect l="T8" t="T9" r="T10" b="T11"/>
              <a:pathLst>
                <a:path w="21600" h="21600">
                  <a:moveTo>
                    <a:pt x="0" y="0"/>
                  </a:moveTo>
                  <a:lnTo>
                    <a:pt x="607" y="21600"/>
                  </a:lnTo>
                  <a:lnTo>
                    <a:pt x="20993" y="21600"/>
                  </a:lnTo>
                  <a:lnTo>
                    <a:pt x="21600" y="0"/>
                  </a:lnTo>
                  <a:close/>
                </a:path>
              </a:pathLst>
            </a:custGeom>
            <a:gradFill rotWithShape="0">
              <a:gsLst>
                <a:gs pos="0">
                  <a:schemeClr val="bg1"/>
                </a:gs>
                <a:gs pos="100000">
                  <a:schemeClr val="bg2"/>
                </a:gs>
              </a:gsLst>
              <a:lin ang="0" scaled="1"/>
            </a:gradFill>
            <a:ln w="9525">
              <a:noFill/>
              <a:miter lim="800000"/>
              <a:headEnd/>
              <a:tailEnd/>
            </a:ln>
            <a:effectLst/>
          </p:spPr>
          <p:txBody>
            <a:bodyPr rot="10800000" vert="eaVert" wrap="none" anchor="ctr"/>
            <a:lstStyle/>
            <a:p>
              <a:pPr algn="ctr">
                <a:defRPr/>
              </a:pPr>
              <a:endParaRPr kumimoji="1" lang="tr-TR">
                <a:latin typeface="Arial" charset="0"/>
              </a:endParaRPr>
            </a:p>
          </p:txBody>
        </p:sp>
      </p:grpSp>
      <p:sp>
        <p:nvSpPr>
          <p:cNvPr id="1027" name="Rectangle 57">
            <a:extLst>
              <a:ext uri="{FF2B5EF4-FFF2-40B4-BE49-F238E27FC236}">
                <a16:creationId xmlns:a16="http://schemas.microsoft.com/office/drawing/2014/main" id="{8DB8E8B7-758B-4E62-8034-A78B8BF78BBD}"/>
              </a:ext>
            </a:extLst>
          </p:cNvPr>
          <p:cNvSpPr>
            <a:spLocks noGrp="1" noChangeArrowheads="1"/>
          </p:cNvSpPr>
          <p:nvPr>
            <p:ph type="title"/>
          </p:nvPr>
        </p:nvSpPr>
        <p:spPr bwMode="auto">
          <a:xfrm>
            <a:off x="219075" y="227013"/>
            <a:ext cx="74771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1028" name="Rectangle 58">
            <a:extLst>
              <a:ext uri="{FF2B5EF4-FFF2-40B4-BE49-F238E27FC236}">
                <a16:creationId xmlns:a16="http://schemas.microsoft.com/office/drawing/2014/main" id="{AD7E82EE-5D8B-4E89-B6CF-1FACD09D0CC9}"/>
              </a:ext>
            </a:extLst>
          </p:cNvPr>
          <p:cNvSpPr>
            <a:spLocks noGrp="1" noChangeArrowheads="1"/>
          </p:cNvSpPr>
          <p:nvPr>
            <p:ph type="body" idx="1"/>
          </p:nvPr>
        </p:nvSpPr>
        <p:spPr bwMode="auto">
          <a:xfrm>
            <a:off x="263525" y="1598613"/>
            <a:ext cx="7386638" cy="449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164923" name="Rectangle 59">
            <a:extLst>
              <a:ext uri="{FF2B5EF4-FFF2-40B4-BE49-F238E27FC236}">
                <a16:creationId xmlns:a16="http://schemas.microsoft.com/office/drawing/2014/main" id="{06D1B392-EB8D-4F5E-B469-12B0BE1E769E}"/>
              </a:ext>
            </a:extLst>
          </p:cNvPr>
          <p:cNvSpPr>
            <a:spLocks noGrp="1" noChangeArrowheads="1"/>
          </p:cNvSpPr>
          <p:nvPr>
            <p:ph type="dt" sz="half" idx="2"/>
          </p:nvPr>
        </p:nvSpPr>
        <p:spPr bwMode="auto">
          <a:xfrm>
            <a:off x="301625" y="6242050"/>
            <a:ext cx="1782763"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mn-lt"/>
              </a:defRPr>
            </a:lvl1pPr>
          </a:lstStyle>
          <a:p>
            <a:pPr>
              <a:defRPr/>
            </a:pPr>
            <a:endParaRPr lang="tr-TR"/>
          </a:p>
        </p:txBody>
      </p:sp>
      <p:sp>
        <p:nvSpPr>
          <p:cNvPr id="164924" name="Rectangle 60">
            <a:extLst>
              <a:ext uri="{FF2B5EF4-FFF2-40B4-BE49-F238E27FC236}">
                <a16:creationId xmlns:a16="http://schemas.microsoft.com/office/drawing/2014/main" id="{2ED28014-254A-4414-B28B-96B6E43140FA}"/>
              </a:ext>
            </a:extLst>
          </p:cNvPr>
          <p:cNvSpPr>
            <a:spLocks noGrp="1" noChangeArrowheads="1"/>
          </p:cNvSpPr>
          <p:nvPr>
            <p:ph type="ftr" sz="quarter" idx="3"/>
          </p:nvPr>
        </p:nvSpPr>
        <p:spPr bwMode="auto">
          <a:xfrm>
            <a:off x="2257425" y="6248400"/>
            <a:ext cx="3455988"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mn-lt"/>
              </a:defRPr>
            </a:lvl1pPr>
          </a:lstStyle>
          <a:p>
            <a:pPr>
              <a:defRPr/>
            </a:pPr>
            <a:endParaRPr lang="tr-TR"/>
          </a:p>
        </p:txBody>
      </p:sp>
      <p:sp>
        <p:nvSpPr>
          <p:cNvPr id="164925" name="Rectangle 61">
            <a:extLst>
              <a:ext uri="{FF2B5EF4-FFF2-40B4-BE49-F238E27FC236}">
                <a16:creationId xmlns:a16="http://schemas.microsoft.com/office/drawing/2014/main" id="{6A606102-1F0F-4C35-8D46-DF3E93950815}"/>
              </a:ext>
            </a:extLst>
          </p:cNvPr>
          <p:cNvSpPr>
            <a:spLocks noGrp="1" noChangeArrowheads="1"/>
          </p:cNvSpPr>
          <p:nvPr>
            <p:ph type="sldNum" sz="quarter" idx="4"/>
          </p:nvPr>
        </p:nvSpPr>
        <p:spPr bwMode="auto">
          <a:xfrm>
            <a:off x="5867400" y="6248400"/>
            <a:ext cx="1755775"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Arial" panose="020B0604020202020204" pitchFamily="34" charset="0"/>
              </a:defRPr>
            </a:lvl1pPr>
          </a:lstStyle>
          <a:p>
            <a:fld id="{70E11802-2DBA-4A6B-A4F7-AC214F4FDB6D}"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3832"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Lst>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Blip>
          <a:blip r:embed="rId15"/>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80000"/>
        <a:buBlip>
          <a:blip r:embed="rId16"/>
        </a:buBlip>
        <a:defRPr sz="2800">
          <a:solidFill>
            <a:schemeClr val="tx1"/>
          </a:solidFill>
          <a:latin typeface="+mn-lt"/>
        </a:defRPr>
      </a:lvl2pPr>
      <a:lvl3pPr marL="1143000" indent="-228600" algn="l" rtl="0" eaLnBrk="0" fontAlgn="base" hangingPunct="0">
        <a:spcBef>
          <a:spcPct val="20000"/>
        </a:spcBef>
        <a:spcAft>
          <a:spcPct val="0"/>
        </a:spcAft>
        <a:buSzPct val="70000"/>
        <a:buBlip>
          <a:blip r:embed="rId17"/>
        </a:buBlip>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hyperlink" Target="http://www.e-cografya.com/"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WordArt 5">
            <a:extLst>
              <a:ext uri="{FF2B5EF4-FFF2-40B4-BE49-F238E27FC236}">
                <a16:creationId xmlns:a16="http://schemas.microsoft.com/office/drawing/2014/main" id="{5DB0B5B9-31B6-41D3-87F9-A41E576960CB}"/>
              </a:ext>
            </a:extLst>
          </p:cNvPr>
          <p:cNvSpPr>
            <a:spLocks noChangeArrowheads="1" noChangeShapeType="1" noTextEdit="1"/>
          </p:cNvSpPr>
          <p:nvPr/>
        </p:nvSpPr>
        <p:spPr bwMode="auto">
          <a:xfrm>
            <a:off x="180975" y="1700213"/>
            <a:ext cx="7343775" cy="3321050"/>
          </a:xfrm>
          <a:prstGeom prst="rect">
            <a:avLst/>
          </a:prstGeom>
        </p:spPr>
        <p:txBody>
          <a:bodyPr wrap="none" fromWordArt="1">
            <a:prstTxWarp prst="textDoubleWave1">
              <a:avLst>
                <a:gd name="adj1" fmla="val 0"/>
                <a:gd name="adj2" fmla="val 0"/>
              </a:avLst>
            </a:prstTxWarp>
          </a:bodyPr>
          <a:lstStyle/>
          <a:p>
            <a:pPr algn="ctr"/>
            <a:endParaRPr lang="tr-TR" sz="3600" kern="10" spc="-360">
              <a:ln w="12700">
                <a:solidFill>
                  <a:srgbClr val="000099"/>
                </a:solidFill>
                <a:round/>
                <a:headEnd/>
                <a:tailEnd/>
              </a:ln>
              <a:solidFill>
                <a:srgbClr val="33CCFF"/>
              </a:solidFill>
              <a:effectLst>
                <a:outerShdw dist="125724" dir="18900000" algn="ctr" rotWithShape="0">
                  <a:srgbClr val="000099"/>
                </a:outerShdw>
              </a:effectLst>
              <a:latin typeface="Impact" panose="020B0806030902050204" pitchFamily="34" charset="0"/>
            </a:endParaRPr>
          </a:p>
        </p:txBody>
      </p:sp>
      <p:sp>
        <p:nvSpPr>
          <p:cNvPr id="5" name="4 Dikdörtgen">
            <a:extLst>
              <a:ext uri="{FF2B5EF4-FFF2-40B4-BE49-F238E27FC236}">
                <a16:creationId xmlns:a16="http://schemas.microsoft.com/office/drawing/2014/main" id="{EB34CCA7-4D05-49F2-8C91-50606D4BFCEA}"/>
              </a:ext>
            </a:extLst>
          </p:cNvPr>
          <p:cNvSpPr/>
          <p:nvPr/>
        </p:nvSpPr>
        <p:spPr>
          <a:xfrm>
            <a:off x="1285852" y="2071678"/>
            <a:ext cx="5333511" cy="1938992"/>
          </a:xfrm>
          <a:prstGeom prst="rect">
            <a:avLst/>
          </a:prstGeom>
          <a:noFill/>
        </p:spPr>
        <p:txBody>
          <a:bodyPr>
            <a:spAutoFit/>
          </a:bodyPr>
          <a:lstStyle/>
          <a:p>
            <a:pPr algn="ctr">
              <a:defRPr/>
            </a:pPr>
            <a:r>
              <a:rPr lang="tr-TR" sz="6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İÇ KUVVETLER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4">
            <a:extLst>
              <a:ext uri="{FF2B5EF4-FFF2-40B4-BE49-F238E27FC236}">
                <a16:creationId xmlns:a16="http://schemas.microsoft.com/office/drawing/2014/main" id="{6029C084-F4F1-4CCF-91E6-013B32EEDD6D}"/>
              </a:ext>
            </a:extLst>
          </p:cNvPr>
          <p:cNvSpPr txBox="1">
            <a:spLocks noChangeArrowheads="1"/>
          </p:cNvSpPr>
          <p:nvPr/>
        </p:nvSpPr>
        <p:spPr bwMode="auto">
          <a:xfrm>
            <a:off x="0" y="333375"/>
            <a:ext cx="7561263" cy="392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defRPr>
            </a:lvl1pPr>
            <a:lvl2pPr marL="742950" indent="-285750" eaLnBrk="0" hangingPunct="0">
              <a:defRPr>
                <a:solidFill>
                  <a:schemeClr val="tx1"/>
                </a:solidFill>
                <a:latin typeface="Comic Sans MS" panose="030F0702030302020204" pitchFamily="66" charset="0"/>
              </a:defRPr>
            </a:lvl2pPr>
            <a:lvl3pPr marL="1143000" indent="-228600" eaLnBrk="0" hangingPunct="0">
              <a:defRPr>
                <a:solidFill>
                  <a:schemeClr val="tx1"/>
                </a:solidFill>
                <a:latin typeface="Comic Sans MS" panose="030F0702030302020204" pitchFamily="66" charset="0"/>
              </a:defRPr>
            </a:lvl3pPr>
            <a:lvl4pPr marL="1600200" indent="-228600" eaLnBrk="0" hangingPunct="0">
              <a:defRPr>
                <a:solidFill>
                  <a:schemeClr val="tx1"/>
                </a:solidFill>
                <a:latin typeface="Comic Sans MS" panose="030F0702030302020204" pitchFamily="66" charset="0"/>
              </a:defRPr>
            </a:lvl4pPr>
            <a:lvl5pPr marL="2057400" indent="-228600" eaLnBrk="0" hangingPunct="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eaLnBrk="1" hangingPunct="1">
              <a:spcBef>
                <a:spcPct val="50000"/>
              </a:spcBef>
            </a:pPr>
            <a:r>
              <a:rPr lang="tr-TR" altLang="tr-TR" sz="2400">
                <a:solidFill>
                  <a:srgbClr val="FF3300"/>
                </a:solidFill>
              </a:rPr>
              <a:t>Epirojenez (Kıta Oluşum Hareketleri) </a:t>
            </a:r>
          </a:p>
          <a:p>
            <a:pPr eaLnBrk="1" hangingPunct="1">
              <a:spcBef>
                <a:spcPct val="50000"/>
              </a:spcBef>
            </a:pPr>
            <a:r>
              <a:rPr lang="tr-TR" altLang="tr-TR" sz="2400"/>
              <a:t>Yerkabuğunun geniş alanlarda toptan alçalması ya da yükselmesi olayına </a:t>
            </a:r>
            <a:r>
              <a:rPr lang="tr-TR" altLang="tr-TR" sz="2400">
                <a:solidFill>
                  <a:srgbClr val="FF3300"/>
                </a:solidFill>
              </a:rPr>
              <a:t>epirojenez</a:t>
            </a:r>
            <a:r>
              <a:rPr lang="tr-TR" altLang="tr-TR" sz="2400"/>
              <a:t> denir. Bu olaylar sırasında yeryüzünde geniş kubbeleşmeler ile yayvan büyük çukurlaşmalar olur. Orojenik hareketlerin tersine epirojenik hareketlerde bozulma olmaz. Dikey yönlü hareketler sırasındaki yükselmelerle jeoantiklinaller, çukurlaşmalar sırasındaysa okyanus çanakları yani jeosenklinaller oluşur.  </a:t>
            </a:r>
          </a:p>
        </p:txBody>
      </p:sp>
      <p:sp>
        <p:nvSpPr>
          <p:cNvPr id="12291" name="Rectangle 5">
            <a:extLst>
              <a:ext uri="{FF2B5EF4-FFF2-40B4-BE49-F238E27FC236}">
                <a16:creationId xmlns:a16="http://schemas.microsoft.com/office/drawing/2014/main" id="{4D01CCD2-CE5F-446F-9456-46B7A5D8FEBB}"/>
              </a:ext>
            </a:extLst>
          </p:cNvPr>
          <p:cNvSpPr>
            <a:spLocks noChangeArrowheads="1"/>
          </p:cNvSpPr>
          <p:nvPr/>
        </p:nvSpPr>
        <p:spPr bwMode="auto">
          <a:xfrm>
            <a:off x="250825" y="4508500"/>
            <a:ext cx="7272338"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defRPr>
            </a:lvl1pPr>
            <a:lvl2pPr marL="742950" indent="-285750" eaLnBrk="0" hangingPunct="0">
              <a:defRPr>
                <a:solidFill>
                  <a:schemeClr val="tx1"/>
                </a:solidFill>
                <a:latin typeface="Comic Sans MS" panose="030F0702030302020204" pitchFamily="66" charset="0"/>
              </a:defRPr>
            </a:lvl2pPr>
            <a:lvl3pPr marL="1143000" indent="-228600" eaLnBrk="0" hangingPunct="0">
              <a:defRPr>
                <a:solidFill>
                  <a:schemeClr val="tx1"/>
                </a:solidFill>
                <a:latin typeface="Comic Sans MS" panose="030F0702030302020204" pitchFamily="66" charset="0"/>
              </a:defRPr>
            </a:lvl3pPr>
            <a:lvl4pPr marL="1600200" indent="-228600" eaLnBrk="0" hangingPunct="0">
              <a:defRPr>
                <a:solidFill>
                  <a:schemeClr val="tx1"/>
                </a:solidFill>
                <a:latin typeface="Comic Sans MS" panose="030F0702030302020204" pitchFamily="66" charset="0"/>
              </a:defRPr>
            </a:lvl4pPr>
            <a:lvl5pPr marL="2057400" indent="-228600" eaLnBrk="0" hangingPunct="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eaLnBrk="1" hangingPunct="1"/>
            <a:r>
              <a:rPr lang="tr-TR" altLang="tr-TR" sz="2000"/>
              <a:t>EPİROJENİK HAREKETLERE ÖRNEKLER:</a:t>
            </a:r>
          </a:p>
          <a:p>
            <a:pPr eaLnBrk="1" hangingPunct="1">
              <a:buFontTx/>
              <a:buChar char="•"/>
            </a:pPr>
            <a:r>
              <a:rPr lang="tr-TR" altLang="tr-TR" sz="2000"/>
              <a:t>Venedik şehri yılda 4mm batmaktadır.</a:t>
            </a:r>
          </a:p>
          <a:p>
            <a:pPr eaLnBrk="1" hangingPunct="1">
              <a:buFontTx/>
              <a:buChar char="•"/>
            </a:pPr>
            <a:r>
              <a:rPr lang="tr-TR" altLang="tr-TR" sz="2000"/>
              <a:t>Tokyo yılda 1.8 cm’lik batmaktadır.</a:t>
            </a:r>
          </a:p>
          <a:p>
            <a:pPr eaLnBrk="1" hangingPunct="1">
              <a:buFontTx/>
              <a:buChar char="•"/>
            </a:pPr>
            <a:r>
              <a:rPr lang="tr-TR" altLang="tr-TR" sz="2000"/>
              <a:t>Ülkemizde Karadeniz ve Akdeniz havzaları çökmektedir.</a:t>
            </a:r>
          </a:p>
          <a:p>
            <a:pPr eaLnBrk="1" hangingPunct="1">
              <a:buFontTx/>
              <a:buChar char="•"/>
            </a:pPr>
            <a:r>
              <a:rPr lang="tr-TR" altLang="tr-TR" sz="2000"/>
              <a:t>İskandinavya üzerindeki buzulların erimesiyle her yıl yükselmektedir.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5">
            <a:extLst>
              <a:ext uri="{FF2B5EF4-FFF2-40B4-BE49-F238E27FC236}">
                <a16:creationId xmlns:a16="http://schemas.microsoft.com/office/drawing/2014/main" id="{1758E86D-23F1-49C7-B512-E88A1B8B262E}"/>
              </a:ext>
            </a:extLst>
          </p:cNvPr>
          <p:cNvSpPr>
            <a:spLocks noChangeArrowheads="1"/>
          </p:cNvSpPr>
          <p:nvPr/>
        </p:nvSpPr>
        <p:spPr bwMode="auto">
          <a:xfrm>
            <a:off x="539750" y="692150"/>
            <a:ext cx="698500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220663" eaLnBrk="0" hangingPunct="0">
              <a:defRPr>
                <a:solidFill>
                  <a:schemeClr val="tx1"/>
                </a:solidFill>
                <a:latin typeface="Comic Sans MS" panose="030F0702030302020204" pitchFamily="66" charset="0"/>
              </a:defRPr>
            </a:lvl1pPr>
            <a:lvl2pPr marL="742950" indent="-285750" eaLnBrk="0" hangingPunct="0">
              <a:defRPr>
                <a:solidFill>
                  <a:schemeClr val="tx1"/>
                </a:solidFill>
                <a:latin typeface="Comic Sans MS" panose="030F0702030302020204" pitchFamily="66" charset="0"/>
              </a:defRPr>
            </a:lvl2pPr>
            <a:lvl3pPr marL="1143000" indent="-228600" eaLnBrk="0" hangingPunct="0">
              <a:defRPr>
                <a:solidFill>
                  <a:schemeClr val="tx1"/>
                </a:solidFill>
                <a:latin typeface="Comic Sans MS" panose="030F0702030302020204" pitchFamily="66" charset="0"/>
              </a:defRPr>
            </a:lvl3pPr>
            <a:lvl4pPr marL="1600200" indent="-228600" eaLnBrk="0" hangingPunct="0">
              <a:defRPr>
                <a:solidFill>
                  <a:schemeClr val="tx1"/>
                </a:solidFill>
                <a:latin typeface="Comic Sans MS" panose="030F0702030302020204" pitchFamily="66" charset="0"/>
              </a:defRPr>
            </a:lvl4pPr>
            <a:lvl5pPr marL="2057400" indent="-228600" eaLnBrk="0" hangingPunct="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eaLnBrk="1" hangingPunct="1"/>
            <a:r>
              <a:rPr lang="tr-TR" altLang="tr-TR" sz="2000">
                <a:solidFill>
                  <a:srgbClr val="0000FF"/>
                </a:solidFill>
              </a:rPr>
              <a:t>REGRASYON: </a:t>
            </a:r>
            <a:endParaRPr lang="tr-TR" altLang="tr-TR" sz="2000"/>
          </a:p>
          <a:p>
            <a:r>
              <a:rPr lang="tr-TR" altLang="tr-TR" sz="2000"/>
              <a:t>Epirojenez olayı sonunda karaların yükselmesiyle deniz seviyesi geriler . Buna deniz gerilemesi denir.</a:t>
            </a:r>
          </a:p>
          <a:p>
            <a:r>
              <a:rPr lang="tr-TR" altLang="tr-TR" sz="2000" b="1"/>
              <a:t>                                                                                        </a:t>
            </a:r>
          </a:p>
        </p:txBody>
      </p:sp>
      <p:pic>
        <p:nvPicPr>
          <p:cNvPr id="13315" name="Picture 6" descr="regresyonk">
            <a:extLst>
              <a:ext uri="{FF2B5EF4-FFF2-40B4-BE49-F238E27FC236}">
                <a16:creationId xmlns:a16="http://schemas.microsoft.com/office/drawing/2014/main" id="{D3ABA44A-EEBC-4AFE-BF88-359D00FA15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913" y="2060575"/>
            <a:ext cx="5184775" cy="342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A55817B5-901C-45E7-891F-CA7777EA63CD}"/>
              </a:ext>
            </a:extLst>
          </p:cNvPr>
          <p:cNvSpPr>
            <a:spLocks noChangeArrowheads="1"/>
          </p:cNvSpPr>
          <p:nvPr/>
        </p:nvSpPr>
        <p:spPr bwMode="auto">
          <a:xfrm>
            <a:off x="323850" y="765175"/>
            <a:ext cx="7161213"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omic Sans MS" panose="030F0702030302020204" pitchFamily="66" charset="0"/>
              </a:defRPr>
            </a:lvl1pPr>
            <a:lvl2pPr marL="742950" indent="-285750" eaLnBrk="0" hangingPunct="0">
              <a:defRPr>
                <a:solidFill>
                  <a:schemeClr val="tx1"/>
                </a:solidFill>
                <a:latin typeface="Comic Sans MS" panose="030F0702030302020204" pitchFamily="66" charset="0"/>
              </a:defRPr>
            </a:lvl2pPr>
            <a:lvl3pPr marL="1143000" indent="-228600" eaLnBrk="0" hangingPunct="0">
              <a:defRPr>
                <a:solidFill>
                  <a:schemeClr val="tx1"/>
                </a:solidFill>
                <a:latin typeface="Comic Sans MS" panose="030F0702030302020204" pitchFamily="66" charset="0"/>
              </a:defRPr>
            </a:lvl3pPr>
            <a:lvl4pPr marL="1600200" indent="-228600" eaLnBrk="0" hangingPunct="0">
              <a:defRPr>
                <a:solidFill>
                  <a:schemeClr val="tx1"/>
                </a:solidFill>
                <a:latin typeface="Comic Sans MS" panose="030F0702030302020204" pitchFamily="66" charset="0"/>
              </a:defRPr>
            </a:lvl4pPr>
            <a:lvl5pPr marL="2057400" indent="-228600" eaLnBrk="0" hangingPunct="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algn="just" eaLnBrk="1" hangingPunct="1"/>
            <a:r>
              <a:rPr lang="tr-TR" altLang="tr-TR" sz="2000">
                <a:solidFill>
                  <a:srgbClr val="0000FF"/>
                </a:solidFill>
              </a:rPr>
              <a:t>TRANSGRESYON:</a:t>
            </a:r>
            <a:endParaRPr lang="tr-TR" altLang="tr-TR" sz="2000"/>
          </a:p>
          <a:p>
            <a:pPr algn="just"/>
            <a:r>
              <a:rPr lang="tr-TR" altLang="tr-TR" sz="2000"/>
              <a:t> 	Karaların yavaş yavaş magmaya batmasıyla da deniz seviyesi yükselir ve deniz karaya doğru ilerler. Bu olaya deniz ilerlemesi denir.</a:t>
            </a:r>
          </a:p>
          <a:p>
            <a:pPr algn="just"/>
            <a:r>
              <a:rPr lang="tr-TR" altLang="tr-TR" sz="2000"/>
              <a:t>            </a:t>
            </a:r>
            <a:r>
              <a:rPr lang="tr-TR" altLang="tr-TR" sz="2000" b="1"/>
              <a:t>                                                                                    </a:t>
            </a:r>
          </a:p>
        </p:txBody>
      </p:sp>
      <p:pic>
        <p:nvPicPr>
          <p:cNvPr id="14339" name="Picture 8" descr="transgresyonk">
            <a:extLst>
              <a:ext uri="{FF2B5EF4-FFF2-40B4-BE49-F238E27FC236}">
                <a16:creationId xmlns:a16="http://schemas.microsoft.com/office/drawing/2014/main" id="{560E66FA-2DAF-493F-B339-E4E5C02E71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913" y="2492375"/>
            <a:ext cx="5153025" cy="327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a:extLst>
              <a:ext uri="{FF2B5EF4-FFF2-40B4-BE49-F238E27FC236}">
                <a16:creationId xmlns:a16="http://schemas.microsoft.com/office/drawing/2014/main" id="{26A35F6A-2F80-431C-99D3-75351B083EFA}"/>
              </a:ext>
            </a:extLst>
          </p:cNvPr>
          <p:cNvSpPr txBox="1">
            <a:spLocks noChangeArrowheads="1"/>
          </p:cNvSpPr>
          <p:nvPr/>
        </p:nvSpPr>
        <p:spPr bwMode="auto">
          <a:xfrm>
            <a:off x="468313" y="0"/>
            <a:ext cx="68405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defRPr>
            </a:lvl1pPr>
            <a:lvl2pPr marL="742950" indent="-285750" eaLnBrk="0" hangingPunct="0">
              <a:defRPr>
                <a:solidFill>
                  <a:schemeClr val="tx1"/>
                </a:solidFill>
                <a:latin typeface="Comic Sans MS" panose="030F0702030302020204" pitchFamily="66" charset="0"/>
              </a:defRPr>
            </a:lvl2pPr>
            <a:lvl3pPr marL="1143000" indent="-228600" eaLnBrk="0" hangingPunct="0">
              <a:defRPr>
                <a:solidFill>
                  <a:schemeClr val="tx1"/>
                </a:solidFill>
                <a:latin typeface="Comic Sans MS" panose="030F0702030302020204" pitchFamily="66" charset="0"/>
              </a:defRPr>
            </a:lvl3pPr>
            <a:lvl4pPr marL="1600200" indent="-228600" eaLnBrk="0" hangingPunct="0">
              <a:defRPr>
                <a:solidFill>
                  <a:schemeClr val="tx1"/>
                </a:solidFill>
                <a:latin typeface="Comic Sans MS" panose="030F0702030302020204" pitchFamily="66" charset="0"/>
              </a:defRPr>
            </a:lvl4pPr>
            <a:lvl5pPr marL="2057400" indent="-228600" eaLnBrk="0" hangingPunct="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eaLnBrk="1" hangingPunct="1">
              <a:spcBef>
                <a:spcPct val="50000"/>
              </a:spcBef>
            </a:pPr>
            <a:r>
              <a:rPr lang="tr-TR" altLang="tr-TR" sz="2800">
                <a:solidFill>
                  <a:srgbClr val="FF3300"/>
                </a:solidFill>
              </a:rPr>
              <a:t>Volkanizma</a:t>
            </a:r>
          </a:p>
        </p:txBody>
      </p:sp>
      <p:sp>
        <p:nvSpPr>
          <p:cNvPr id="15363" name="Rectangle 5">
            <a:extLst>
              <a:ext uri="{FF2B5EF4-FFF2-40B4-BE49-F238E27FC236}">
                <a16:creationId xmlns:a16="http://schemas.microsoft.com/office/drawing/2014/main" id="{ABB21348-60AB-4138-9268-485D91D0E251}"/>
              </a:ext>
            </a:extLst>
          </p:cNvPr>
          <p:cNvSpPr>
            <a:spLocks noChangeArrowheads="1"/>
          </p:cNvSpPr>
          <p:nvPr/>
        </p:nvSpPr>
        <p:spPr bwMode="auto">
          <a:xfrm>
            <a:off x="323850" y="476250"/>
            <a:ext cx="6840538"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tabLst>
                <a:tab pos="457200" algn="l"/>
              </a:tabLst>
              <a:defRPr>
                <a:solidFill>
                  <a:schemeClr val="tx1"/>
                </a:solidFill>
                <a:latin typeface="Comic Sans MS" panose="030F0702030302020204" pitchFamily="66" charset="0"/>
              </a:defRPr>
            </a:lvl1pPr>
            <a:lvl2pPr marL="742950" indent="-285750" eaLnBrk="0" hangingPunct="0">
              <a:tabLst>
                <a:tab pos="457200" algn="l"/>
              </a:tabLst>
              <a:defRPr>
                <a:solidFill>
                  <a:schemeClr val="tx1"/>
                </a:solidFill>
                <a:latin typeface="Comic Sans MS" panose="030F0702030302020204" pitchFamily="66" charset="0"/>
              </a:defRPr>
            </a:lvl2pPr>
            <a:lvl3pPr marL="1143000" indent="-228600" eaLnBrk="0" hangingPunct="0">
              <a:tabLst>
                <a:tab pos="457200" algn="l"/>
              </a:tabLst>
              <a:defRPr>
                <a:solidFill>
                  <a:schemeClr val="tx1"/>
                </a:solidFill>
                <a:latin typeface="Comic Sans MS" panose="030F0702030302020204" pitchFamily="66" charset="0"/>
              </a:defRPr>
            </a:lvl3pPr>
            <a:lvl4pPr marL="1600200" indent="-228600" eaLnBrk="0" hangingPunct="0">
              <a:tabLst>
                <a:tab pos="457200" algn="l"/>
              </a:tabLst>
              <a:defRPr>
                <a:solidFill>
                  <a:schemeClr val="tx1"/>
                </a:solidFill>
                <a:latin typeface="Comic Sans MS" panose="030F0702030302020204" pitchFamily="66" charset="0"/>
              </a:defRPr>
            </a:lvl4pPr>
            <a:lvl5pPr marL="2057400" indent="-228600" eaLnBrk="0" hangingPunct="0">
              <a:tabLst>
                <a:tab pos="457200" algn="l"/>
              </a:tabLst>
              <a:defRPr>
                <a:solidFill>
                  <a:schemeClr val="tx1"/>
                </a:solidFill>
                <a:latin typeface="Comic Sans MS" panose="030F0702030302020204" pitchFamily="66" charset="0"/>
              </a:defRPr>
            </a:lvl5pPr>
            <a:lvl6pPr marL="2514600" indent="-228600" eaLnBrk="0" fontAlgn="base" hangingPunct="0">
              <a:spcBef>
                <a:spcPct val="0"/>
              </a:spcBef>
              <a:spcAft>
                <a:spcPct val="0"/>
              </a:spcAft>
              <a:tabLst>
                <a:tab pos="457200" algn="l"/>
              </a:tabLst>
              <a:defRPr>
                <a:solidFill>
                  <a:schemeClr val="tx1"/>
                </a:solidFill>
                <a:latin typeface="Comic Sans MS" panose="030F0702030302020204" pitchFamily="66" charset="0"/>
              </a:defRPr>
            </a:lvl6pPr>
            <a:lvl7pPr marL="2971800" indent="-228600" eaLnBrk="0" fontAlgn="base" hangingPunct="0">
              <a:spcBef>
                <a:spcPct val="0"/>
              </a:spcBef>
              <a:spcAft>
                <a:spcPct val="0"/>
              </a:spcAft>
              <a:tabLst>
                <a:tab pos="457200" algn="l"/>
              </a:tabLst>
              <a:defRPr>
                <a:solidFill>
                  <a:schemeClr val="tx1"/>
                </a:solidFill>
                <a:latin typeface="Comic Sans MS" panose="030F0702030302020204" pitchFamily="66" charset="0"/>
              </a:defRPr>
            </a:lvl7pPr>
            <a:lvl8pPr marL="3429000" indent="-228600" eaLnBrk="0" fontAlgn="base" hangingPunct="0">
              <a:spcBef>
                <a:spcPct val="0"/>
              </a:spcBef>
              <a:spcAft>
                <a:spcPct val="0"/>
              </a:spcAft>
              <a:tabLst>
                <a:tab pos="457200" algn="l"/>
              </a:tabLst>
              <a:defRPr>
                <a:solidFill>
                  <a:schemeClr val="tx1"/>
                </a:solidFill>
                <a:latin typeface="Comic Sans MS" panose="030F0702030302020204" pitchFamily="66" charset="0"/>
              </a:defRPr>
            </a:lvl8pPr>
            <a:lvl9pPr marL="3886200" indent="-228600" eaLnBrk="0" fontAlgn="base" hangingPunct="0">
              <a:spcBef>
                <a:spcPct val="0"/>
              </a:spcBef>
              <a:spcAft>
                <a:spcPct val="0"/>
              </a:spcAft>
              <a:tabLst>
                <a:tab pos="457200" algn="l"/>
              </a:tabLst>
              <a:defRPr>
                <a:solidFill>
                  <a:schemeClr val="tx1"/>
                </a:solidFill>
                <a:latin typeface="Comic Sans MS" panose="030F0702030302020204" pitchFamily="66" charset="0"/>
              </a:defRPr>
            </a:lvl9pPr>
          </a:lstStyle>
          <a:p>
            <a:pPr algn="just" eaLnBrk="1" hangingPunct="1"/>
            <a:r>
              <a:rPr lang="tr-TR" altLang="tr-TR" sz="2000"/>
              <a:t>Yerin derin kısımlardaki magmanın yerkabuğunun zayıf kısımlardan sıvı, gaz, ya da katı halde yeryüzüne çıkması olayına denir. Magma yeryüzüne çıktığında lav adını alır. Yeryüzünde veya yerin içinde soğuyup katılaştığında magmatik kayaları ve maden yataklarını oluşturur.</a:t>
            </a:r>
          </a:p>
          <a:p>
            <a:pPr algn="just"/>
            <a:r>
              <a:rPr lang="tr-TR" altLang="tr-TR" sz="2000">
                <a:solidFill>
                  <a:srgbClr val="000000"/>
                </a:solidFill>
              </a:rPr>
              <a:t>       </a:t>
            </a:r>
            <a:r>
              <a:rPr lang="tr-TR" altLang="tr-TR" sz="2000">
                <a:solidFill>
                  <a:srgbClr val="0000FF"/>
                </a:solidFill>
              </a:rPr>
              <a:t>VOLKAN KONİSİ:</a:t>
            </a:r>
            <a:r>
              <a:rPr lang="tr-TR" altLang="tr-TR" sz="2000">
                <a:solidFill>
                  <a:srgbClr val="000000"/>
                </a:solidFill>
              </a:rPr>
              <a:t> Lavların yeryüzüne çıktığı koni biçimindeki tepeye denir. </a:t>
            </a:r>
            <a:endParaRPr lang="tr-TR" altLang="tr-TR" sz="2000"/>
          </a:p>
        </p:txBody>
      </p:sp>
      <p:pic>
        <p:nvPicPr>
          <p:cNvPr id="15364" name="Picture 6" descr="05_Yer27">
            <a:extLst>
              <a:ext uri="{FF2B5EF4-FFF2-40B4-BE49-F238E27FC236}">
                <a16:creationId xmlns:a16="http://schemas.microsoft.com/office/drawing/2014/main" id="{DBDF94F8-3A71-4CF4-8E2B-775E2F58EA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2668588"/>
            <a:ext cx="4968875" cy="414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5" descr="lav-yolu">
            <a:extLst>
              <a:ext uri="{FF2B5EF4-FFF2-40B4-BE49-F238E27FC236}">
                <a16:creationId xmlns:a16="http://schemas.microsoft.com/office/drawing/2014/main" id="{9FDDAE02-E3B8-4243-8890-481CDEC6F4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5288"/>
            <a:ext cx="7885113" cy="591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5" descr="krater">
            <a:extLst>
              <a:ext uri="{FF2B5EF4-FFF2-40B4-BE49-F238E27FC236}">
                <a16:creationId xmlns:a16="http://schemas.microsoft.com/office/drawing/2014/main" id="{F34211A0-B817-48A6-9571-51ABD5E57F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406400"/>
            <a:ext cx="7016750" cy="466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Rectangle 6">
            <a:extLst>
              <a:ext uri="{FF2B5EF4-FFF2-40B4-BE49-F238E27FC236}">
                <a16:creationId xmlns:a16="http://schemas.microsoft.com/office/drawing/2014/main" id="{BB5F9E56-0FF4-4D4A-BFBA-02F2862CEDC7}"/>
              </a:ext>
            </a:extLst>
          </p:cNvPr>
          <p:cNvSpPr>
            <a:spLocks noChangeArrowheads="1"/>
          </p:cNvSpPr>
          <p:nvPr/>
        </p:nvSpPr>
        <p:spPr bwMode="auto">
          <a:xfrm>
            <a:off x="395288" y="5445125"/>
            <a:ext cx="729615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omic Sans MS" panose="030F0702030302020204" pitchFamily="66" charset="0"/>
              </a:defRPr>
            </a:lvl1pPr>
            <a:lvl2pPr marL="742950" indent="-285750" eaLnBrk="0" hangingPunct="0">
              <a:defRPr>
                <a:solidFill>
                  <a:schemeClr val="tx1"/>
                </a:solidFill>
                <a:latin typeface="Comic Sans MS" panose="030F0702030302020204" pitchFamily="66" charset="0"/>
              </a:defRPr>
            </a:lvl2pPr>
            <a:lvl3pPr marL="1143000" indent="-228600" eaLnBrk="0" hangingPunct="0">
              <a:defRPr>
                <a:solidFill>
                  <a:schemeClr val="tx1"/>
                </a:solidFill>
                <a:latin typeface="Comic Sans MS" panose="030F0702030302020204" pitchFamily="66" charset="0"/>
              </a:defRPr>
            </a:lvl3pPr>
            <a:lvl4pPr marL="1600200" indent="-228600" eaLnBrk="0" hangingPunct="0">
              <a:defRPr>
                <a:solidFill>
                  <a:schemeClr val="tx1"/>
                </a:solidFill>
                <a:latin typeface="Comic Sans MS" panose="030F0702030302020204" pitchFamily="66" charset="0"/>
              </a:defRPr>
            </a:lvl4pPr>
            <a:lvl5pPr marL="2057400" indent="-228600" eaLnBrk="0" hangingPunct="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eaLnBrk="1" hangingPunct="1"/>
            <a:r>
              <a:rPr lang="tr-TR" altLang="tr-TR" sz="2000">
                <a:solidFill>
                  <a:srgbClr val="FF3300"/>
                </a:solidFill>
              </a:rPr>
              <a:t>KRATER:</a:t>
            </a:r>
            <a:r>
              <a:rPr lang="tr-TR" altLang="tr-TR" sz="2000"/>
              <a:t> Volkan konisinin tam tepesinde lavların yeryüzüne çıktığı huni biçimindeki çukurluğa denir. Eğer kraterler çeşitli patlamaların etkisiyle kalderalar ve mazılar oluşur.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6" descr="peri-bacalari3">
            <a:extLst>
              <a:ext uri="{FF2B5EF4-FFF2-40B4-BE49-F238E27FC236}">
                <a16:creationId xmlns:a16="http://schemas.microsoft.com/office/drawing/2014/main" id="{63263FE1-DA8B-4B19-B7C8-749A33A92E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913" y="260350"/>
            <a:ext cx="4752975" cy="361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Text Box 7">
            <a:extLst>
              <a:ext uri="{FF2B5EF4-FFF2-40B4-BE49-F238E27FC236}">
                <a16:creationId xmlns:a16="http://schemas.microsoft.com/office/drawing/2014/main" id="{A08ACE98-A282-4C3B-9326-6E5A173CC1F8}"/>
              </a:ext>
            </a:extLst>
          </p:cNvPr>
          <p:cNvSpPr txBox="1">
            <a:spLocks noChangeArrowheads="1"/>
          </p:cNvSpPr>
          <p:nvPr/>
        </p:nvSpPr>
        <p:spPr bwMode="auto">
          <a:xfrm>
            <a:off x="1476375" y="4076700"/>
            <a:ext cx="47529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defRPr>
            </a:lvl1pPr>
            <a:lvl2pPr marL="742950" indent="-285750" eaLnBrk="0" hangingPunct="0">
              <a:defRPr>
                <a:solidFill>
                  <a:schemeClr val="tx1"/>
                </a:solidFill>
                <a:latin typeface="Comic Sans MS" panose="030F0702030302020204" pitchFamily="66" charset="0"/>
              </a:defRPr>
            </a:lvl2pPr>
            <a:lvl3pPr marL="1143000" indent="-228600" eaLnBrk="0" hangingPunct="0">
              <a:defRPr>
                <a:solidFill>
                  <a:schemeClr val="tx1"/>
                </a:solidFill>
                <a:latin typeface="Comic Sans MS" panose="030F0702030302020204" pitchFamily="66" charset="0"/>
              </a:defRPr>
            </a:lvl3pPr>
            <a:lvl4pPr marL="1600200" indent="-228600" eaLnBrk="0" hangingPunct="0">
              <a:defRPr>
                <a:solidFill>
                  <a:schemeClr val="tx1"/>
                </a:solidFill>
                <a:latin typeface="Comic Sans MS" panose="030F0702030302020204" pitchFamily="66" charset="0"/>
              </a:defRPr>
            </a:lvl4pPr>
            <a:lvl5pPr marL="2057400" indent="-228600" eaLnBrk="0" hangingPunct="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eaLnBrk="1" hangingPunct="1">
              <a:spcBef>
                <a:spcPct val="50000"/>
              </a:spcBef>
            </a:pPr>
            <a:r>
              <a:rPr lang="tr-TR" altLang="tr-TR"/>
              <a:t>Volkan Tüflerinde Peribacaları</a:t>
            </a:r>
          </a:p>
        </p:txBody>
      </p:sp>
      <p:sp>
        <p:nvSpPr>
          <p:cNvPr id="18436" name="Rectangle 8">
            <a:extLst>
              <a:ext uri="{FF2B5EF4-FFF2-40B4-BE49-F238E27FC236}">
                <a16:creationId xmlns:a16="http://schemas.microsoft.com/office/drawing/2014/main" id="{29148E99-45A7-4778-BBD0-A1AF1A3E08A5}"/>
              </a:ext>
            </a:extLst>
          </p:cNvPr>
          <p:cNvSpPr>
            <a:spLocks noChangeArrowheads="1"/>
          </p:cNvSpPr>
          <p:nvPr/>
        </p:nvSpPr>
        <p:spPr bwMode="auto">
          <a:xfrm>
            <a:off x="179388" y="4830763"/>
            <a:ext cx="748823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omic Sans MS" panose="030F0702030302020204" pitchFamily="66" charset="0"/>
              </a:defRPr>
            </a:lvl1pPr>
            <a:lvl2pPr marL="742950" indent="-285750" eaLnBrk="0" hangingPunct="0">
              <a:defRPr>
                <a:solidFill>
                  <a:schemeClr val="tx1"/>
                </a:solidFill>
                <a:latin typeface="Comic Sans MS" panose="030F0702030302020204" pitchFamily="66" charset="0"/>
              </a:defRPr>
            </a:lvl2pPr>
            <a:lvl3pPr marL="1143000" indent="-228600" eaLnBrk="0" hangingPunct="0">
              <a:defRPr>
                <a:solidFill>
                  <a:schemeClr val="tx1"/>
                </a:solidFill>
                <a:latin typeface="Comic Sans MS" panose="030F0702030302020204" pitchFamily="66" charset="0"/>
              </a:defRPr>
            </a:lvl3pPr>
            <a:lvl4pPr marL="1600200" indent="-228600" eaLnBrk="0" hangingPunct="0">
              <a:defRPr>
                <a:solidFill>
                  <a:schemeClr val="tx1"/>
                </a:solidFill>
                <a:latin typeface="Comic Sans MS" panose="030F0702030302020204" pitchFamily="66" charset="0"/>
              </a:defRPr>
            </a:lvl4pPr>
            <a:lvl5pPr marL="2057400" indent="-228600" eaLnBrk="0" hangingPunct="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eaLnBrk="1" hangingPunct="1"/>
            <a:r>
              <a:rPr lang="tr-TR" altLang="tr-TR" sz="2000">
                <a:solidFill>
                  <a:srgbClr val="FF3300"/>
                </a:solidFill>
              </a:rPr>
              <a:t>VOLKAN TÜFÜ:</a:t>
            </a:r>
            <a:r>
              <a:rPr lang="tr-TR" altLang="tr-TR" sz="2000"/>
              <a:t> Volkanizma sonucu kül ve tüflerin yanardağ çevresinde birikmesiyle oluşan tabakaya denir.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a:extLst>
              <a:ext uri="{FF2B5EF4-FFF2-40B4-BE49-F238E27FC236}">
                <a16:creationId xmlns:a16="http://schemas.microsoft.com/office/drawing/2014/main" id="{66E9C144-F29D-4816-B4A0-D125830FFAAE}"/>
              </a:ext>
            </a:extLst>
          </p:cNvPr>
          <p:cNvSpPr>
            <a:spLocks noChangeArrowheads="1"/>
          </p:cNvSpPr>
          <p:nvPr/>
        </p:nvSpPr>
        <p:spPr bwMode="auto">
          <a:xfrm>
            <a:off x="250825" y="252413"/>
            <a:ext cx="7127875" cy="588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220663" eaLnBrk="0" hangingPunct="0">
              <a:defRPr>
                <a:solidFill>
                  <a:schemeClr val="tx1"/>
                </a:solidFill>
                <a:latin typeface="Comic Sans MS" panose="030F0702030302020204" pitchFamily="66" charset="0"/>
              </a:defRPr>
            </a:lvl1pPr>
            <a:lvl2pPr marL="742950" indent="-285750" eaLnBrk="0" hangingPunct="0">
              <a:defRPr>
                <a:solidFill>
                  <a:schemeClr val="tx1"/>
                </a:solidFill>
                <a:latin typeface="Comic Sans MS" panose="030F0702030302020204" pitchFamily="66" charset="0"/>
              </a:defRPr>
            </a:lvl2pPr>
            <a:lvl3pPr marL="1143000" indent="-228600" eaLnBrk="0" hangingPunct="0">
              <a:defRPr>
                <a:solidFill>
                  <a:schemeClr val="tx1"/>
                </a:solidFill>
                <a:latin typeface="Comic Sans MS" panose="030F0702030302020204" pitchFamily="66" charset="0"/>
              </a:defRPr>
            </a:lvl3pPr>
            <a:lvl4pPr marL="1600200" indent="-228600" eaLnBrk="0" hangingPunct="0">
              <a:defRPr>
                <a:solidFill>
                  <a:schemeClr val="tx1"/>
                </a:solidFill>
                <a:latin typeface="Comic Sans MS" panose="030F0702030302020204" pitchFamily="66" charset="0"/>
              </a:defRPr>
            </a:lvl4pPr>
            <a:lvl5pPr marL="2057400" indent="-228600" eaLnBrk="0" hangingPunct="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eaLnBrk="1" hangingPunct="1"/>
            <a:r>
              <a:rPr lang="tr-TR" altLang="tr-TR" sz="2000">
                <a:solidFill>
                  <a:srgbClr val="FF3300"/>
                </a:solidFill>
              </a:rPr>
              <a:t>YERYÜZÜNDEKİ VOLKANLARIN DAĞILIŞI : </a:t>
            </a:r>
          </a:p>
          <a:p>
            <a:pPr eaLnBrk="1" hangingPunct="1"/>
            <a:r>
              <a:rPr lang="tr-TR" altLang="tr-TR" sz="2000"/>
              <a:t>Dünyada aktif halde 450 volkan vardır. Bunların bulunduğu yerler jeolojik zamanlarda tektonik olaylara uğramış yerkabuğunun kırık, çatlak, geniş alanlardır.</a:t>
            </a:r>
          </a:p>
          <a:p>
            <a:pPr eaLnBrk="1" hangingPunct="1"/>
            <a:r>
              <a:rPr lang="tr-TR" altLang="tr-TR" sz="2000"/>
              <a:t>1)Büyük okyanus çevresi: Bugünkü etkin volkanların 350’si burada bulunur.</a:t>
            </a:r>
          </a:p>
          <a:p>
            <a:pPr eaLnBrk="1" hangingPunct="1"/>
            <a:r>
              <a:rPr lang="tr-TR" altLang="tr-TR" sz="2000"/>
              <a:t>2)Akdeniz Doğrultusu Ve Çevresi: Geri kalanlar burada yer alır. Bu şerit üzerinde birçok etkin yanardağ bulunur. Etna, Santorin gibi…</a:t>
            </a:r>
          </a:p>
          <a:p>
            <a:pPr eaLnBrk="1" hangingPunct="1"/>
            <a:endParaRPr lang="tr-TR" altLang="tr-TR" sz="2000"/>
          </a:p>
          <a:p>
            <a:pPr eaLnBrk="1" hangingPunct="1"/>
            <a:r>
              <a:rPr lang="tr-TR" altLang="tr-TR" sz="2000">
                <a:solidFill>
                  <a:srgbClr val="FF3300"/>
                </a:solidFill>
              </a:rPr>
              <a:t>TÜRKİYEDEKİ VOLKANLAR :</a:t>
            </a:r>
          </a:p>
          <a:p>
            <a:pPr eaLnBrk="1" hangingPunct="1"/>
            <a:r>
              <a:rPr lang="tr-TR" altLang="tr-TR" sz="2000"/>
              <a:t>DOĞU ANADOLU : B.ve K. Ağrı , Tendürek , Nemrut , Süphan , Cilo </a:t>
            </a:r>
          </a:p>
          <a:p>
            <a:pPr eaLnBrk="1" hangingPunct="1"/>
            <a:r>
              <a:rPr lang="tr-TR" altLang="tr-TR" sz="2000"/>
              <a:t>İÇ ANADOLU : Erciyes , Melendiz , Hasandağı , Karadağ , Karacadağ</a:t>
            </a:r>
          </a:p>
          <a:p>
            <a:pPr eaLnBrk="1" hangingPunct="1"/>
            <a:r>
              <a:rPr lang="tr-TR" altLang="tr-TR" sz="2000"/>
              <a:t>KARADENİZ : Köroğlu Dağı</a:t>
            </a:r>
          </a:p>
          <a:p>
            <a:pPr eaLnBrk="1" hangingPunct="1"/>
            <a:r>
              <a:rPr lang="tr-TR" altLang="tr-TR" sz="2000"/>
              <a:t>G.D.ANADOLU : Karacadağ</a:t>
            </a:r>
          </a:p>
          <a:p>
            <a:pPr eaLnBrk="1" hangingPunct="1"/>
            <a:r>
              <a:rPr lang="tr-TR" altLang="tr-TR" sz="2000"/>
              <a:t>EGE : Kula ve çevresindeki 56 adet koni</a:t>
            </a:r>
          </a:p>
          <a:p>
            <a:pPr algn="ctr"/>
            <a:endParaRPr lang="tr-TR" altLang="tr-TR" sz="2000">
              <a:latin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4">
            <a:extLst>
              <a:ext uri="{FF2B5EF4-FFF2-40B4-BE49-F238E27FC236}">
                <a16:creationId xmlns:a16="http://schemas.microsoft.com/office/drawing/2014/main" id="{61CEFD1F-A46C-4854-BE2B-A5B6A3A79FE4}"/>
              </a:ext>
            </a:extLst>
          </p:cNvPr>
          <p:cNvSpPr txBox="1">
            <a:spLocks noChangeArrowheads="1"/>
          </p:cNvSpPr>
          <p:nvPr/>
        </p:nvSpPr>
        <p:spPr bwMode="auto">
          <a:xfrm>
            <a:off x="539750" y="404813"/>
            <a:ext cx="5832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defRPr>
            </a:lvl1pPr>
            <a:lvl2pPr marL="742950" indent="-285750" eaLnBrk="0" hangingPunct="0">
              <a:defRPr>
                <a:solidFill>
                  <a:schemeClr val="tx1"/>
                </a:solidFill>
                <a:latin typeface="Comic Sans MS" panose="030F0702030302020204" pitchFamily="66" charset="0"/>
              </a:defRPr>
            </a:lvl2pPr>
            <a:lvl3pPr marL="1143000" indent="-228600" eaLnBrk="0" hangingPunct="0">
              <a:defRPr>
                <a:solidFill>
                  <a:schemeClr val="tx1"/>
                </a:solidFill>
                <a:latin typeface="Comic Sans MS" panose="030F0702030302020204" pitchFamily="66" charset="0"/>
              </a:defRPr>
            </a:lvl3pPr>
            <a:lvl4pPr marL="1600200" indent="-228600" eaLnBrk="0" hangingPunct="0">
              <a:defRPr>
                <a:solidFill>
                  <a:schemeClr val="tx1"/>
                </a:solidFill>
                <a:latin typeface="Comic Sans MS" panose="030F0702030302020204" pitchFamily="66" charset="0"/>
              </a:defRPr>
            </a:lvl4pPr>
            <a:lvl5pPr marL="2057400" indent="-228600" eaLnBrk="0" hangingPunct="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eaLnBrk="1" hangingPunct="1">
              <a:spcBef>
                <a:spcPct val="50000"/>
              </a:spcBef>
            </a:pPr>
            <a:r>
              <a:rPr lang="tr-TR" altLang="tr-TR" sz="2400">
                <a:solidFill>
                  <a:srgbClr val="FF3300"/>
                </a:solidFill>
              </a:rPr>
              <a:t>Depremler (seizma)</a:t>
            </a:r>
          </a:p>
        </p:txBody>
      </p:sp>
      <p:sp>
        <p:nvSpPr>
          <p:cNvPr id="20483" name="Rectangle 5">
            <a:extLst>
              <a:ext uri="{FF2B5EF4-FFF2-40B4-BE49-F238E27FC236}">
                <a16:creationId xmlns:a16="http://schemas.microsoft.com/office/drawing/2014/main" id="{C48B79E9-310A-490C-8FD4-9EB61A0C31B1}"/>
              </a:ext>
            </a:extLst>
          </p:cNvPr>
          <p:cNvSpPr>
            <a:spLocks noChangeArrowheads="1"/>
          </p:cNvSpPr>
          <p:nvPr/>
        </p:nvSpPr>
        <p:spPr bwMode="auto">
          <a:xfrm>
            <a:off x="179388" y="1268413"/>
            <a:ext cx="7616825"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omic Sans MS" panose="030F0702030302020204" pitchFamily="66" charset="0"/>
              </a:defRPr>
            </a:lvl1pPr>
            <a:lvl2pPr marL="742950" indent="-285750" eaLnBrk="0" hangingPunct="0">
              <a:defRPr>
                <a:solidFill>
                  <a:schemeClr val="tx1"/>
                </a:solidFill>
                <a:latin typeface="Comic Sans MS" panose="030F0702030302020204" pitchFamily="66" charset="0"/>
              </a:defRPr>
            </a:lvl2pPr>
            <a:lvl3pPr marL="1143000" indent="-228600" eaLnBrk="0" hangingPunct="0">
              <a:defRPr>
                <a:solidFill>
                  <a:schemeClr val="tx1"/>
                </a:solidFill>
                <a:latin typeface="Comic Sans MS" panose="030F0702030302020204" pitchFamily="66" charset="0"/>
              </a:defRPr>
            </a:lvl3pPr>
            <a:lvl4pPr marL="1600200" indent="-228600" eaLnBrk="0" hangingPunct="0">
              <a:defRPr>
                <a:solidFill>
                  <a:schemeClr val="tx1"/>
                </a:solidFill>
                <a:latin typeface="Comic Sans MS" panose="030F0702030302020204" pitchFamily="66" charset="0"/>
              </a:defRPr>
            </a:lvl4pPr>
            <a:lvl5pPr marL="2057400" indent="-228600" eaLnBrk="0" hangingPunct="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algn="just" eaLnBrk="1" hangingPunct="1"/>
            <a:r>
              <a:rPr lang="tr-TR" altLang="tr-TR"/>
              <a:t>Yerkabuğunda meydana gelen çeşitli salnım ve titreşim hareketlerine denir. Depremin süresi saniyelerle ifade edilirken etki dereceleri çok yüksektir. Depremler yeryüzünü en kısa sürede şekillendiren kuvvetlerdir.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5" descr="image001">
            <a:extLst>
              <a:ext uri="{FF2B5EF4-FFF2-40B4-BE49-F238E27FC236}">
                <a16:creationId xmlns:a16="http://schemas.microsoft.com/office/drawing/2014/main" id="{6A26471F-AECD-43DF-9AB2-C627AD7986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476250"/>
            <a:ext cx="5399087" cy="330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Rectangle 6">
            <a:extLst>
              <a:ext uri="{FF2B5EF4-FFF2-40B4-BE49-F238E27FC236}">
                <a16:creationId xmlns:a16="http://schemas.microsoft.com/office/drawing/2014/main" id="{EB9194FB-8533-46BB-B3DE-743D151922C9}"/>
              </a:ext>
            </a:extLst>
          </p:cNvPr>
          <p:cNvSpPr>
            <a:spLocks noChangeArrowheads="1"/>
          </p:cNvSpPr>
          <p:nvPr/>
        </p:nvSpPr>
        <p:spPr bwMode="auto">
          <a:xfrm>
            <a:off x="179388" y="3860800"/>
            <a:ext cx="77406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omic Sans MS" panose="030F0702030302020204" pitchFamily="66" charset="0"/>
              </a:defRPr>
            </a:lvl1pPr>
            <a:lvl2pPr marL="742950" indent="-285750" eaLnBrk="0" hangingPunct="0">
              <a:defRPr>
                <a:solidFill>
                  <a:schemeClr val="tx1"/>
                </a:solidFill>
                <a:latin typeface="Comic Sans MS" panose="030F0702030302020204" pitchFamily="66" charset="0"/>
              </a:defRPr>
            </a:lvl2pPr>
            <a:lvl3pPr marL="1143000" indent="-228600" eaLnBrk="0" hangingPunct="0">
              <a:defRPr>
                <a:solidFill>
                  <a:schemeClr val="tx1"/>
                </a:solidFill>
                <a:latin typeface="Comic Sans MS" panose="030F0702030302020204" pitchFamily="66" charset="0"/>
              </a:defRPr>
            </a:lvl3pPr>
            <a:lvl4pPr marL="1600200" indent="-228600" eaLnBrk="0" hangingPunct="0">
              <a:defRPr>
                <a:solidFill>
                  <a:schemeClr val="tx1"/>
                </a:solidFill>
                <a:latin typeface="Comic Sans MS" panose="030F0702030302020204" pitchFamily="66" charset="0"/>
              </a:defRPr>
            </a:lvl4pPr>
            <a:lvl5pPr marL="2057400" indent="-228600" eaLnBrk="0" hangingPunct="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eaLnBrk="1" hangingPunct="1"/>
            <a:r>
              <a:rPr lang="tr-TR" altLang="tr-TR">
                <a:solidFill>
                  <a:srgbClr val="FF3300"/>
                </a:solidFill>
              </a:rPr>
              <a:t>HİPOSANTR :</a:t>
            </a:r>
            <a:r>
              <a:rPr lang="tr-TR" altLang="tr-TR"/>
              <a:t> Depremin yerin iç kısmında ilk oluştuğu yere denir. Yeni iç merkezdir. </a:t>
            </a:r>
          </a:p>
        </p:txBody>
      </p:sp>
      <p:sp>
        <p:nvSpPr>
          <p:cNvPr id="21508" name="Rectangle 7">
            <a:extLst>
              <a:ext uri="{FF2B5EF4-FFF2-40B4-BE49-F238E27FC236}">
                <a16:creationId xmlns:a16="http://schemas.microsoft.com/office/drawing/2014/main" id="{DF97DEDE-B792-4ED1-8B4B-543E1ED71B63}"/>
              </a:ext>
            </a:extLst>
          </p:cNvPr>
          <p:cNvSpPr>
            <a:spLocks noChangeArrowheads="1"/>
          </p:cNvSpPr>
          <p:nvPr/>
        </p:nvSpPr>
        <p:spPr bwMode="auto">
          <a:xfrm>
            <a:off x="179388" y="4581525"/>
            <a:ext cx="71294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omic Sans MS" panose="030F0702030302020204" pitchFamily="66" charset="0"/>
              </a:defRPr>
            </a:lvl1pPr>
            <a:lvl2pPr marL="742950" indent="-285750" eaLnBrk="0" hangingPunct="0">
              <a:defRPr>
                <a:solidFill>
                  <a:schemeClr val="tx1"/>
                </a:solidFill>
                <a:latin typeface="Comic Sans MS" panose="030F0702030302020204" pitchFamily="66" charset="0"/>
              </a:defRPr>
            </a:lvl2pPr>
            <a:lvl3pPr marL="1143000" indent="-228600" eaLnBrk="0" hangingPunct="0">
              <a:defRPr>
                <a:solidFill>
                  <a:schemeClr val="tx1"/>
                </a:solidFill>
                <a:latin typeface="Comic Sans MS" panose="030F0702030302020204" pitchFamily="66" charset="0"/>
              </a:defRPr>
            </a:lvl3pPr>
            <a:lvl4pPr marL="1600200" indent="-228600" eaLnBrk="0" hangingPunct="0">
              <a:defRPr>
                <a:solidFill>
                  <a:schemeClr val="tx1"/>
                </a:solidFill>
                <a:latin typeface="Comic Sans MS" panose="030F0702030302020204" pitchFamily="66" charset="0"/>
              </a:defRPr>
            </a:lvl4pPr>
            <a:lvl5pPr marL="2057400" indent="-228600" eaLnBrk="0" hangingPunct="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eaLnBrk="1" hangingPunct="1"/>
            <a:r>
              <a:rPr lang="tr-TR" altLang="tr-TR">
                <a:solidFill>
                  <a:srgbClr val="FF3300"/>
                </a:solidFill>
              </a:rPr>
              <a:t>EPİSANTR :</a:t>
            </a:r>
            <a:r>
              <a:rPr lang="tr-TR" altLang="tr-TR"/>
              <a:t> Deprem dalgasının yeryüzüne ilk çıktığı yere denir. En şiddetli tahribat bundadır. </a:t>
            </a:r>
          </a:p>
        </p:txBody>
      </p:sp>
      <p:sp>
        <p:nvSpPr>
          <p:cNvPr id="21509" name="Rectangle 8">
            <a:extLst>
              <a:ext uri="{FF2B5EF4-FFF2-40B4-BE49-F238E27FC236}">
                <a16:creationId xmlns:a16="http://schemas.microsoft.com/office/drawing/2014/main" id="{C8CE8FBA-2DAC-4963-91B3-1022D44695E9}"/>
              </a:ext>
            </a:extLst>
          </p:cNvPr>
          <p:cNvSpPr>
            <a:spLocks noChangeArrowheads="1"/>
          </p:cNvSpPr>
          <p:nvPr/>
        </p:nvSpPr>
        <p:spPr bwMode="auto">
          <a:xfrm>
            <a:off x="179388" y="5229225"/>
            <a:ext cx="72009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omic Sans MS" panose="030F0702030302020204" pitchFamily="66" charset="0"/>
              </a:defRPr>
            </a:lvl1pPr>
            <a:lvl2pPr marL="742950" indent="-285750" eaLnBrk="0" hangingPunct="0">
              <a:defRPr>
                <a:solidFill>
                  <a:schemeClr val="tx1"/>
                </a:solidFill>
                <a:latin typeface="Comic Sans MS" panose="030F0702030302020204" pitchFamily="66" charset="0"/>
              </a:defRPr>
            </a:lvl2pPr>
            <a:lvl3pPr marL="1143000" indent="-228600" eaLnBrk="0" hangingPunct="0">
              <a:defRPr>
                <a:solidFill>
                  <a:schemeClr val="tx1"/>
                </a:solidFill>
                <a:latin typeface="Comic Sans MS" panose="030F0702030302020204" pitchFamily="66" charset="0"/>
              </a:defRPr>
            </a:lvl3pPr>
            <a:lvl4pPr marL="1600200" indent="-228600" eaLnBrk="0" hangingPunct="0">
              <a:defRPr>
                <a:solidFill>
                  <a:schemeClr val="tx1"/>
                </a:solidFill>
                <a:latin typeface="Comic Sans MS" panose="030F0702030302020204" pitchFamily="66" charset="0"/>
              </a:defRPr>
            </a:lvl4pPr>
            <a:lvl5pPr marL="2057400" indent="-228600" eaLnBrk="0" hangingPunct="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eaLnBrk="1" hangingPunct="1"/>
            <a:r>
              <a:rPr lang="tr-TR" altLang="tr-TR">
                <a:solidFill>
                  <a:srgbClr val="FF3300"/>
                </a:solidFill>
              </a:rPr>
              <a:t>SİSMOGRAF :</a:t>
            </a:r>
            <a:r>
              <a:rPr lang="tr-TR" altLang="tr-TR"/>
              <a:t> Depremlerin şiddetini ölçen alete denir .</a:t>
            </a:r>
          </a:p>
          <a:p>
            <a:pPr eaLnBrk="1" hangingPunct="1"/>
            <a:r>
              <a:rPr lang="tr-TR" altLang="tr-TR"/>
              <a:t> </a:t>
            </a:r>
          </a:p>
          <a:p>
            <a:pPr eaLnBrk="1" hangingPunct="1"/>
            <a:r>
              <a:rPr lang="tr-TR" altLang="tr-TR">
                <a:solidFill>
                  <a:srgbClr val="FF3300"/>
                </a:solidFill>
              </a:rPr>
              <a:t>İZOSEİST :</a:t>
            </a:r>
            <a:r>
              <a:rPr lang="tr-TR" altLang="tr-TR"/>
              <a:t> Deprem dalgalarının aynı şiddetle olduğu noktaların birleşmesiyle elde edilen eğrilerdir.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a:extLst>
              <a:ext uri="{FF2B5EF4-FFF2-40B4-BE49-F238E27FC236}">
                <a16:creationId xmlns:a16="http://schemas.microsoft.com/office/drawing/2014/main" id="{B7D9ADAB-9582-49FF-BE78-78E480B7725B}"/>
              </a:ext>
            </a:extLst>
          </p:cNvPr>
          <p:cNvSpPr txBox="1">
            <a:spLocks noChangeArrowheads="1"/>
          </p:cNvSpPr>
          <p:nvPr/>
        </p:nvSpPr>
        <p:spPr bwMode="auto">
          <a:xfrm>
            <a:off x="468313" y="476250"/>
            <a:ext cx="6840537" cy="525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defRPr>
            </a:lvl1pPr>
            <a:lvl2pPr marL="742950" indent="-285750" eaLnBrk="0" hangingPunct="0">
              <a:defRPr>
                <a:solidFill>
                  <a:schemeClr val="tx1"/>
                </a:solidFill>
                <a:latin typeface="Comic Sans MS" panose="030F0702030302020204" pitchFamily="66" charset="0"/>
              </a:defRPr>
            </a:lvl2pPr>
            <a:lvl3pPr marL="1143000" indent="-228600" eaLnBrk="0" hangingPunct="0">
              <a:defRPr>
                <a:solidFill>
                  <a:schemeClr val="tx1"/>
                </a:solidFill>
                <a:latin typeface="Comic Sans MS" panose="030F0702030302020204" pitchFamily="66" charset="0"/>
              </a:defRPr>
            </a:lvl3pPr>
            <a:lvl4pPr marL="1600200" indent="-228600" eaLnBrk="0" hangingPunct="0">
              <a:defRPr>
                <a:solidFill>
                  <a:schemeClr val="tx1"/>
                </a:solidFill>
                <a:latin typeface="Comic Sans MS" panose="030F0702030302020204" pitchFamily="66" charset="0"/>
              </a:defRPr>
            </a:lvl4pPr>
            <a:lvl5pPr marL="2057400" indent="-228600" eaLnBrk="0" hangingPunct="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eaLnBrk="1" hangingPunct="1">
              <a:spcBef>
                <a:spcPct val="50000"/>
              </a:spcBef>
            </a:pPr>
            <a:r>
              <a:rPr lang="tr-TR" altLang="tr-TR" sz="2800">
                <a:solidFill>
                  <a:srgbClr val="FF3300"/>
                </a:solidFill>
              </a:rPr>
              <a:t>İç Kuvvetler</a:t>
            </a:r>
          </a:p>
          <a:p>
            <a:pPr eaLnBrk="1" hangingPunct="1">
              <a:spcBef>
                <a:spcPct val="50000"/>
              </a:spcBef>
            </a:pPr>
            <a:r>
              <a:rPr lang="tr-TR" altLang="tr-TR" sz="2700"/>
              <a:t>Enerjisini yerin içinden (magma) alan güçlerdir. 	İç güçlerin oluşturduğu yer şekilleri dış güçler tarafından aşındırılır. İç güçlerin oluşturduğu hareketlerin bütününe </a:t>
            </a:r>
            <a:r>
              <a:rPr lang="tr-TR" altLang="tr-TR" sz="2700">
                <a:solidFill>
                  <a:schemeClr val="hlink"/>
                </a:solidFill>
              </a:rPr>
              <a:t>tektonik hareket</a:t>
            </a:r>
            <a:r>
              <a:rPr lang="tr-TR" altLang="tr-TR" sz="2700"/>
              <a:t> denir. Bunlar;</a:t>
            </a:r>
          </a:p>
          <a:p>
            <a:pPr eaLnBrk="1" hangingPunct="1">
              <a:spcBef>
                <a:spcPct val="50000"/>
              </a:spcBef>
              <a:buFont typeface="Wingdings" panose="05000000000000000000" pitchFamily="2" charset="2"/>
              <a:buChar char="Ø"/>
            </a:pPr>
            <a:r>
              <a:rPr lang="tr-TR" altLang="tr-TR" sz="2700"/>
              <a:t> Orojenez</a:t>
            </a:r>
          </a:p>
          <a:p>
            <a:pPr eaLnBrk="1" hangingPunct="1">
              <a:spcBef>
                <a:spcPct val="50000"/>
              </a:spcBef>
              <a:buFont typeface="Wingdings" panose="05000000000000000000" pitchFamily="2" charset="2"/>
              <a:buChar char="Ø"/>
            </a:pPr>
            <a:r>
              <a:rPr lang="tr-TR" altLang="tr-TR" sz="2700"/>
              <a:t> Epirojenez</a:t>
            </a:r>
          </a:p>
          <a:p>
            <a:pPr eaLnBrk="1" hangingPunct="1">
              <a:spcBef>
                <a:spcPct val="50000"/>
              </a:spcBef>
              <a:buFont typeface="Wingdings" panose="05000000000000000000" pitchFamily="2" charset="2"/>
              <a:buChar char="Ø"/>
            </a:pPr>
            <a:r>
              <a:rPr lang="tr-TR" altLang="tr-TR" sz="2700"/>
              <a:t> Volkanizma</a:t>
            </a:r>
          </a:p>
          <a:p>
            <a:pPr eaLnBrk="1" hangingPunct="1">
              <a:spcBef>
                <a:spcPct val="50000"/>
              </a:spcBef>
              <a:buFont typeface="Wingdings" panose="05000000000000000000" pitchFamily="2" charset="2"/>
              <a:buChar char="Ø"/>
            </a:pPr>
            <a:r>
              <a:rPr lang="tr-TR" altLang="tr-TR" sz="2700"/>
              <a:t>Depremler’dir.</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a:extLst>
              <a:ext uri="{FF2B5EF4-FFF2-40B4-BE49-F238E27FC236}">
                <a16:creationId xmlns:a16="http://schemas.microsoft.com/office/drawing/2014/main" id="{7132264A-240B-4DC2-B77F-CCE8714A15CD}"/>
              </a:ext>
            </a:extLst>
          </p:cNvPr>
          <p:cNvSpPr>
            <a:spLocks noChangeArrowheads="1"/>
          </p:cNvSpPr>
          <p:nvPr/>
        </p:nvSpPr>
        <p:spPr bwMode="auto">
          <a:xfrm>
            <a:off x="539750" y="396875"/>
            <a:ext cx="6775450" cy="588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449263" eaLnBrk="0" hangingPunct="0">
              <a:defRPr>
                <a:solidFill>
                  <a:schemeClr val="tx1"/>
                </a:solidFill>
                <a:latin typeface="Comic Sans MS" panose="030F0702030302020204" pitchFamily="66" charset="0"/>
              </a:defRPr>
            </a:lvl1pPr>
            <a:lvl2pPr marL="742950" indent="-285750" eaLnBrk="0" hangingPunct="0">
              <a:defRPr>
                <a:solidFill>
                  <a:schemeClr val="tx1"/>
                </a:solidFill>
                <a:latin typeface="Comic Sans MS" panose="030F0702030302020204" pitchFamily="66" charset="0"/>
              </a:defRPr>
            </a:lvl2pPr>
            <a:lvl3pPr marL="1143000" indent="-228600" eaLnBrk="0" hangingPunct="0">
              <a:defRPr>
                <a:solidFill>
                  <a:schemeClr val="tx1"/>
                </a:solidFill>
                <a:latin typeface="Comic Sans MS" panose="030F0702030302020204" pitchFamily="66" charset="0"/>
              </a:defRPr>
            </a:lvl3pPr>
            <a:lvl4pPr marL="1600200" indent="-228600" eaLnBrk="0" hangingPunct="0">
              <a:defRPr>
                <a:solidFill>
                  <a:schemeClr val="tx1"/>
                </a:solidFill>
                <a:latin typeface="Comic Sans MS" panose="030F0702030302020204" pitchFamily="66" charset="0"/>
              </a:defRPr>
            </a:lvl4pPr>
            <a:lvl5pPr marL="2057400" indent="-228600" eaLnBrk="0" hangingPunct="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eaLnBrk="1" hangingPunct="1"/>
            <a:r>
              <a:rPr lang="tr-TR" altLang="tr-TR" sz="2000">
                <a:solidFill>
                  <a:srgbClr val="FF3300"/>
                </a:solidFill>
              </a:rPr>
              <a:t>DEPREM ÇEŞİTLERİ :</a:t>
            </a:r>
          </a:p>
          <a:p>
            <a:pPr eaLnBrk="1" hangingPunct="1"/>
            <a:endParaRPr lang="tr-TR" altLang="tr-TR" sz="2000">
              <a:solidFill>
                <a:srgbClr val="FF3300"/>
              </a:solidFill>
            </a:endParaRPr>
          </a:p>
          <a:p>
            <a:pPr eaLnBrk="1" hangingPunct="1"/>
            <a:r>
              <a:rPr lang="tr-TR" altLang="tr-TR" sz="2000">
                <a:solidFill>
                  <a:srgbClr val="6666FF"/>
                </a:solidFill>
              </a:rPr>
              <a:t>1)VOLKANİK DEPREMLER : </a:t>
            </a:r>
          </a:p>
          <a:p>
            <a:pPr eaLnBrk="1" hangingPunct="1"/>
            <a:r>
              <a:rPr lang="tr-TR" altLang="tr-TR" sz="2000"/>
              <a:t>Volkanizma alanlarında magmanın geçtiği yerlerde sürtünmeden kaynaklanan ve şiddeti çok az olan depremlerdir. </a:t>
            </a:r>
          </a:p>
          <a:p>
            <a:pPr eaLnBrk="1" hangingPunct="1"/>
            <a:r>
              <a:rPr lang="tr-TR" altLang="tr-TR" sz="2000">
                <a:solidFill>
                  <a:srgbClr val="6666FF"/>
                </a:solidFill>
              </a:rPr>
              <a:t>2)ÇÖKÜNTÜ DEPREMLERİ :</a:t>
            </a:r>
          </a:p>
          <a:p>
            <a:pPr eaLnBrk="1" hangingPunct="1"/>
            <a:r>
              <a:rPr lang="tr-TR" altLang="tr-TR" sz="2000"/>
              <a:t> Kayatuzu kekler gibi kütlelerin yeraltı suları tarafından eritilmesiyle yeraltında oluşan mağaraların üzerindeki toprak katmanlarının çökmesi sonucunda oluşurlar.Etkileri ve şiddetleri azdır.Türkiye’de Karaman, Çankırı, Kırşehir ve Sivas çevrelerinde zaman zaman görülür.</a:t>
            </a:r>
          </a:p>
          <a:p>
            <a:pPr eaLnBrk="1" hangingPunct="1"/>
            <a:r>
              <a:rPr lang="tr-TR" altLang="tr-TR" sz="2000">
                <a:solidFill>
                  <a:srgbClr val="6666FF"/>
                </a:solidFill>
              </a:rPr>
              <a:t>3)TEKTONİK DEPREMLER : </a:t>
            </a:r>
          </a:p>
          <a:p>
            <a:pPr eaLnBrk="1" hangingPunct="1"/>
            <a:r>
              <a:rPr lang="tr-TR" altLang="tr-TR" sz="2000"/>
              <a:t>Yeryüzünde en çok görülen ve en fazla hasara neden olan depremlerdir. Yerkabuğunun derinliklerinde basınçlar ve gerilimler sonucu oluşan yer değiştirmeler, oynamalar, kırılmalar bu gruptandır. Bugünkü depremlerin %80 i Tektonik depremlerdir.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a:extLst>
              <a:ext uri="{FF2B5EF4-FFF2-40B4-BE49-F238E27FC236}">
                <a16:creationId xmlns:a16="http://schemas.microsoft.com/office/drawing/2014/main" id="{7E563076-E846-47A2-965E-1C12ABD3F53A}"/>
              </a:ext>
            </a:extLst>
          </p:cNvPr>
          <p:cNvSpPr>
            <a:spLocks noChangeArrowheads="1"/>
          </p:cNvSpPr>
          <p:nvPr/>
        </p:nvSpPr>
        <p:spPr bwMode="auto">
          <a:xfrm>
            <a:off x="395288" y="5630863"/>
            <a:ext cx="7199312"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omic Sans MS" panose="030F0702030302020204" pitchFamily="66" charset="0"/>
              </a:defRPr>
            </a:lvl1pPr>
            <a:lvl2pPr marL="742950" indent="-285750" eaLnBrk="0" hangingPunct="0">
              <a:defRPr>
                <a:solidFill>
                  <a:schemeClr val="tx1"/>
                </a:solidFill>
                <a:latin typeface="Comic Sans MS" panose="030F0702030302020204" pitchFamily="66" charset="0"/>
              </a:defRPr>
            </a:lvl2pPr>
            <a:lvl3pPr marL="1143000" indent="-228600" eaLnBrk="0" hangingPunct="0">
              <a:defRPr>
                <a:solidFill>
                  <a:schemeClr val="tx1"/>
                </a:solidFill>
                <a:latin typeface="Comic Sans MS" panose="030F0702030302020204" pitchFamily="66" charset="0"/>
              </a:defRPr>
            </a:lvl3pPr>
            <a:lvl4pPr marL="1600200" indent="-228600" eaLnBrk="0" hangingPunct="0">
              <a:defRPr>
                <a:solidFill>
                  <a:schemeClr val="tx1"/>
                </a:solidFill>
                <a:latin typeface="Comic Sans MS" panose="030F0702030302020204" pitchFamily="66" charset="0"/>
              </a:defRPr>
            </a:lvl4pPr>
            <a:lvl5pPr marL="2057400" indent="-228600" eaLnBrk="0" hangingPunct="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algn="just" eaLnBrk="1" hangingPunct="1"/>
            <a:r>
              <a:rPr lang="tr-TR" altLang="tr-TR" sz="2000" b="1">
                <a:solidFill>
                  <a:srgbClr val="993300"/>
                </a:solidFill>
              </a:rPr>
              <a:t>TSUNAMİ: </a:t>
            </a:r>
            <a:r>
              <a:rPr lang="tr-TR" altLang="tr-TR" sz="2000" b="1"/>
              <a:t>Okyanuslarda</a:t>
            </a:r>
            <a:r>
              <a:rPr lang="tr-TR" altLang="tr-TR" sz="2000" b="1">
                <a:solidFill>
                  <a:srgbClr val="000000"/>
                </a:solidFill>
              </a:rPr>
              <a:t> depremle, volkanik olaylar sonucu oluşan dev dalgalara denir.</a:t>
            </a:r>
            <a:endParaRPr lang="tr-TR" altLang="tr-TR" sz="2000"/>
          </a:p>
          <a:p>
            <a:pPr algn="just"/>
            <a:r>
              <a:rPr lang="tr-TR" altLang="tr-TR" sz="600" b="1">
                <a:solidFill>
                  <a:srgbClr val="000000"/>
                </a:solidFill>
                <a:latin typeface="Verdana" panose="020B0604030504040204" pitchFamily="34" charset="0"/>
              </a:rPr>
              <a:t>  </a:t>
            </a:r>
          </a:p>
        </p:txBody>
      </p:sp>
      <p:pic>
        <p:nvPicPr>
          <p:cNvPr id="23555" name="Picture 5" descr="tsunami">
            <a:extLst>
              <a:ext uri="{FF2B5EF4-FFF2-40B4-BE49-F238E27FC236}">
                <a16:creationId xmlns:a16="http://schemas.microsoft.com/office/drawing/2014/main" id="{285CBFF3-CB0E-4621-8720-712CD2A12F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913" y="333375"/>
            <a:ext cx="5761037" cy="474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a:extLst>
              <a:ext uri="{FF2B5EF4-FFF2-40B4-BE49-F238E27FC236}">
                <a16:creationId xmlns:a16="http://schemas.microsoft.com/office/drawing/2014/main" id="{2D765064-EC7C-4D42-AF72-714A357D883C}"/>
              </a:ext>
            </a:extLst>
          </p:cNvPr>
          <p:cNvSpPr>
            <a:spLocks noChangeArrowheads="1"/>
          </p:cNvSpPr>
          <p:nvPr/>
        </p:nvSpPr>
        <p:spPr bwMode="auto">
          <a:xfrm>
            <a:off x="180975" y="612775"/>
            <a:ext cx="7704138" cy="344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omic Sans MS" panose="030F0702030302020204" pitchFamily="66" charset="0"/>
              </a:defRPr>
            </a:lvl1pPr>
            <a:lvl2pPr marL="742950" indent="-285750" eaLnBrk="0" hangingPunct="0">
              <a:defRPr>
                <a:solidFill>
                  <a:schemeClr val="tx1"/>
                </a:solidFill>
                <a:latin typeface="Comic Sans MS" panose="030F0702030302020204" pitchFamily="66" charset="0"/>
              </a:defRPr>
            </a:lvl2pPr>
            <a:lvl3pPr marL="1143000" indent="-228600" eaLnBrk="0" hangingPunct="0">
              <a:defRPr>
                <a:solidFill>
                  <a:schemeClr val="tx1"/>
                </a:solidFill>
                <a:latin typeface="Comic Sans MS" panose="030F0702030302020204" pitchFamily="66" charset="0"/>
              </a:defRPr>
            </a:lvl3pPr>
            <a:lvl4pPr marL="1600200" indent="-228600" eaLnBrk="0" hangingPunct="0">
              <a:defRPr>
                <a:solidFill>
                  <a:schemeClr val="tx1"/>
                </a:solidFill>
                <a:latin typeface="Comic Sans MS" panose="030F0702030302020204" pitchFamily="66" charset="0"/>
              </a:defRPr>
            </a:lvl4pPr>
            <a:lvl5pPr marL="2057400" indent="-228600" eaLnBrk="0" hangingPunct="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eaLnBrk="1" hangingPunct="1"/>
            <a:r>
              <a:rPr lang="tr-TR" altLang="tr-TR" sz="2000">
                <a:solidFill>
                  <a:srgbClr val="FF3300"/>
                </a:solidFill>
              </a:rPr>
              <a:t>DEPREMİN ŞİDDETİ:</a:t>
            </a:r>
          </a:p>
          <a:p>
            <a:pPr eaLnBrk="1" hangingPunct="1"/>
            <a:endParaRPr lang="tr-TR" altLang="tr-TR" sz="2000">
              <a:solidFill>
                <a:srgbClr val="FF3300"/>
              </a:solidFill>
            </a:endParaRPr>
          </a:p>
          <a:p>
            <a:pPr eaLnBrk="1" hangingPunct="1"/>
            <a:r>
              <a:rPr lang="tr-TR" altLang="tr-TR" sz="2000"/>
              <a:t>    a)Depremin şiddetine, </a:t>
            </a:r>
          </a:p>
          <a:p>
            <a:pPr eaLnBrk="1" hangingPunct="1"/>
            <a:r>
              <a:rPr lang="tr-TR" altLang="tr-TR" sz="2000"/>
              <a:t>    b)Kütlenin eski ya da yeni oluşuna, </a:t>
            </a:r>
          </a:p>
          <a:p>
            <a:pPr eaLnBrk="1" hangingPunct="1"/>
            <a:r>
              <a:rPr lang="tr-TR" altLang="tr-TR" sz="2000"/>
              <a:t>    c)Depremin süresine, </a:t>
            </a:r>
          </a:p>
          <a:p>
            <a:pPr eaLnBrk="1" hangingPunct="1"/>
            <a:r>
              <a:rPr lang="tr-TR" altLang="tr-TR" sz="2000"/>
              <a:t>    d)depremin odak merkezine,</a:t>
            </a:r>
          </a:p>
          <a:p>
            <a:pPr eaLnBrk="1" hangingPunct="1"/>
            <a:r>
              <a:rPr lang="tr-TR" altLang="tr-TR" sz="2000"/>
              <a:t>    e)Binaların yapı cinsine ve malzemesine </a:t>
            </a:r>
          </a:p>
          <a:p>
            <a:pPr eaLnBrk="1" hangingPunct="1"/>
            <a:endParaRPr lang="tr-TR" altLang="tr-TR" sz="2000"/>
          </a:p>
          <a:p>
            <a:pPr eaLnBrk="1" hangingPunct="1"/>
            <a:r>
              <a:rPr lang="tr-TR" altLang="tr-TR" sz="2000">
                <a:solidFill>
                  <a:srgbClr val="6666FF"/>
                </a:solidFill>
              </a:rPr>
              <a:t>NOT:</a:t>
            </a:r>
            <a:r>
              <a:rPr lang="tr-TR" altLang="tr-TR" sz="2000"/>
              <a:t> Deprem bölgeleri ile volkan kuşakları arasında paralellik vardır. Bu olanlar genç kıvrım kuşağına uyarlar. Bu olanlar yerkabuğunun hareketli olduğu yerlerdir.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a:extLst>
              <a:ext uri="{FF2B5EF4-FFF2-40B4-BE49-F238E27FC236}">
                <a16:creationId xmlns:a16="http://schemas.microsoft.com/office/drawing/2014/main" id="{F47FF9FA-C962-4E70-8232-54258EFB541E}"/>
              </a:ext>
            </a:extLst>
          </p:cNvPr>
          <p:cNvSpPr>
            <a:spLocks noChangeArrowheads="1"/>
          </p:cNvSpPr>
          <p:nvPr/>
        </p:nvSpPr>
        <p:spPr bwMode="auto">
          <a:xfrm>
            <a:off x="323850" y="684213"/>
            <a:ext cx="7272338" cy="527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tabLst>
                <a:tab pos="1143000" algn="l"/>
              </a:tabLst>
              <a:defRPr>
                <a:solidFill>
                  <a:schemeClr val="tx1"/>
                </a:solidFill>
                <a:latin typeface="Comic Sans MS" panose="030F0702030302020204" pitchFamily="66" charset="0"/>
              </a:defRPr>
            </a:lvl1pPr>
            <a:lvl2pPr marL="742950" indent="-285750" eaLnBrk="0" hangingPunct="0">
              <a:tabLst>
                <a:tab pos="1143000" algn="l"/>
              </a:tabLst>
              <a:defRPr>
                <a:solidFill>
                  <a:schemeClr val="tx1"/>
                </a:solidFill>
                <a:latin typeface="Comic Sans MS" panose="030F0702030302020204" pitchFamily="66" charset="0"/>
              </a:defRPr>
            </a:lvl2pPr>
            <a:lvl3pPr marL="1143000" indent="-228600" eaLnBrk="0" hangingPunct="0">
              <a:tabLst>
                <a:tab pos="1143000" algn="l"/>
              </a:tabLst>
              <a:defRPr>
                <a:solidFill>
                  <a:schemeClr val="tx1"/>
                </a:solidFill>
                <a:latin typeface="Comic Sans MS" panose="030F0702030302020204" pitchFamily="66" charset="0"/>
              </a:defRPr>
            </a:lvl3pPr>
            <a:lvl4pPr marL="1600200" indent="-228600" eaLnBrk="0" hangingPunct="0">
              <a:tabLst>
                <a:tab pos="1143000" algn="l"/>
              </a:tabLst>
              <a:defRPr>
                <a:solidFill>
                  <a:schemeClr val="tx1"/>
                </a:solidFill>
                <a:latin typeface="Comic Sans MS" panose="030F0702030302020204" pitchFamily="66" charset="0"/>
              </a:defRPr>
            </a:lvl4pPr>
            <a:lvl5pPr marL="2057400" indent="-228600" eaLnBrk="0" hangingPunct="0">
              <a:tabLst>
                <a:tab pos="1143000" algn="l"/>
              </a:tabLst>
              <a:defRPr>
                <a:solidFill>
                  <a:schemeClr val="tx1"/>
                </a:solidFill>
                <a:latin typeface="Comic Sans MS" panose="030F0702030302020204" pitchFamily="66" charset="0"/>
              </a:defRPr>
            </a:lvl5pPr>
            <a:lvl6pPr marL="2514600" indent="-228600" eaLnBrk="0" fontAlgn="base" hangingPunct="0">
              <a:spcBef>
                <a:spcPct val="0"/>
              </a:spcBef>
              <a:spcAft>
                <a:spcPct val="0"/>
              </a:spcAft>
              <a:tabLst>
                <a:tab pos="1143000" algn="l"/>
              </a:tabLst>
              <a:defRPr>
                <a:solidFill>
                  <a:schemeClr val="tx1"/>
                </a:solidFill>
                <a:latin typeface="Comic Sans MS" panose="030F0702030302020204" pitchFamily="66" charset="0"/>
              </a:defRPr>
            </a:lvl6pPr>
            <a:lvl7pPr marL="2971800" indent="-228600" eaLnBrk="0" fontAlgn="base" hangingPunct="0">
              <a:spcBef>
                <a:spcPct val="0"/>
              </a:spcBef>
              <a:spcAft>
                <a:spcPct val="0"/>
              </a:spcAft>
              <a:tabLst>
                <a:tab pos="1143000" algn="l"/>
              </a:tabLst>
              <a:defRPr>
                <a:solidFill>
                  <a:schemeClr val="tx1"/>
                </a:solidFill>
                <a:latin typeface="Comic Sans MS" panose="030F0702030302020204" pitchFamily="66" charset="0"/>
              </a:defRPr>
            </a:lvl7pPr>
            <a:lvl8pPr marL="3429000" indent="-228600" eaLnBrk="0" fontAlgn="base" hangingPunct="0">
              <a:spcBef>
                <a:spcPct val="0"/>
              </a:spcBef>
              <a:spcAft>
                <a:spcPct val="0"/>
              </a:spcAft>
              <a:tabLst>
                <a:tab pos="1143000" algn="l"/>
              </a:tabLst>
              <a:defRPr>
                <a:solidFill>
                  <a:schemeClr val="tx1"/>
                </a:solidFill>
                <a:latin typeface="Comic Sans MS" panose="030F0702030302020204" pitchFamily="66" charset="0"/>
              </a:defRPr>
            </a:lvl8pPr>
            <a:lvl9pPr marL="3886200" indent="-228600" eaLnBrk="0" fontAlgn="base" hangingPunct="0">
              <a:spcBef>
                <a:spcPct val="0"/>
              </a:spcBef>
              <a:spcAft>
                <a:spcPct val="0"/>
              </a:spcAft>
              <a:tabLst>
                <a:tab pos="1143000" algn="l"/>
              </a:tabLst>
              <a:defRPr>
                <a:solidFill>
                  <a:schemeClr val="tx1"/>
                </a:solidFill>
                <a:latin typeface="Comic Sans MS" panose="030F0702030302020204" pitchFamily="66" charset="0"/>
              </a:defRPr>
            </a:lvl9pPr>
          </a:lstStyle>
          <a:p>
            <a:pPr eaLnBrk="1" hangingPunct="1"/>
            <a:r>
              <a:rPr lang="tr-TR" altLang="tr-TR" sz="2000">
                <a:solidFill>
                  <a:srgbClr val="FF3300"/>
                </a:solidFill>
              </a:rPr>
              <a:t>YERYÜZÜNDEKİ DEPREM BÖLGELERİ:</a:t>
            </a:r>
          </a:p>
          <a:p>
            <a:pPr eaLnBrk="1" hangingPunct="1">
              <a:buFontTx/>
              <a:buChar char="•"/>
            </a:pPr>
            <a:r>
              <a:rPr lang="tr-TR" altLang="tr-TR" sz="2000"/>
              <a:t>Büyük okyanus ve çevresi</a:t>
            </a:r>
          </a:p>
          <a:p>
            <a:pPr eaLnBrk="1" hangingPunct="1">
              <a:buFontTx/>
              <a:buChar char="•"/>
            </a:pPr>
            <a:r>
              <a:rPr lang="tr-TR" altLang="tr-TR" sz="2000"/>
              <a:t>Antilerden başlayarak Akdeniz’den geçerek Türkiye’yi de içine alan ve Orta Asya’ya kadar uzanan şerit.</a:t>
            </a:r>
          </a:p>
          <a:p>
            <a:pPr eaLnBrk="1" hangingPunct="1"/>
            <a:r>
              <a:rPr lang="tr-TR" altLang="tr-TR" sz="2000">
                <a:solidFill>
                  <a:srgbClr val="6666FF"/>
                </a:solidFill>
              </a:rPr>
              <a:t>Dünyada depremden etkilenmeyen yerler</a:t>
            </a:r>
          </a:p>
          <a:p>
            <a:pPr eaLnBrk="1" hangingPunct="1"/>
            <a:r>
              <a:rPr lang="tr-TR" altLang="tr-TR" sz="2000"/>
              <a:t>Kanada kalkanı, Finlandiya, Rusya, Sibirya ve Büyük Sahra</a:t>
            </a:r>
          </a:p>
          <a:p>
            <a:pPr eaLnBrk="1" hangingPunct="1"/>
            <a:endParaRPr lang="tr-TR" altLang="tr-TR" sz="2000"/>
          </a:p>
          <a:p>
            <a:pPr eaLnBrk="1" hangingPunct="1"/>
            <a:endParaRPr lang="tr-TR" altLang="tr-TR" sz="2000"/>
          </a:p>
          <a:p>
            <a:pPr eaLnBrk="1" hangingPunct="1"/>
            <a:endParaRPr lang="tr-TR" altLang="tr-TR" sz="2000"/>
          </a:p>
          <a:p>
            <a:pPr eaLnBrk="1" hangingPunct="1"/>
            <a:endParaRPr lang="tr-TR" altLang="tr-TR" sz="2000">
              <a:solidFill>
                <a:srgbClr val="FF3300"/>
              </a:solidFill>
            </a:endParaRPr>
          </a:p>
          <a:p>
            <a:pPr eaLnBrk="1" hangingPunct="1"/>
            <a:r>
              <a:rPr lang="tr-TR" altLang="tr-TR" sz="2000">
                <a:solidFill>
                  <a:srgbClr val="FF3300"/>
                </a:solidFill>
              </a:rPr>
              <a:t>TÜRKİYEDEKİ DEPREMLER:</a:t>
            </a:r>
          </a:p>
          <a:p>
            <a:pPr eaLnBrk="1" hangingPunct="1"/>
            <a:r>
              <a:rPr lang="tr-TR" altLang="tr-TR" sz="2000"/>
              <a:t>Ülkemiz Akdeniz deprem kuşağında yer alır. Ülkemizin %60’ı faal deprem kuşağı üzerindedir. Depremler genelde kırık hatlarında yaygındır. </a:t>
            </a:r>
          </a:p>
          <a:p>
            <a:pPr eaLnBrk="1" hangingPunct="1"/>
            <a:r>
              <a:rPr lang="tr-TR" altLang="tr-TR" sz="2000">
                <a:solidFill>
                  <a:srgbClr val="6666FF"/>
                </a:solidFill>
              </a:rPr>
              <a:t>Depremden en az etkilenecek yerler:</a:t>
            </a:r>
            <a:r>
              <a:rPr lang="tr-TR" altLang="tr-TR" sz="2000"/>
              <a:t> Taşeli platosu, Konya Ovası, Mardin Eşiği, Karaman, Mersin, Ergene havzası ve Antalya çevresi.</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5" descr="deprem_harita">
            <a:extLst>
              <a:ext uri="{FF2B5EF4-FFF2-40B4-BE49-F238E27FC236}">
                <a16:creationId xmlns:a16="http://schemas.microsoft.com/office/drawing/2014/main" id="{C0023DB4-A66A-4D10-A429-F7826CF3B0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213" y="873125"/>
            <a:ext cx="7762875"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4">
            <a:extLst>
              <a:ext uri="{FF2B5EF4-FFF2-40B4-BE49-F238E27FC236}">
                <a16:creationId xmlns:a16="http://schemas.microsoft.com/office/drawing/2014/main" id="{DB2AD516-A035-4B65-83BA-2863F375C3EF}"/>
              </a:ext>
            </a:extLst>
          </p:cNvPr>
          <p:cNvSpPr txBox="1">
            <a:spLocks noChangeArrowheads="1"/>
          </p:cNvSpPr>
          <p:nvPr/>
        </p:nvSpPr>
        <p:spPr bwMode="auto">
          <a:xfrm>
            <a:off x="1042988" y="692150"/>
            <a:ext cx="489585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defRPr>
            </a:lvl1pPr>
            <a:lvl2pPr marL="742950" indent="-285750" eaLnBrk="0" hangingPunct="0">
              <a:defRPr>
                <a:solidFill>
                  <a:schemeClr val="tx1"/>
                </a:solidFill>
                <a:latin typeface="Comic Sans MS" panose="030F0702030302020204" pitchFamily="66" charset="0"/>
              </a:defRPr>
            </a:lvl2pPr>
            <a:lvl3pPr marL="1143000" indent="-228600" eaLnBrk="0" hangingPunct="0">
              <a:defRPr>
                <a:solidFill>
                  <a:schemeClr val="tx1"/>
                </a:solidFill>
                <a:latin typeface="Comic Sans MS" panose="030F0702030302020204" pitchFamily="66" charset="0"/>
              </a:defRPr>
            </a:lvl3pPr>
            <a:lvl4pPr marL="1600200" indent="-228600" eaLnBrk="0" hangingPunct="0">
              <a:defRPr>
                <a:solidFill>
                  <a:schemeClr val="tx1"/>
                </a:solidFill>
                <a:latin typeface="Comic Sans MS" panose="030F0702030302020204" pitchFamily="66" charset="0"/>
              </a:defRPr>
            </a:lvl4pPr>
            <a:lvl5pPr marL="2057400" indent="-228600" eaLnBrk="0" hangingPunct="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eaLnBrk="1" hangingPunct="1">
              <a:spcBef>
                <a:spcPct val="50000"/>
              </a:spcBef>
            </a:pPr>
            <a:r>
              <a:rPr lang="tr-TR" altLang="tr-TR" sz="2400">
                <a:solidFill>
                  <a:srgbClr val="FF3300"/>
                </a:solidFill>
              </a:rPr>
              <a:t>KAYNAKÇA</a:t>
            </a:r>
          </a:p>
          <a:p>
            <a:pPr eaLnBrk="1" hangingPunct="1">
              <a:spcBef>
                <a:spcPct val="50000"/>
              </a:spcBef>
              <a:buFontTx/>
              <a:buChar char="•"/>
            </a:pPr>
            <a:r>
              <a:rPr lang="tr-TR" altLang="tr-TR" sz="2400"/>
              <a:t> cografyam.net</a:t>
            </a:r>
          </a:p>
          <a:p>
            <a:pPr eaLnBrk="1" hangingPunct="1">
              <a:spcBef>
                <a:spcPct val="50000"/>
              </a:spcBef>
              <a:buFontTx/>
              <a:buChar char="•"/>
            </a:pPr>
            <a:r>
              <a:rPr lang="tr-TR" altLang="tr-TR" sz="2400"/>
              <a:t> </a:t>
            </a:r>
            <a:r>
              <a:rPr lang="tr-TR" altLang="tr-TR" sz="2400">
                <a:hlinkClick r:id="rId2"/>
              </a:rPr>
              <a:t>www.e-cografya.com</a:t>
            </a:r>
            <a:endParaRPr lang="tr-TR" altLang="tr-TR"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5">
            <a:extLst>
              <a:ext uri="{FF2B5EF4-FFF2-40B4-BE49-F238E27FC236}">
                <a16:creationId xmlns:a16="http://schemas.microsoft.com/office/drawing/2014/main" id="{CCA9A13F-949F-459D-8E1B-7F93B9009349}"/>
              </a:ext>
            </a:extLst>
          </p:cNvPr>
          <p:cNvSpPr txBox="1">
            <a:spLocks noChangeArrowheads="1"/>
          </p:cNvSpPr>
          <p:nvPr/>
        </p:nvSpPr>
        <p:spPr bwMode="auto">
          <a:xfrm>
            <a:off x="323850" y="620713"/>
            <a:ext cx="7200900" cy="222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defRPr>
            </a:lvl1pPr>
            <a:lvl2pPr marL="742950" indent="-285750" eaLnBrk="0" hangingPunct="0">
              <a:defRPr>
                <a:solidFill>
                  <a:schemeClr val="tx1"/>
                </a:solidFill>
                <a:latin typeface="Comic Sans MS" panose="030F0702030302020204" pitchFamily="66" charset="0"/>
              </a:defRPr>
            </a:lvl2pPr>
            <a:lvl3pPr marL="1143000" indent="-228600" eaLnBrk="0" hangingPunct="0">
              <a:defRPr>
                <a:solidFill>
                  <a:schemeClr val="tx1"/>
                </a:solidFill>
                <a:latin typeface="Comic Sans MS" panose="030F0702030302020204" pitchFamily="66" charset="0"/>
              </a:defRPr>
            </a:lvl3pPr>
            <a:lvl4pPr marL="1600200" indent="-228600" eaLnBrk="0" hangingPunct="0">
              <a:defRPr>
                <a:solidFill>
                  <a:schemeClr val="tx1"/>
                </a:solidFill>
                <a:latin typeface="Comic Sans MS" panose="030F0702030302020204" pitchFamily="66" charset="0"/>
              </a:defRPr>
            </a:lvl4pPr>
            <a:lvl5pPr marL="2057400" indent="-228600" eaLnBrk="0" hangingPunct="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eaLnBrk="1" hangingPunct="1"/>
            <a:r>
              <a:rPr lang="tr-TR" altLang="tr-TR" sz="2800"/>
              <a:t>Orojenez (Dağ Oluşumu)</a:t>
            </a:r>
          </a:p>
          <a:p>
            <a:pPr eaLnBrk="1" hangingPunct="1"/>
            <a:endParaRPr lang="tr-TR" altLang="tr-TR" sz="2800"/>
          </a:p>
          <a:p>
            <a:pPr eaLnBrk="1" hangingPunct="1"/>
            <a:r>
              <a:rPr lang="tr-TR" altLang="tr-TR" sz="2800"/>
              <a:t>Jeosenklinallerde biriken tortul tabakaların kıvrılma ve kırılma olayına </a:t>
            </a:r>
            <a:r>
              <a:rPr lang="tr-TR" altLang="tr-TR" sz="2800">
                <a:solidFill>
                  <a:srgbClr val="FF3300"/>
                </a:solidFill>
              </a:rPr>
              <a:t>dağ oluşumu</a:t>
            </a:r>
            <a:r>
              <a:rPr lang="tr-TR" altLang="tr-TR" sz="2800"/>
              <a:t> ya da </a:t>
            </a:r>
            <a:r>
              <a:rPr lang="tr-TR" altLang="tr-TR" sz="2800">
                <a:solidFill>
                  <a:srgbClr val="FF3300"/>
                </a:solidFill>
              </a:rPr>
              <a:t>orojenez</a:t>
            </a:r>
            <a:r>
              <a:rPr lang="tr-TR" altLang="tr-TR" sz="2800"/>
              <a:t> denir.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a:extLst>
              <a:ext uri="{FF2B5EF4-FFF2-40B4-BE49-F238E27FC236}">
                <a16:creationId xmlns:a16="http://schemas.microsoft.com/office/drawing/2014/main" id="{C27D1D77-811C-4FB9-B024-3E93FDDE9CDA}"/>
              </a:ext>
            </a:extLst>
          </p:cNvPr>
          <p:cNvSpPr>
            <a:spLocks noChangeArrowheads="1"/>
          </p:cNvSpPr>
          <p:nvPr/>
        </p:nvSpPr>
        <p:spPr bwMode="auto">
          <a:xfrm>
            <a:off x="179388" y="476250"/>
            <a:ext cx="7056437"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omic Sans MS" panose="030F0702030302020204" pitchFamily="66" charset="0"/>
              </a:defRPr>
            </a:lvl1pPr>
            <a:lvl2pPr marL="742950" indent="-285750" eaLnBrk="0" hangingPunct="0">
              <a:defRPr>
                <a:solidFill>
                  <a:schemeClr val="tx1"/>
                </a:solidFill>
                <a:latin typeface="Comic Sans MS" panose="030F0702030302020204" pitchFamily="66" charset="0"/>
              </a:defRPr>
            </a:lvl2pPr>
            <a:lvl3pPr marL="1143000" indent="-228600" eaLnBrk="0" hangingPunct="0">
              <a:defRPr>
                <a:solidFill>
                  <a:schemeClr val="tx1"/>
                </a:solidFill>
                <a:latin typeface="Comic Sans MS" panose="030F0702030302020204" pitchFamily="66" charset="0"/>
              </a:defRPr>
            </a:lvl3pPr>
            <a:lvl4pPr marL="1600200" indent="-228600" eaLnBrk="0" hangingPunct="0">
              <a:defRPr>
                <a:solidFill>
                  <a:schemeClr val="tx1"/>
                </a:solidFill>
                <a:latin typeface="Comic Sans MS" panose="030F0702030302020204" pitchFamily="66" charset="0"/>
              </a:defRPr>
            </a:lvl4pPr>
            <a:lvl5pPr marL="2057400" indent="-228600" eaLnBrk="0" hangingPunct="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eaLnBrk="1" hangingPunct="1"/>
            <a:r>
              <a:rPr lang="tr-TR" altLang="tr-TR" sz="2000">
                <a:solidFill>
                  <a:srgbClr val="FF3300"/>
                </a:solidFill>
              </a:rPr>
              <a:t>A)Kıvrılma</a:t>
            </a:r>
          </a:p>
          <a:p>
            <a:pPr eaLnBrk="1" hangingPunct="1"/>
            <a:endParaRPr lang="tr-TR" altLang="tr-TR" sz="2000">
              <a:solidFill>
                <a:srgbClr val="FF3300"/>
              </a:solidFill>
            </a:endParaRPr>
          </a:p>
          <a:p>
            <a:pPr eaLnBrk="1" hangingPunct="1"/>
            <a:r>
              <a:rPr lang="tr-TR" altLang="tr-TR" sz="2000"/>
              <a:t>Dış kuvvetler tarafından sürüklenen maddeler , okyanus , göl ,deniz gibi çukur alanlarda birikirler ve zamanla bunlar kalın tortullar meydana getirirler. Bu birikim alanlarına “Jeosenklinal”denir. </a:t>
            </a:r>
          </a:p>
        </p:txBody>
      </p:sp>
      <p:pic>
        <p:nvPicPr>
          <p:cNvPr id="6147" name="Picture 8" descr="cografya_galeri_54">
            <a:extLst>
              <a:ext uri="{FF2B5EF4-FFF2-40B4-BE49-F238E27FC236}">
                <a16:creationId xmlns:a16="http://schemas.microsoft.com/office/drawing/2014/main" id="{B196A8D8-F8CB-4F0E-BFB0-824DFB53B6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2708275"/>
            <a:ext cx="5448300" cy="330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a:extLst>
              <a:ext uri="{FF2B5EF4-FFF2-40B4-BE49-F238E27FC236}">
                <a16:creationId xmlns:a16="http://schemas.microsoft.com/office/drawing/2014/main" id="{FFE36533-B3D0-4F44-8100-19B2C98FF58C}"/>
              </a:ext>
            </a:extLst>
          </p:cNvPr>
          <p:cNvSpPr>
            <a:spLocks noChangeArrowheads="1"/>
          </p:cNvSpPr>
          <p:nvPr/>
        </p:nvSpPr>
        <p:spPr bwMode="auto">
          <a:xfrm>
            <a:off x="179388" y="333375"/>
            <a:ext cx="752475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omic Sans MS" panose="030F0702030302020204" pitchFamily="66" charset="0"/>
              </a:defRPr>
            </a:lvl1pPr>
            <a:lvl2pPr marL="742950" indent="-285750" eaLnBrk="0" hangingPunct="0">
              <a:defRPr>
                <a:solidFill>
                  <a:schemeClr val="tx1"/>
                </a:solidFill>
                <a:latin typeface="Comic Sans MS" panose="030F0702030302020204" pitchFamily="66" charset="0"/>
              </a:defRPr>
            </a:lvl2pPr>
            <a:lvl3pPr marL="1143000" indent="-228600" eaLnBrk="0" hangingPunct="0">
              <a:defRPr>
                <a:solidFill>
                  <a:schemeClr val="tx1"/>
                </a:solidFill>
                <a:latin typeface="Comic Sans MS" panose="030F0702030302020204" pitchFamily="66" charset="0"/>
              </a:defRPr>
            </a:lvl3pPr>
            <a:lvl4pPr marL="1600200" indent="-228600" eaLnBrk="0" hangingPunct="0">
              <a:defRPr>
                <a:solidFill>
                  <a:schemeClr val="tx1"/>
                </a:solidFill>
                <a:latin typeface="Comic Sans MS" panose="030F0702030302020204" pitchFamily="66" charset="0"/>
              </a:defRPr>
            </a:lvl4pPr>
            <a:lvl5pPr marL="2057400" indent="-228600" eaLnBrk="0" hangingPunct="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eaLnBrk="1" hangingPunct="1"/>
            <a:r>
              <a:rPr lang="tr-TR" altLang="tr-TR" sz="2000"/>
              <a:t>Jeosenklinalin dibinde birikmiş olan tortullar yan basınçlara uğrarlar. O zamana kadar deniz dibinde yatay bir şekilde bulunan bu tabakaların durumu bozulur. Eğer bu tabakalar fazla sert değil ise bir takım kıvrılmalar meydana getirerek yükselirler ve sıkışıp sertleşirler. Bu kıvrımların kubbemsi yerlerine yeni yüksekte kalan kısımlarına Antiklinal, alçakta kalan kısmına ise senklinal denir. </a:t>
            </a:r>
          </a:p>
        </p:txBody>
      </p:sp>
      <p:pic>
        <p:nvPicPr>
          <p:cNvPr id="7171" name="Picture 8" descr="antiklinal">
            <a:extLst>
              <a:ext uri="{FF2B5EF4-FFF2-40B4-BE49-F238E27FC236}">
                <a16:creationId xmlns:a16="http://schemas.microsoft.com/office/drawing/2014/main" id="{F5C6A923-3771-4A41-BEE6-1CA671E614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2781300"/>
            <a:ext cx="5364162" cy="238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9">
            <a:extLst>
              <a:ext uri="{FF2B5EF4-FFF2-40B4-BE49-F238E27FC236}">
                <a16:creationId xmlns:a16="http://schemas.microsoft.com/office/drawing/2014/main" id="{9A568BBF-5C82-4B31-865E-B599B7FD2B25}"/>
              </a:ext>
            </a:extLst>
          </p:cNvPr>
          <p:cNvSpPr>
            <a:spLocks noChangeArrowheads="1"/>
          </p:cNvSpPr>
          <p:nvPr/>
        </p:nvSpPr>
        <p:spPr bwMode="auto">
          <a:xfrm>
            <a:off x="179388" y="5486400"/>
            <a:ext cx="78851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omic Sans MS" panose="030F0702030302020204" pitchFamily="66" charset="0"/>
              </a:defRPr>
            </a:lvl1pPr>
            <a:lvl2pPr marL="742950" indent="-285750" eaLnBrk="0" hangingPunct="0">
              <a:defRPr>
                <a:solidFill>
                  <a:schemeClr val="tx1"/>
                </a:solidFill>
                <a:latin typeface="Comic Sans MS" panose="030F0702030302020204" pitchFamily="66" charset="0"/>
              </a:defRPr>
            </a:lvl2pPr>
            <a:lvl3pPr marL="1143000" indent="-228600" eaLnBrk="0" hangingPunct="0">
              <a:defRPr>
                <a:solidFill>
                  <a:schemeClr val="tx1"/>
                </a:solidFill>
                <a:latin typeface="Comic Sans MS" panose="030F0702030302020204" pitchFamily="66" charset="0"/>
              </a:defRPr>
            </a:lvl3pPr>
            <a:lvl4pPr marL="1600200" indent="-228600" eaLnBrk="0" hangingPunct="0">
              <a:defRPr>
                <a:solidFill>
                  <a:schemeClr val="tx1"/>
                </a:solidFill>
                <a:latin typeface="Comic Sans MS" panose="030F0702030302020204" pitchFamily="66" charset="0"/>
              </a:defRPr>
            </a:lvl4pPr>
            <a:lvl5pPr marL="2057400" indent="-228600" eaLnBrk="0" hangingPunct="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eaLnBrk="1" hangingPunct="1"/>
            <a:r>
              <a:rPr lang="tr-TR" altLang="tr-TR" sz="2000"/>
              <a:t>Kıvrılmalara örnek olarak Kuzey Anadolu Dağları ve Toroslar dağları verilebilir.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a:extLst>
              <a:ext uri="{FF2B5EF4-FFF2-40B4-BE49-F238E27FC236}">
                <a16:creationId xmlns:a16="http://schemas.microsoft.com/office/drawing/2014/main" id="{DA7739E1-EDE4-4B5B-A337-2B676345EC7B}"/>
              </a:ext>
            </a:extLst>
          </p:cNvPr>
          <p:cNvSpPr txBox="1">
            <a:spLocks noChangeArrowheads="1"/>
          </p:cNvSpPr>
          <p:nvPr/>
        </p:nvSpPr>
        <p:spPr bwMode="auto">
          <a:xfrm>
            <a:off x="395288" y="620713"/>
            <a:ext cx="691197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defRPr>
            </a:lvl1pPr>
            <a:lvl2pPr marL="742950" indent="-285750" eaLnBrk="0" hangingPunct="0">
              <a:defRPr>
                <a:solidFill>
                  <a:schemeClr val="tx1"/>
                </a:solidFill>
                <a:latin typeface="Comic Sans MS" panose="030F0702030302020204" pitchFamily="66" charset="0"/>
              </a:defRPr>
            </a:lvl2pPr>
            <a:lvl3pPr marL="1143000" indent="-228600" eaLnBrk="0" hangingPunct="0">
              <a:defRPr>
                <a:solidFill>
                  <a:schemeClr val="tx1"/>
                </a:solidFill>
                <a:latin typeface="Comic Sans MS" panose="030F0702030302020204" pitchFamily="66" charset="0"/>
              </a:defRPr>
            </a:lvl3pPr>
            <a:lvl4pPr marL="1600200" indent="-228600" eaLnBrk="0" hangingPunct="0">
              <a:defRPr>
                <a:solidFill>
                  <a:schemeClr val="tx1"/>
                </a:solidFill>
                <a:latin typeface="Comic Sans MS" panose="030F0702030302020204" pitchFamily="66" charset="0"/>
              </a:defRPr>
            </a:lvl4pPr>
            <a:lvl5pPr marL="2057400" indent="-228600" eaLnBrk="0" hangingPunct="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eaLnBrk="1" hangingPunct="1">
              <a:spcBef>
                <a:spcPct val="50000"/>
              </a:spcBef>
            </a:pPr>
            <a:r>
              <a:rPr lang="tr-TR" altLang="tr-TR" sz="2400"/>
              <a:t>Yerkabuğu hareketleri sırasında şiddetli yan basınç ve gerilme kuvvetleriyle blokların birbirine göre yer değiştirmesine </a:t>
            </a:r>
            <a:r>
              <a:rPr lang="tr-TR" altLang="tr-TR" sz="2400">
                <a:solidFill>
                  <a:srgbClr val="FF3300"/>
                </a:solidFill>
              </a:rPr>
              <a:t>fay</a:t>
            </a:r>
            <a:r>
              <a:rPr lang="tr-TR" altLang="tr-TR" sz="2400"/>
              <a:t> denir.</a:t>
            </a:r>
          </a:p>
        </p:txBody>
      </p:sp>
      <p:pic>
        <p:nvPicPr>
          <p:cNvPr id="8195" name="Picture 10" descr="cografya_galeri_53">
            <a:extLst>
              <a:ext uri="{FF2B5EF4-FFF2-40B4-BE49-F238E27FC236}">
                <a16:creationId xmlns:a16="http://schemas.microsoft.com/office/drawing/2014/main" id="{83725464-F172-42D7-ADA0-F18FA8C06E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975" y="2276475"/>
            <a:ext cx="2743200" cy="361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Text Box 11">
            <a:extLst>
              <a:ext uri="{FF2B5EF4-FFF2-40B4-BE49-F238E27FC236}">
                <a16:creationId xmlns:a16="http://schemas.microsoft.com/office/drawing/2014/main" id="{867C1D85-E51F-4805-9A57-D51BF380CC1C}"/>
              </a:ext>
            </a:extLst>
          </p:cNvPr>
          <p:cNvSpPr txBox="1">
            <a:spLocks noChangeArrowheads="1"/>
          </p:cNvSpPr>
          <p:nvPr/>
        </p:nvSpPr>
        <p:spPr bwMode="auto">
          <a:xfrm>
            <a:off x="539750" y="188913"/>
            <a:ext cx="40322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defRPr>
            </a:lvl1pPr>
            <a:lvl2pPr marL="742950" indent="-285750" eaLnBrk="0" hangingPunct="0">
              <a:defRPr>
                <a:solidFill>
                  <a:schemeClr val="tx1"/>
                </a:solidFill>
                <a:latin typeface="Comic Sans MS" panose="030F0702030302020204" pitchFamily="66" charset="0"/>
              </a:defRPr>
            </a:lvl2pPr>
            <a:lvl3pPr marL="1143000" indent="-228600" eaLnBrk="0" hangingPunct="0">
              <a:defRPr>
                <a:solidFill>
                  <a:schemeClr val="tx1"/>
                </a:solidFill>
                <a:latin typeface="Comic Sans MS" panose="030F0702030302020204" pitchFamily="66" charset="0"/>
              </a:defRPr>
            </a:lvl3pPr>
            <a:lvl4pPr marL="1600200" indent="-228600" eaLnBrk="0" hangingPunct="0">
              <a:defRPr>
                <a:solidFill>
                  <a:schemeClr val="tx1"/>
                </a:solidFill>
                <a:latin typeface="Comic Sans MS" panose="030F0702030302020204" pitchFamily="66" charset="0"/>
              </a:defRPr>
            </a:lvl4pPr>
            <a:lvl5pPr marL="2057400" indent="-228600" eaLnBrk="0" hangingPunct="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eaLnBrk="1" hangingPunct="1">
              <a:spcBef>
                <a:spcPct val="50000"/>
              </a:spcBef>
            </a:pPr>
            <a:r>
              <a:rPr lang="tr-TR" altLang="tr-TR" sz="2000">
                <a:solidFill>
                  <a:srgbClr val="FF3300"/>
                </a:solidFill>
              </a:rPr>
              <a:t>B) Kırılma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 descr="graben_horst">
            <a:extLst>
              <a:ext uri="{FF2B5EF4-FFF2-40B4-BE49-F238E27FC236}">
                <a16:creationId xmlns:a16="http://schemas.microsoft.com/office/drawing/2014/main" id="{864D16C6-A4A1-4218-9546-C14307D323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260350"/>
            <a:ext cx="6829425" cy="512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Text Box 6">
            <a:extLst>
              <a:ext uri="{FF2B5EF4-FFF2-40B4-BE49-F238E27FC236}">
                <a16:creationId xmlns:a16="http://schemas.microsoft.com/office/drawing/2014/main" id="{017D6646-5D0F-4C77-B3B0-4FBAE653D725}"/>
              </a:ext>
            </a:extLst>
          </p:cNvPr>
          <p:cNvSpPr txBox="1">
            <a:spLocks noChangeArrowheads="1"/>
          </p:cNvSpPr>
          <p:nvPr/>
        </p:nvSpPr>
        <p:spPr bwMode="auto">
          <a:xfrm>
            <a:off x="539750" y="5373688"/>
            <a:ext cx="6624638"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defRPr>
            </a:lvl1pPr>
            <a:lvl2pPr marL="742950" indent="-285750" eaLnBrk="0" hangingPunct="0">
              <a:defRPr>
                <a:solidFill>
                  <a:schemeClr val="tx1"/>
                </a:solidFill>
                <a:latin typeface="Comic Sans MS" panose="030F0702030302020204" pitchFamily="66" charset="0"/>
              </a:defRPr>
            </a:lvl2pPr>
            <a:lvl3pPr marL="1143000" indent="-228600" eaLnBrk="0" hangingPunct="0">
              <a:defRPr>
                <a:solidFill>
                  <a:schemeClr val="tx1"/>
                </a:solidFill>
                <a:latin typeface="Comic Sans MS" panose="030F0702030302020204" pitchFamily="66" charset="0"/>
              </a:defRPr>
            </a:lvl3pPr>
            <a:lvl4pPr marL="1600200" indent="-228600" eaLnBrk="0" hangingPunct="0">
              <a:defRPr>
                <a:solidFill>
                  <a:schemeClr val="tx1"/>
                </a:solidFill>
                <a:latin typeface="Comic Sans MS" panose="030F0702030302020204" pitchFamily="66" charset="0"/>
              </a:defRPr>
            </a:lvl4pPr>
            <a:lvl5pPr marL="2057400" indent="-228600" eaLnBrk="0" hangingPunct="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eaLnBrk="1" hangingPunct="1">
              <a:spcBef>
                <a:spcPct val="50000"/>
              </a:spcBef>
            </a:pPr>
            <a:r>
              <a:rPr lang="tr-TR" altLang="tr-TR" sz="2000"/>
              <a:t>Faylar boyunca yüksekte kalan parçalara </a:t>
            </a:r>
            <a:r>
              <a:rPr lang="tr-TR" altLang="tr-TR" sz="2000">
                <a:solidFill>
                  <a:srgbClr val="FF3300"/>
                </a:solidFill>
              </a:rPr>
              <a:t>horst</a:t>
            </a:r>
            <a:r>
              <a:rPr lang="tr-TR" altLang="tr-TR" sz="2000"/>
              <a:t> denir. Çöken kısımlara ise </a:t>
            </a:r>
            <a:r>
              <a:rPr lang="tr-TR" altLang="tr-TR" sz="2000">
                <a:solidFill>
                  <a:srgbClr val="FF3300"/>
                </a:solidFill>
              </a:rPr>
              <a:t>graben</a:t>
            </a:r>
            <a:r>
              <a:rPr lang="tr-TR" altLang="tr-TR" sz="2000"/>
              <a:t> denir. Horstlar kırık dağlarını, grabenler ise çöküntü hendeklerini oluşturur.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a:extLst>
              <a:ext uri="{FF2B5EF4-FFF2-40B4-BE49-F238E27FC236}">
                <a16:creationId xmlns:a16="http://schemas.microsoft.com/office/drawing/2014/main" id="{B45E55A1-F3FB-453B-8D02-3DB10C3CB903}"/>
              </a:ext>
            </a:extLst>
          </p:cNvPr>
          <p:cNvSpPr txBox="1">
            <a:spLocks noChangeArrowheads="1"/>
          </p:cNvSpPr>
          <p:nvPr/>
        </p:nvSpPr>
        <p:spPr bwMode="auto">
          <a:xfrm>
            <a:off x="755650" y="5302250"/>
            <a:ext cx="65532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defRPr>
            </a:lvl1pPr>
            <a:lvl2pPr marL="742950" indent="-285750" eaLnBrk="0" hangingPunct="0">
              <a:defRPr>
                <a:solidFill>
                  <a:schemeClr val="tx1"/>
                </a:solidFill>
                <a:latin typeface="Comic Sans MS" panose="030F0702030302020204" pitchFamily="66" charset="0"/>
              </a:defRPr>
            </a:lvl2pPr>
            <a:lvl3pPr marL="1143000" indent="-228600" eaLnBrk="0" hangingPunct="0">
              <a:defRPr>
                <a:solidFill>
                  <a:schemeClr val="tx1"/>
                </a:solidFill>
                <a:latin typeface="Comic Sans MS" panose="030F0702030302020204" pitchFamily="66" charset="0"/>
              </a:defRPr>
            </a:lvl3pPr>
            <a:lvl4pPr marL="1600200" indent="-228600" eaLnBrk="0" hangingPunct="0">
              <a:defRPr>
                <a:solidFill>
                  <a:schemeClr val="tx1"/>
                </a:solidFill>
                <a:latin typeface="Comic Sans MS" panose="030F0702030302020204" pitchFamily="66" charset="0"/>
              </a:defRPr>
            </a:lvl4pPr>
            <a:lvl5pPr marL="2057400" indent="-228600" eaLnBrk="0" hangingPunct="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eaLnBrk="1" hangingPunct="1">
              <a:spcBef>
                <a:spcPct val="50000"/>
              </a:spcBef>
            </a:pPr>
            <a:r>
              <a:rPr lang="tr-TR" altLang="tr-TR" sz="2000"/>
              <a:t>Ege Bölgesi’ndeki Aydın ve Bozdağlar birer horst iken, bunların arasındaki Küçük Menderes, Büyük Menderes ve Gediz ovaları birer grabendır.</a:t>
            </a:r>
          </a:p>
        </p:txBody>
      </p:sp>
      <p:pic>
        <p:nvPicPr>
          <p:cNvPr id="10243" name="Picture 6" descr="graben">
            <a:extLst>
              <a:ext uri="{FF2B5EF4-FFF2-40B4-BE49-F238E27FC236}">
                <a16:creationId xmlns:a16="http://schemas.microsoft.com/office/drawing/2014/main" id="{E0E50B94-A380-4F33-B4BD-A9B39357F0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088" y="144463"/>
            <a:ext cx="6121400" cy="501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a:extLst>
              <a:ext uri="{FF2B5EF4-FFF2-40B4-BE49-F238E27FC236}">
                <a16:creationId xmlns:a16="http://schemas.microsoft.com/office/drawing/2014/main" id="{CADF64BF-1856-4324-B887-021BC3516D6C}"/>
              </a:ext>
            </a:extLst>
          </p:cNvPr>
          <p:cNvSpPr>
            <a:spLocks noChangeArrowheads="1"/>
          </p:cNvSpPr>
          <p:nvPr/>
        </p:nvSpPr>
        <p:spPr bwMode="auto">
          <a:xfrm>
            <a:off x="0" y="333375"/>
            <a:ext cx="7345363"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omic Sans MS" panose="030F0702030302020204" pitchFamily="66" charset="0"/>
              </a:defRPr>
            </a:lvl1pPr>
            <a:lvl2pPr marL="742950" indent="-285750" eaLnBrk="0" hangingPunct="0">
              <a:defRPr>
                <a:solidFill>
                  <a:schemeClr val="tx1"/>
                </a:solidFill>
                <a:latin typeface="Comic Sans MS" panose="030F0702030302020204" pitchFamily="66" charset="0"/>
              </a:defRPr>
            </a:lvl2pPr>
            <a:lvl3pPr marL="1143000" indent="-228600" eaLnBrk="0" hangingPunct="0">
              <a:defRPr>
                <a:solidFill>
                  <a:schemeClr val="tx1"/>
                </a:solidFill>
                <a:latin typeface="Comic Sans MS" panose="030F0702030302020204" pitchFamily="66" charset="0"/>
              </a:defRPr>
            </a:lvl3pPr>
            <a:lvl4pPr marL="1600200" indent="-228600" eaLnBrk="0" hangingPunct="0">
              <a:defRPr>
                <a:solidFill>
                  <a:schemeClr val="tx1"/>
                </a:solidFill>
                <a:latin typeface="Comic Sans MS" panose="030F0702030302020204" pitchFamily="66" charset="0"/>
              </a:defRPr>
            </a:lvl4pPr>
            <a:lvl5pPr marL="2057400" indent="-228600" eaLnBrk="0" hangingPunct="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algn="just" eaLnBrk="1" hangingPunct="1"/>
            <a:r>
              <a:rPr lang="tr-TR" altLang="tr-TR" sz="2000">
                <a:solidFill>
                  <a:srgbClr val="993300"/>
                </a:solidFill>
              </a:rPr>
              <a:t>ÜLKEMİZDE ÜÇ TANE KIRIK FAY HATTI VARDIR.</a:t>
            </a:r>
            <a:endParaRPr lang="tr-TR" altLang="tr-TR" sz="2000"/>
          </a:p>
          <a:p>
            <a:pPr algn="just"/>
            <a:r>
              <a:rPr lang="tr-TR" altLang="tr-TR" sz="2000">
                <a:solidFill>
                  <a:srgbClr val="FF6600"/>
                </a:solidFill>
              </a:rPr>
              <a:t>K.AND FAY HATTI :</a:t>
            </a:r>
            <a:r>
              <a:rPr lang="tr-TR" altLang="tr-TR" sz="2000"/>
              <a:t>Ege’de Saros körfezinden başlar. Bolu , Erzurum Erzincan üzerinden İran’a kadar uzanır.</a:t>
            </a:r>
          </a:p>
          <a:p>
            <a:pPr algn="just"/>
            <a:r>
              <a:rPr lang="tr-TR" altLang="tr-TR" sz="2000">
                <a:solidFill>
                  <a:srgbClr val="FF6600"/>
                </a:solidFill>
              </a:rPr>
              <a:t>G.AND FAY HATTI :</a:t>
            </a:r>
            <a:r>
              <a:rPr lang="tr-TR" altLang="tr-TR" sz="2000"/>
              <a:t>K.Afrika’dan başlar , Hatay ve Erzincan‘a kadar uzanır.</a:t>
            </a:r>
          </a:p>
          <a:p>
            <a:pPr algn="just"/>
            <a:r>
              <a:rPr lang="tr-TR" altLang="tr-TR" sz="2000">
                <a:solidFill>
                  <a:srgbClr val="FF6600"/>
                </a:solidFill>
              </a:rPr>
              <a:t>B.AND FAY HATTI :</a:t>
            </a:r>
            <a:r>
              <a:rPr lang="tr-TR" altLang="tr-TR" sz="2000"/>
              <a:t>Ege’de kuzeyden güneye doğru olan horst ve graben hattını içine almaktadır.</a:t>
            </a:r>
          </a:p>
          <a:p>
            <a:pPr algn="just"/>
            <a:r>
              <a:rPr lang="tr-TR" altLang="tr-TR" sz="2000" b="1"/>
              <a:t>                                                                                                                                                                                             </a:t>
            </a:r>
          </a:p>
        </p:txBody>
      </p:sp>
      <p:pic>
        <p:nvPicPr>
          <p:cNvPr id="11267" name="Picture 5" descr="tr-faylar">
            <a:extLst>
              <a:ext uri="{FF2B5EF4-FFF2-40B4-BE49-F238E27FC236}">
                <a16:creationId xmlns:a16="http://schemas.microsoft.com/office/drawing/2014/main" id="{99C95351-1F17-403B-B7B0-A7B7C9F5E6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708275"/>
            <a:ext cx="7354888" cy="338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Kimono">
  <a:themeElements>
    <a:clrScheme name="Kimono 7">
      <a:dk1>
        <a:srgbClr val="2F1311"/>
      </a:dk1>
      <a:lt1>
        <a:srgbClr val="CFC7B5"/>
      </a:lt1>
      <a:dk2>
        <a:srgbClr val="853F35"/>
      </a:dk2>
      <a:lt2>
        <a:srgbClr val="8E7F5E"/>
      </a:lt2>
      <a:accent1>
        <a:srgbClr val="EBD2A5"/>
      </a:accent1>
      <a:accent2>
        <a:srgbClr val="A5C9A8"/>
      </a:accent2>
      <a:accent3>
        <a:srgbClr val="E4E0D7"/>
      </a:accent3>
      <a:accent4>
        <a:srgbClr val="270E0D"/>
      </a:accent4>
      <a:accent5>
        <a:srgbClr val="F3E5CF"/>
      </a:accent5>
      <a:accent6>
        <a:srgbClr val="95B698"/>
      </a:accent6>
      <a:hlink>
        <a:srgbClr val="C68510"/>
      </a:hlink>
      <a:folHlink>
        <a:srgbClr val="E5A871"/>
      </a:folHlink>
    </a:clrScheme>
    <a:fontScheme name="Kimono">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imono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Kimono 2">
        <a:dk1>
          <a:srgbClr val="000000"/>
        </a:dk1>
        <a:lt1>
          <a:srgbClr val="FFFFFF"/>
        </a:lt1>
        <a:dk2>
          <a:srgbClr val="000000"/>
        </a:dk2>
        <a:lt2>
          <a:srgbClr val="F7D47D"/>
        </a:lt2>
        <a:accent1>
          <a:srgbClr val="C19341"/>
        </a:accent1>
        <a:accent2>
          <a:srgbClr val="60A265"/>
        </a:accent2>
        <a:accent3>
          <a:srgbClr val="AAAAAA"/>
        </a:accent3>
        <a:accent4>
          <a:srgbClr val="DADADA"/>
        </a:accent4>
        <a:accent5>
          <a:srgbClr val="DDC8B0"/>
        </a:accent5>
        <a:accent6>
          <a:srgbClr val="56925B"/>
        </a:accent6>
        <a:hlink>
          <a:srgbClr val="EB9F17"/>
        </a:hlink>
        <a:folHlink>
          <a:srgbClr val="CF7625"/>
        </a:folHlink>
      </a:clrScheme>
      <a:clrMap bg1="dk2" tx1="lt1" bg2="dk1" tx2="lt2" accent1="accent1" accent2="accent2" accent3="accent3" accent4="accent4" accent5="accent5" accent6="accent6" hlink="hlink" folHlink="folHlink"/>
    </a:extraClrScheme>
    <a:extraClrScheme>
      <a:clrScheme name="Kimono 3">
        <a:dk1>
          <a:srgbClr val="00002E"/>
        </a:dk1>
        <a:lt1>
          <a:srgbClr val="FFFFFF"/>
        </a:lt1>
        <a:dk2>
          <a:srgbClr val="003399"/>
        </a:dk2>
        <a:lt2>
          <a:srgbClr val="F4BC40"/>
        </a:lt2>
        <a:accent1>
          <a:srgbClr val="9280CC"/>
        </a:accent1>
        <a:accent2>
          <a:srgbClr val="BD51A1"/>
        </a:accent2>
        <a:accent3>
          <a:srgbClr val="AAADCA"/>
        </a:accent3>
        <a:accent4>
          <a:srgbClr val="DADADA"/>
        </a:accent4>
        <a:accent5>
          <a:srgbClr val="C7C0E2"/>
        </a:accent5>
        <a:accent6>
          <a:srgbClr val="AB4991"/>
        </a:accent6>
        <a:hlink>
          <a:srgbClr val="CC66FF"/>
        </a:hlink>
        <a:folHlink>
          <a:srgbClr val="824F99"/>
        </a:folHlink>
      </a:clrScheme>
      <a:clrMap bg1="dk2" tx1="lt1" bg2="dk1" tx2="lt2" accent1="accent1" accent2="accent2" accent3="accent3" accent4="accent4" accent5="accent5" accent6="accent6" hlink="hlink" folHlink="folHlink"/>
    </a:extraClrScheme>
    <a:extraClrScheme>
      <a:clrScheme name="Kimono 4">
        <a:dk1>
          <a:srgbClr val="2F1311"/>
        </a:dk1>
        <a:lt1>
          <a:srgbClr val="7A8E9C"/>
        </a:lt1>
        <a:dk2>
          <a:srgbClr val="FDF4DF"/>
        </a:dk2>
        <a:lt2>
          <a:srgbClr val="3E4A52"/>
        </a:lt2>
        <a:accent1>
          <a:srgbClr val="81ABA0"/>
        </a:accent1>
        <a:accent2>
          <a:srgbClr val="CD817B"/>
        </a:accent2>
        <a:accent3>
          <a:srgbClr val="BEC6CB"/>
        </a:accent3>
        <a:accent4>
          <a:srgbClr val="270E0D"/>
        </a:accent4>
        <a:accent5>
          <a:srgbClr val="C1D2CD"/>
        </a:accent5>
        <a:accent6>
          <a:srgbClr val="BA746F"/>
        </a:accent6>
        <a:hlink>
          <a:srgbClr val="BEBC76"/>
        </a:hlink>
        <a:folHlink>
          <a:srgbClr val="668E69"/>
        </a:folHlink>
      </a:clrScheme>
      <a:clrMap bg1="lt1" tx1="dk1" bg2="lt2" tx2="dk2" accent1="accent1" accent2="accent2" accent3="accent3" accent4="accent4" accent5="accent5" accent6="accent6" hlink="hlink" folHlink="folHlink"/>
    </a:extraClrScheme>
    <a:extraClrScheme>
      <a:clrScheme name="Kimono 5">
        <a:dk1>
          <a:srgbClr val="2F1311"/>
        </a:dk1>
        <a:lt1>
          <a:srgbClr val="7A9C7C"/>
        </a:lt1>
        <a:dk2>
          <a:srgbClr val="FBEBC3"/>
        </a:dk2>
        <a:lt2>
          <a:srgbClr val="3C503D"/>
        </a:lt2>
        <a:accent1>
          <a:srgbClr val="D5B781"/>
        </a:accent1>
        <a:accent2>
          <a:srgbClr val="C16059"/>
        </a:accent2>
        <a:accent3>
          <a:srgbClr val="BECBBF"/>
        </a:accent3>
        <a:accent4>
          <a:srgbClr val="270E0D"/>
        </a:accent4>
        <a:accent5>
          <a:srgbClr val="E7D8C1"/>
        </a:accent5>
        <a:accent6>
          <a:srgbClr val="AF5650"/>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Kimono 6">
        <a:dk1>
          <a:srgbClr val="000000"/>
        </a:dk1>
        <a:lt1>
          <a:srgbClr val="D9EFE0"/>
        </a:lt1>
        <a:dk2>
          <a:srgbClr val="30605A"/>
        </a:dk2>
        <a:lt2>
          <a:srgbClr val="15331E"/>
        </a:lt2>
        <a:accent1>
          <a:srgbClr val="A4C6BA"/>
        </a:accent1>
        <a:accent2>
          <a:srgbClr val="558F7D"/>
        </a:accent2>
        <a:accent3>
          <a:srgbClr val="E9F6ED"/>
        </a:accent3>
        <a:accent4>
          <a:srgbClr val="000000"/>
        </a:accent4>
        <a:accent5>
          <a:srgbClr val="CFDFD9"/>
        </a:accent5>
        <a:accent6>
          <a:srgbClr val="4C8171"/>
        </a:accent6>
        <a:hlink>
          <a:srgbClr val="C1C177"/>
        </a:hlink>
        <a:folHlink>
          <a:srgbClr val="A08F5E"/>
        </a:folHlink>
      </a:clrScheme>
      <a:clrMap bg1="lt1" tx1="dk1" bg2="lt2" tx2="dk2" accent1="accent1" accent2="accent2" accent3="accent3" accent4="accent4" accent5="accent5" accent6="accent6" hlink="hlink" folHlink="folHlink"/>
    </a:extraClrScheme>
    <a:extraClrScheme>
      <a:clrScheme name="Kimono 7">
        <a:dk1>
          <a:srgbClr val="2F1311"/>
        </a:dk1>
        <a:lt1>
          <a:srgbClr val="CFC7B5"/>
        </a:lt1>
        <a:dk2>
          <a:srgbClr val="853F35"/>
        </a:dk2>
        <a:lt2>
          <a:srgbClr val="8E7F5E"/>
        </a:lt2>
        <a:accent1>
          <a:srgbClr val="EBD2A5"/>
        </a:accent1>
        <a:accent2>
          <a:srgbClr val="A5C9A8"/>
        </a:accent2>
        <a:accent3>
          <a:srgbClr val="E4E0D7"/>
        </a:accent3>
        <a:accent4>
          <a:srgbClr val="270E0D"/>
        </a:accent4>
        <a:accent5>
          <a:srgbClr val="F3E5CF"/>
        </a:accent5>
        <a:accent6>
          <a:srgbClr val="95B698"/>
        </a:accent6>
        <a:hlink>
          <a:srgbClr val="C68510"/>
        </a:hlink>
        <a:folHlink>
          <a:srgbClr val="E5A871"/>
        </a:folHlink>
      </a:clrScheme>
      <a:clrMap bg1="lt1" tx1="dk1" bg2="lt2" tx2="dk2" accent1="accent1" accent2="accent2" accent3="accent3" accent4="accent4" accent5="accent5" accent6="accent6" hlink="hlink" folHlink="folHlink"/>
    </a:extraClrScheme>
    <a:extraClrScheme>
      <a:clrScheme name="Kimono 8">
        <a:dk1>
          <a:srgbClr val="000000"/>
        </a:dk1>
        <a:lt1>
          <a:srgbClr val="F0EED8"/>
        </a:lt1>
        <a:dk2>
          <a:srgbClr val="666729"/>
        </a:dk2>
        <a:lt2>
          <a:srgbClr val="3F3B19"/>
        </a:lt2>
        <a:accent1>
          <a:srgbClr val="E9D47D"/>
        </a:accent1>
        <a:accent2>
          <a:srgbClr val="D4DD91"/>
        </a:accent2>
        <a:accent3>
          <a:srgbClr val="F6F5E9"/>
        </a:accent3>
        <a:accent4>
          <a:srgbClr val="000000"/>
        </a:accent4>
        <a:accent5>
          <a:srgbClr val="F2E6BF"/>
        </a:accent5>
        <a:accent6>
          <a:srgbClr val="C0C883"/>
        </a:accent6>
        <a:hlink>
          <a:srgbClr val="9D943F"/>
        </a:hlink>
        <a:folHlink>
          <a:srgbClr val="C9C177"/>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Kimono</Template>
  <TotalTime>260</TotalTime>
  <Words>948</Words>
  <Application>Microsoft Office PowerPoint</Application>
  <PresentationFormat>Ekran Gösterisi (4:3)</PresentationFormat>
  <Paragraphs>95</Paragraphs>
  <Slides>25</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25</vt:i4>
      </vt:variant>
    </vt:vector>
  </HeadingPairs>
  <TitlesOfParts>
    <vt:vector size="31" baseType="lpstr">
      <vt:lpstr>Comic Sans MS</vt:lpstr>
      <vt:lpstr>Arial</vt:lpstr>
      <vt:lpstr>Calibri</vt:lpstr>
      <vt:lpstr>Wingdings</vt:lpstr>
      <vt:lpstr>Verdana</vt:lpstr>
      <vt:lpstr>Kimono</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İç Kuvvetler</dc:title>
  <dc:creator>http://www.nedir.org</dc:creator>
  <cp:lastModifiedBy>mehmet genç</cp:lastModifiedBy>
  <cp:revision>5</cp:revision>
  <dcterms:created xsi:type="dcterms:W3CDTF">2008-03-02T10:13:01Z</dcterms:created>
  <dcterms:modified xsi:type="dcterms:W3CDTF">2018-11-16T08:58:25Z</dcterms:modified>
</cp:coreProperties>
</file>