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73" r:id="rId2"/>
    <p:sldId id="290" r:id="rId3"/>
    <p:sldId id="275" r:id="rId4"/>
    <p:sldId id="267" r:id="rId5"/>
    <p:sldId id="256" r:id="rId6"/>
    <p:sldId id="284" r:id="rId7"/>
    <p:sldId id="258" r:id="rId8"/>
    <p:sldId id="277" r:id="rId9"/>
    <p:sldId id="260" r:id="rId10"/>
    <p:sldId id="261" r:id="rId11"/>
    <p:sldId id="262" r:id="rId12"/>
    <p:sldId id="263" r:id="rId13"/>
    <p:sldId id="259" r:id="rId14"/>
    <p:sldId id="270" r:id="rId15"/>
    <p:sldId id="271" r:id="rId16"/>
    <p:sldId id="278" r:id="rId17"/>
    <p:sldId id="280" r:id="rId18"/>
    <p:sldId id="279" r:id="rId19"/>
    <p:sldId id="285" r:id="rId20"/>
    <p:sldId id="286" r:id="rId21"/>
    <p:sldId id="281" r:id="rId22"/>
    <p:sldId id="282" r:id="rId23"/>
    <p:sldId id="272" r:id="rId24"/>
    <p:sldId id="287" r:id="rId25"/>
    <p:sldId id="288" r:id="rId26"/>
    <p:sldId id="289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D07"/>
    <a:srgbClr val="165913"/>
    <a:srgbClr val="1B6917"/>
    <a:srgbClr val="008000"/>
    <a:srgbClr val="377D03"/>
    <a:srgbClr val="9933FF"/>
    <a:srgbClr val="00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15" autoAdjust="0"/>
    <p:restoredTop sz="91398" autoAdjust="0"/>
  </p:normalViewPr>
  <p:slideViewPr>
    <p:cSldViewPr>
      <p:cViewPr varScale="1">
        <p:scale>
          <a:sx n="82" d="100"/>
          <a:sy n="82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4F25A5-DBA1-4354-8BD4-B2E1C980F9D5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AA91C69-1ED2-4880-9A78-AD91AF08D907}">
      <dgm:prSet/>
      <dgm:spPr/>
      <dgm:t>
        <a:bodyPr/>
        <a:lstStyle/>
        <a:p>
          <a:pPr rtl="0"/>
          <a:r>
            <a:rPr lang="tr-TR" dirty="0"/>
            <a:t>Açı</a:t>
          </a:r>
        </a:p>
      </dgm:t>
    </dgm:pt>
    <dgm:pt modelId="{DC066289-19B6-4B19-83D3-C8BFBC532FAF}" type="parTrans" cxnId="{25669257-E09C-428C-A2E4-CF5153921E24}">
      <dgm:prSet/>
      <dgm:spPr/>
      <dgm:t>
        <a:bodyPr/>
        <a:lstStyle/>
        <a:p>
          <a:endParaRPr lang="tr-TR"/>
        </a:p>
      </dgm:t>
    </dgm:pt>
    <dgm:pt modelId="{ABA8F702-9850-4E3F-8E22-FE59827C8B83}" type="sibTrans" cxnId="{25669257-E09C-428C-A2E4-CF5153921E24}">
      <dgm:prSet/>
      <dgm:spPr/>
      <dgm:t>
        <a:bodyPr/>
        <a:lstStyle/>
        <a:p>
          <a:endParaRPr lang="tr-TR"/>
        </a:p>
      </dgm:t>
    </dgm:pt>
    <dgm:pt modelId="{D7652FC2-CC05-4FAA-84A3-22AE927D11E7}">
      <dgm:prSet/>
      <dgm:spPr/>
      <dgm:t>
        <a:bodyPr/>
        <a:lstStyle/>
        <a:p>
          <a:endParaRPr lang="tr-TR"/>
        </a:p>
      </dgm:t>
    </dgm:pt>
    <dgm:pt modelId="{88D83AA8-560B-42C3-96C7-6F9E2C081C17}" type="parTrans" cxnId="{79811570-8F98-4A91-9034-4E5AEB418A81}">
      <dgm:prSet/>
      <dgm:spPr/>
      <dgm:t>
        <a:bodyPr/>
        <a:lstStyle/>
        <a:p>
          <a:endParaRPr lang="tr-TR"/>
        </a:p>
      </dgm:t>
    </dgm:pt>
    <dgm:pt modelId="{6D6C17C0-F08B-4FF5-96EC-6F633E032281}" type="sibTrans" cxnId="{79811570-8F98-4A91-9034-4E5AEB418A81}">
      <dgm:prSet/>
      <dgm:spPr/>
      <dgm:t>
        <a:bodyPr/>
        <a:lstStyle/>
        <a:p>
          <a:endParaRPr lang="tr-TR"/>
        </a:p>
      </dgm:t>
    </dgm:pt>
    <dgm:pt modelId="{D452E904-4932-4FC6-B3FA-AE0139624CE1}">
      <dgm:prSet/>
      <dgm:spPr/>
      <dgm:t>
        <a:bodyPr/>
        <a:lstStyle/>
        <a:p>
          <a:endParaRPr lang="tr-TR"/>
        </a:p>
      </dgm:t>
    </dgm:pt>
    <dgm:pt modelId="{B8F1588A-B63F-41B1-8993-7671766C3C28}" type="parTrans" cxnId="{FC6B7CC7-7E56-409D-B00C-5EECE4C9EA8D}">
      <dgm:prSet/>
      <dgm:spPr/>
      <dgm:t>
        <a:bodyPr/>
        <a:lstStyle/>
        <a:p>
          <a:endParaRPr lang="tr-TR"/>
        </a:p>
      </dgm:t>
    </dgm:pt>
    <dgm:pt modelId="{D427FF29-1830-4B56-9A95-9C746730D33A}" type="sibTrans" cxnId="{FC6B7CC7-7E56-409D-B00C-5EECE4C9EA8D}">
      <dgm:prSet/>
      <dgm:spPr/>
      <dgm:t>
        <a:bodyPr/>
        <a:lstStyle/>
        <a:p>
          <a:endParaRPr lang="tr-TR"/>
        </a:p>
      </dgm:t>
    </dgm:pt>
    <dgm:pt modelId="{800681F0-0977-4B67-95FF-06E5B51A5269}">
      <dgm:prSet/>
      <dgm:spPr/>
      <dgm:t>
        <a:bodyPr/>
        <a:lstStyle/>
        <a:p>
          <a:pPr rtl="0"/>
          <a:r>
            <a:rPr lang="tr-TR" dirty="0"/>
            <a:t>Kenar</a:t>
          </a:r>
        </a:p>
      </dgm:t>
    </dgm:pt>
    <dgm:pt modelId="{F3056BC9-A276-43A8-9FF8-3D7114F79B1D}" type="parTrans" cxnId="{6EC1CB7D-9EBC-4606-A104-06A139C7A04D}">
      <dgm:prSet/>
      <dgm:spPr/>
      <dgm:t>
        <a:bodyPr/>
        <a:lstStyle/>
        <a:p>
          <a:endParaRPr lang="tr-TR"/>
        </a:p>
      </dgm:t>
    </dgm:pt>
    <dgm:pt modelId="{662A0C83-2ABF-45A7-B291-5C629B7E8FFB}" type="sibTrans" cxnId="{6EC1CB7D-9EBC-4606-A104-06A139C7A04D}">
      <dgm:prSet/>
      <dgm:spPr/>
      <dgm:t>
        <a:bodyPr/>
        <a:lstStyle/>
        <a:p>
          <a:endParaRPr lang="tr-TR"/>
        </a:p>
      </dgm:t>
    </dgm:pt>
    <dgm:pt modelId="{EBF0693B-3CBE-4670-B35E-F18D45949E43}">
      <dgm:prSet/>
      <dgm:spPr/>
      <dgm:t>
        <a:bodyPr/>
        <a:lstStyle/>
        <a:p>
          <a:pPr rtl="0"/>
          <a:endParaRPr lang="tr-TR" dirty="0"/>
        </a:p>
      </dgm:t>
    </dgm:pt>
    <dgm:pt modelId="{5CBA3589-3D4E-4B42-B73D-FDA1A7592053}" type="parTrans" cxnId="{4B498E2B-E10E-4982-B3E7-BFCAEB210DED}">
      <dgm:prSet/>
      <dgm:spPr/>
      <dgm:t>
        <a:bodyPr/>
        <a:lstStyle/>
        <a:p>
          <a:endParaRPr lang="tr-TR"/>
        </a:p>
      </dgm:t>
    </dgm:pt>
    <dgm:pt modelId="{8B69D755-9C37-4F59-B41F-BA56AB6E0B85}" type="sibTrans" cxnId="{4B498E2B-E10E-4982-B3E7-BFCAEB210DED}">
      <dgm:prSet/>
      <dgm:spPr/>
      <dgm:t>
        <a:bodyPr/>
        <a:lstStyle/>
        <a:p>
          <a:endParaRPr lang="tr-TR"/>
        </a:p>
      </dgm:t>
    </dgm:pt>
    <dgm:pt modelId="{A36B10D4-04E9-49C7-A9F5-9FCF1E1C7441}" type="pres">
      <dgm:prSet presAssocID="{074F25A5-DBA1-4354-8BD4-B2E1C980F9D5}" presName="compositeShape" presStyleCnt="0">
        <dgm:presLayoutVars>
          <dgm:chMax val="2"/>
          <dgm:dir/>
          <dgm:resizeHandles val="exact"/>
        </dgm:presLayoutVars>
      </dgm:prSet>
      <dgm:spPr/>
    </dgm:pt>
    <dgm:pt modelId="{46413210-4B62-46B7-BAD7-B03C4A578884}" type="pres">
      <dgm:prSet presAssocID="{074F25A5-DBA1-4354-8BD4-B2E1C980F9D5}" presName="ribbon" presStyleLbl="node1" presStyleIdx="0" presStyleCnt="1"/>
      <dgm:spPr/>
    </dgm:pt>
    <dgm:pt modelId="{637433A7-1087-4032-A7E8-13914FB132B2}" type="pres">
      <dgm:prSet presAssocID="{074F25A5-DBA1-4354-8BD4-B2E1C980F9D5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3EA988C3-E9AC-44E9-9476-98B423FAE161}" type="pres">
      <dgm:prSet presAssocID="{074F25A5-DBA1-4354-8BD4-B2E1C980F9D5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B498E2B-E10E-4982-B3E7-BFCAEB210DED}" srcId="{074F25A5-DBA1-4354-8BD4-B2E1C980F9D5}" destId="{EBF0693B-3CBE-4670-B35E-F18D45949E43}" srcOrd="2" destOrd="0" parTransId="{5CBA3589-3D4E-4B42-B73D-FDA1A7592053}" sibTransId="{8B69D755-9C37-4F59-B41F-BA56AB6E0B85}"/>
    <dgm:cxn modelId="{79811570-8F98-4A91-9034-4E5AEB418A81}" srcId="{074F25A5-DBA1-4354-8BD4-B2E1C980F9D5}" destId="{D7652FC2-CC05-4FAA-84A3-22AE927D11E7}" srcOrd="3" destOrd="0" parTransId="{88D83AA8-560B-42C3-96C7-6F9E2C081C17}" sibTransId="{6D6C17C0-F08B-4FF5-96EC-6F633E032281}"/>
    <dgm:cxn modelId="{25669257-E09C-428C-A2E4-CF5153921E24}" srcId="{074F25A5-DBA1-4354-8BD4-B2E1C980F9D5}" destId="{EAA91C69-1ED2-4880-9A78-AD91AF08D907}" srcOrd="0" destOrd="0" parTransId="{DC066289-19B6-4B19-83D3-C8BFBC532FAF}" sibTransId="{ABA8F702-9850-4E3F-8E22-FE59827C8B83}"/>
    <dgm:cxn modelId="{6EC1CB7D-9EBC-4606-A104-06A139C7A04D}" srcId="{074F25A5-DBA1-4354-8BD4-B2E1C980F9D5}" destId="{800681F0-0977-4B67-95FF-06E5B51A5269}" srcOrd="1" destOrd="0" parTransId="{F3056BC9-A276-43A8-9FF8-3D7114F79B1D}" sibTransId="{662A0C83-2ABF-45A7-B291-5C629B7E8FFB}"/>
    <dgm:cxn modelId="{75DB6F88-5C6E-4B9D-A1B1-0646DDF29ABF}" type="presOf" srcId="{074F25A5-DBA1-4354-8BD4-B2E1C980F9D5}" destId="{A36B10D4-04E9-49C7-A9F5-9FCF1E1C7441}" srcOrd="0" destOrd="0" presId="urn:microsoft.com/office/officeart/2005/8/layout/arrow6"/>
    <dgm:cxn modelId="{75EF8D97-7F96-44D4-8153-9AF66AB693F1}" type="presOf" srcId="{800681F0-0977-4B67-95FF-06E5B51A5269}" destId="{3EA988C3-E9AC-44E9-9476-98B423FAE161}" srcOrd="0" destOrd="0" presId="urn:microsoft.com/office/officeart/2005/8/layout/arrow6"/>
    <dgm:cxn modelId="{742059AE-CE7E-4F7A-A0A9-229367F686FD}" type="presOf" srcId="{EAA91C69-1ED2-4880-9A78-AD91AF08D907}" destId="{637433A7-1087-4032-A7E8-13914FB132B2}" srcOrd="0" destOrd="0" presId="urn:microsoft.com/office/officeart/2005/8/layout/arrow6"/>
    <dgm:cxn modelId="{FC6B7CC7-7E56-409D-B00C-5EECE4C9EA8D}" srcId="{074F25A5-DBA1-4354-8BD4-B2E1C980F9D5}" destId="{D452E904-4932-4FC6-B3FA-AE0139624CE1}" srcOrd="4" destOrd="0" parTransId="{B8F1588A-B63F-41B1-8993-7671766C3C28}" sibTransId="{D427FF29-1830-4B56-9A95-9C746730D33A}"/>
    <dgm:cxn modelId="{66BE8519-92E8-43F3-B415-C5EC423E2953}" type="presParOf" srcId="{A36B10D4-04E9-49C7-A9F5-9FCF1E1C7441}" destId="{46413210-4B62-46B7-BAD7-B03C4A578884}" srcOrd="0" destOrd="0" presId="urn:microsoft.com/office/officeart/2005/8/layout/arrow6"/>
    <dgm:cxn modelId="{F434F799-563D-482B-B0F3-16A6A119FBE4}" type="presParOf" srcId="{A36B10D4-04E9-49C7-A9F5-9FCF1E1C7441}" destId="{637433A7-1087-4032-A7E8-13914FB132B2}" srcOrd="1" destOrd="0" presId="urn:microsoft.com/office/officeart/2005/8/layout/arrow6"/>
    <dgm:cxn modelId="{FF23A2C7-DDAB-4AD3-B933-56C3100CD1DB}" type="presParOf" srcId="{A36B10D4-04E9-49C7-A9F5-9FCF1E1C7441}" destId="{3EA988C3-E9AC-44E9-9476-98B423FAE16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13210-4B62-46B7-BAD7-B03C4A578884}">
      <dsp:nvSpPr>
        <dsp:cNvPr id="0" name=""/>
        <dsp:cNvSpPr/>
      </dsp:nvSpPr>
      <dsp:spPr>
        <a:xfrm>
          <a:off x="0" y="569599"/>
          <a:ext cx="6333024" cy="253320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433A7-1087-4032-A7E8-13914FB132B2}">
      <dsp:nvSpPr>
        <dsp:cNvPr id="0" name=""/>
        <dsp:cNvSpPr/>
      </dsp:nvSpPr>
      <dsp:spPr>
        <a:xfrm>
          <a:off x="759962" y="1012910"/>
          <a:ext cx="2089897" cy="124127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6248" rIns="0" bIns="220980" numCol="1" spcCol="1270" anchor="ctr" anchorCtr="0">
          <a:noAutofit/>
        </a:bodyPr>
        <a:lstStyle/>
        <a:p>
          <a:pPr marL="0" lvl="0" indent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800" kern="1200" dirty="0"/>
            <a:t>Açı</a:t>
          </a:r>
        </a:p>
      </dsp:txBody>
      <dsp:txXfrm>
        <a:off x="759962" y="1012910"/>
        <a:ext cx="2089897" cy="1241272"/>
      </dsp:txXfrm>
    </dsp:sp>
    <dsp:sp modelId="{3EA988C3-E9AC-44E9-9476-98B423FAE161}">
      <dsp:nvSpPr>
        <dsp:cNvPr id="0" name=""/>
        <dsp:cNvSpPr/>
      </dsp:nvSpPr>
      <dsp:spPr>
        <a:xfrm>
          <a:off x="3166512" y="1418224"/>
          <a:ext cx="2469879" cy="1241272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6248" rIns="0" bIns="220980" numCol="1" spcCol="1270" anchor="ctr" anchorCtr="0">
          <a:noAutofit/>
        </a:bodyPr>
        <a:lstStyle/>
        <a:p>
          <a:pPr marL="0" lvl="0" indent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800" kern="1200" dirty="0"/>
            <a:t>Kenar</a:t>
          </a:r>
        </a:p>
      </dsp:txBody>
      <dsp:txXfrm>
        <a:off x="3166512" y="1418224"/>
        <a:ext cx="2469879" cy="1241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79EA9-3E97-4FE5-B397-A6EE7DB41076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3F76D-3B9B-45DA-9C73-49E83CDC77D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983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3F76D-3B9B-45DA-9C73-49E83CDC77DA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85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Resim eklemek için simgeyi tıklatın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7DA51A5-31E2-4B75-81D8-8EF79C53E9A5}" type="datetimeFigureOut">
              <a:rPr lang="tr-TR" smtClean="0"/>
              <a:pPr/>
              <a:t>23.10.2018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9C1E4D0-491D-4ED7-99B3-D1B35EB31A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9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9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0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0.wav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0.wav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 12"/>
          <p:cNvGrpSpPr/>
          <p:nvPr/>
        </p:nvGrpSpPr>
        <p:grpSpPr>
          <a:xfrm>
            <a:off x="887787" y="341351"/>
            <a:ext cx="6996582" cy="5756107"/>
            <a:chOff x="1674811" y="374974"/>
            <a:chExt cx="7469187" cy="5878513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1674811" y="374974"/>
              <a:ext cx="7469187" cy="5878513"/>
            </a:xfrm>
            <a:custGeom>
              <a:avLst/>
              <a:gdLst>
                <a:gd name="T0" fmla="*/ 2147483647 w 4705"/>
                <a:gd name="T1" fmla="*/ 2147483647 h 3703"/>
                <a:gd name="T2" fmla="*/ 2147483647 w 4705"/>
                <a:gd name="T3" fmla="*/ 2147483647 h 3703"/>
                <a:gd name="T4" fmla="*/ 2147483647 w 4705"/>
                <a:gd name="T5" fmla="*/ 2147483647 h 3703"/>
                <a:gd name="T6" fmla="*/ 2147483647 w 4705"/>
                <a:gd name="T7" fmla="*/ 2147483647 h 3703"/>
                <a:gd name="T8" fmla="*/ 2147483647 w 4705"/>
                <a:gd name="T9" fmla="*/ 2147483647 h 3703"/>
                <a:gd name="T10" fmla="*/ 2147483647 w 4705"/>
                <a:gd name="T11" fmla="*/ 2147483647 h 3703"/>
                <a:gd name="T12" fmla="*/ 2147483647 w 4705"/>
                <a:gd name="T13" fmla="*/ 2147483647 h 3703"/>
                <a:gd name="T14" fmla="*/ 2147483647 w 4705"/>
                <a:gd name="T15" fmla="*/ 2147483647 h 3703"/>
                <a:gd name="T16" fmla="*/ 2147483647 w 4705"/>
                <a:gd name="T17" fmla="*/ 2147483647 h 3703"/>
                <a:gd name="T18" fmla="*/ 2147483647 w 4705"/>
                <a:gd name="T19" fmla="*/ 2147483647 h 3703"/>
                <a:gd name="T20" fmla="*/ 2147483647 w 4705"/>
                <a:gd name="T21" fmla="*/ 2147483647 h 3703"/>
                <a:gd name="T22" fmla="*/ 2147483647 w 4705"/>
                <a:gd name="T23" fmla="*/ 2147483647 h 3703"/>
                <a:gd name="T24" fmla="*/ 2147483647 w 4705"/>
                <a:gd name="T25" fmla="*/ 2147483647 h 3703"/>
                <a:gd name="T26" fmla="*/ 2147483647 w 4705"/>
                <a:gd name="T27" fmla="*/ 2147483647 h 3703"/>
                <a:gd name="T28" fmla="*/ 2147483647 w 4705"/>
                <a:gd name="T29" fmla="*/ 2147483647 h 3703"/>
                <a:gd name="T30" fmla="*/ 2147483647 w 4705"/>
                <a:gd name="T31" fmla="*/ 2147483647 h 3703"/>
                <a:gd name="T32" fmla="*/ 2147483647 w 4705"/>
                <a:gd name="T33" fmla="*/ 2147483647 h 3703"/>
                <a:gd name="T34" fmla="*/ 2147483647 w 4705"/>
                <a:gd name="T35" fmla="*/ 2147483647 h 3703"/>
                <a:gd name="T36" fmla="*/ 2147483647 w 4705"/>
                <a:gd name="T37" fmla="*/ 2147483647 h 3703"/>
                <a:gd name="T38" fmla="*/ 2147483647 w 4705"/>
                <a:gd name="T39" fmla="*/ 2147483647 h 3703"/>
                <a:gd name="T40" fmla="*/ 2147483647 w 4705"/>
                <a:gd name="T41" fmla="*/ 2147483647 h 3703"/>
                <a:gd name="T42" fmla="*/ 2147483647 w 4705"/>
                <a:gd name="T43" fmla="*/ 2147483647 h 3703"/>
                <a:gd name="T44" fmla="*/ 2147483647 w 4705"/>
                <a:gd name="T45" fmla="*/ 2147483647 h 3703"/>
                <a:gd name="T46" fmla="*/ 2147483647 w 4705"/>
                <a:gd name="T47" fmla="*/ 2147483647 h 3703"/>
                <a:gd name="T48" fmla="*/ 2147483647 w 4705"/>
                <a:gd name="T49" fmla="*/ 2147483647 h 3703"/>
                <a:gd name="T50" fmla="*/ 2147483647 w 4705"/>
                <a:gd name="T51" fmla="*/ 2147483647 h 3703"/>
                <a:gd name="T52" fmla="*/ 2147483647 w 4705"/>
                <a:gd name="T53" fmla="*/ 2147483647 h 3703"/>
                <a:gd name="T54" fmla="*/ 2147483647 w 4705"/>
                <a:gd name="T55" fmla="*/ 2147483647 h 3703"/>
                <a:gd name="T56" fmla="*/ 2147483647 w 4705"/>
                <a:gd name="T57" fmla="*/ 2147483647 h 3703"/>
                <a:gd name="T58" fmla="*/ 2147483647 w 4705"/>
                <a:gd name="T59" fmla="*/ 2147483647 h 3703"/>
                <a:gd name="T60" fmla="*/ 2147483647 w 4705"/>
                <a:gd name="T61" fmla="*/ 2147483647 h 3703"/>
                <a:gd name="T62" fmla="*/ 2147483647 w 4705"/>
                <a:gd name="T63" fmla="*/ 2147483647 h 3703"/>
                <a:gd name="T64" fmla="*/ 2147483647 w 4705"/>
                <a:gd name="T65" fmla="*/ 2147483647 h 3703"/>
                <a:gd name="T66" fmla="*/ 2147483647 w 4705"/>
                <a:gd name="T67" fmla="*/ 2147483647 h 3703"/>
                <a:gd name="T68" fmla="*/ 2147483647 w 4705"/>
                <a:gd name="T69" fmla="*/ 2147483647 h 3703"/>
                <a:gd name="T70" fmla="*/ 2147483647 w 4705"/>
                <a:gd name="T71" fmla="*/ 2147483647 h 3703"/>
                <a:gd name="T72" fmla="*/ 2147483647 w 4705"/>
                <a:gd name="T73" fmla="*/ 2147483647 h 3703"/>
                <a:gd name="T74" fmla="*/ 2147483647 w 4705"/>
                <a:gd name="T75" fmla="*/ 2147483647 h 3703"/>
                <a:gd name="T76" fmla="*/ 2147483647 w 4705"/>
                <a:gd name="T77" fmla="*/ 2147483647 h 3703"/>
                <a:gd name="T78" fmla="*/ 2147483647 w 4705"/>
                <a:gd name="T79" fmla="*/ 2147483647 h 3703"/>
                <a:gd name="T80" fmla="*/ 2147483647 w 4705"/>
                <a:gd name="T81" fmla="*/ 2147483647 h 3703"/>
                <a:gd name="T82" fmla="*/ 2147483647 w 4705"/>
                <a:gd name="T83" fmla="*/ 2147483647 h 3703"/>
                <a:gd name="T84" fmla="*/ 2147483647 w 4705"/>
                <a:gd name="T85" fmla="*/ 0 h 3703"/>
                <a:gd name="T86" fmla="*/ 2147483647 w 4705"/>
                <a:gd name="T87" fmla="*/ 2147483647 h 3703"/>
                <a:gd name="T88" fmla="*/ 2147483647 w 4705"/>
                <a:gd name="T89" fmla="*/ 2147483647 h 3703"/>
                <a:gd name="T90" fmla="*/ 2147483647 w 4705"/>
                <a:gd name="T91" fmla="*/ 2147483647 h 3703"/>
                <a:gd name="T92" fmla="*/ 2147483647 w 4705"/>
                <a:gd name="T93" fmla="*/ 2147483647 h 3703"/>
                <a:gd name="T94" fmla="*/ 2147483647 w 4705"/>
                <a:gd name="T95" fmla="*/ 2147483647 h 3703"/>
                <a:gd name="T96" fmla="*/ 2147483647 w 4705"/>
                <a:gd name="T97" fmla="*/ 2147483647 h 3703"/>
                <a:gd name="T98" fmla="*/ 2147483647 w 4705"/>
                <a:gd name="T99" fmla="*/ 2147483647 h 3703"/>
                <a:gd name="T100" fmla="*/ 2147483647 w 4705"/>
                <a:gd name="T101" fmla="*/ 2147483647 h 3703"/>
                <a:gd name="T102" fmla="*/ 2147483647 w 4705"/>
                <a:gd name="T103" fmla="*/ 2147483647 h 3703"/>
                <a:gd name="T104" fmla="*/ 2147483647 w 4705"/>
                <a:gd name="T105" fmla="*/ 2147483647 h 3703"/>
                <a:gd name="T106" fmla="*/ 2147483647 w 4705"/>
                <a:gd name="T107" fmla="*/ 2147483647 h 3703"/>
                <a:gd name="T108" fmla="*/ 2147483647 w 4705"/>
                <a:gd name="T109" fmla="*/ 2147483647 h 3703"/>
                <a:gd name="T110" fmla="*/ 2147483647 w 4705"/>
                <a:gd name="T111" fmla="*/ 2147483647 h 3703"/>
                <a:gd name="T112" fmla="*/ 2147483647 w 4705"/>
                <a:gd name="T113" fmla="*/ 2147483647 h 3703"/>
                <a:gd name="T114" fmla="*/ 2147483647 w 4705"/>
                <a:gd name="T115" fmla="*/ 2147483647 h 3703"/>
                <a:gd name="T116" fmla="*/ 2147483647 w 4705"/>
                <a:gd name="T117" fmla="*/ 2147483647 h 370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705"/>
                <a:gd name="T178" fmla="*/ 0 h 3703"/>
                <a:gd name="T179" fmla="*/ 4705 w 4705"/>
                <a:gd name="T180" fmla="*/ 3703 h 370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705" h="3703">
                  <a:moveTo>
                    <a:pt x="600" y="2903"/>
                  </a:moveTo>
                  <a:lnTo>
                    <a:pt x="594" y="2903"/>
                  </a:lnTo>
                  <a:lnTo>
                    <a:pt x="576" y="2903"/>
                  </a:lnTo>
                  <a:lnTo>
                    <a:pt x="551" y="2903"/>
                  </a:lnTo>
                  <a:lnTo>
                    <a:pt x="519" y="2903"/>
                  </a:lnTo>
                  <a:lnTo>
                    <a:pt x="486" y="2903"/>
                  </a:lnTo>
                  <a:lnTo>
                    <a:pt x="453" y="2903"/>
                  </a:lnTo>
                  <a:lnTo>
                    <a:pt x="421" y="2903"/>
                  </a:lnTo>
                  <a:lnTo>
                    <a:pt x="395" y="2903"/>
                  </a:lnTo>
                  <a:lnTo>
                    <a:pt x="383" y="2903"/>
                  </a:lnTo>
                  <a:lnTo>
                    <a:pt x="370" y="2905"/>
                  </a:lnTo>
                  <a:lnTo>
                    <a:pt x="354" y="2908"/>
                  </a:lnTo>
                  <a:lnTo>
                    <a:pt x="338" y="2911"/>
                  </a:lnTo>
                  <a:lnTo>
                    <a:pt x="321" y="2916"/>
                  </a:lnTo>
                  <a:lnTo>
                    <a:pt x="303" y="2922"/>
                  </a:lnTo>
                  <a:lnTo>
                    <a:pt x="284" y="2930"/>
                  </a:lnTo>
                  <a:lnTo>
                    <a:pt x="265" y="2938"/>
                  </a:lnTo>
                  <a:lnTo>
                    <a:pt x="246" y="2949"/>
                  </a:lnTo>
                  <a:lnTo>
                    <a:pt x="227" y="2962"/>
                  </a:lnTo>
                  <a:lnTo>
                    <a:pt x="208" y="2976"/>
                  </a:lnTo>
                  <a:lnTo>
                    <a:pt x="189" y="2992"/>
                  </a:lnTo>
                  <a:lnTo>
                    <a:pt x="172" y="3009"/>
                  </a:lnTo>
                  <a:lnTo>
                    <a:pt x="154" y="3030"/>
                  </a:lnTo>
                  <a:lnTo>
                    <a:pt x="138" y="3052"/>
                  </a:lnTo>
                  <a:lnTo>
                    <a:pt x="124" y="3076"/>
                  </a:lnTo>
                  <a:lnTo>
                    <a:pt x="89" y="3144"/>
                  </a:lnTo>
                  <a:lnTo>
                    <a:pt x="59" y="3214"/>
                  </a:lnTo>
                  <a:lnTo>
                    <a:pt x="34" y="3282"/>
                  </a:lnTo>
                  <a:lnTo>
                    <a:pt x="16" y="3347"/>
                  </a:lnTo>
                  <a:lnTo>
                    <a:pt x="5" y="3411"/>
                  </a:lnTo>
                  <a:lnTo>
                    <a:pt x="0" y="3470"/>
                  </a:lnTo>
                  <a:lnTo>
                    <a:pt x="2" y="3522"/>
                  </a:lnTo>
                  <a:lnTo>
                    <a:pt x="13" y="3570"/>
                  </a:lnTo>
                  <a:lnTo>
                    <a:pt x="21" y="3589"/>
                  </a:lnTo>
                  <a:lnTo>
                    <a:pt x="32" y="3609"/>
                  </a:lnTo>
                  <a:lnTo>
                    <a:pt x="48" y="3632"/>
                  </a:lnTo>
                  <a:lnTo>
                    <a:pt x="69" y="3652"/>
                  </a:lnTo>
                  <a:lnTo>
                    <a:pt x="92" y="3673"/>
                  </a:lnTo>
                  <a:lnTo>
                    <a:pt x="121" y="3689"/>
                  </a:lnTo>
                  <a:lnTo>
                    <a:pt x="154" y="3700"/>
                  </a:lnTo>
                  <a:lnTo>
                    <a:pt x="192" y="3703"/>
                  </a:lnTo>
                  <a:lnTo>
                    <a:pt x="213" y="3703"/>
                  </a:lnTo>
                  <a:lnTo>
                    <a:pt x="251" y="3703"/>
                  </a:lnTo>
                  <a:lnTo>
                    <a:pt x="305" y="3701"/>
                  </a:lnTo>
                  <a:lnTo>
                    <a:pt x="373" y="3700"/>
                  </a:lnTo>
                  <a:lnTo>
                    <a:pt x="456" y="3698"/>
                  </a:lnTo>
                  <a:lnTo>
                    <a:pt x="549" y="3697"/>
                  </a:lnTo>
                  <a:lnTo>
                    <a:pt x="656" y="3695"/>
                  </a:lnTo>
                  <a:lnTo>
                    <a:pt x="771" y="3692"/>
                  </a:lnTo>
                  <a:lnTo>
                    <a:pt x="897" y="3690"/>
                  </a:lnTo>
                  <a:lnTo>
                    <a:pt x="1029" y="3687"/>
                  </a:lnTo>
                  <a:lnTo>
                    <a:pt x="1168" y="3686"/>
                  </a:lnTo>
                  <a:lnTo>
                    <a:pt x="1313" y="3682"/>
                  </a:lnTo>
                  <a:lnTo>
                    <a:pt x="1462" y="3679"/>
                  </a:lnTo>
                  <a:lnTo>
                    <a:pt x="1614" y="3676"/>
                  </a:lnTo>
                  <a:lnTo>
                    <a:pt x="1768" y="3673"/>
                  </a:lnTo>
                  <a:lnTo>
                    <a:pt x="1923" y="3670"/>
                  </a:lnTo>
                  <a:lnTo>
                    <a:pt x="2079" y="3666"/>
                  </a:lnTo>
                  <a:lnTo>
                    <a:pt x="2231" y="3663"/>
                  </a:lnTo>
                  <a:lnTo>
                    <a:pt x="2382" y="3660"/>
                  </a:lnTo>
                  <a:lnTo>
                    <a:pt x="2528" y="3657"/>
                  </a:lnTo>
                  <a:lnTo>
                    <a:pt x="2669" y="3654"/>
                  </a:lnTo>
                  <a:lnTo>
                    <a:pt x="2806" y="3652"/>
                  </a:lnTo>
                  <a:lnTo>
                    <a:pt x="2933" y="3649"/>
                  </a:lnTo>
                  <a:lnTo>
                    <a:pt x="3052" y="3647"/>
                  </a:lnTo>
                  <a:lnTo>
                    <a:pt x="3163" y="3644"/>
                  </a:lnTo>
                  <a:lnTo>
                    <a:pt x="3261" y="3643"/>
                  </a:lnTo>
                  <a:lnTo>
                    <a:pt x="3348" y="3641"/>
                  </a:lnTo>
                  <a:lnTo>
                    <a:pt x="3421" y="3640"/>
                  </a:lnTo>
                  <a:lnTo>
                    <a:pt x="3480" y="3638"/>
                  </a:lnTo>
                  <a:lnTo>
                    <a:pt x="3524" y="3636"/>
                  </a:lnTo>
                  <a:lnTo>
                    <a:pt x="3551" y="3636"/>
                  </a:lnTo>
                  <a:lnTo>
                    <a:pt x="3561" y="3636"/>
                  </a:lnTo>
                  <a:lnTo>
                    <a:pt x="3673" y="3609"/>
                  </a:lnTo>
                  <a:lnTo>
                    <a:pt x="3770" y="3533"/>
                  </a:lnTo>
                  <a:lnTo>
                    <a:pt x="3853" y="3414"/>
                  </a:lnTo>
                  <a:lnTo>
                    <a:pt x="3921" y="3259"/>
                  </a:lnTo>
                  <a:lnTo>
                    <a:pt x="3978" y="3071"/>
                  </a:lnTo>
                  <a:lnTo>
                    <a:pt x="4026" y="2860"/>
                  </a:lnTo>
                  <a:lnTo>
                    <a:pt x="4062" y="2630"/>
                  </a:lnTo>
                  <a:lnTo>
                    <a:pt x="4091" y="2389"/>
                  </a:lnTo>
                  <a:lnTo>
                    <a:pt x="4110" y="2143"/>
                  </a:lnTo>
                  <a:lnTo>
                    <a:pt x="4124" y="1897"/>
                  </a:lnTo>
                  <a:lnTo>
                    <a:pt x="4134" y="1657"/>
                  </a:lnTo>
                  <a:lnTo>
                    <a:pt x="4138" y="1432"/>
                  </a:lnTo>
                  <a:lnTo>
                    <a:pt x="4140" y="1225"/>
                  </a:lnTo>
                  <a:lnTo>
                    <a:pt x="4140" y="1044"/>
                  </a:lnTo>
                  <a:lnTo>
                    <a:pt x="4138" y="895"/>
                  </a:lnTo>
                  <a:lnTo>
                    <a:pt x="4138" y="784"/>
                  </a:lnTo>
                  <a:lnTo>
                    <a:pt x="4145" y="784"/>
                  </a:lnTo>
                  <a:lnTo>
                    <a:pt x="4162" y="784"/>
                  </a:lnTo>
                  <a:lnTo>
                    <a:pt x="4188" y="784"/>
                  </a:lnTo>
                  <a:lnTo>
                    <a:pt x="4219" y="784"/>
                  </a:lnTo>
                  <a:lnTo>
                    <a:pt x="4251" y="784"/>
                  </a:lnTo>
                  <a:lnTo>
                    <a:pt x="4284" y="784"/>
                  </a:lnTo>
                  <a:lnTo>
                    <a:pt x="4311" y="784"/>
                  </a:lnTo>
                  <a:lnTo>
                    <a:pt x="4334" y="784"/>
                  </a:lnTo>
                  <a:lnTo>
                    <a:pt x="4353" y="784"/>
                  </a:lnTo>
                  <a:lnTo>
                    <a:pt x="4378" y="783"/>
                  </a:lnTo>
                  <a:lnTo>
                    <a:pt x="4406" y="779"/>
                  </a:lnTo>
                  <a:lnTo>
                    <a:pt x="4438" y="771"/>
                  </a:lnTo>
                  <a:lnTo>
                    <a:pt x="4472" y="759"/>
                  </a:lnTo>
                  <a:lnTo>
                    <a:pt x="4508" y="738"/>
                  </a:lnTo>
                  <a:lnTo>
                    <a:pt x="4545" y="709"/>
                  </a:lnTo>
                  <a:lnTo>
                    <a:pt x="4581" y="670"/>
                  </a:lnTo>
                  <a:lnTo>
                    <a:pt x="4619" y="617"/>
                  </a:lnTo>
                  <a:lnTo>
                    <a:pt x="4649" y="562"/>
                  </a:lnTo>
                  <a:lnTo>
                    <a:pt x="4671" y="508"/>
                  </a:lnTo>
                  <a:lnTo>
                    <a:pt x="4689" y="451"/>
                  </a:lnTo>
                  <a:lnTo>
                    <a:pt x="4698" y="392"/>
                  </a:lnTo>
                  <a:lnTo>
                    <a:pt x="4705" y="333"/>
                  </a:lnTo>
                  <a:lnTo>
                    <a:pt x="4705" y="273"/>
                  </a:lnTo>
                  <a:lnTo>
                    <a:pt x="4702" y="211"/>
                  </a:lnTo>
                  <a:lnTo>
                    <a:pt x="4698" y="184"/>
                  </a:lnTo>
                  <a:lnTo>
                    <a:pt x="4692" y="159"/>
                  </a:lnTo>
                  <a:lnTo>
                    <a:pt x="4686" y="135"/>
                  </a:lnTo>
                  <a:lnTo>
                    <a:pt x="4676" y="114"/>
                  </a:lnTo>
                  <a:lnTo>
                    <a:pt x="4665" y="95"/>
                  </a:lnTo>
                  <a:lnTo>
                    <a:pt x="4651" y="78"/>
                  </a:lnTo>
                  <a:lnTo>
                    <a:pt x="4633" y="62"/>
                  </a:lnTo>
                  <a:lnTo>
                    <a:pt x="4614" y="49"/>
                  </a:lnTo>
                  <a:lnTo>
                    <a:pt x="4592" y="37"/>
                  </a:lnTo>
                  <a:lnTo>
                    <a:pt x="4567" y="27"/>
                  </a:lnTo>
                  <a:lnTo>
                    <a:pt x="4540" y="19"/>
                  </a:lnTo>
                  <a:lnTo>
                    <a:pt x="4508" y="11"/>
                  </a:lnTo>
                  <a:lnTo>
                    <a:pt x="4473" y="6"/>
                  </a:lnTo>
                  <a:lnTo>
                    <a:pt x="4435" y="3"/>
                  </a:lnTo>
                  <a:lnTo>
                    <a:pt x="4394" y="0"/>
                  </a:lnTo>
                  <a:lnTo>
                    <a:pt x="4348" y="0"/>
                  </a:lnTo>
                  <a:lnTo>
                    <a:pt x="4332" y="0"/>
                  </a:lnTo>
                  <a:lnTo>
                    <a:pt x="4300" y="2"/>
                  </a:lnTo>
                  <a:lnTo>
                    <a:pt x="4254" y="3"/>
                  </a:lnTo>
                  <a:lnTo>
                    <a:pt x="4194" y="5"/>
                  </a:lnTo>
                  <a:lnTo>
                    <a:pt x="4122" y="8"/>
                  </a:lnTo>
                  <a:lnTo>
                    <a:pt x="4038" y="11"/>
                  </a:lnTo>
                  <a:lnTo>
                    <a:pt x="3945" y="14"/>
                  </a:lnTo>
                  <a:lnTo>
                    <a:pt x="3842" y="19"/>
                  </a:lnTo>
                  <a:lnTo>
                    <a:pt x="3731" y="24"/>
                  </a:lnTo>
                  <a:lnTo>
                    <a:pt x="3613" y="29"/>
                  </a:lnTo>
                  <a:lnTo>
                    <a:pt x="3488" y="33"/>
                  </a:lnTo>
                  <a:lnTo>
                    <a:pt x="3358" y="38"/>
                  </a:lnTo>
                  <a:lnTo>
                    <a:pt x="3224" y="44"/>
                  </a:lnTo>
                  <a:lnTo>
                    <a:pt x="3088" y="49"/>
                  </a:lnTo>
                  <a:lnTo>
                    <a:pt x="2948" y="56"/>
                  </a:lnTo>
                  <a:lnTo>
                    <a:pt x="2809" y="60"/>
                  </a:lnTo>
                  <a:lnTo>
                    <a:pt x="2668" y="67"/>
                  </a:lnTo>
                  <a:lnTo>
                    <a:pt x="2528" y="73"/>
                  </a:lnTo>
                  <a:lnTo>
                    <a:pt x="2391" y="78"/>
                  </a:lnTo>
                  <a:lnTo>
                    <a:pt x="2257" y="84"/>
                  </a:lnTo>
                  <a:lnTo>
                    <a:pt x="2126" y="89"/>
                  </a:lnTo>
                  <a:lnTo>
                    <a:pt x="2001" y="94"/>
                  </a:lnTo>
                  <a:lnTo>
                    <a:pt x="1881" y="98"/>
                  </a:lnTo>
                  <a:lnTo>
                    <a:pt x="1769" y="103"/>
                  </a:lnTo>
                  <a:lnTo>
                    <a:pt x="1665" y="108"/>
                  </a:lnTo>
                  <a:lnTo>
                    <a:pt x="1570" y="111"/>
                  </a:lnTo>
                  <a:lnTo>
                    <a:pt x="1485" y="114"/>
                  </a:lnTo>
                  <a:lnTo>
                    <a:pt x="1411" y="117"/>
                  </a:lnTo>
                  <a:lnTo>
                    <a:pt x="1351" y="119"/>
                  </a:lnTo>
                  <a:lnTo>
                    <a:pt x="1301" y="121"/>
                  </a:lnTo>
                  <a:lnTo>
                    <a:pt x="1268" y="122"/>
                  </a:lnTo>
                  <a:lnTo>
                    <a:pt x="1249" y="122"/>
                  </a:lnTo>
                  <a:lnTo>
                    <a:pt x="1136" y="143"/>
                  </a:lnTo>
                  <a:lnTo>
                    <a:pt x="1041" y="200"/>
                  </a:lnTo>
                  <a:lnTo>
                    <a:pt x="960" y="290"/>
                  </a:lnTo>
                  <a:lnTo>
                    <a:pt x="894" y="413"/>
                  </a:lnTo>
                  <a:lnTo>
                    <a:pt x="838" y="560"/>
                  </a:lnTo>
                  <a:lnTo>
                    <a:pt x="795" y="732"/>
                  </a:lnTo>
                  <a:lnTo>
                    <a:pt x="760" y="922"/>
                  </a:lnTo>
                  <a:lnTo>
                    <a:pt x="733" y="1129"/>
                  </a:lnTo>
                  <a:lnTo>
                    <a:pt x="711" y="1348"/>
                  </a:lnTo>
                  <a:lnTo>
                    <a:pt x="695" y="1573"/>
                  </a:lnTo>
                  <a:lnTo>
                    <a:pt x="681" y="1805"/>
                  </a:lnTo>
                  <a:lnTo>
                    <a:pt x="668" y="2036"/>
                  </a:lnTo>
                  <a:lnTo>
                    <a:pt x="656" y="2267"/>
                  </a:lnTo>
                  <a:lnTo>
                    <a:pt x="641" y="2490"/>
                  </a:lnTo>
                  <a:lnTo>
                    <a:pt x="622" y="2703"/>
                  </a:lnTo>
                  <a:lnTo>
                    <a:pt x="600" y="290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493715" y="891002"/>
              <a:ext cx="6023110" cy="5240079"/>
            </a:xfrm>
            <a:custGeom>
              <a:avLst/>
              <a:gdLst>
                <a:gd name="T0" fmla="*/ 2147483647 w 4100"/>
                <a:gd name="T1" fmla="*/ 2147483647 h 3568"/>
                <a:gd name="T2" fmla="*/ 2147483647 w 4100"/>
                <a:gd name="T3" fmla="*/ 2147483647 h 3568"/>
                <a:gd name="T4" fmla="*/ 2147483647 w 4100"/>
                <a:gd name="T5" fmla="*/ 2147483647 h 3568"/>
                <a:gd name="T6" fmla="*/ 2147483647 w 4100"/>
                <a:gd name="T7" fmla="*/ 2147483647 h 3568"/>
                <a:gd name="T8" fmla="*/ 2147483647 w 4100"/>
                <a:gd name="T9" fmla="*/ 2147483647 h 3568"/>
                <a:gd name="T10" fmla="*/ 2147483647 w 4100"/>
                <a:gd name="T11" fmla="*/ 2147483647 h 3568"/>
                <a:gd name="T12" fmla="*/ 2147483647 w 4100"/>
                <a:gd name="T13" fmla="*/ 2147483647 h 3568"/>
                <a:gd name="T14" fmla="*/ 2147483647 w 4100"/>
                <a:gd name="T15" fmla="*/ 2147483647 h 3568"/>
                <a:gd name="T16" fmla="*/ 2147483647 w 4100"/>
                <a:gd name="T17" fmla="*/ 2147483647 h 3568"/>
                <a:gd name="T18" fmla="*/ 2147483647 w 4100"/>
                <a:gd name="T19" fmla="*/ 2147483647 h 3568"/>
                <a:gd name="T20" fmla="*/ 2147483647 w 4100"/>
                <a:gd name="T21" fmla="*/ 2147483647 h 3568"/>
                <a:gd name="T22" fmla="*/ 2147483647 w 4100"/>
                <a:gd name="T23" fmla="*/ 2147483647 h 3568"/>
                <a:gd name="T24" fmla="*/ 2147483647 w 4100"/>
                <a:gd name="T25" fmla="*/ 2147483647 h 3568"/>
                <a:gd name="T26" fmla="*/ 2147483647 w 4100"/>
                <a:gd name="T27" fmla="*/ 2147483647 h 3568"/>
                <a:gd name="T28" fmla="*/ 2147483647 w 4100"/>
                <a:gd name="T29" fmla="*/ 2147483647 h 3568"/>
                <a:gd name="T30" fmla="*/ 2147483647 w 4100"/>
                <a:gd name="T31" fmla="*/ 2147483647 h 3568"/>
                <a:gd name="T32" fmla="*/ 2147483647 w 4100"/>
                <a:gd name="T33" fmla="*/ 2147483647 h 3568"/>
                <a:gd name="T34" fmla="*/ 2147483647 w 4100"/>
                <a:gd name="T35" fmla="*/ 2147483647 h 3568"/>
                <a:gd name="T36" fmla="*/ 2147483647 w 4100"/>
                <a:gd name="T37" fmla="*/ 2147483647 h 3568"/>
                <a:gd name="T38" fmla="*/ 2147483647 w 4100"/>
                <a:gd name="T39" fmla="*/ 2147483647 h 3568"/>
                <a:gd name="T40" fmla="*/ 2147483647 w 4100"/>
                <a:gd name="T41" fmla="*/ 2147483647 h 3568"/>
                <a:gd name="T42" fmla="*/ 2147483647 w 4100"/>
                <a:gd name="T43" fmla="*/ 2147483647 h 3568"/>
                <a:gd name="T44" fmla="*/ 2147483647 w 4100"/>
                <a:gd name="T45" fmla="*/ 2147483647 h 3568"/>
                <a:gd name="T46" fmla="*/ 2147483647 w 4100"/>
                <a:gd name="T47" fmla="*/ 2147483647 h 3568"/>
                <a:gd name="T48" fmla="*/ 2147483647 w 4100"/>
                <a:gd name="T49" fmla="*/ 2147483647 h 3568"/>
                <a:gd name="T50" fmla="*/ 2147483647 w 4100"/>
                <a:gd name="T51" fmla="*/ 2147483647 h 3568"/>
                <a:gd name="T52" fmla="*/ 2147483647 w 4100"/>
                <a:gd name="T53" fmla="*/ 2147483647 h 3568"/>
                <a:gd name="T54" fmla="*/ 2147483647 w 4100"/>
                <a:gd name="T55" fmla="*/ 2147483647 h 3568"/>
                <a:gd name="T56" fmla="*/ 2147483647 w 4100"/>
                <a:gd name="T57" fmla="*/ 2147483647 h 3568"/>
                <a:gd name="T58" fmla="*/ 2147483647 w 4100"/>
                <a:gd name="T59" fmla="*/ 2147483647 h 3568"/>
                <a:gd name="T60" fmla="*/ 2147483647 w 4100"/>
                <a:gd name="T61" fmla="*/ 2147483647 h 3568"/>
                <a:gd name="T62" fmla="*/ 2147483647 w 4100"/>
                <a:gd name="T63" fmla="*/ 2147483647 h 3568"/>
                <a:gd name="T64" fmla="*/ 2147483647 w 4100"/>
                <a:gd name="T65" fmla="*/ 2147483647 h 3568"/>
                <a:gd name="T66" fmla="*/ 2147483647 w 4100"/>
                <a:gd name="T67" fmla="*/ 2147483647 h 3568"/>
                <a:gd name="T68" fmla="*/ 2147483647 w 4100"/>
                <a:gd name="T69" fmla="*/ 2147483647 h 3568"/>
                <a:gd name="T70" fmla="*/ 2147483647 w 4100"/>
                <a:gd name="T71" fmla="*/ 2147483647 h 3568"/>
                <a:gd name="T72" fmla="*/ 2147483647 w 4100"/>
                <a:gd name="T73" fmla="*/ 2147483647 h 3568"/>
                <a:gd name="T74" fmla="*/ 2147483647 w 4100"/>
                <a:gd name="T75" fmla="*/ 2147483647 h 3568"/>
                <a:gd name="T76" fmla="*/ 2147483647 w 4100"/>
                <a:gd name="T77" fmla="*/ 2147483647 h 3568"/>
                <a:gd name="T78" fmla="*/ 2147483647 w 4100"/>
                <a:gd name="T79" fmla="*/ 2147483647 h 3568"/>
                <a:gd name="T80" fmla="*/ 2147483647 w 4100"/>
                <a:gd name="T81" fmla="*/ 2147483647 h 3568"/>
                <a:gd name="T82" fmla="*/ 2147483647 w 4100"/>
                <a:gd name="T83" fmla="*/ 2147483647 h 3568"/>
                <a:gd name="T84" fmla="*/ 2147483647 w 4100"/>
                <a:gd name="T85" fmla="*/ 2147483647 h 3568"/>
                <a:gd name="T86" fmla="*/ 2147483647 w 4100"/>
                <a:gd name="T87" fmla="*/ 2147483647 h 3568"/>
                <a:gd name="T88" fmla="*/ 2147483647 w 4100"/>
                <a:gd name="T89" fmla="*/ 2147483647 h 3568"/>
                <a:gd name="T90" fmla="*/ 2147483647 w 4100"/>
                <a:gd name="T91" fmla="*/ 2147483647 h 3568"/>
                <a:gd name="T92" fmla="*/ 2147483647 w 4100"/>
                <a:gd name="T93" fmla="*/ 2147483647 h 3568"/>
                <a:gd name="T94" fmla="*/ 2147483647 w 4100"/>
                <a:gd name="T95" fmla="*/ 2147483647 h 3568"/>
                <a:gd name="T96" fmla="*/ 2147483647 w 4100"/>
                <a:gd name="T97" fmla="*/ 2147483647 h 3568"/>
                <a:gd name="T98" fmla="*/ 2147483647 w 4100"/>
                <a:gd name="T99" fmla="*/ 2147483647 h 3568"/>
                <a:gd name="T100" fmla="*/ 2147483647 w 4100"/>
                <a:gd name="T101" fmla="*/ 2147483647 h 3568"/>
                <a:gd name="T102" fmla="*/ 2147483647 w 4100"/>
                <a:gd name="T103" fmla="*/ 2147483647 h 3568"/>
                <a:gd name="T104" fmla="*/ 2147483647 w 4100"/>
                <a:gd name="T105" fmla="*/ 2147483647 h 3568"/>
                <a:gd name="T106" fmla="*/ 2147483647 w 4100"/>
                <a:gd name="T107" fmla="*/ 2147483647 h 3568"/>
                <a:gd name="T108" fmla="*/ 2147483647 w 4100"/>
                <a:gd name="T109" fmla="*/ 2147483647 h 3568"/>
                <a:gd name="T110" fmla="*/ 2147483647 w 4100"/>
                <a:gd name="T111" fmla="*/ 2147483647 h 3568"/>
                <a:gd name="T112" fmla="*/ 2147483647 w 4100"/>
                <a:gd name="T113" fmla="*/ 2147483647 h 3568"/>
                <a:gd name="T114" fmla="*/ 2147483647 w 4100"/>
                <a:gd name="T115" fmla="*/ 2147483647 h 3568"/>
                <a:gd name="T116" fmla="*/ 2147483647 w 4100"/>
                <a:gd name="T117" fmla="*/ 2147483647 h 3568"/>
                <a:gd name="T118" fmla="*/ 2147483647 w 4100"/>
                <a:gd name="T119" fmla="*/ 2147483647 h 35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100"/>
                <a:gd name="T181" fmla="*/ 0 h 3568"/>
                <a:gd name="T182" fmla="*/ 4100 w 4100"/>
                <a:gd name="T183" fmla="*/ 3568 h 35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100" h="3568">
                  <a:moveTo>
                    <a:pt x="3454" y="3252"/>
                  </a:moveTo>
                  <a:lnTo>
                    <a:pt x="3532" y="2993"/>
                  </a:lnTo>
                  <a:lnTo>
                    <a:pt x="3590" y="2733"/>
                  </a:lnTo>
                  <a:lnTo>
                    <a:pt x="3633" y="2474"/>
                  </a:lnTo>
                  <a:lnTo>
                    <a:pt x="3662" y="2219"/>
                  </a:lnTo>
                  <a:lnTo>
                    <a:pt x="3681" y="1966"/>
                  </a:lnTo>
                  <a:lnTo>
                    <a:pt x="3694" y="1722"/>
                  </a:lnTo>
                  <a:lnTo>
                    <a:pt x="3702" y="1484"/>
                  </a:lnTo>
                  <a:lnTo>
                    <a:pt x="3708" y="1257"/>
                  </a:lnTo>
                  <a:lnTo>
                    <a:pt x="3717" y="1041"/>
                  </a:lnTo>
                  <a:lnTo>
                    <a:pt x="3732" y="838"/>
                  </a:lnTo>
                  <a:lnTo>
                    <a:pt x="3754" y="651"/>
                  </a:lnTo>
                  <a:lnTo>
                    <a:pt x="3787" y="479"/>
                  </a:lnTo>
                  <a:lnTo>
                    <a:pt x="3836" y="327"/>
                  </a:lnTo>
                  <a:lnTo>
                    <a:pt x="3903" y="197"/>
                  </a:lnTo>
                  <a:lnTo>
                    <a:pt x="3989" y="87"/>
                  </a:lnTo>
                  <a:lnTo>
                    <a:pt x="4100" y="1"/>
                  </a:lnTo>
                  <a:lnTo>
                    <a:pt x="4074" y="0"/>
                  </a:lnTo>
                  <a:lnTo>
                    <a:pt x="4049" y="0"/>
                  </a:lnTo>
                  <a:lnTo>
                    <a:pt x="4024" y="0"/>
                  </a:lnTo>
                  <a:lnTo>
                    <a:pt x="4000" y="0"/>
                  </a:lnTo>
                  <a:lnTo>
                    <a:pt x="3976" y="1"/>
                  </a:lnTo>
                  <a:lnTo>
                    <a:pt x="3954" y="3"/>
                  </a:lnTo>
                  <a:lnTo>
                    <a:pt x="3932" y="5"/>
                  </a:lnTo>
                  <a:lnTo>
                    <a:pt x="3911" y="6"/>
                  </a:lnTo>
                  <a:lnTo>
                    <a:pt x="3890" y="9"/>
                  </a:lnTo>
                  <a:lnTo>
                    <a:pt x="3871" y="13"/>
                  </a:lnTo>
                  <a:lnTo>
                    <a:pt x="3852" y="16"/>
                  </a:lnTo>
                  <a:lnTo>
                    <a:pt x="3836" y="21"/>
                  </a:lnTo>
                  <a:lnTo>
                    <a:pt x="3821" y="25"/>
                  </a:lnTo>
                  <a:lnTo>
                    <a:pt x="3806" y="30"/>
                  </a:lnTo>
                  <a:lnTo>
                    <a:pt x="3794" y="36"/>
                  </a:lnTo>
                  <a:lnTo>
                    <a:pt x="3782" y="43"/>
                  </a:lnTo>
                  <a:lnTo>
                    <a:pt x="3768" y="36"/>
                  </a:lnTo>
                  <a:lnTo>
                    <a:pt x="3762" y="25"/>
                  </a:lnTo>
                  <a:lnTo>
                    <a:pt x="3760" y="11"/>
                  </a:lnTo>
                  <a:lnTo>
                    <a:pt x="3763" y="1"/>
                  </a:lnTo>
                  <a:lnTo>
                    <a:pt x="3752" y="3"/>
                  </a:lnTo>
                  <a:lnTo>
                    <a:pt x="3740" y="9"/>
                  </a:lnTo>
                  <a:lnTo>
                    <a:pt x="3728" y="16"/>
                  </a:lnTo>
                  <a:lnTo>
                    <a:pt x="3716" y="24"/>
                  </a:lnTo>
                  <a:lnTo>
                    <a:pt x="3705" y="33"/>
                  </a:lnTo>
                  <a:lnTo>
                    <a:pt x="3695" y="40"/>
                  </a:lnTo>
                  <a:lnTo>
                    <a:pt x="3686" y="46"/>
                  </a:lnTo>
                  <a:lnTo>
                    <a:pt x="3679" y="48"/>
                  </a:lnTo>
                  <a:lnTo>
                    <a:pt x="3665" y="43"/>
                  </a:lnTo>
                  <a:lnTo>
                    <a:pt x="3657" y="30"/>
                  </a:lnTo>
                  <a:lnTo>
                    <a:pt x="3654" y="14"/>
                  </a:lnTo>
                  <a:lnTo>
                    <a:pt x="3654" y="1"/>
                  </a:lnTo>
                  <a:lnTo>
                    <a:pt x="3643" y="3"/>
                  </a:lnTo>
                  <a:lnTo>
                    <a:pt x="3630" y="6"/>
                  </a:lnTo>
                  <a:lnTo>
                    <a:pt x="3617" y="13"/>
                  </a:lnTo>
                  <a:lnTo>
                    <a:pt x="3605" y="21"/>
                  </a:lnTo>
                  <a:lnTo>
                    <a:pt x="3594" y="28"/>
                  </a:lnTo>
                  <a:lnTo>
                    <a:pt x="3581" y="36"/>
                  </a:lnTo>
                  <a:lnTo>
                    <a:pt x="3570" y="43"/>
                  </a:lnTo>
                  <a:lnTo>
                    <a:pt x="3560" y="49"/>
                  </a:lnTo>
                  <a:lnTo>
                    <a:pt x="3546" y="43"/>
                  </a:lnTo>
                  <a:lnTo>
                    <a:pt x="3538" y="30"/>
                  </a:lnTo>
                  <a:lnTo>
                    <a:pt x="3532" y="16"/>
                  </a:lnTo>
                  <a:lnTo>
                    <a:pt x="3524" y="5"/>
                  </a:lnTo>
                  <a:lnTo>
                    <a:pt x="3516" y="6"/>
                  </a:lnTo>
                  <a:lnTo>
                    <a:pt x="3505" y="13"/>
                  </a:lnTo>
                  <a:lnTo>
                    <a:pt x="3490" y="19"/>
                  </a:lnTo>
                  <a:lnTo>
                    <a:pt x="3476" y="28"/>
                  </a:lnTo>
                  <a:lnTo>
                    <a:pt x="3462" y="38"/>
                  </a:lnTo>
                  <a:lnTo>
                    <a:pt x="3449" y="44"/>
                  </a:lnTo>
                  <a:lnTo>
                    <a:pt x="3438" y="51"/>
                  </a:lnTo>
                  <a:lnTo>
                    <a:pt x="3429" y="52"/>
                  </a:lnTo>
                  <a:lnTo>
                    <a:pt x="3417" y="48"/>
                  </a:lnTo>
                  <a:lnTo>
                    <a:pt x="3414" y="33"/>
                  </a:lnTo>
                  <a:lnTo>
                    <a:pt x="3414" y="17"/>
                  </a:lnTo>
                  <a:lnTo>
                    <a:pt x="3419" y="5"/>
                  </a:lnTo>
                  <a:lnTo>
                    <a:pt x="3408" y="5"/>
                  </a:lnTo>
                  <a:lnTo>
                    <a:pt x="3394" y="11"/>
                  </a:lnTo>
                  <a:lnTo>
                    <a:pt x="3379" y="21"/>
                  </a:lnTo>
                  <a:lnTo>
                    <a:pt x="3365" y="32"/>
                  </a:lnTo>
                  <a:lnTo>
                    <a:pt x="3351" y="43"/>
                  </a:lnTo>
                  <a:lnTo>
                    <a:pt x="3338" y="54"/>
                  </a:lnTo>
                  <a:lnTo>
                    <a:pt x="3325" y="60"/>
                  </a:lnTo>
                  <a:lnTo>
                    <a:pt x="3318" y="63"/>
                  </a:lnTo>
                  <a:lnTo>
                    <a:pt x="3306" y="57"/>
                  </a:lnTo>
                  <a:lnTo>
                    <a:pt x="3302" y="41"/>
                  </a:lnTo>
                  <a:lnTo>
                    <a:pt x="3300" y="21"/>
                  </a:lnTo>
                  <a:lnTo>
                    <a:pt x="3303" y="1"/>
                  </a:lnTo>
                  <a:lnTo>
                    <a:pt x="3289" y="5"/>
                  </a:lnTo>
                  <a:lnTo>
                    <a:pt x="3273" y="14"/>
                  </a:lnTo>
                  <a:lnTo>
                    <a:pt x="3257" y="27"/>
                  </a:lnTo>
                  <a:lnTo>
                    <a:pt x="3241" y="41"/>
                  </a:lnTo>
                  <a:lnTo>
                    <a:pt x="3227" y="57"/>
                  </a:lnTo>
                  <a:lnTo>
                    <a:pt x="3213" y="70"/>
                  </a:lnTo>
                  <a:lnTo>
                    <a:pt x="3202" y="79"/>
                  </a:lnTo>
                  <a:lnTo>
                    <a:pt x="3194" y="82"/>
                  </a:lnTo>
                  <a:lnTo>
                    <a:pt x="3186" y="73"/>
                  </a:lnTo>
                  <a:lnTo>
                    <a:pt x="3184" y="52"/>
                  </a:lnTo>
                  <a:lnTo>
                    <a:pt x="3189" y="27"/>
                  </a:lnTo>
                  <a:lnTo>
                    <a:pt x="3199" y="8"/>
                  </a:lnTo>
                  <a:lnTo>
                    <a:pt x="3181" y="11"/>
                  </a:lnTo>
                  <a:lnTo>
                    <a:pt x="3164" y="21"/>
                  </a:lnTo>
                  <a:lnTo>
                    <a:pt x="3146" y="35"/>
                  </a:lnTo>
                  <a:lnTo>
                    <a:pt x="3129" y="51"/>
                  </a:lnTo>
                  <a:lnTo>
                    <a:pt x="3113" y="67"/>
                  </a:lnTo>
                  <a:lnTo>
                    <a:pt x="3100" y="81"/>
                  </a:lnTo>
                  <a:lnTo>
                    <a:pt x="3087" y="90"/>
                  </a:lnTo>
                  <a:lnTo>
                    <a:pt x="3076" y="94"/>
                  </a:lnTo>
                  <a:lnTo>
                    <a:pt x="3064" y="84"/>
                  </a:lnTo>
                  <a:lnTo>
                    <a:pt x="3062" y="63"/>
                  </a:lnTo>
                  <a:lnTo>
                    <a:pt x="3070" y="38"/>
                  </a:lnTo>
                  <a:lnTo>
                    <a:pt x="3083" y="16"/>
                  </a:lnTo>
                  <a:lnTo>
                    <a:pt x="3070" y="22"/>
                  </a:lnTo>
                  <a:lnTo>
                    <a:pt x="3053" y="33"/>
                  </a:lnTo>
                  <a:lnTo>
                    <a:pt x="3035" y="48"/>
                  </a:lnTo>
                  <a:lnTo>
                    <a:pt x="3016" y="63"/>
                  </a:lnTo>
                  <a:lnTo>
                    <a:pt x="2999" y="79"/>
                  </a:lnTo>
                  <a:lnTo>
                    <a:pt x="2984" y="94"/>
                  </a:lnTo>
                  <a:lnTo>
                    <a:pt x="2973" y="103"/>
                  </a:lnTo>
                  <a:lnTo>
                    <a:pt x="2970" y="106"/>
                  </a:lnTo>
                  <a:lnTo>
                    <a:pt x="2959" y="98"/>
                  </a:lnTo>
                  <a:lnTo>
                    <a:pt x="2957" y="81"/>
                  </a:lnTo>
                  <a:lnTo>
                    <a:pt x="2965" y="59"/>
                  </a:lnTo>
                  <a:lnTo>
                    <a:pt x="2980" y="40"/>
                  </a:lnTo>
                  <a:lnTo>
                    <a:pt x="2964" y="43"/>
                  </a:lnTo>
                  <a:lnTo>
                    <a:pt x="2946" y="51"/>
                  </a:lnTo>
                  <a:lnTo>
                    <a:pt x="2929" y="62"/>
                  </a:lnTo>
                  <a:lnTo>
                    <a:pt x="2911" y="75"/>
                  </a:lnTo>
                  <a:lnTo>
                    <a:pt x="2894" y="87"/>
                  </a:lnTo>
                  <a:lnTo>
                    <a:pt x="2880" y="98"/>
                  </a:lnTo>
                  <a:lnTo>
                    <a:pt x="2869" y="106"/>
                  </a:lnTo>
                  <a:lnTo>
                    <a:pt x="2861" y="109"/>
                  </a:lnTo>
                  <a:lnTo>
                    <a:pt x="2854" y="101"/>
                  </a:lnTo>
                  <a:lnTo>
                    <a:pt x="2854" y="84"/>
                  </a:lnTo>
                  <a:lnTo>
                    <a:pt x="2857" y="62"/>
                  </a:lnTo>
                  <a:lnTo>
                    <a:pt x="2865" y="40"/>
                  </a:lnTo>
                  <a:lnTo>
                    <a:pt x="2854" y="44"/>
                  </a:lnTo>
                  <a:lnTo>
                    <a:pt x="2840" y="54"/>
                  </a:lnTo>
                  <a:lnTo>
                    <a:pt x="2824" y="67"/>
                  </a:lnTo>
                  <a:lnTo>
                    <a:pt x="2807" y="79"/>
                  </a:lnTo>
                  <a:lnTo>
                    <a:pt x="2792" y="94"/>
                  </a:lnTo>
                  <a:lnTo>
                    <a:pt x="2778" y="105"/>
                  </a:lnTo>
                  <a:lnTo>
                    <a:pt x="2769" y="114"/>
                  </a:lnTo>
                  <a:lnTo>
                    <a:pt x="2762" y="117"/>
                  </a:lnTo>
                  <a:lnTo>
                    <a:pt x="2762" y="106"/>
                  </a:lnTo>
                  <a:lnTo>
                    <a:pt x="2765" y="79"/>
                  </a:lnTo>
                  <a:lnTo>
                    <a:pt x="2770" y="49"/>
                  </a:lnTo>
                  <a:lnTo>
                    <a:pt x="2778" y="25"/>
                  </a:lnTo>
                  <a:lnTo>
                    <a:pt x="2765" y="32"/>
                  </a:lnTo>
                  <a:lnTo>
                    <a:pt x="2750" y="44"/>
                  </a:lnTo>
                  <a:lnTo>
                    <a:pt x="2732" y="59"/>
                  </a:lnTo>
                  <a:lnTo>
                    <a:pt x="2715" y="76"/>
                  </a:lnTo>
                  <a:lnTo>
                    <a:pt x="2697" y="94"/>
                  </a:lnTo>
                  <a:lnTo>
                    <a:pt x="2683" y="108"/>
                  </a:lnTo>
                  <a:lnTo>
                    <a:pt x="2670" y="117"/>
                  </a:lnTo>
                  <a:lnTo>
                    <a:pt x="2662" y="121"/>
                  </a:lnTo>
                  <a:lnTo>
                    <a:pt x="2656" y="108"/>
                  </a:lnTo>
                  <a:lnTo>
                    <a:pt x="2656" y="78"/>
                  </a:lnTo>
                  <a:lnTo>
                    <a:pt x="2659" y="43"/>
                  </a:lnTo>
                  <a:lnTo>
                    <a:pt x="2665" y="13"/>
                  </a:lnTo>
                  <a:lnTo>
                    <a:pt x="2653" y="19"/>
                  </a:lnTo>
                  <a:lnTo>
                    <a:pt x="2635" y="36"/>
                  </a:lnTo>
                  <a:lnTo>
                    <a:pt x="2616" y="59"/>
                  </a:lnTo>
                  <a:lnTo>
                    <a:pt x="2597" y="82"/>
                  </a:lnTo>
                  <a:lnTo>
                    <a:pt x="2578" y="108"/>
                  </a:lnTo>
                  <a:lnTo>
                    <a:pt x="2562" y="130"/>
                  </a:lnTo>
                  <a:lnTo>
                    <a:pt x="2548" y="144"/>
                  </a:lnTo>
                  <a:lnTo>
                    <a:pt x="2540" y="149"/>
                  </a:lnTo>
                  <a:lnTo>
                    <a:pt x="2534" y="144"/>
                  </a:lnTo>
                  <a:lnTo>
                    <a:pt x="2532" y="132"/>
                  </a:lnTo>
                  <a:lnTo>
                    <a:pt x="2535" y="116"/>
                  </a:lnTo>
                  <a:lnTo>
                    <a:pt x="2540" y="97"/>
                  </a:lnTo>
                  <a:lnTo>
                    <a:pt x="2546" y="75"/>
                  </a:lnTo>
                  <a:lnTo>
                    <a:pt x="2553" y="54"/>
                  </a:lnTo>
                  <a:lnTo>
                    <a:pt x="2561" y="33"/>
                  </a:lnTo>
                  <a:lnTo>
                    <a:pt x="2565" y="16"/>
                  </a:lnTo>
                  <a:lnTo>
                    <a:pt x="2546" y="25"/>
                  </a:lnTo>
                  <a:lnTo>
                    <a:pt x="2526" y="44"/>
                  </a:lnTo>
                  <a:lnTo>
                    <a:pt x="2502" y="71"/>
                  </a:lnTo>
                  <a:lnTo>
                    <a:pt x="2480" y="100"/>
                  </a:lnTo>
                  <a:lnTo>
                    <a:pt x="2459" y="130"/>
                  </a:lnTo>
                  <a:lnTo>
                    <a:pt x="2443" y="154"/>
                  </a:lnTo>
                  <a:lnTo>
                    <a:pt x="2429" y="173"/>
                  </a:lnTo>
                  <a:lnTo>
                    <a:pt x="2423" y="179"/>
                  </a:lnTo>
                  <a:lnTo>
                    <a:pt x="2419" y="162"/>
                  </a:lnTo>
                  <a:lnTo>
                    <a:pt x="2423" y="121"/>
                  </a:lnTo>
                  <a:lnTo>
                    <a:pt x="2429" y="71"/>
                  </a:lnTo>
                  <a:lnTo>
                    <a:pt x="2437" y="30"/>
                  </a:lnTo>
                  <a:lnTo>
                    <a:pt x="2421" y="40"/>
                  </a:lnTo>
                  <a:lnTo>
                    <a:pt x="2404" y="59"/>
                  </a:lnTo>
                  <a:lnTo>
                    <a:pt x="2386" y="86"/>
                  </a:lnTo>
                  <a:lnTo>
                    <a:pt x="2369" y="116"/>
                  </a:lnTo>
                  <a:lnTo>
                    <a:pt x="2353" y="146"/>
                  </a:lnTo>
                  <a:lnTo>
                    <a:pt x="2339" y="171"/>
                  </a:lnTo>
                  <a:lnTo>
                    <a:pt x="2327" y="189"/>
                  </a:lnTo>
                  <a:lnTo>
                    <a:pt x="2321" y="195"/>
                  </a:lnTo>
                  <a:lnTo>
                    <a:pt x="2313" y="178"/>
                  </a:lnTo>
                  <a:lnTo>
                    <a:pt x="2310" y="135"/>
                  </a:lnTo>
                  <a:lnTo>
                    <a:pt x="2313" y="81"/>
                  </a:lnTo>
                  <a:lnTo>
                    <a:pt x="2323" y="30"/>
                  </a:lnTo>
                  <a:lnTo>
                    <a:pt x="2312" y="40"/>
                  </a:lnTo>
                  <a:lnTo>
                    <a:pt x="2294" y="60"/>
                  </a:lnTo>
                  <a:lnTo>
                    <a:pt x="2272" y="87"/>
                  </a:lnTo>
                  <a:lnTo>
                    <a:pt x="2250" y="117"/>
                  </a:lnTo>
                  <a:lnTo>
                    <a:pt x="2226" y="148"/>
                  </a:lnTo>
                  <a:lnTo>
                    <a:pt x="2207" y="173"/>
                  </a:lnTo>
                  <a:lnTo>
                    <a:pt x="2191" y="190"/>
                  </a:lnTo>
                  <a:lnTo>
                    <a:pt x="2183" y="198"/>
                  </a:lnTo>
                  <a:lnTo>
                    <a:pt x="2180" y="181"/>
                  </a:lnTo>
                  <a:lnTo>
                    <a:pt x="2185" y="136"/>
                  </a:lnTo>
                  <a:lnTo>
                    <a:pt x="2196" y="82"/>
                  </a:lnTo>
                  <a:lnTo>
                    <a:pt x="2210" y="36"/>
                  </a:lnTo>
                  <a:lnTo>
                    <a:pt x="2197" y="44"/>
                  </a:lnTo>
                  <a:lnTo>
                    <a:pt x="2178" y="65"/>
                  </a:lnTo>
                  <a:lnTo>
                    <a:pt x="2156" y="94"/>
                  </a:lnTo>
                  <a:lnTo>
                    <a:pt x="2132" y="125"/>
                  </a:lnTo>
                  <a:lnTo>
                    <a:pt x="2109" y="159"/>
                  </a:lnTo>
                  <a:lnTo>
                    <a:pt x="2086" y="187"/>
                  </a:lnTo>
                  <a:lnTo>
                    <a:pt x="2070" y="208"/>
                  </a:lnTo>
                  <a:lnTo>
                    <a:pt x="2061" y="216"/>
                  </a:lnTo>
                  <a:lnTo>
                    <a:pt x="2061" y="198"/>
                  </a:lnTo>
                  <a:lnTo>
                    <a:pt x="2067" y="154"/>
                  </a:lnTo>
                  <a:lnTo>
                    <a:pt x="2077" y="98"/>
                  </a:lnTo>
                  <a:lnTo>
                    <a:pt x="2086" y="48"/>
                  </a:lnTo>
                  <a:lnTo>
                    <a:pt x="2074" y="60"/>
                  </a:lnTo>
                  <a:lnTo>
                    <a:pt x="2058" y="82"/>
                  </a:lnTo>
                  <a:lnTo>
                    <a:pt x="2039" y="114"/>
                  </a:lnTo>
                  <a:lnTo>
                    <a:pt x="2018" y="149"/>
                  </a:lnTo>
                  <a:lnTo>
                    <a:pt x="1997" y="184"/>
                  </a:lnTo>
                  <a:lnTo>
                    <a:pt x="1980" y="213"/>
                  </a:lnTo>
                  <a:lnTo>
                    <a:pt x="1966" y="235"/>
                  </a:lnTo>
                  <a:lnTo>
                    <a:pt x="1956" y="243"/>
                  </a:lnTo>
                  <a:lnTo>
                    <a:pt x="1950" y="225"/>
                  </a:lnTo>
                  <a:lnTo>
                    <a:pt x="1951" y="179"/>
                  </a:lnTo>
                  <a:lnTo>
                    <a:pt x="1963" y="117"/>
                  </a:lnTo>
                  <a:lnTo>
                    <a:pt x="1980" y="54"/>
                  </a:lnTo>
                  <a:lnTo>
                    <a:pt x="1970" y="63"/>
                  </a:lnTo>
                  <a:lnTo>
                    <a:pt x="1955" y="86"/>
                  </a:lnTo>
                  <a:lnTo>
                    <a:pt x="1936" y="116"/>
                  </a:lnTo>
                  <a:lnTo>
                    <a:pt x="1913" y="148"/>
                  </a:lnTo>
                  <a:lnTo>
                    <a:pt x="1890" y="181"/>
                  </a:lnTo>
                  <a:lnTo>
                    <a:pt x="1871" y="209"/>
                  </a:lnTo>
                  <a:lnTo>
                    <a:pt x="1855" y="228"/>
                  </a:lnTo>
                  <a:lnTo>
                    <a:pt x="1845" y="236"/>
                  </a:lnTo>
                  <a:lnTo>
                    <a:pt x="1839" y="219"/>
                  </a:lnTo>
                  <a:lnTo>
                    <a:pt x="1845" y="176"/>
                  </a:lnTo>
                  <a:lnTo>
                    <a:pt x="1858" y="121"/>
                  </a:lnTo>
                  <a:lnTo>
                    <a:pt x="1872" y="68"/>
                  </a:lnTo>
                  <a:lnTo>
                    <a:pt x="1856" y="78"/>
                  </a:lnTo>
                  <a:lnTo>
                    <a:pt x="1839" y="98"/>
                  </a:lnTo>
                  <a:lnTo>
                    <a:pt x="1820" y="127"/>
                  </a:lnTo>
                  <a:lnTo>
                    <a:pt x="1801" y="159"/>
                  </a:lnTo>
                  <a:lnTo>
                    <a:pt x="1783" y="192"/>
                  </a:lnTo>
                  <a:lnTo>
                    <a:pt x="1767" y="219"/>
                  </a:lnTo>
                  <a:lnTo>
                    <a:pt x="1755" y="238"/>
                  </a:lnTo>
                  <a:lnTo>
                    <a:pt x="1747" y="246"/>
                  </a:lnTo>
                  <a:lnTo>
                    <a:pt x="1739" y="228"/>
                  </a:lnTo>
                  <a:lnTo>
                    <a:pt x="1739" y="184"/>
                  </a:lnTo>
                  <a:lnTo>
                    <a:pt x="1747" y="128"/>
                  </a:lnTo>
                  <a:lnTo>
                    <a:pt x="1761" y="75"/>
                  </a:lnTo>
                  <a:lnTo>
                    <a:pt x="1752" y="86"/>
                  </a:lnTo>
                  <a:lnTo>
                    <a:pt x="1739" y="108"/>
                  </a:lnTo>
                  <a:lnTo>
                    <a:pt x="1721" y="138"/>
                  </a:lnTo>
                  <a:lnTo>
                    <a:pt x="1704" y="170"/>
                  </a:lnTo>
                  <a:lnTo>
                    <a:pt x="1685" y="203"/>
                  </a:lnTo>
                  <a:lnTo>
                    <a:pt x="1669" y="232"/>
                  </a:lnTo>
                  <a:lnTo>
                    <a:pt x="1655" y="252"/>
                  </a:lnTo>
                  <a:lnTo>
                    <a:pt x="1645" y="260"/>
                  </a:lnTo>
                  <a:lnTo>
                    <a:pt x="1637" y="243"/>
                  </a:lnTo>
                  <a:lnTo>
                    <a:pt x="1636" y="200"/>
                  </a:lnTo>
                  <a:lnTo>
                    <a:pt x="1642" y="146"/>
                  </a:lnTo>
                  <a:lnTo>
                    <a:pt x="1656" y="94"/>
                  </a:lnTo>
                  <a:lnTo>
                    <a:pt x="1644" y="108"/>
                  </a:lnTo>
                  <a:lnTo>
                    <a:pt x="1628" y="132"/>
                  </a:lnTo>
                  <a:lnTo>
                    <a:pt x="1609" y="162"/>
                  </a:lnTo>
                  <a:lnTo>
                    <a:pt x="1590" y="195"/>
                  </a:lnTo>
                  <a:lnTo>
                    <a:pt x="1569" y="225"/>
                  </a:lnTo>
                  <a:lnTo>
                    <a:pt x="1552" y="252"/>
                  </a:lnTo>
                  <a:lnTo>
                    <a:pt x="1537" y="271"/>
                  </a:lnTo>
                  <a:lnTo>
                    <a:pt x="1526" y="278"/>
                  </a:lnTo>
                  <a:lnTo>
                    <a:pt x="1518" y="260"/>
                  </a:lnTo>
                  <a:lnTo>
                    <a:pt x="1520" y="217"/>
                  </a:lnTo>
                  <a:lnTo>
                    <a:pt x="1529" y="162"/>
                  </a:lnTo>
                  <a:lnTo>
                    <a:pt x="1539" y="106"/>
                  </a:lnTo>
                  <a:lnTo>
                    <a:pt x="1528" y="119"/>
                  </a:lnTo>
                  <a:lnTo>
                    <a:pt x="1512" y="144"/>
                  </a:lnTo>
                  <a:lnTo>
                    <a:pt x="1491" y="176"/>
                  </a:lnTo>
                  <a:lnTo>
                    <a:pt x="1471" y="211"/>
                  </a:lnTo>
                  <a:lnTo>
                    <a:pt x="1450" y="246"/>
                  </a:lnTo>
                  <a:lnTo>
                    <a:pt x="1433" y="274"/>
                  </a:lnTo>
                  <a:lnTo>
                    <a:pt x="1421" y="295"/>
                  </a:lnTo>
                  <a:lnTo>
                    <a:pt x="1417" y="303"/>
                  </a:lnTo>
                  <a:lnTo>
                    <a:pt x="1412" y="282"/>
                  </a:lnTo>
                  <a:lnTo>
                    <a:pt x="1415" y="230"/>
                  </a:lnTo>
                  <a:lnTo>
                    <a:pt x="1425" y="167"/>
                  </a:lnTo>
                  <a:lnTo>
                    <a:pt x="1439" y="111"/>
                  </a:lnTo>
                  <a:lnTo>
                    <a:pt x="1425" y="128"/>
                  </a:lnTo>
                  <a:lnTo>
                    <a:pt x="1407" y="155"/>
                  </a:lnTo>
                  <a:lnTo>
                    <a:pt x="1387" y="187"/>
                  </a:lnTo>
                  <a:lnTo>
                    <a:pt x="1368" y="221"/>
                  </a:lnTo>
                  <a:lnTo>
                    <a:pt x="1350" y="254"/>
                  </a:lnTo>
                  <a:lnTo>
                    <a:pt x="1334" y="281"/>
                  </a:lnTo>
                  <a:lnTo>
                    <a:pt x="1322" y="300"/>
                  </a:lnTo>
                  <a:lnTo>
                    <a:pt x="1315" y="306"/>
                  </a:lnTo>
                  <a:lnTo>
                    <a:pt x="1310" y="287"/>
                  </a:lnTo>
                  <a:lnTo>
                    <a:pt x="1310" y="241"/>
                  </a:lnTo>
                  <a:lnTo>
                    <a:pt x="1317" y="184"/>
                  </a:lnTo>
                  <a:lnTo>
                    <a:pt x="1328" y="135"/>
                  </a:lnTo>
                  <a:lnTo>
                    <a:pt x="1317" y="151"/>
                  </a:lnTo>
                  <a:lnTo>
                    <a:pt x="1299" y="174"/>
                  </a:lnTo>
                  <a:lnTo>
                    <a:pt x="1280" y="206"/>
                  </a:lnTo>
                  <a:lnTo>
                    <a:pt x="1260" y="240"/>
                  </a:lnTo>
                  <a:lnTo>
                    <a:pt x="1239" y="273"/>
                  </a:lnTo>
                  <a:lnTo>
                    <a:pt x="1222" y="300"/>
                  </a:lnTo>
                  <a:lnTo>
                    <a:pt x="1209" y="319"/>
                  </a:lnTo>
                  <a:lnTo>
                    <a:pt x="1201" y="327"/>
                  </a:lnTo>
                  <a:lnTo>
                    <a:pt x="1195" y="308"/>
                  </a:lnTo>
                  <a:lnTo>
                    <a:pt x="1195" y="263"/>
                  </a:lnTo>
                  <a:lnTo>
                    <a:pt x="1201" y="208"/>
                  </a:lnTo>
                  <a:lnTo>
                    <a:pt x="1210" y="152"/>
                  </a:lnTo>
                  <a:lnTo>
                    <a:pt x="1198" y="168"/>
                  </a:lnTo>
                  <a:lnTo>
                    <a:pt x="1182" y="194"/>
                  </a:lnTo>
                  <a:lnTo>
                    <a:pt x="1163" y="225"/>
                  </a:lnTo>
                  <a:lnTo>
                    <a:pt x="1141" y="260"/>
                  </a:lnTo>
                  <a:lnTo>
                    <a:pt x="1120" y="295"/>
                  </a:lnTo>
                  <a:lnTo>
                    <a:pt x="1103" y="324"/>
                  </a:lnTo>
                  <a:lnTo>
                    <a:pt x="1088" y="343"/>
                  </a:lnTo>
                  <a:lnTo>
                    <a:pt x="1079" y="349"/>
                  </a:lnTo>
                  <a:lnTo>
                    <a:pt x="1074" y="330"/>
                  </a:lnTo>
                  <a:lnTo>
                    <a:pt x="1077" y="286"/>
                  </a:lnTo>
                  <a:lnTo>
                    <a:pt x="1087" y="230"/>
                  </a:lnTo>
                  <a:lnTo>
                    <a:pt x="1095" y="181"/>
                  </a:lnTo>
                  <a:lnTo>
                    <a:pt x="1084" y="197"/>
                  </a:lnTo>
                  <a:lnTo>
                    <a:pt x="1066" y="224"/>
                  </a:lnTo>
                  <a:lnTo>
                    <a:pt x="1049" y="257"/>
                  </a:lnTo>
                  <a:lnTo>
                    <a:pt x="1028" y="294"/>
                  </a:lnTo>
                  <a:lnTo>
                    <a:pt x="1009" y="327"/>
                  </a:lnTo>
                  <a:lnTo>
                    <a:pt x="992" y="357"/>
                  </a:lnTo>
                  <a:lnTo>
                    <a:pt x="977" y="376"/>
                  </a:lnTo>
                  <a:lnTo>
                    <a:pt x="969" y="384"/>
                  </a:lnTo>
                  <a:lnTo>
                    <a:pt x="965" y="363"/>
                  </a:lnTo>
                  <a:lnTo>
                    <a:pt x="969" y="316"/>
                  </a:lnTo>
                  <a:lnTo>
                    <a:pt x="980" y="255"/>
                  </a:lnTo>
                  <a:lnTo>
                    <a:pt x="1001" y="195"/>
                  </a:lnTo>
                  <a:lnTo>
                    <a:pt x="987" y="213"/>
                  </a:lnTo>
                  <a:lnTo>
                    <a:pt x="969" y="240"/>
                  </a:lnTo>
                  <a:lnTo>
                    <a:pt x="947" y="274"/>
                  </a:lnTo>
                  <a:lnTo>
                    <a:pt x="923" y="311"/>
                  </a:lnTo>
                  <a:lnTo>
                    <a:pt x="901" y="348"/>
                  </a:lnTo>
                  <a:lnTo>
                    <a:pt x="880" y="378"/>
                  </a:lnTo>
                  <a:lnTo>
                    <a:pt x="866" y="400"/>
                  </a:lnTo>
                  <a:lnTo>
                    <a:pt x="858" y="408"/>
                  </a:lnTo>
                  <a:lnTo>
                    <a:pt x="852" y="389"/>
                  </a:lnTo>
                  <a:lnTo>
                    <a:pt x="853" y="341"/>
                  </a:lnTo>
                  <a:lnTo>
                    <a:pt x="861" y="279"/>
                  </a:lnTo>
                  <a:lnTo>
                    <a:pt x="880" y="219"/>
                  </a:lnTo>
                  <a:lnTo>
                    <a:pt x="866" y="235"/>
                  </a:lnTo>
                  <a:lnTo>
                    <a:pt x="847" y="260"/>
                  </a:lnTo>
                  <a:lnTo>
                    <a:pt x="827" y="292"/>
                  </a:lnTo>
                  <a:lnTo>
                    <a:pt x="804" y="325"/>
                  </a:lnTo>
                  <a:lnTo>
                    <a:pt x="784" y="359"/>
                  </a:lnTo>
                  <a:lnTo>
                    <a:pt x="766" y="387"/>
                  </a:lnTo>
                  <a:lnTo>
                    <a:pt x="754" y="408"/>
                  </a:lnTo>
                  <a:lnTo>
                    <a:pt x="746" y="416"/>
                  </a:lnTo>
                  <a:lnTo>
                    <a:pt x="739" y="413"/>
                  </a:lnTo>
                  <a:lnTo>
                    <a:pt x="738" y="401"/>
                  </a:lnTo>
                  <a:lnTo>
                    <a:pt x="738" y="384"/>
                  </a:lnTo>
                  <a:lnTo>
                    <a:pt x="741" y="362"/>
                  </a:lnTo>
                  <a:lnTo>
                    <a:pt x="747" y="338"/>
                  </a:lnTo>
                  <a:lnTo>
                    <a:pt x="754" y="313"/>
                  </a:lnTo>
                  <a:lnTo>
                    <a:pt x="763" y="287"/>
                  </a:lnTo>
                  <a:lnTo>
                    <a:pt x="774" y="265"/>
                  </a:lnTo>
                  <a:lnTo>
                    <a:pt x="760" y="278"/>
                  </a:lnTo>
                  <a:lnTo>
                    <a:pt x="739" y="301"/>
                  </a:lnTo>
                  <a:lnTo>
                    <a:pt x="717" y="330"/>
                  </a:lnTo>
                  <a:lnTo>
                    <a:pt x="692" y="360"/>
                  </a:lnTo>
                  <a:lnTo>
                    <a:pt x="668" y="390"/>
                  </a:lnTo>
                  <a:lnTo>
                    <a:pt x="647" y="414"/>
                  </a:lnTo>
                  <a:lnTo>
                    <a:pt x="630" y="432"/>
                  </a:lnTo>
                  <a:lnTo>
                    <a:pt x="620" y="436"/>
                  </a:lnTo>
                  <a:lnTo>
                    <a:pt x="612" y="425"/>
                  </a:lnTo>
                  <a:lnTo>
                    <a:pt x="614" y="401"/>
                  </a:lnTo>
                  <a:lnTo>
                    <a:pt x="622" y="373"/>
                  </a:lnTo>
                  <a:lnTo>
                    <a:pt x="633" y="348"/>
                  </a:lnTo>
                  <a:lnTo>
                    <a:pt x="581" y="430"/>
                  </a:lnTo>
                  <a:lnTo>
                    <a:pt x="541" y="560"/>
                  </a:lnTo>
                  <a:lnTo>
                    <a:pt x="511" y="730"/>
                  </a:lnTo>
                  <a:lnTo>
                    <a:pt x="487" y="935"/>
                  </a:lnTo>
                  <a:lnTo>
                    <a:pt x="468" y="1167"/>
                  </a:lnTo>
                  <a:lnTo>
                    <a:pt x="452" y="1417"/>
                  </a:lnTo>
                  <a:lnTo>
                    <a:pt x="438" y="1681"/>
                  </a:lnTo>
                  <a:lnTo>
                    <a:pt x="422" y="1952"/>
                  </a:lnTo>
                  <a:lnTo>
                    <a:pt x="403" y="2222"/>
                  </a:lnTo>
                  <a:lnTo>
                    <a:pt x="379" y="2484"/>
                  </a:lnTo>
                  <a:lnTo>
                    <a:pt x="347" y="2733"/>
                  </a:lnTo>
                  <a:lnTo>
                    <a:pt x="304" y="2960"/>
                  </a:lnTo>
                  <a:lnTo>
                    <a:pt x="252" y="3158"/>
                  </a:lnTo>
                  <a:lnTo>
                    <a:pt x="184" y="3324"/>
                  </a:lnTo>
                  <a:lnTo>
                    <a:pt x="101" y="3446"/>
                  </a:lnTo>
                  <a:lnTo>
                    <a:pt x="0" y="3520"/>
                  </a:lnTo>
                  <a:lnTo>
                    <a:pt x="11" y="3517"/>
                  </a:lnTo>
                  <a:lnTo>
                    <a:pt x="25" y="3512"/>
                  </a:lnTo>
                  <a:lnTo>
                    <a:pt x="40" y="3508"/>
                  </a:lnTo>
                  <a:lnTo>
                    <a:pt x="55" y="3503"/>
                  </a:lnTo>
                  <a:lnTo>
                    <a:pt x="70" y="3498"/>
                  </a:lnTo>
                  <a:lnTo>
                    <a:pt x="82" y="3493"/>
                  </a:lnTo>
                  <a:lnTo>
                    <a:pt x="93" y="3492"/>
                  </a:lnTo>
                  <a:lnTo>
                    <a:pt x="101" y="3492"/>
                  </a:lnTo>
                  <a:lnTo>
                    <a:pt x="105" y="3497"/>
                  </a:lnTo>
                  <a:lnTo>
                    <a:pt x="101" y="3503"/>
                  </a:lnTo>
                  <a:lnTo>
                    <a:pt x="95" y="3512"/>
                  </a:lnTo>
                  <a:lnTo>
                    <a:pt x="86" y="3522"/>
                  </a:lnTo>
                  <a:lnTo>
                    <a:pt x="78" y="3533"/>
                  </a:lnTo>
                  <a:lnTo>
                    <a:pt x="73" y="3541"/>
                  </a:lnTo>
                  <a:lnTo>
                    <a:pt x="73" y="3547"/>
                  </a:lnTo>
                  <a:lnTo>
                    <a:pt x="79" y="3549"/>
                  </a:lnTo>
                  <a:lnTo>
                    <a:pt x="97" y="3546"/>
                  </a:lnTo>
                  <a:lnTo>
                    <a:pt x="117" y="3538"/>
                  </a:lnTo>
                  <a:lnTo>
                    <a:pt x="138" y="3528"/>
                  </a:lnTo>
                  <a:lnTo>
                    <a:pt x="160" y="3519"/>
                  </a:lnTo>
                  <a:lnTo>
                    <a:pt x="179" y="3509"/>
                  </a:lnTo>
                  <a:lnTo>
                    <a:pt x="198" y="3500"/>
                  </a:lnTo>
                  <a:lnTo>
                    <a:pt x="212" y="3493"/>
                  </a:lnTo>
                  <a:lnTo>
                    <a:pt x="222" y="3492"/>
                  </a:lnTo>
                  <a:lnTo>
                    <a:pt x="225" y="3495"/>
                  </a:lnTo>
                  <a:lnTo>
                    <a:pt x="222" y="3503"/>
                  </a:lnTo>
                  <a:lnTo>
                    <a:pt x="216" y="3512"/>
                  </a:lnTo>
                  <a:lnTo>
                    <a:pt x="208" y="3524"/>
                  </a:lnTo>
                  <a:lnTo>
                    <a:pt x="201" y="3535"/>
                  </a:lnTo>
                  <a:lnTo>
                    <a:pt x="198" y="3544"/>
                  </a:lnTo>
                  <a:lnTo>
                    <a:pt x="200" y="3551"/>
                  </a:lnTo>
                  <a:lnTo>
                    <a:pt x="209" y="3552"/>
                  </a:lnTo>
                  <a:lnTo>
                    <a:pt x="225" y="3551"/>
                  </a:lnTo>
                  <a:lnTo>
                    <a:pt x="241" y="3543"/>
                  </a:lnTo>
                  <a:lnTo>
                    <a:pt x="260" y="3533"/>
                  </a:lnTo>
                  <a:lnTo>
                    <a:pt x="279" y="3520"/>
                  </a:lnTo>
                  <a:lnTo>
                    <a:pt x="297" y="3508"/>
                  </a:lnTo>
                  <a:lnTo>
                    <a:pt x="311" y="3498"/>
                  </a:lnTo>
                  <a:lnTo>
                    <a:pt x="324" y="3490"/>
                  </a:lnTo>
                  <a:lnTo>
                    <a:pt x="333" y="3489"/>
                  </a:lnTo>
                  <a:lnTo>
                    <a:pt x="338" y="3498"/>
                  </a:lnTo>
                  <a:lnTo>
                    <a:pt x="338" y="3516"/>
                  </a:lnTo>
                  <a:lnTo>
                    <a:pt x="333" y="3536"/>
                  </a:lnTo>
                  <a:lnTo>
                    <a:pt x="322" y="3552"/>
                  </a:lnTo>
                  <a:lnTo>
                    <a:pt x="336" y="3544"/>
                  </a:lnTo>
                  <a:lnTo>
                    <a:pt x="354" y="3535"/>
                  </a:lnTo>
                  <a:lnTo>
                    <a:pt x="371" y="3522"/>
                  </a:lnTo>
                  <a:lnTo>
                    <a:pt x="390" y="3509"/>
                  </a:lnTo>
                  <a:lnTo>
                    <a:pt x="406" y="3497"/>
                  </a:lnTo>
                  <a:lnTo>
                    <a:pt x="420" y="3487"/>
                  </a:lnTo>
                  <a:lnTo>
                    <a:pt x="431" y="3479"/>
                  </a:lnTo>
                  <a:lnTo>
                    <a:pt x="439" y="3478"/>
                  </a:lnTo>
                  <a:lnTo>
                    <a:pt x="449" y="3485"/>
                  </a:lnTo>
                  <a:lnTo>
                    <a:pt x="452" y="3506"/>
                  </a:lnTo>
                  <a:lnTo>
                    <a:pt x="446" y="3535"/>
                  </a:lnTo>
                  <a:lnTo>
                    <a:pt x="427" y="3566"/>
                  </a:lnTo>
                  <a:lnTo>
                    <a:pt x="446" y="3555"/>
                  </a:lnTo>
                  <a:lnTo>
                    <a:pt x="466" y="3541"/>
                  </a:lnTo>
                  <a:lnTo>
                    <a:pt x="489" y="3525"/>
                  </a:lnTo>
                  <a:lnTo>
                    <a:pt x="511" y="3509"/>
                  </a:lnTo>
                  <a:lnTo>
                    <a:pt x="530" y="3493"/>
                  </a:lnTo>
                  <a:lnTo>
                    <a:pt x="547" y="3481"/>
                  </a:lnTo>
                  <a:lnTo>
                    <a:pt x="562" y="3473"/>
                  </a:lnTo>
                  <a:lnTo>
                    <a:pt x="569" y="3470"/>
                  </a:lnTo>
                  <a:lnTo>
                    <a:pt x="574" y="3473"/>
                  </a:lnTo>
                  <a:lnTo>
                    <a:pt x="574" y="3481"/>
                  </a:lnTo>
                  <a:lnTo>
                    <a:pt x="571" y="3493"/>
                  </a:lnTo>
                  <a:lnTo>
                    <a:pt x="566" y="3509"/>
                  </a:lnTo>
                  <a:lnTo>
                    <a:pt x="558" y="3525"/>
                  </a:lnTo>
                  <a:lnTo>
                    <a:pt x="550" y="3541"/>
                  </a:lnTo>
                  <a:lnTo>
                    <a:pt x="541" y="3555"/>
                  </a:lnTo>
                  <a:lnTo>
                    <a:pt x="531" y="3568"/>
                  </a:lnTo>
                  <a:lnTo>
                    <a:pt x="552" y="3555"/>
                  </a:lnTo>
                  <a:lnTo>
                    <a:pt x="574" y="3539"/>
                  </a:lnTo>
                  <a:lnTo>
                    <a:pt x="600" y="3520"/>
                  </a:lnTo>
                  <a:lnTo>
                    <a:pt x="625" y="3501"/>
                  </a:lnTo>
                  <a:lnTo>
                    <a:pt x="649" y="3484"/>
                  </a:lnTo>
                  <a:lnTo>
                    <a:pt x="668" y="3470"/>
                  </a:lnTo>
                  <a:lnTo>
                    <a:pt x="684" y="3460"/>
                  </a:lnTo>
                  <a:lnTo>
                    <a:pt x="693" y="3457"/>
                  </a:lnTo>
                  <a:lnTo>
                    <a:pt x="698" y="3460"/>
                  </a:lnTo>
                  <a:lnTo>
                    <a:pt x="700" y="3468"/>
                  </a:lnTo>
                  <a:lnTo>
                    <a:pt x="700" y="3479"/>
                  </a:lnTo>
                  <a:lnTo>
                    <a:pt x="698" y="3492"/>
                  </a:lnTo>
                  <a:lnTo>
                    <a:pt x="692" y="3508"/>
                  </a:lnTo>
                  <a:lnTo>
                    <a:pt x="685" y="3524"/>
                  </a:lnTo>
                  <a:lnTo>
                    <a:pt x="674" y="3539"/>
                  </a:lnTo>
                  <a:lnTo>
                    <a:pt x="660" y="3555"/>
                  </a:lnTo>
                  <a:lnTo>
                    <a:pt x="681" y="3543"/>
                  </a:lnTo>
                  <a:lnTo>
                    <a:pt x="703" y="3525"/>
                  </a:lnTo>
                  <a:lnTo>
                    <a:pt x="728" y="3508"/>
                  </a:lnTo>
                  <a:lnTo>
                    <a:pt x="752" y="3490"/>
                  </a:lnTo>
                  <a:lnTo>
                    <a:pt x="776" y="3474"/>
                  </a:lnTo>
                  <a:lnTo>
                    <a:pt x="795" y="3460"/>
                  </a:lnTo>
                  <a:lnTo>
                    <a:pt x="809" y="3451"/>
                  </a:lnTo>
                  <a:lnTo>
                    <a:pt x="819" y="3447"/>
                  </a:lnTo>
                  <a:lnTo>
                    <a:pt x="822" y="3451"/>
                  </a:lnTo>
                  <a:lnTo>
                    <a:pt x="822" y="3457"/>
                  </a:lnTo>
                  <a:lnTo>
                    <a:pt x="820" y="3470"/>
                  </a:lnTo>
                  <a:lnTo>
                    <a:pt x="817" y="3484"/>
                  </a:lnTo>
                  <a:lnTo>
                    <a:pt x="811" y="3501"/>
                  </a:lnTo>
                  <a:lnTo>
                    <a:pt x="803" y="3520"/>
                  </a:lnTo>
                  <a:lnTo>
                    <a:pt x="792" y="3538"/>
                  </a:lnTo>
                  <a:lnTo>
                    <a:pt x="779" y="3555"/>
                  </a:lnTo>
                  <a:lnTo>
                    <a:pt x="798" y="3541"/>
                  </a:lnTo>
                  <a:lnTo>
                    <a:pt x="819" y="3524"/>
                  </a:lnTo>
                  <a:lnTo>
                    <a:pt x="842" y="3504"/>
                  </a:lnTo>
                  <a:lnTo>
                    <a:pt x="865" y="3484"/>
                  </a:lnTo>
                  <a:lnTo>
                    <a:pt x="885" y="3465"/>
                  </a:lnTo>
                  <a:lnTo>
                    <a:pt x="903" y="3449"/>
                  </a:lnTo>
                  <a:lnTo>
                    <a:pt x="917" y="3438"/>
                  </a:lnTo>
                  <a:lnTo>
                    <a:pt x="926" y="3433"/>
                  </a:lnTo>
                  <a:lnTo>
                    <a:pt x="930" y="3435"/>
                  </a:lnTo>
                  <a:lnTo>
                    <a:pt x="933" y="3444"/>
                  </a:lnTo>
                  <a:lnTo>
                    <a:pt x="933" y="3457"/>
                  </a:lnTo>
                  <a:lnTo>
                    <a:pt x="930" y="3473"/>
                  </a:lnTo>
                  <a:lnTo>
                    <a:pt x="923" y="3490"/>
                  </a:lnTo>
                  <a:lnTo>
                    <a:pt x="915" y="3509"/>
                  </a:lnTo>
                  <a:lnTo>
                    <a:pt x="904" y="3527"/>
                  </a:lnTo>
                  <a:lnTo>
                    <a:pt x="888" y="3543"/>
                  </a:lnTo>
                  <a:lnTo>
                    <a:pt x="911" y="3530"/>
                  </a:lnTo>
                  <a:lnTo>
                    <a:pt x="934" y="3512"/>
                  </a:lnTo>
                  <a:lnTo>
                    <a:pt x="958" y="3492"/>
                  </a:lnTo>
                  <a:lnTo>
                    <a:pt x="982" y="3471"/>
                  </a:lnTo>
                  <a:lnTo>
                    <a:pt x="1001" y="3452"/>
                  </a:lnTo>
                  <a:lnTo>
                    <a:pt x="1018" y="3436"/>
                  </a:lnTo>
                  <a:lnTo>
                    <a:pt x="1033" y="3425"/>
                  </a:lnTo>
                  <a:lnTo>
                    <a:pt x="1041" y="3422"/>
                  </a:lnTo>
                  <a:lnTo>
                    <a:pt x="1045" y="3427"/>
                  </a:lnTo>
                  <a:lnTo>
                    <a:pt x="1049" y="3435"/>
                  </a:lnTo>
                  <a:lnTo>
                    <a:pt x="1052" y="3447"/>
                  </a:lnTo>
                  <a:lnTo>
                    <a:pt x="1052" y="3465"/>
                  </a:lnTo>
                  <a:lnTo>
                    <a:pt x="1049" y="3482"/>
                  </a:lnTo>
                  <a:lnTo>
                    <a:pt x="1042" y="3503"/>
                  </a:lnTo>
                  <a:lnTo>
                    <a:pt x="1031" y="3524"/>
                  </a:lnTo>
                  <a:lnTo>
                    <a:pt x="1015" y="3543"/>
                  </a:lnTo>
                  <a:lnTo>
                    <a:pt x="1038" y="3530"/>
                  </a:lnTo>
                  <a:lnTo>
                    <a:pt x="1060" y="3511"/>
                  </a:lnTo>
                  <a:lnTo>
                    <a:pt x="1080" y="3490"/>
                  </a:lnTo>
                  <a:lnTo>
                    <a:pt x="1099" y="3466"/>
                  </a:lnTo>
                  <a:lnTo>
                    <a:pt x="1117" y="3446"/>
                  </a:lnTo>
                  <a:lnTo>
                    <a:pt x="1133" y="3428"/>
                  </a:lnTo>
                  <a:lnTo>
                    <a:pt x="1145" y="3416"/>
                  </a:lnTo>
                  <a:lnTo>
                    <a:pt x="1155" y="3411"/>
                  </a:lnTo>
                  <a:lnTo>
                    <a:pt x="1160" y="3414"/>
                  </a:lnTo>
                  <a:lnTo>
                    <a:pt x="1163" y="3420"/>
                  </a:lnTo>
                  <a:lnTo>
                    <a:pt x="1163" y="3433"/>
                  </a:lnTo>
                  <a:lnTo>
                    <a:pt x="1161" y="3451"/>
                  </a:lnTo>
                  <a:lnTo>
                    <a:pt x="1155" y="3470"/>
                  </a:lnTo>
                  <a:lnTo>
                    <a:pt x="1147" y="3490"/>
                  </a:lnTo>
                  <a:lnTo>
                    <a:pt x="1133" y="3514"/>
                  </a:lnTo>
                  <a:lnTo>
                    <a:pt x="1115" y="3538"/>
                  </a:lnTo>
                  <a:lnTo>
                    <a:pt x="1136" y="3527"/>
                  </a:lnTo>
                  <a:lnTo>
                    <a:pt x="1157" y="3509"/>
                  </a:lnTo>
                  <a:lnTo>
                    <a:pt x="1177" y="3489"/>
                  </a:lnTo>
                  <a:lnTo>
                    <a:pt x="1198" y="3466"/>
                  </a:lnTo>
                  <a:lnTo>
                    <a:pt x="1215" y="3446"/>
                  </a:lnTo>
                  <a:lnTo>
                    <a:pt x="1231" y="3428"/>
                  </a:lnTo>
                  <a:lnTo>
                    <a:pt x="1245" y="3416"/>
                  </a:lnTo>
                  <a:lnTo>
                    <a:pt x="1255" y="3411"/>
                  </a:lnTo>
                  <a:lnTo>
                    <a:pt x="1260" y="3427"/>
                  </a:lnTo>
                  <a:lnTo>
                    <a:pt x="1255" y="3463"/>
                  </a:lnTo>
                  <a:lnTo>
                    <a:pt x="1242" y="3504"/>
                  </a:lnTo>
                  <a:lnTo>
                    <a:pt x="1226" y="3533"/>
                  </a:lnTo>
                  <a:lnTo>
                    <a:pt x="1247" y="3517"/>
                  </a:lnTo>
                  <a:lnTo>
                    <a:pt x="1268" y="3498"/>
                  </a:lnTo>
                  <a:lnTo>
                    <a:pt x="1285" y="3476"/>
                  </a:lnTo>
                  <a:lnTo>
                    <a:pt x="1301" y="3455"/>
                  </a:lnTo>
                  <a:lnTo>
                    <a:pt x="1317" y="3435"/>
                  </a:lnTo>
                  <a:lnTo>
                    <a:pt x="1329" y="3419"/>
                  </a:lnTo>
                  <a:lnTo>
                    <a:pt x="1339" y="3406"/>
                  </a:lnTo>
                  <a:lnTo>
                    <a:pt x="1347" y="3401"/>
                  </a:lnTo>
                  <a:lnTo>
                    <a:pt x="1356" y="3412"/>
                  </a:lnTo>
                  <a:lnTo>
                    <a:pt x="1356" y="3447"/>
                  </a:lnTo>
                  <a:lnTo>
                    <a:pt x="1347" y="3490"/>
                  </a:lnTo>
                  <a:lnTo>
                    <a:pt x="1323" y="3530"/>
                  </a:lnTo>
                  <a:lnTo>
                    <a:pt x="1344" y="3519"/>
                  </a:lnTo>
                  <a:lnTo>
                    <a:pt x="1364" y="3500"/>
                  </a:lnTo>
                  <a:lnTo>
                    <a:pt x="1385" y="3479"/>
                  </a:lnTo>
                  <a:lnTo>
                    <a:pt x="1402" y="3455"/>
                  </a:lnTo>
                  <a:lnTo>
                    <a:pt x="1418" y="3433"/>
                  </a:lnTo>
                  <a:lnTo>
                    <a:pt x="1433" y="3414"/>
                  </a:lnTo>
                  <a:lnTo>
                    <a:pt x="1442" y="3403"/>
                  </a:lnTo>
                  <a:lnTo>
                    <a:pt x="1448" y="3401"/>
                  </a:lnTo>
                  <a:lnTo>
                    <a:pt x="1461" y="3422"/>
                  </a:lnTo>
                  <a:lnTo>
                    <a:pt x="1461" y="3454"/>
                  </a:lnTo>
                  <a:lnTo>
                    <a:pt x="1455" y="3493"/>
                  </a:lnTo>
                  <a:lnTo>
                    <a:pt x="1444" y="3530"/>
                  </a:lnTo>
                  <a:lnTo>
                    <a:pt x="1458" y="3509"/>
                  </a:lnTo>
                  <a:lnTo>
                    <a:pt x="1474" y="3489"/>
                  </a:lnTo>
                  <a:lnTo>
                    <a:pt x="1490" y="3466"/>
                  </a:lnTo>
                  <a:lnTo>
                    <a:pt x="1504" y="3447"/>
                  </a:lnTo>
                  <a:lnTo>
                    <a:pt x="1518" y="3430"/>
                  </a:lnTo>
                  <a:lnTo>
                    <a:pt x="1533" y="3414"/>
                  </a:lnTo>
                  <a:lnTo>
                    <a:pt x="1544" y="3405"/>
                  </a:lnTo>
                  <a:lnTo>
                    <a:pt x="1553" y="3400"/>
                  </a:lnTo>
                  <a:lnTo>
                    <a:pt x="1564" y="3411"/>
                  </a:lnTo>
                  <a:lnTo>
                    <a:pt x="1563" y="3446"/>
                  </a:lnTo>
                  <a:lnTo>
                    <a:pt x="1553" y="3489"/>
                  </a:lnTo>
                  <a:lnTo>
                    <a:pt x="1537" y="3524"/>
                  </a:lnTo>
                  <a:lnTo>
                    <a:pt x="1556" y="3506"/>
                  </a:lnTo>
                  <a:lnTo>
                    <a:pt x="1575" y="3485"/>
                  </a:lnTo>
                  <a:lnTo>
                    <a:pt x="1596" y="3465"/>
                  </a:lnTo>
                  <a:lnTo>
                    <a:pt x="1617" y="3443"/>
                  </a:lnTo>
                  <a:lnTo>
                    <a:pt x="1636" y="3422"/>
                  </a:lnTo>
                  <a:lnTo>
                    <a:pt x="1653" y="3405"/>
                  </a:lnTo>
                  <a:lnTo>
                    <a:pt x="1667" y="3393"/>
                  </a:lnTo>
                  <a:lnTo>
                    <a:pt x="1679" y="3387"/>
                  </a:lnTo>
                  <a:lnTo>
                    <a:pt x="1683" y="3390"/>
                  </a:lnTo>
                  <a:lnTo>
                    <a:pt x="1685" y="3401"/>
                  </a:lnTo>
                  <a:lnTo>
                    <a:pt x="1685" y="3417"/>
                  </a:lnTo>
                  <a:lnTo>
                    <a:pt x="1682" y="3438"/>
                  </a:lnTo>
                  <a:lnTo>
                    <a:pt x="1677" y="3460"/>
                  </a:lnTo>
                  <a:lnTo>
                    <a:pt x="1669" y="3482"/>
                  </a:lnTo>
                  <a:lnTo>
                    <a:pt x="1659" y="3503"/>
                  </a:lnTo>
                  <a:lnTo>
                    <a:pt x="1647" y="3522"/>
                  </a:lnTo>
                  <a:lnTo>
                    <a:pt x="1669" y="3501"/>
                  </a:lnTo>
                  <a:lnTo>
                    <a:pt x="1691" y="3479"/>
                  </a:lnTo>
                  <a:lnTo>
                    <a:pt x="1713" y="3457"/>
                  </a:lnTo>
                  <a:lnTo>
                    <a:pt x="1732" y="3436"/>
                  </a:lnTo>
                  <a:lnTo>
                    <a:pt x="1752" y="3419"/>
                  </a:lnTo>
                  <a:lnTo>
                    <a:pt x="1767" y="3403"/>
                  </a:lnTo>
                  <a:lnTo>
                    <a:pt x="1780" y="3393"/>
                  </a:lnTo>
                  <a:lnTo>
                    <a:pt x="1788" y="3390"/>
                  </a:lnTo>
                  <a:lnTo>
                    <a:pt x="1796" y="3405"/>
                  </a:lnTo>
                  <a:lnTo>
                    <a:pt x="1793" y="3438"/>
                  </a:lnTo>
                  <a:lnTo>
                    <a:pt x="1782" y="3479"/>
                  </a:lnTo>
                  <a:lnTo>
                    <a:pt x="1766" y="3517"/>
                  </a:lnTo>
                  <a:lnTo>
                    <a:pt x="1786" y="3500"/>
                  </a:lnTo>
                  <a:lnTo>
                    <a:pt x="1805" y="3481"/>
                  </a:lnTo>
                  <a:lnTo>
                    <a:pt x="1825" y="3458"/>
                  </a:lnTo>
                  <a:lnTo>
                    <a:pt x="1842" y="3438"/>
                  </a:lnTo>
                  <a:lnTo>
                    <a:pt x="1856" y="3417"/>
                  </a:lnTo>
                  <a:lnTo>
                    <a:pt x="1867" y="3401"/>
                  </a:lnTo>
                  <a:lnTo>
                    <a:pt x="1877" y="3390"/>
                  </a:lnTo>
                  <a:lnTo>
                    <a:pt x="1883" y="3387"/>
                  </a:lnTo>
                  <a:lnTo>
                    <a:pt x="1891" y="3400"/>
                  </a:lnTo>
                  <a:lnTo>
                    <a:pt x="1893" y="3431"/>
                  </a:lnTo>
                  <a:lnTo>
                    <a:pt x="1883" y="3474"/>
                  </a:lnTo>
                  <a:lnTo>
                    <a:pt x="1859" y="3520"/>
                  </a:lnTo>
                  <a:lnTo>
                    <a:pt x="1880" y="3500"/>
                  </a:lnTo>
                  <a:lnTo>
                    <a:pt x="1901" y="3478"/>
                  </a:lnTo>
                  <a:lnTo>
                    <a:pt x="1920" y="3452"/>
                  </a:lnTo>
                  <a:lnTo>
                    <a:pt x="1937" y="3428"/>
                  </a:lnTo>
                  <a:lnTo>
                    <a:pt x="1953" y="3406"/>
                  </a:lnTo>
                  <a:lnTo>
                    <a:pt x="1967" y="3389"/>
                  </a:lnTo>
                  <a:lnTo>
                    <a:pt x="1977" y="3378"/>
                  </a:lnTo>
                  <a:lnTo>
                    <a:pt x="1985" y="3374"/>
                  </a:lnTo>
                  <a:lnTo>
                    <a:pt x="1993" y="3385"/>
                  </a:lnTo>
                  <a:lnTo>
                    <a:pt x="1999" y="3416"/>
                  </a:lnTo>
                  <a:lnTo>
                    <a:pt x="2004" y="3458"/>
                  </a:lnTo>
                  <a:lnTo>
                    <a:pt x="2002" y="3511"/>
                  </a:lnTo>
                  <a:lnTo>
                    <a:pt x="2016" y="3489"/>
                  </a:lnTo>
                  <a:lnTo>
                    <a:pt x="2034" y="3463"/>
                  </a:lnTo>
                  <a:lnTo>
                    <a:pt x="2051" y="3438"/>
                  </a:lnTo>
                  <a:lnTo>
                    <a:pt x="2069" y="3412"/>
                  </a:lnTo>
                  <a:lnTo>
                    <a:pt x="2086" y="3389"/>
                  </a:lnTo>
                  <a:lnTo>
                    <a:pt x="2099" y="3370"/>
                  </a:lnTo>
                  <a:lnTo>
                    <a:pt x="2110" y="3357"/>
                  </a:lnTo>
                  <a:lnTo>
                    <a:pt x="2115" y="3352"/>
                  </a:lnTo>
                  <a:lnTo>
                    <a:pt x="2124" y="3368"/>
                  </a:lnTo>
                  <a:lnTo>
                    <a:pt x="2124" y="3408"/>
                  </a:lnTo>
                  <a:lnTo>
                    <a:pt x="2115" y="3458"/>
                  </a:lnTo>
                  <a:lnTo>
                    <a:pt x="2094" y="3504"/>
                  </a:lnTo>
                  <a:lnTo>
                    <a:pt x="2113" y="3485"/>
                  </a:lnTo>
                  <a:lnTo>
                    <a:pt x="2132" y="3463"/>
                  </a:lnTo>
                  <a:lnTo>
                    <a:pt x="2148" y="3438"/>
                  </a:lnTo>
                  <a:lnTo>
                    <a:pt x="2162" y="3412"/>
                  </a:lnTo>
                  <a:lnTo>
                    <a:pt x="2177" y="3389"/>
                  </a:lnTo>
                  <a:lnTo>
                    <a:pt x="2188" y="3370"/>
                  </a:lnTo>
                  <a:lnTo>
                    <a:pt x="2199" y="3357"/>
                  </a:lnTo>
                  <a:lnTo>
                    <a:pt x="2210" y="3352"/>
                  </a:lnTo>
                  <a:lnTo>
                    <a:pt x="2218" y="3373"/>
                  </a:lnTo>
                  <a:lnTo>
                    <a:pt x="2223" y="3420"/>
                  </a:lnTo>
                  <a:lnTo>
                    <a:pt x="2218" y="3473"/>
                  </a:lnTo>
                  <a:lnTo>
                    <a:pt x="2205" y="3508"/>
                  </a:lnTo>
                  <a:lnTo>
                    <a:pt x="2223" y="3490"/>
                  </a:lnTo>
                  <a:lnTo>
                    <a:pt x="2239" y="3466"/>
                  </a:lnTo>
                  <a:lnTo>
                    <a:pt x="2253" y="3439"/>
                  </a:lnTo>
                  <a:lnTo>
                    <a:pt x="2267" y="3412"/>
                  </a:lnTo>
                  <a:lnTo>
                    <a:pt x="2281" y="3387"/>
                  </a:lnTo>
                  <a:lnTo>
                    <a:pt x="2293" y="3366"/>
                  </a:lnTo>
                  <a:lnTo>
                    <a:pt x="2304" y="3351"/>
                  </a:lnTo>
                  <a:lnTo>
                    <a:pt x="2313" y="3346"/>
                  </a:lnTo>
                  <a:lnTo>
                    <a:pt x="2326" y="3362"/>
                  </a:lnTo>
                  <a:lnTo>
                    <a:pt x="2329" y="3403"/>
                  </a:lnTo>
                  <a:lnTo>
                    <a:pt x="2326" y="3451"/>
                  </a:lnTo>
                  <a:lnTo>
                    <a:pt x="2316" y="3493"/>
                  </a:lnTo>
                  <a:lnTo>
                    <a:pt x="2332" y="3476"/>
                  </a:lnTo>
                  <a:lnTo>
                    <a:pt x="2345" y="3454"/>
                  </a:lnTo>
                  <a:lnTo>
                    <a:pt x="2358" y="3428"/>
                  </a:lnTo>
                  <a:lnTo>
                    <a:pt x="2367" y="3401"/>
                  </a:lnTo>
                  <a:lnTo>
                    <a:pt x="2378" y="3376"/>
                  </a:lnTo>
                  <a:lnTo>
                    <a:pt x="2386" y="3355"/>
                  </a:lnTo>
                  <a:lnTo>
                    <a:pt x="2396" y="3341"/>
                  </a:lnTo>
                  <a:lnTo>
                    <a:pt x="2404" y="3335"/>
                  </a:lnTo>
                  <a:lnTo>
                    <a:pt x="2418" y="3346"/>
                  </a:lnTo>
                  <a:lnTo>
                    <a:pt x="2426" y="3381"/>
                  </a:lnTo>
                  <a:lnTo>
                    <a:pt x="2426" y="3435"/>
                  </a:lnTo>
                  <a:lnTo>
                    <a:pt x="2415" y="3500"/>
                  </a:lnTo>
                  <a:lnTo>
                    <a:pt x="2429" y="3476"/>
                  </a:lnTo>
                  <a:lnTo>
                    <a:pt x="2445" y="3449"/>
                  </a:lnTo>
                  <a:lnTo>
                    <a:pt x="2461" y="3417"/>
                  </a:lnTo>
                  <a:lnTo>
                    <a:pt x="2477" y="3385"/>
                  </a:lnTo>
                  <a:lnTo>
                    <a:pt x="2489" y="3357"/>
                  </a:lnTo>
                  <a:lnTo>
                    <a:pt x="2502" y="3333"/>
                  </a:lnTo>
                  <a:lnTo>
                    <a:pt x="2513" y="3317"/>
                  </a:lnTo>
                  <a:lnTo>
                    <a:pt x="2519" y="3311"/>
                  </a:lnTo>
                  <a:lnTo>
                    <a:pt x="2531" y="3328"/>
                  </a:lnTo>
                  <a:lnTo>
                    <a:pt x="2538" y="3373"/>
                  </a:lnTo>
                  <a:lnTo>
                    <a:pt x="2542" y="3427"/>
                  </a:lnTo>
                  <a:lnTo>
                    <a:pt x="2537" y="3476"/>
                  </a:lnTo>
                  <a:lnTo>
                    <a:pt x="2553" y="3451"/>
                  </a:lnTo>
                  <a:lnTo>
                    <a:pt x="2567" y="3420"/>
                  </a:lnTo>
                  <a:lnTo>
                    <a:pt x="2581" y="3390"/>
                  </a:lnTo>
                  <a:lnTo>
                    <a:pt x="2594" y="3360"/>
                  </a:lnTo>
                  <a:lnTo>
                    <a:pt x="2605" y="3333"/>
                  </a:lnTo>
                  <a:lnTo>
                    <a:pt x="2616" y="3312"/>
                  </a:lnTo>
                  <a:lnTo>
                    <a:pt x="2624" y="3298"/>
                  </a:lnTo>
                  <a:lnTo>
                    <a:pt x="2632" y="3293"/>
                  </a:lnTo>
                  <a:lnTo>
                    <a:pt x="2640" y="3298"/>
                  </a:lnTo>
                  <a:lnTo>
                    <a:pt x="2650" y="3311"/>
                  </a:lnTo>
                  <a:lnTo>
                    <a:pt x="2657" y="3331"/>
                  </a:lnTo>
                  <a:lnTo>
                    <a:pt x="2664" y="3358"/>
                  </a:lnTo>
                  <a:lnTo>
                    <a:pt x="2667" y="3387"/>
                  </a:lnTo>
                  <a:lnTo>
                    <a:pt x="2667" y="3420"/>
                  </a:lnTo>
                  <a:lnTo>
                    <a:pt x="2664" y="3454"/>
                  </a:lnTo>
                  <a:lnTo>
                    <a:pt x="2654" y="3485"/>
                  </a:lnTo>
                  <a:lnTo>
                    <a:pt x="2670" y="3457"/>
                  </a:lnTo>
                  <a:lnTo>
                    <a:pt x="2683" y="3427"/>
                  </a:lnTo>
                  <a:lnTo>
                    <a:pt x="2692" y="3395"/>
                  </a:lnTo>
                  <a:lnTo>
                    <a:pt x="2700" y="3363"/>
                  </a:lnTo>
                  <a:lnTo>
                    <a:pt x="2705" y="3335"/>
                  </a:lnTo>
                  <a:lnTo>
                    <a:pt x="2710" y="3311"/>
                  </a:lnTo>
                  <a:lnTo>
                    <a:pt x="2715" y="3295"/>
                  </a:lnTo>
                  <a:lnTo>
                    <a:pt x="2719" y="3287"/>
                  </a:lnTo>
                  <a:lnTo>
                    <a:pt x="2726" y="3290"/>
                  </a:lnTo>
                  <a:lnTo>
                    <a:pt x="2735" y="3301"/>
                  </a:lnTo>
                  <a:lnTo>
                    <a:pt x="2743" y="3320"/>
                  </a:lnTo>
                  <a:lnTo>
                    <a:pt x="2753" y="3346"/>
                  </a:lnTo>
                  <a:lnTo>
                    <a:pt x="2757" y="3374"/>
                  </a:lnTo>
                  <a:lnTo>
                    <a:pt x="2761" y="3406"/>
                  </a:lnTo>
                  <a:lnTo>
                    <a:pt x="2759" y="3439"/>
                  </a:lnTo>
                  <a:lnTo>
                    <a:pt x="2751" y="3473"/>
                  </a:lnTo>
                  <a:lnTo>
                    <a:pt x="2767" y="3449"/>
                  </a:lnTo>
                  <a:lnTo>
                    <a:pt x="2778" y="3424"/>
                  </a:lnTo>
                  <a:lnTo>
                    <a:pt x="2788" y="3395"/>
                  </a:lnTo>
                  <a:lnTo>
                    <a:pt x="2794" y="3368"/>
                  </a:lnTo>
                  <a:lnTo>
                    <a:pt x="2799" y="3343"/>
                  </a:lnTo>
                  <a:lnTo>
                    <a:pt x="2805" y="3322"/>
                  </a:lnTo>
                  <a:lnTo>
                    <a:pt x="2810" y="3308"/>
                  </a:lnTo>
                  <a:lnTo>
                    <a:pt x="2816" y="3301"/>
                  </a:lnTo>
                  <a:lnTo>
                    <a:pt x="2824" y="3305"/>
                  </a:lnTo>
                  <a:lnTo>
                    <a:pt x="2834" y="3314"/>
                  </a:lnTo>
                  <a:lnTo>
                    <a:pt x="2842" y="3331"/>
                  </a:lnTo>
                  <a:lnTo>
                    <a:pt x="2849" y="3352"/>
                  </a:lnTo>
                  <a:lnTo>
                    <a:pt x="2856" y="3379"/>
                  </a:lnTo>
                  <a:lnTo>
                    <a:pt x="2859" y="3408"/>
                  </a:lnTo>
                  <a:lnTo>
                    <a:pt x="2859" y="3441"/>
                  </a:lnTo>
                  <a:lnTo>
                    <a:pt x="2854" y="3476"/>
                  </a:lnTo>
                  <a:lnTo>
                    <a:pt x="2870" y="3452"/>
                  </a:lnTo>
                  <a:lnTo>
                    <a:pt x="2883" y="3422"/>
                  </a:lnTo>
                  <a:lnTo>
                    <a:pt x="2892" y="3392"/>
                  </a:lnTo>
                  <a:lnTo>
                    <a:pt x="2899" y="3360"/>
                  </a:lnTo>
                  <a:lnTo>
                    <a:pt x="2905" y="3333"/>
                  </a:lnTo>
                  <a:lnTo>
                    <a:pt x="2910" y="3309"/>
                  </a:lnTo>
                  <a:lnTo>
                    <a:pt x="2915" y="3292"/>
                  </a:lnTo>
                  <a:lnTo>
                    <a:pt x="2921" y="3284"/>
                  </a:lnTo>
                  <a:lnTo>
                    <a:pt x="2929" y="3287"/>
                  </a:lnTo>
                  <a:lnTo>
                    <a:pt x="2940" y="3300"/>
                  </a:lnTo>
                  <a:lnTo>
                    <a:pt x="2949" y="3320"/>
                  </a:lnTo>
                  <a:lnTo>
                    <a:pt x="2959" y="3347"/>
                  </a:lnTo>
                  <a:lnTo>
                    <a:pt x="2965" y="3378"/>
                  </a:lnTo>
                  <a:lnTo>
                    <a:pt x="2968" y="3411"/>
                  </a:lnTo>
                  <a:lnTo>
                    <a:pt x="2965" y="3446"/>
                  </a:lnTo>
                  <a:lnTo>
                    <a:pt x="2956" y="3479"/>
                  </a:lnTo>
                  <a:lnTo>
                    <a:pt x="2973" y="3455"/>
                  </a:lnTo>
                  <a:lnTo>
                    <a:pt x="2986" y="3425"/>
                  </a:lnTo>
                  <a:lnTo>
                    <a:pt x="2995" y="3393"/>
                  </a:lnTo>
                  <a:lnTo>
                    <a:pt x="3003" y="3362"/>
                  </a:lnTo>
                  <a:lnTo>
                    <a:pt x="3008" y="3331"/>
                  </a:lnTo>
                  <a:lnTo>
                    <a:pt x="3013" y="3306"/>
                  </a:lnTo>
                  <a:lnTo>
                    <a:pt x="3018" y="3290"/>
                  </a:lnTo>
                  <a:lnTo>
                    <a:pt x="3022" y="3284"/>
                  </a:lnTo>
                  <a:lnTo>
                    <a:pt x="3029" y="3285"/>
                  </a:lnTo>
                  <a:lnTo>
                    <a:pt x="3037" y="3293"/>
                  </a:lnTo>
                  <a:lnTo>
                    <a:pt x="3045" y="3306"/>
                  </a:lnTo>
                  <a:lnTo>
                    <a:pt x="3053" y="3325"/>
                  </a:lnTo>
                  <a:lnTo>
                    <a:pt x="3059" y="3351"/>
                  </a:lnTo>
                  <a:lnTo>
                    <a:pt x="3062" y="3382"/>
                  </a:lnTo>
                  <a:lnTo>
                    <a:pt x="3064" y="3420"/>
                  </a:lnTo>
                  <a:lnTo>
                    <a:pt x="3062" y="3468"/>
                  </a:lnTo>
                  <a:lnTo>
                    <a:pt x="3073" y="3446"/>
                  </a:lnTo>
                  <a:lnTo>
                    <a:pt x="3083" y="3419"/>
                  </a:lnTo>
                  <a:lnTo>
                    <a:pt x="3092" y="3389"/>
                  </a:lnTo>
                  <a:lnTo>
                    <a:pt x="3102" y="3358"/>
                  </a:lnTo>
                  <a:lnTo>
                    <a:pt x="3110" y="3331"/>
                  </a:lnTo>
                  <a:lnTo>
                    <a:pt x="3118" y="3308"/>
                  </a:lnTo>
                  <a:lnTo>
                    <a:pt x="3124" y="3292"/>
                  </a:lnTo>
                  <a:lnTo>
                    <a:pt x="3130" y="3284"/>
                  </a:lnTo>
                  <a:lnTo>
                    <a:pt x="3137" y="3287"/>
                  </a:lnTo>
                  <a:lnTo>
                    <a:pt x="3146" y="3298"/>
                  </a:lnTo>
                  <a:lnTo>
                    <a:pt x="3154" y="3316"/>
                  </a:lnTo>
                  <a:lnTo>
                    <a:pt x="3164" y="3338"/>
                  </a:lnTo>
                  <a:lnTo>
                    <a:pt x="3170" y="3365"/>
                  </a:lnTo>
                  <a:lnTo>
                    <a:pt x="3175" y="3393"/>
                  </a:lnTo>
                  <a:lnTo>
                    <a:pt x="3178" y="3422"/>
                  </a:lnTo>
                  <a:lnTo>
                    <a:pt x="3175" y="3451"/>
                  </a:lnTo>
                  <a:lnTo>
                    <a:pt x="3192" y="3397"/>
                  </a:lnTo>
                  <a:lnTo>
                    <a:pt x="3199" y="3336"/>
                  </a:lnTo>
                  <a:lnTo>
                    <a:pt x="3203" y="3289"/>
                  </a:lnTo>
                  <a:lnTo>
                    <a:pt x="3213" y="3265"/>
                  </a:lnTo>
                  <a:lnTo>
                    <a:pt x="3221" y="3265"/>
                  </a:lnTo>
                  <a:lnTo>
                    <a:pt x="3230" y="3271"/>
                  </a:lnTo>
                  <a:lnTo>
                    <a:pt x="3238" y="3284"/>
                  </a:lnTo>
                  <a:lnTo>
                    <a:pt x="3245" y="3301"/>
                  </a:lnTo>
                  <a:lnTo>
                    <a:pt x="3251" y="3324"/>
                  </a:lnTo>
                  <a:lnTo>
                    <a:pt x="3254" y="3351"/>
                  </a:lnTo>
                  <a:lnTo>
                    <a:pt x="3254" y="3382"/>
                  </a:lnTo>
                  <a:lnTo>
                    <a:pt x="3251" y="3416"/>
                  </a:lnTo>
                  <a:lnTo>
                    <a:pt x="3268" y="3390"/>
                  </a:lnTo>
                  <a:lnTo>
                    <a:pt x="3279" y="3362"/>
                  </a:lnTo>
                  <a:lnTo>
                    <a:pt x="3284" y="3333"/>
                  </a:lnTo>
                  <a:lnTo>
                    <a:pt x="3284" y="3306"/>
                  </a:lnTo>
                  <a:lnTo>
                    <a:pt x="3283" y="3282"/>
                  </a:lnTo>
                  <a:lnTo>
                    <a:pt x="3283" y="3262"/>
                  </a:lnTo>
                  <a:lnTo>
                    <a:pt x="3283" y="3246"/>
                  </a:lnTo>
                  <a:lnTo>
                    <a:pt x="3286" y="3238"/>
                  </a:lnTo>
                  <a:lnTo>
                    <a:pt x="3294" y="3236"/>
                  </a:lnTo>
                  <a:lnTo>
                    <a:pt x="3303" y="3238"/>
                  </a:lnTo>
                  <a:lnTo>
                    <a:pt x="3316" y="3246"/>
                  </a:lnTo>
                  <a:lnTo>
                    <a:pt x="3327" y="3257"/>
                  </a:lnTo>
                  <a:lnTo>
                    <a:pt x="3340" y="3274"/>
                  </a:lnTo>
                  <a:lnTo>
                    <a:pt x="3349" y="3295"/>
                  </a:lnTo>
                  <a:lnTo>
                    <a:pt x="3357" y="3320"/>
                  </a:lnTo>
                  <a:lnTo>
                    <a:pt x="3362" y="3351"/>
                  </a:lnTo>
                  <a:lnTo>
                    <a:pt x="3373" y="3325"/>
                  </a:lnTo>
                  <a:lnTo>
                    <a:pt x="3381" y="3300"/>
                  </a:lnTo>
                  <a:lnTo>
                    <a:pt x="3389" y="3274"/>
                  </a:lnTo>
                  <a:lnTo>
                    <a:pt x="3395" y="3251"/>
                  </a:lnTo>
                  <a:lnTo>
                    <a:pt x="3400" y="3230"/>
                  </a:lnTo>
                  <a:lnTo>
                    <a:pt x="3405" y="3214"/>
                  </a:lnTo>
                  <a:lnTo>
                    <a:pt x="3410" y="3203"/>
                  </a:lnTo>
                  <a:lnTo>
                    <a:pt x="3414" y="3198"/>
                  </a:lnTo>
                  <a:lnTo>
                    <a:pt x="3425" y="3198"/>
                  </a:lnTo>
                  <a:lnTo>
                    <a:pt x="3440" y="3208"/>
                  </a:lnTo>
                  <a:lnTo>
                    <a:pt x="3451" y="3225"/>
                  </a:lnTo>
                  <a:lnTo>
                    <a:pt x="3454" y="3252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1907704" y="5135718"/>
              <a:ext cx="830262" cy="995363"/>
            </a:xfrm>
            <a:custGeom>
              <a:avLst/>
              <a:gdLst>
                <a:gd name="T0" fmla="*/ 2147483647 w 523"/>
                <a:gd name="T1" fmla="*/ 2147483647 h 627"/>
                <a:gd name="T2" fmla="*/ 2147483647 w 523"/>
                <a:gd name="T3" fmla="*/ 2147483647 h 627"/>
                <a:gd name="T4" fmla="*/ 2147483647 w 523"/>
                <a:gd name="T5" fmla="*/ 2147483647 h 627"/>
                <a:gd name="T6" fmla="*/ 2147483647 w 523"/>
                <a:gd name="T7" fmla="*/ 2147483647 h 627"/>
                <a:gd name="T8" fmla="*/ 2147483647 w 523"/>
                <a:gd name="T9" fmla="*/ 2147483647 h 627"/>
                <a:gd name="T10" fmla="*/ 2147483647 w 523"/>
                <a:gd name="T11" fmla="*/ 2147483647 h 627"/>
                <a:gd name="T12" fmla="*/ 2147483647 w 523"/>
                <a:gd name="T13" fmla="*/ 2147483647 h 627"/>
                <a:gd name="T14" fmla="*/ 2147483647 w 523"/>
                <a:gd name="T15" fmla="*/ 2147483647 h 627"/>
                <a:gd name="T16" fmla="*/ 2147483647 w 523"/>
                <a:gd name="T17" fmla="*/ 2147483647 h 627"/>
                <a:gd name="T18" fmla="*/ 2147483647 w 523"/>
                <a:gd name="T19" fmla="*/ 2147483647 h 627"/>
                <a:gd name="T20" fmla="*/ 2147483647 w 523"/>
                <a:gd name="T21" fmla="*/ 2147483647 h 627"/>
                <a:gd name="T22" fmla="*/ 2147483647 w 523"/>
                <a:gd name="T23" fmla="*/ 2147483647 h 627"/>
                <a:gd name="T24" fmla="*/ 2147483647 w 523"/>
                <a:gd name="T25" fmla="*/ 2147483647 h 627"/>
                <a:gd name="T26" fmla="*/ 2147483647 w 523"/>
                <a:gd name="T27" fmla="*/ 2147483647 h 627"/>
                <a:gd name="T28" fmla="*/ 2147483647 w 523"/>
                <a:gd name="T29" fmla="*/ 2147483647 h 627"/>
                <a:gd name="T30" fmla="*/ 2147483647 w 523"/>
                <a:gd name="T31" fmla="*/ 2147483647 h 627"/>
                <a:gd name="T32" fmla="*/ 2147483647 w 523"/>
                <a:gd name="T33" fmla="*/ 2147483647 h 627"/>
                <a:gd name="T34" fmla="*/ 2147483647 w 523"/>
                <a:gd name="T35" fmla="*/ 2147483647 h 627"/>
                <a:gd name="T36" fmla="*/ 2147483647 w 523"/>
                <a:gd name="T37" fmla="*/ 2147483647 h 627"/>
                <a:gd name="T38" fmla="*/ 2147483647 w 523"/>
                <a:gd name="T39" fmla="*/ 2147483647 h 627"/>
                <a:gd name="T40" fmla="*/ 2147483647 w 523"/>
                <a:gd name="T41" fmla="*/ 2147483647 h 627"/>
                <a:gd name="T42" fmla="*/ 2147483647 w 523"/>
                <a:gd name="T43" fmla="*/ 2147483647 h 627"/>
                <a:gd name="T44" fmla="*/ 2147483647 w 523"/>
                <a:gd name="T45" fmla="*/ 2147483647 h 627"/>
                <a:gd name="T46" fmla="*/ 2147483647 w 523"/>
                <a:gd name="T47" fmla="*/ 2147483647 h 627"/>
                <a:gd name="T48" fmla="*/ 2147483647 w 523"/>
                <a:gd name="T49" fmla="*/ 2147483647 h 627"/>
                <a:gd name="T50" fmla="*/ 2147483647 w 523"/>
                <a:gd name="T51" fmla="*/ 2147483647 h 627"/>
                <a:gd name="T52" fmla="*/ 2147483647 w 523"/>
                <a:gd name="T53" fmla="*/ 2147483647 h 627"/>
                <a:gd name="T54" fmla="*/ 2147483647 w 523"/>
                <a:gd name="T55" fmla="*/ 2147483647 h 627"/>
                <a:gd name="T56" fmla="*/ 2147483647 w 523"/>
                <a:gd name="T57" fmla="*/ 2147483647 h 627"/>
                <a:gd name="T58" fmla="*/ 2147483647 w 523"/>
                <a:gd name="T59" fmla="*/ 2147483647 h 627"/>
                <a:gd name="T60" fmla="*/ 2147483647 w 523"/>
                <a:gd name="T61" fmla="*/ 2147483647 h 627"/>
                <a:gd name="T62" fmla="*/ 2147483647 w 523"/>
                <a:gd name="T63" fmla="*/ 0 h 627"/>
                <a:gd name="T64" fmla="*/ 2147483647 w 523"/>
                <a:gd name="T65" fmla="*/ 0 h 627"/>
                <a:gd name="T66" fmla="*/ 2147483647 w 523"/>
                <a:gd name="T67" fmla="*/ 2147483647 h 627"/>
                <a:gd name="T68" fmla="*/ 2147483647 w 523"/>
                <a:gd name="T69" fmla="*/ 2147483647 h 627"/>
                <a:gd name="T70" fmla="*/ 2147483647 w 523"/>
                <a:gd name="T71" fmla="*/ 2147483647 h 627"/>
                <a:gd name="T72" fmla="*/ 2147483647 w 523"/>
                <a:gd name="T73" fmla="*/ 2147483647 h 627"/>
                <a:gd name="T74" fmla="*/ 0 w 523"/>
                <a:gd name="T75" fmla="*/ 2147483647 h 627"/>
                <a:gd name="T76" fmla="*/ 2147483647 w 523"/>
                <a:gd name="T77" fmla="*/ 2147483647 h 627"/>
                <a:gd name="T78" fmla="*/ 2147483647 w 523"/>
                <a:gd name="T79" fmla="*/ 2147483647 h 627"/>
                <a:gd name="T80" fmla="*/ 2147483647 w 523"/>
                <a:gd name="T81" fmla="*/ 2147483647 h 627"/>
                <a:gd name="T82" fmla="*/ 2147483647 w 523"/>
                <a:gd name="T83" fmla="*/ 2147483647 h 627"/>
                <a:gd name="T84" fmla="*/ 2147483647 w 523"/>
                <a:gd name="T85" fmla="*/ 2147483647 h 627"/>
                <a:gd name="T86" fmla="*/ 2147483647 w 523"/>
                <a:gd name="T87" fmla="*/ 2147483647 h 627"/>
                <a:gd name="T88" fmla="*/ 2147483647 w 523"/>
                <a:gd name="T89" fmla="*/ 2147483647 h 627"/>
                <a:gd name="T90" fmla="*/ 2147483647 w 523"/>
                <a:gd name="T91" fmla="*/ 2147483647 h 627"/>
                <a:gd name="T92" fmla="*/ 2147483647 w 523"/>
                <a:gd name="T93" fmla="*/ 2147483647 h 627"/>
                <a:gd name="T94" fmla="*/ 2147483647 w 523"/>
                <a:gd name="T95" fmla="*/ 2147483647 h 627"/>
                <a:gd name="T96" fmla="*/ 2147483647 w 523"/>
                <a:gd name="T97" fmla="*/ 2147483647 h 627"/>
                <a:gd name="T98" fmla="*/ 2147483647 w 523"/>
                <a:gd name="T99" fmla="*/ 2147483647 h 627"/>
                <a:gd name="T100" fmla="*/ 2147483647 w 523"/>
                <a:gd name="T101" fmla="*/ 2147483647 h 627"/>
                <a:gd name="T102" fmla="*/ 2147483647 w 523"/>
                <a:gd name="T103" fmla="*/ 2147483647 h 627"/>
                <a:gd name="T104" fmla="*/ 2147483647 w 523"/>
                <a:gd name="T105" fmla="*/ 2147483647 h 627"/>
                <a:gd name="T106" fmla="*/ 2147483647 w 523"/>
                <a:gd name="T107" fmla="*/ 2147483647 h 627"/>
                <a:gd name="T108" fmla="*/ 2147483647 w 523"/>
                <a:gd name="T109" fmla="*/ 2147483647 h 627"/>
                <a:gd name="T110" fmla="*/ 2147483647 w 523"/>
                <a:gd name="T111" fmla="*/ 2147483647 h 627"/>
                <a:gd name="T112" fmla="*/ 2147483647 w 523"/>
                <a:gd name="T113" fmla="*/ 2147483647 h 62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23"/>
                <a:gd name="T172" fmla="*/ 0 h 627"/>
                <a:gd name="T173" fmla="*/ 523 w 523"/>
                <a:gd name="T174" fmla="*/ 627 h 62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23" h="627">
                  <a:moveTo>
                    <a:pt x="147" y="214"/>
                  </a:moveTo>
                  <a:lnTo>
                    <a:pt x="157" y="205"/>
                  </a:lnTo>
                  <a:lnTo>
                    <a:pt x="169" y="195"/>
                  </a:lnTo>
                  <a:lnTo>
                    <a:pt x="180" y="189"/>
                  </a:lnTo>
                  <a:lnTo>
                    <a:pt x="190" y="186"/>
                  </a:lnTo>
                  <a:lnTo>
                    <a:pt x="201" y="190"/>
                  </a:lnTo>
                  <a:lnTo>
                    <a:pt x="209" y="205"/>
                  </a:lnTo>
                  <a:lnTo>
                    <a:pt x="215" y="225"/>
                  </a:lnTo>
                  <a:lnTo>
                    <a:pt x="217" y="251"/>
                  </a:lnTo>
                  <a:lnTo>
                    <a:pt x="214" y="278"/>
                  </a:lnTo>
                  <a:lnTo>
                    <a:pt x="207" y="305"/>
                  </a:lnTo>
                  <a:lnTo>
                    <a:pt x="196" y="330"/>
                  </a:lnTo>
                  <a:lnTo>
                    <a:pt x="179" y="351"/>
                  </a:lnTo>
                  <a:lnTo>
                    <a:pt x="269" y="351"/>
                  </a:lnTo>
                  <a:lnTo>
                    <a:pt x="277" y="316"/>
                  </a:lnTo>
                  <a:lnTo>
                    <a:pt x="231" y="316"/>
                  </a:lnTo>
                  <a:lnTo>
                    <a:pt x="238" y="306"/>
                  </a:lnTo>
                  <a:lnTo>
                    <a:pt x="242" y="295"/>
                  </a:lnTo>
                  <a:lnTo>
                    <a:pt x="245" y="283"/>
                  </a:lnTo>
                  <a:lnTo>
                    <a:pt x="247" y="270"/>
                  </a:lnTo>
                  <a:lnTo>
                    <a:pt x="282" y="270"/>
                  </a:lnTo>
                  <a:lnTo>
                    <a:pt x="287" y="236"/>
                  </a:lnTo>
                  <a:lnTo>
                    <a:pt x="245" y="236"/>
                  </a:lnTo>
                  <a:lnTo>
                    <a:pt x="245" y="224"/>
                  </a:lnTo>
                  <a:lnTo>
                    <a:pt x="245" y="208"/>
                  </a:lnTo>
                  <a:lnTo>
                    <a:pt x="244" y="192"/>
                  </a:lnTo>
                  <a:lnTo>
                    <a:pt x="241" y="176"/>
                  </a:lnTo>
                  <a:lnTo>
                    <a:pt x="282" y="176"/>
                  </a:lnTo>
                  <a:lnTo>
                    <a:pt x="279" y="141"/>
                  </a:lnTo>
                  <a:lnTo>
                    <a:pt x="277" y="141"/>
                  </a:lnTo>
                  <a:lnTo>
                    <a:pt x="272" y="141"/>
                  </a:lnTo>
                  <a:lnTo>
                    <a:pt x="266" y="141"/>
                  </a:lnTo>
                  <a:lnTo>
                    <a:pt x="257" y="141"/>
                  </a:lnTo>
                  <a:lnTo>
                    <a:pt x="245" y="141"/>
                  </a:lnTo>
                  <a:lnTo>
                    <a:pt x="234" y="141"/>
                  </a:lnTo>
                  <a:lnTo>
                    <a:pt x="222" y="141"/>
                  </a:lnTo>
                  <a:lnTo>
                    <a:pt x="209" y="141"/>
                  </a:lnTo>
                  <a:lnTo>
                    <a:pt x="195" y="144"/>
                  </a:lnTo>
                  <a:lnTo>
                    <a:pt x="177" y="152"/>
                  </a:lnTo>
                  <a:lnTo>
                    <a:pt x="158" y="165"/>
                  </a:lnTo>
                  <a:lnTo>
                    <a:pt x="138" y="187"/>
                  </a:lnTo>
                  <a:lnTo>
                    <a:pt x="119" y="216"/>
                  </a:lnTo>
                  <a:lnTo>
                    <a:pt x="99" y="252"/>
                  </a:lnTo>
                  <a:lnTo>
                    <a:pt x="84" y="297"/>
                  </a:lnTo>
                  <a:lnTo>
                    <a:pt x="71" y="352"/>
                  </a:lnTo>
                  <a:lnTo>
                    <a:pt x="63" y="402"/>
                  </a:lnTo>
                  <a:lnTo>
                    <a:pt x="60" y="449"/>
                  </a:lnTo>
                  <a:lnTo>
                    <a:pt x="60" y="492"/>
                  </a:lnTo>
                  <a:lnTo>
                    <a:pt x="63" y="530"/>
                  </a:lnTo>
                  <a:lnTo>
                    <a:pt x="72" y="562"/>
                  </a:lnTo>
                  <a:lnTo>
                    <a:pt x="87" y="587"/>
                  </a:lnTo>
                  <a:lnTo>
                    <a:pt x="106" y="603"/>
                  </a:lnTo>
                  <a:lnTo>
                    <a:pt x="131" y="609"/>
                  </a:lnTo>
                  <a:lnTo>
                    <a:pt x="158" y="609"/>
                  </a:lnTo>
                  <a:lnTo>
                    <a:pt x="184" y="605"/>
                  </a:lnTo>
                  <a:lnTo>
                    <a:pt x="206" y="598"/>
                  </a:lnTo>
                  <a:lnTo>
                    <a:pt x="228" y="587"/>
                  </a:lnTo>
                  <a:lnTo>
                    <a:pt x="247" y="575"/>
                  </a:lnTo>
                  <a:lnTo>
                    <a:pt x="268" y="557"/>
                  </a:lnTo>
                  <a:lnTo>
                    <a:pt x="287" y="538"/>
                  </a:lnTo>
                  <a:lnTo>
                    <a:pt x="306" y="516"/>
                  </a:lnTo>
                  <a:lnTo>
                    <a:pt x="257" y="517"/>
                  </a:lnTo>
                  <a:lnTo>
                    <a:pt x="264" y="506"/>
                  </a:lnTo>
                  <a:lnTo>
                    <a:pt x="274" y="489"/>
                  </a:lnTo>
                  <a:lnTo>
                    <a:pt x="285" y="473"/>
                  </a:lnTo>
                  <a:lnTo>
                    <a:pt x="291" y="462"/>
                  </a:lnTo>
                  <a:lnTo>
                    <a:pt x="360" y="462"/>
                  </a:lnTo>
                  <a:lnTo>
                    <a:pt x="388" y="414"/>
                  </a:lnTo>
                  <a:lnTo>
                    <a:pt x="312" y="416"/>
                  </a:lnTo>
                  <a:lnTo>
                    <a:pt x="318" y="397"/>
                  </a:lnTo>
                  <a:lnTo>
                    <a:pt x="326" y="376"/>
                  </a:lnTo>
                  <a:lnTo>
                    <a:pt x="333" y="356"/>
                  </a:lnTo>
                  <a:lnTo>
                    <a:pt x="337" y="336"/>
                  </a:lnTo>
                  <a:lnTo>
                    <a:pt x="423" y="336"/>
                  </a:lnTo>
                  <a:lnTo>
                    <a:pt x="441" y="290"/>
                  </a:lnTo>
                  <a:lnTo>
                    <a:pt x="347" y="292"/>
                  </a:lnTo>
                  <a:lnTo>
                    <a:pt x="349" y="281"/>
                  </a:lnTo>
                  <a:lnTo>
                    <a:pt x="350" y="268"/>
                  </a:lnTo>
                  <a:lnTo>
                    <a:pt x="352" y="256"/>
                  </a:lnTo>
                  <a:lnTo>
                    <a:pt x="353" y="244"/>
                  </a:lnTo>
                  <a:lnTo>
                    <a:pt x="456" y="244"/>
                  </a:lnTo>
                  <a:lnTo>
                    <a:pt x="471" y="200"/>
                  </a:lnTo>
                  <a:lnTo>
                    <a:pt x="358" y="200"/>
                  </a:lnTo>
                  <a:lnTo>
                    <a:pt x="360" y="184"/>
                  </a:lnTo>
                  <a:lnTo>
                    <a:pt x="360" y="168"/>
                  </a:lnTo>
                  <a:lnTo>
                    <a:pt x="361" y="154"/>
                  </a:lnTo>
                  <a:lnTo>
                    <a:pt x="361" y="140"/>
                  </a:lnTo>
                  <a:lnTo>
                    <a:pt x="488" y="140"/>
                  </a:lnTo>
                  <a:lnTo>
                    <a:pt x="499" y="100"/>
                  </a:lnTo>
                  <a:lnTo>
                    <a:pt x="358" y="100"/>
                  </a:lnTo>
                  <a:lnTo>
                    <a:pt x="357" y="87"/>
                  </a:lnTo>
                  <a:lnTo>
                    <a:pt x="353" y="73"/>
                  </a:lnTo>
                  <a:lnTo>
                    <a:pt x="350" y="59"/>
                  </a:lnTo>
                  <a:lnTo>
                    <a:pt x="344" y="46"/>
                  </a:lnTo>
                  <a:lnTo>
                    <a:pt x="512" y="46"/>
                  </a:lnTo>
                  <a:lnTo>
                    <a:pt x="523" y="0"/>
                  </a:lnTo>
                  <a:lnTo>
                    <a:pt x="488" y="0"/>
                  </a:lnTo>
                  <a:lnTo>
                    <a:pt x="453" y="0"/>
                  </a:lnTo>
                  <a:lnTo>
                    <a:pt x="417" y="0"/>
                  </a:lnTo>
                  <a:lnTo>
                    <a:pt x="382" y="2"/>
                  </a:lnTo>
                  <a:lnTo>
                    <a:pt x="349" y="3"/>
                  </a:lnTo>
                  <a:lnTo>
                    <a:pt x="318" y="5"/>
                  </a:lnTo>
                  <a:lnTo>
                    <a:pt x="293" y="6"/>
                  </a:lnTo>
                  <a:lnTo>
                    <a:pt x="272" y="8"/>
                  </a:lnTo>
                  <a:lnTo>
                    <a:pt x="225" y="21"/>
                  </a:lnTo>
                  <a:lnTo>
                    <a:pt x="180" y="44"/>
                  </a:lnTo>
                  <a:lnTo>
                    <a:pt x="142" y="76"/>
                  </a:lnTo>
                  <a:lnTo>
                    <a:pt x="107" y="117"/>
                  </a:lnTo>
                  <a:lnTo>
                    <a:pt x="77" y="165"/>
                  </a:lnTo>
                  <a:lnTo>
                    <a:pt x="52" y="217"/>
                  </a:lnTo>
                  <a:lnTo>
                    <a:pt x="31" y="271"/>
                  </a:lnTo>
                  <a:lnTo>
                    <a:pt x="15" y="327"/>
                  </a:lnTo>
                  <a:lnTo>
                    <a:pt x="4" y="383"/>
                  </a:lnTo>
                  <a:lnTo>
                    <a:pt x="0" y="436"/>
                  </a:lnTo>
                  <a:lnTo>
                    <a:pt x="0" y="487"/>
                  </a:lnTo>
                  <a:lnTo>
                    <a:pt x="4" y="532"/>
                  </a:lnTo>
                  <a:lnTo>
                    <a:pt x="15" y="570"/>
                  </a:lnTo>
                  <a:lnTo>
                    <a:pt x="31" y="600"/>
                  </a:lnTo>
                  <a:lnTo>
                    <a:pt x="53" y="619"/>
                  </a:lnTo>
                  <a:lnTo>
                    <a:pt x="82" y="627"/>
                  </a:lnTo>
                  <a:lnTo>
                    <a:pt x="57" y="595"/>
                  </a:lnTo>
                  <a:lnTo>
                    <a:pt x="39" y="559"/>
                  </a:lnTo>
                  <a:lnTo>
                    <a:pt x="28" y="516"/>
                  </a:lnTo>
                  <a:lnTo>
                    <a:pt x="23" y="471"/>
                  </a:lnTo>
                  <a:lnTo>
                    <a:pt x="25" y="424"/>
                  </a:lnTo>
                  <a:lnTo>
                    <a:pt x="31" y="375"/>
                  </a:lnTo>
                  <a:lnTo>
                    <a:pt x="42" y="325"/>
                  </a:lnTo>
                  <a:lnTo>
                    <a:pt x="57" y="278"/>
                  </a:lnTo>
                  <a:lnTo>
                    <a:pt x="76" y="232"/>
                  </a:lnTo>
                  <a:lnTo>
                    <a:pt x="96" y="187"/>
                  </a:lnTo>
                  <a:lnTo>
                    <a:pt x="120" y="148"/>
                  </a:lnTo>
                  <a:lnTo>
                    <a:pt x="145" y="114"/>
                  </a:lnTo>
                  <a:lnTo>
                    <a:pt x="172" y="86"/>
                  </a:lnTo>
                  <a:lnTo>
                    <a:pt x="199" y="65"/>
                  </a:lnTo>
                  <a:lnTo>
                    <a:pt x="228" y="52"/>
                  </a:lnTo>
                  <a:lnTo>
                    <a:pt x="255" y="49"/>
                  </a:lnTo>
                  <a:lnTo>
                    <a:pt x="291" y="75"/>
                  </a:lnTo>
                  <a:lnTo>
                    <a:pt x="312" y="135"/>
                  </a:lnTo>
                  <a:lnTo>
                    <a:pt x="315" y="221"/>
                  </a:lnTo>
                  <a:lnTo>
                    <a:pt x="306" y="317"/>
                  </a:lnTo>
                  <a:lnTo>
                    <a:pt x="280" y="414"/>
                  </a:lnTo>
                  <a:lnTo>
                    <a:pt x="244" y="498"/>
                  </a:lnTo>
                  <a:lnTo>
                    <a:pt x="195" y="559"/>
                  </a:lnTo>
                  <a:lnTo>
                    <a:pt x="136" y="581"/>
                  </a:lnTo>
                  <a:lnTo>
                    <a:pt x="120" y="576"/>
                  </a:lnTo>
                  <a:lnTo>
                    <a:pt x="109" y="565"/>
                  </a:lnTo>
                  <a:lnTo>
                    <a:pt x="99" y="548"/>
                  </a:lnTo>
                  <a:lnTo>
                    <a:pt x="93" y="525"/>
                  </a:lnTo>
                  <a:lnTo>
                    <a:pt x="190" y="525"/>
                  </a:lnTo>
                  <a:lnTo>
                    <a:pt x="207" y="500"/>
                  </a:lnTo>
                  <a:lnTo>
                    <a:pt x="88" y="487"/>
                  </a:lnTo>
                  <a:lnTo>
                    <a:pt x="87" y="475"/>
                  </a:lnTo>
                  <a:lnTo>
                    <a:pt x="87" y="460"/>
                  </a:lnTo>
                  <a:lnTo>
                    <a:pt x="87" y="446"/>
                  </a:lnTo>
                  <a:lnTo>
                    <a:pt x="88" y="430"/>
                  </a:lnTo>
                  <a:lnTo>
                    <a:pt x="244" y="430"/>
                  </a:lnTo>
                  <a:lnTo>
                    <a:pt x="241" y="400"/>
                  </a:lnTo>
                  <a:lnTo>
                    <a:pt x="93" y="392"/>
                  </a:lnTo>
                  <a:lnTo>
                    <a:pt x="96" y="376"/>
                  </a:lnTo>
                  <a:lnTo>
                    <a:pt x="99" y="362"/>
                  </a:lnTo>
                  <a:lnTo>
                    <a:pt x="103" y="349"/>
                  </a:lnTo>
                  <a:lnTo>
                    <a:pt x="106" y="333"/>
                  </a:lnTo>
                  <a:lnTo>
                    <a:pt x="177" y="325"/>
                  </a:lnTo>
                  <a:lnTo>
                    <a:pt x="191" y="297"/>
                  </a:lnTo>
                  <a:lnTo>
                    <a:pt x="119" y="287"/>
                  </a:lnTo>
                  <a:lnTo>
                    <a:pt x="123" y="271"/>
                  </a:lnTo>
                  <a:lnTo>
                    <a:pt x="128" y="259"/>
                  </a:lnTo>
                  <a:lnTo>
                    <a:pt x="133" y="246"/>
                  </a:lnTo>
                  <a:lnTo>
                    <a:pt x="138" y="233"/>
                  </a:lnTo>
                  <a:lnTo>
                    <a:pt x="198" y="232"/>
                  </a:lnTo>
                  <a:lnTo>
                    <a:pt x="179" y="214"/>
                  </a:lnTo>
                  <a:lnTo>
                    <a:pt x="147" y="2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8359773" y="592645"/>
              <a:ext cx="784225" cy="952500"/>
            </a:xfrm>
            <a:custGeom>
              <a:avLst/>
              <a:gdLst>
                <a:gd name="T0" fmla="*/ 2147483647 w 494"/>
                <a:gd name="T1" fmla="*/ 2147483647 h 600"/>
                <a:gd name="T2" fmla="*/ 2147483647 w 494"/>
                <a:gd name="T3" fmla="*/ 2147483647 h 600"/>
                <a:gd name="T4" fmla="*/ 2147483647 w 494"/>
                <a:gd name="T5" fmla="*/ 2147483647 h 600"/>
                <a:gd name="T6" fmla="*/ 2147483647 w 494"/>
                <a:gd name="T7" fmla="*/ 2147483647 h 600"/>
                <a:gd name="T8" fmla="*/ 2147483647 w 494"/>
                <a:gd name="T9" fmla="*/ 2147483647 h 600"/>
                <a:gd name="T10" fmla="*/ 2147483647 w 494"/>
                <a:gd name="T11" fmla="*/ 2147483647 h 600"/>
                <a:gd name="T12" fmla="*/ 2147483647 w 494"/>
                <a:gd name="T13" fmla="*/ 2147483647 h 600"/>
                <a:gd name="T14" fmla="*/ 2147483647 w 494"/>
                <a:gd name="T15" fmla="*/ 2147483647 h 600"/>
                <a:gd name="T16" fmla="*/ 2147483647 w 494"/>
                <a:gd name="T17" fmla="*/ 2147483647 h 600"/>
                <a:gd name="T18" fmla="*/ 2147483647 w 494"/>
                <a:gd name="T19" fmla="*/ 2147483647 h 600"/>
                <a:gd name="T20" fmla="*/ 2147483647 w 494"/>
                <a:gd name="T21" fmla="*/ 2147483647 h 600"/>
                <a:gd name="T22" fmla="*/ 2147483647 w 494"/>
                <a:gd name="T23" fmla="*/ 2147483647 h 600"/>
                <a:gd name="T24" fmla="*/ 0 w 494"/>
                <a:gd name="T25" fmla="*/ 2147483647 h 600"/>
                <a:gd name="T26" fmla="*/ 2147483647 w 494"/>
                <a:gd name="T27" fmla="*/ 2147483647 h 600"/>
                <a:gd name="T28" fmla="*/ 2147483647 w 494"/>
                <a:gd name="T29" fmla="*/ 2147483647 h 600"/>
                <a:gd name="T30" fmla="*/ 2147483647 w 494"/>
                <a:gd name="T31" fmla="*/ 2147483647 h 600"/>
                <a:gd name="T32" fmla="*/ 2147483647 w 494"/>
                <a:gd name="T33" fmla="*/ 2147483647 h 600"/>
                <a:gd name="T34" fmla="*/ 2147483647 w 494"/>
                <a:gd name="T35" fmla="*/ 2147483647 h 600"/>
                <a:gd name="T36" fmla="*/ 2147483647 w 494"/>
                <a:gd name="T37" fmla="*/ 2147483647 h 600"/>
                <a:gd name="T38" fmla="*/ 2147483647 w 494"/>
                <a:gd name="T39" fmla="*/ 2147483647 h 600"/>
                <a:gd name="T40" fmla="*/ 2147483647 w 494"/>
                <a:gd name="T41" fmla="*/ 2147483647 h 600"/>
                <a:gd name="T42" fmla="*/ 2147483647 w 494"/>
                <a:gd name="T43" fmla="*/ 2147483647 h 600"/>
                <a:gd name="T44" fmla="*/ 2147483647 w 494"/>
                <a:gd name="T45" fmla="*/ 2147483647 h 600"/>
                <a:gd name="T46" fmla="*/ 2147483647 w 494"/>
                <a:gd name="T47" fmla="*/ 2147483647 h 600"/>
                <a:gd name="T48" fmla="*/ 2147483647 w 494"/>
                <a:gd name="T49" fmla="*/ 2147483647 h 600"/>
                <a:gd name="T50" fmla="*/ 2147483647 w 494"/>
                <a:gd name="T51" fmla="*/ 2147483647 h 600"/>
                <a:gd name="T52" fmla="*/ 2147483647 w 494"/>
                <a:gd name="T53" fmla="*/ 2147483647 h 600"/>
                <a:gd name="T54" fmla="*/ 2147483647 w 494"/>
                <a:gd name="T55" fmla="*/ 2147483647 h 600"/>
                <a:gd name="T56" fmla="*/ 2147483647 w 494"/>
                <a:gd name="T57" fmla="*/ 2147483647 h 600"/>
                <a:gd name="T58" fmla="*/ 2147483647 w 494"/>
                <a:gd name="T59" fmla="*/ 2147483647 h 600"/>
                <a:gd name="T60" fmla="*/ 2147483647 w 494"/>
                <a:gd name="T61" fmla="*/ 2147483647 h 600"/>
                <a:gd name="T62" fmla="*/ 2147483647 w 494"/>
                <a:gd name="T63" fmla="*/ 2147483647 h 600"/>
                <a:gd name="T64" fmla="*/ 2147483647 w 494"/>
                <a:gd name="T65" fmla="*/ 2147483647 h 600"/>
                <a:gd name="T66" fmla="*/ 2147483647 w 494"/>
                <a:gd name="T67" fmla="*/ 2147483647 h 600"/>
                <a:gd name="T68" fmla="*/ 2147483647 w 494"/>
                <a:gd name="T69" fmla="*/ 2147483647 h 600"/>
                <a:gd name="T70" fmla="*/ 2147483647 w 494"/>
                <a:gd name="T71" fmla="*/ 2147483647 h 600"/>
                <a:gd name="T72" fmla="*/ 2147483647 w 494"/>
                <a:gd name="T73" fmla="*/ 2147483647 h 600"/>
                <a:gd name="T74" fmla="*/ 2147483647 w 494"/>
                <a:gd name="T75" fmla="*/ 2147483647 h 600"/>
                <a:gd name="T76" fmla="*/ 2147483647 w 494"/>
                <a:gd name="T77" fmla="*/ 2147483647 h 600"/>
                <a:gd name="T78" fmla="*/ 2147483647 w 494"/>
                <a:gd name="T79" fmla="*/ 2147483647 h 600"/>
                <a:gd name="T80" fmla="*/ 2147483647 w 494"/>
                <a:gd name="T81" fmla="*/ 2147483647 h 600"/>
                <a:gd name="T82" fmla="*/ 2147483647 w 494"/>
                <a:gd name="T83" fmla="*/ 2147483647 h 600"/>
                <a:gd name="T84" fmla="*/ 2147483647 w 494"/>
                <a:gd name="T85" fmla="*/ 2147483647 h 600"/>
                <a:gd name="T86" fmla="*/ 2147483647 w 494"/>
                <a:gd name="T87" fmla="*/ 2147483647 h 600"/>
                <a:gd name="T88" fmla="*/ 2147483647 w 494"/>
                <a:gd name="T89" fmla="*/ 2147483647 h 600"/>
                <a:gd name="T90" fmla="*/ 2147483647 w 494"/>
                <a:gd name="T91" fmla="*/ 2147483647 h 600"/>
                <a:gd name="T92" fmla="*/ 2147483647 w 494"/>
                <a:gd name="T93" fmla="*/ 2147483647 h 600"/>
                <a:gd name="T94" fmla="*/ 2147483647 w 494"/>
                <a:gd name="T95" fmla="*/ 2147483647 h 6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4"/>
                <a:gd name="T145" fmla="*/ 0 h 600"/>
                <a:gd name="T146" fmla="*/ 494 w 494"/>
                <a:gd name="T147" fmla="*/ 600 h 60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4" h="600">
                  <a:moveTo>
                    <a:pt x="322" y="111"/>
                  </a:moveTo>
                  <a:lnTo>
                    <a:pt x="316" y="103"/>
                  </a:lnTo>
                  <a:lnTo>
                    <a:pt x="310" y="97"/>
                  </a:lnTo>
                  <a:lnTo>
                    <a:pt x="302" y="92"/>
                  </a:lnTo>
                  <a:lnTo>
                    <a:pt x="294" y="89"/>
                  </a:lnTo>
                  <a:lnTo>
                    <a:pt x="286" y="86"/>
                  </a:lnTo>
                  <a:lnTo>
                    <a:pt x="278" y="83"/>
                  </a:lnTo>
                  <a:lnTo>
                    <a:pt x="271" y="83"/>
                  </a:lnTo>
                  <a:lnTo>
                    <a:pt x="264" y="81"/>
                  </a:lnTo>
                  <a:lnTo>
                    <a:pt x="244" y="83"/>
                  </a:lnTo>
                  <a:lnTo>
                    <a:pt x="225" y="89"/>
                  </a:lnTo>
                  <a:lnTo>
                    <a:pt x="206" y="98"/>
                  </a:lnTo>
                  <a:lnTo>
                    <a:pt x="187" y="113"/>
                  </a:lnTo>
                  <a:lnTo>
                    <a:pt x="170" y="132"/>
                  </a:lnTo>
                  <a:lnTo>
                    <a:pt x="152" y="154"/>
                  </a:lnTo>
                  <a:lnTo>
                    <a:pt x="137" y="178"/>
                  </a:lnTo>
                  <a:lnTo>
                    <a:pt x="124" y="206"/>
                  </a:lnTo>
                  <a:lnTo>
                    <a:pt x="114" y="229"/>
                  </a:lnTo>
                  <a:lnTo>
                    <a:pt x="105" y="252"/>
                  </a:lnTo>
                  <a:lnTo>
                    <a:pt x="95" y="276"/>
                  </a:lnTo>
                  <a:lnTo>
                    <a:pt x="87" y="300"/>
                  </a:lnTo>
                  <a:lnTo>
                    <a:pt x="78" y="325"/>
                  </a:lnTo>
                  <a:lnTo>
                    <a:pt x="70" y="349"/>
                  </a:lnTo>
                  <a:lnTo>
                    <a:pt x="64" y="375"/>
                  </a:lnTo>
                  <a:lnTo>
                    <a:pt x="56" y="398"/>
                  </a:lnTo>
                  <a:lnTo>
                    <a:pt x="89" y="398"/>
                  </a:lnTo>
                  <a:lnTo>
                    <a:pt x="86" y="417"/>
                  </a:lnTo>
                  <a:lnTo>
                    <a:pt x="83" y="444"/>
                  </a:lnTo>
                  <a:lnTo>
                    <a:pt x="81" y="468"/>
                  </a:lnTo>
                  <a:lnTo>
                    <a:pt x="79" y="478"/>
                  </a:lnTo>
                  <a:lnTo>
                    <a:pt x="33" y="478"/>
                  </a:lnTo>
                  <a:lnTo>
                    <a:pt x="30" y="489"/>
                  </a:lnTo>
                  <a:lnTo>
                    <a:pt x="27" y="498"/>
                  </a:lnTo>
                  <a:lnTo>
                    <a:pt x="26" y="510"/>
                  </a:lnTo>
                  <a:lnTo>
                    <a:pt x="22" y="519"/>
                  </a:lnTo>
                  <a:lnTo>
                    <a:pt x="81" y="519"/>
                  </a:lnTo>
                  <a:lnTo>
                    <a:pt x="89" y="559"/>
                  </a:lnTo>
                  <a:lnTo>
                    <a:pt x="13" y="560"/>
                  </a:lnTo>
                  <a:lnTo>
                    <a:pt x="0" y="597"/>
                  </a:lnTo>
                  <a:lnTo>
                    <a:pt x="143" y="597"/>
                  </a:lnTo>
                  <a:lnTo>
                    <a:pt x="125" y="568"/>
                  </a:lnTo>
                  <a:lnTo>
                    <a:pt x="113" y="537"/>
                  </a:lnTo>
                  <a:lnTo>
                    <a:pt x="106" y="502"/>
                  </a:lnTo>
                  <a:lnTo>
                    <a:pt x="105" y="464"/>
                  </a:lnTo>
                  <a:lnTo>
                    <a:pt x="108" y="424"/>
                  </a:lnTo>
                  <a:lnTo>
                    <a:pt x="116" y="384"/>
                  </a:lnTo>
                  <a:lnTo>
                    <a:pt x="127" y="344"/>
                  </a:lnTo>
                  <a:lnTo>
                    <a:pt x="141" y="306"/>
                  </a:lnTo>
                  <a:lnTo>
                    <a:pt x="157" y="270"/>
                  </a:lnTo>
                  <a:lnTo>
                    <a:pt x="175" y="235"/>
                  </a:lnTo>
                  <a:lnTo>
                    <a:pt x="194" y="205"/>
                  </a:lnTo>
                  <a:lnTo>
                    <a:pt x="213" y="178"/>
                  </a:lnTo>
                  <a:lnTo>
                    <a:pt x="232" y="157"/>
                  </a:lnTo>
                  <a:lnTo>
                    <a:pt x="251" y="143"/>
                  </a:lnTo>
                  <a:lnTo>
                    <a:pt x="270" y="137"/>
                  </a:lnTo>
                  <a:lnTo>
                    <a:pt x="286" y="137"/>
                  </a:lnTo>
                  <a:lnTo>
                    <a:pt x="302" y="154"/>
                  </a:lnTo>
                  <a:lnTo>
                    <a:pt x="313" y="191"/>
                  </a:lnTo>
                  <a:lnTo>
                    <a:pt x="317" y="241"/>
                  </a:lnTo>
                  <a:lnTo>
                    <a:pt x="311" y="297"/>
                  </a:lnTo>
                  <a:lnTo>
                    <a:pt x="295" y="352"/>
                  </a:lnTo>
                  <a:lnTo>
                    <a:pt x="265" y="402"/>
                  </a:lnTo>
                  <a:lnTo>
                    <a:pt x="221" y="435"/>
                  </a:lnTo>
                  <a:lnTo>
                    <a:pt x="159" y="449"/>
                  </a:lnTo>
                  <a:lnTo>
                    <a:pt x="149" y="489"/>
                  </a:lnTo>
                  <a:lnTo>
                    <a:pt x="151" y="521"/>
                  </a:lnTo>
                  <a:lnTo>
                    <a:pt x="157" y="548"/>
                  </a:lnTo>
                  <a:lnTo>
                    <a:pt x="170" y="567"/>
                  </a:lnTo>
                  <a:lnTo>
                    <a:pt x="186" y="583"/>
                  </a:lnTo>
                  <a:lnTo>
                    <a:pt x="202" y="592"/>
                  </a:lnTo>
                  <a:lnTo>
                    <a:pt x="218" y="598"/>
                  </a:lnTo>
                  <a:lnTo>
                    <a:pt x="230" y="600"/>
                  </a:lnTo>
                  <a:lnTo>
                    <a:pt x="268" y="595"/>
                  </a:lnTo>
                  <a:lnTo>
                    <a:pt x="303" y="579"/>
                  </a:lnTo>
                  <a:lnTo>
                    <a:pt x="337" y="557"/>
                  </a:lnTo>
                  <a:lnTo>
                    <a:pt x="368" y="527"/>
                  </a:lnTo>
                  <a:lnTo>
                    <a:pt x="395" y="490"/>
                  </a:lnTo>
                  <a:lnTo>
                    <a:pt x="421" y="448"/>
                  </a:lnTo>
                  <a:lnTo>
                    <a:pt x="443" y="403"/>
                  </a:lnTo>
                  <a:lnTo>
                    <a:pt x="460" y="354"/>
                  </a:lnTo>
                  <a:lnTo>
                    <a:pt x="475" y="305"/>
                  </a:lnTo>
                  <a:lnTo>
                    <a:pt x="486" y="254"/>
                  </a:lnTo>
                  <a:lnTo>
                    <a:pt x="492" y="203"/>
                  </a:lnTo>
                  <a:lnTo>
                    <a:pt x="494" y="154"/>
                  </a:lnTo>
                  <a:lnTo>
                    <a:pt x="490" y="110"/>
                  </a:lnTo>
                  <a:lnTo>
                    <a:pt x="481" y="67"/>
                  </a:lnTo>
                  <a:lnTo>
                    <a:pt x="468" y="30"/>
                  </a:lnTo>
                  <a:lnTo>
                    <a:pt x="449" y="0"/>
                  </a:lnTo>
                  <a:lnTo>
                    <a:pt x="319" y="11"/>
                  </a:lnTo>
                  <a:lnTo>
                    <a:pt x="322" y="43"/>
                  </a:lnTo>
                  <a:lnTo>
                    <a:pt x="433" y="43"/>
                  </a:lnTo>
                  <a:lnTo>
                    <a:pt x="440" y="59"/>
                  </a:lnTo>
                  <a:lnTo>
                    <a:pt x="446" y="75"/>
                  </a:lnTo>
                  <a:lnTo>
                    <a:pt x="451" y="92"/>
                  </a:lnTo>
                  <a:lnTo>
                    <a:pt x="454" y="110"/>
                  </a:lnTo>
                  <a:lnTo>
                    <a:pt x="322" y="111"/>
                  </a:lnTo>
                  <a:lnTo>
                    <a:pt x="338" y="148"/>
                  </a:lnTo>
                  <a:lnTo>
                    <a:pt x="454" y="148"/>
                  </a:lnTo>
                  <a:lnTo>
                    <a:pt x="454" y="165"/>
                  </a:lnTo>
                  <a:lnTo>
                    <a:pt x="454" y="183"/>
                  </a:lnTo>
                  <a:lnTo>
                    <a:pt x="454" y="200"/>
                  </a:lnTo>
                  <a:lnTo>
                    <a:pt x="452" y="217"/>
                  </a:lnTo>
                  <a:lnTo>
                    <a:pt x="351" y="221"/>
                  </a:lnTo>
                  <a:lnTo>
                    <a:pt x="351" y="256"/>
                  </a:lnTo>
                  <a:lnTo>
                    <a:pt x="448" y="251"/>
                  </a:lnTo>
                  <a:lnTo>
                    <a:pt x="444" y="264"/>
                  </a:lnTo>
                  <a:lnTo>
                    <a:pt x="441" y="276"/>
                  </a:lnTo>
                  <a:lnTo>
                    <a:pt x="438" y="291"/>
                  </a:lnTo>
                  <a:lnTo>
                    <a:pt x="435" y="303"/>
                  </a:lnTo>
                  <a:lnTo>
                    <a:pt x="344" y="303"/>
                  </a:lnTo>
                  <a:lnTo>
                    <a:pt x="337" y="338"/>
                  </a:lnTo>
                  <a:lnTo>
                    <a:pt x="422" y="338"/>
                  </a:lnTo>
                  <a:lnTo>
                    <a:pt x="414" y="359"/>
                  </a:lnTo>
                  <a:lnTo>
                    <a:pt x="405" y="379"/>
                  </a:lnTo>
                  <a:lnTo>
                    <a:pt x="395" y="398"/>
                  </a:lnTo>
                  <a:lnTo>
                    <a:pt x="384" y="416"/>
                  </a:lnTo>
                  <a:lnTo>
                    <a:pt x="303" y="413"/>
                  </a:lnTo>
                  <a:lnTo>
                    <a:pt x="279" y="443"/>
                  </a:lnTo>
                  <a:lnTo>
                    <a:pt x="363" y="443"/>
                  </a:lnTo>
                  <a:lnTo>
                    <a:pt x="356" y="449"/>
                  </a:lnTo>
                  <a:lnTo>
                    <a:pt x="349" y="457"/>
                  </a:lnTo>
                  <a:lnTo>
                    <a:pt x="341" y="464"/>
                  </a:lnTo>
                  <a:lnTo>
                    <a:pt x="333" y="470"/>
                  </a:lnTo>
                  <a:lnTo>
                    <a:pt x="244" y="470"/>
                  </a:lnTo>
                  <a:lnTo>
                    <a:pt x="252" y="464"/>
                  </a:lnTo>
                  <a:lnTo>
                    <a:pt x="262" y="457"/>
                  </a:lnTo>
                  <a:lnTo>
                    <a:pt x="271" y="451"/>
                  </a:lnTo>
                  <a:lnTo>
                    <a:pt x="279" y="443"/>
                  </a:lnTo>
                  <a:lnTo>
                    <a:pt x="303" y="413"/>
                  </a:lnTo>
                  <a:lnTo>
                    <a:pt x="314" y="397"/>
                  </a:lnTo>
                  <a:lnTo>
                    <a:pt x="322" y="378"/>
                  </a:lnTo>
                  <a:lnTo>
                    <a:pt x="330" y="357"/>
                  </a:lnTo>
                  <a:lnTo>
                    <a:pt x="337" y="338"/>
                  </a:lnTo>
                  <a:lnTo>
                    <a:pt x="344" y="303"/>
                  </a:lnTo>
                  <a:lnTo>
                    <a:pt x="346" y="292"/>
                  </a:lnTo>
                  <a:lnTo>
                    <a:pt x="348" y="279"/>
                  </a:lnTo>
                  <a:lnTo>
                    <a:pt x="349" y="268"/>
                  </a:lnTo>
                  <a:lnTo>
                    <a:pt x="351" y="256"/>
                  </a:lnTo>
                  <a:lnTo>
                    <a:pt x="351" y="221"/>
                  </a:lnTo>
                  <a:lnTo>
                    <a:pt x="349" y="202"/>
                  </a:lnTo>
                  <a:lnTo>
                    <a:pt x="348" y="183"/>
                  </a:lnTo>
                  <a:lnTo>
                    <a:pt x="344" y="164"/>
                  </a:lnTo>
                  <a:lnTo>
                    <a:pt x="338" y="148"/>
                  </a:lnTo>
                  <a:lnTo>
                    <a:pt x="322" y="1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Dikdörtgen 1"/>
          <p:cNvSpPr/>
          <p:nvPr/>
        </p:nvSpPr>
        <p:spPr>
          <a:xfrm>
            <a:off x="2699792" y="2095638"/>
            <a:ext cx="382452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i="1" cap="none" spc="600" dirty="0">
                <a:ln w="24500" cmpd="dbl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urlz MT" pitchFamily="82" charset="0"/>
              </a:rPr>
              <a:t>ÜÇGENLER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54" y="116632"/>
            <a:ext cx="1800000" cy="2257143"/>
          </a:xfrm>
          <a:prstGeom prst="round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532744"/>
            <a:ext cx="1907704" cy="2208624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0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-1323528"/>
            <a:ext cx="8229600" cy="1143000"/>
          </a:xfrm>
        </p:spPr>
        <p:txBody>
          <a:bodyPr/>
          <a:lstStyle/>
          <a:p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a) Kenarlarına Göre Üçgenler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44824"/>
            <a:ext cx="6717432" cy="20882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Üç kenarının uzunluğu birbirine eşit olan üçgenlere eşkenar üçgen denir</a:t>
            </a:r>
          </a:p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Eşkenar üçgende üç açının ölçümü birbirine eşittir bu açıların her biri 60</a:t>
            </a:r>
            <a:r>
              <a:rPr lang="tr-TR" sz="2600" baseline="45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</a:t>
            </a: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‘</a:t>
            </a:r>
            <a:r>
              <a:rPr lang="tr-TR" sz="26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dir</a:t>
            </a:r>
            <a:endParaRPr lang="tr-TR" sz="26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6" name="Object 10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442387"/>
              </p:ext>
            </p:extLst>
          </p:nvPr>
        </p:nvGraphicFramePr>
        <p:xfrm>
          <a:off x="6372200" y="3581400"/>
          <a:ext cx="2220913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Clip" r:id="rId3" imgW="2712985" imgH="4002687" progId="">
                  <p:embed/>
                </p:oleObj>
              </mc:Choice>
              <mc:Fallback>
                <p:oleObj name="Clip" r:id="rId3" imgW="2712985" imgH="4002687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3581400"/>
                        <a:ext cx="2220913" cy="327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ikdörtgen 7"/>
          <p:cNvSpPr/>
          <p:nvPr/>
        </p:nvSpPr>
        <p:spPr>
          <a:xfrm>
            <a:off x="827584" y="836712"/>
            <a:ext cx="3937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i="1" dirty="0">
                <a:solidFill>
                  <a:schemeClr val="accent5">
                    <a:lumMod val="50000"/>
                  </a:schemeClr>
                </a:solidFill>
              </a:rPr>
              <a:t>1)  Eşkenar üçgen</a:t>
            </a:r>
          </a:p>
        </p:txBody>
      </p:sp>
      <p:grpSp>
        <p:nvGrpSpPr>
          <p:cNvPr id="17" name="Grup 16"/>
          <p:cNvGrpSpPr/>
          <p:nvPr/>
        </p:nvGrpSpPr>
        <p:grpSpPr>
          <a:xfrm>
            <a:off x="0" y="3466736"/>
            <a:ext cx="6300193" cy="3391264"/>
            <a:chOff x="1905864" y="3147922"/>
            <a:chExt cx="6300193" cy="3391264"/>
          </a:xfrm>
        </p:grpSpPr>
        <p:grpSp>
          <p:nvGrpSpPr>
            <p:cNvPr id="9" name="Grup 8"/>
            <p:cNvGrpSpPr/>
            <p:nvPr/>
          </p:nvGrpSpPr>
          <p:grpSpPr>
            <a:xfrm>
              <a:off x="2159895" y="3497958"/>
              <a:ext cx="6046162" cy="2586191"/>
              <a:chOff x="2051720" y="3701995"/>
              <a:chExt cx="6046162" cy="2586191"/>
            </a:xfrm>
          </p:grpSpPr>
          <p:sp>
            <p:nvSpPr>
              <p:cNvPr id="4" name="Metin kutusu 3"/>
              <p:cNvSpPr txBox="1"/>
              <p:nvPr/>
            </p:nvSpPr>
            <p:spPr>
              <a:xfrm>
                <a:off x="5649610" y="4250327"/>
                <a:ext cx="24482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200" b="1" dirty="0">
                    <a:solidFill>
                      <a:srgbClr val="C00000"/>
                    </a:solidFill>
                  </a:rPr>
                  <a:t>c=b=a</a:t>
                </a:r>
              </a:p>
            </p:txBody>
          </p:sp>
          <p:pic>
            <p:nvPicPr>
              <p:cNvPr id="5" name="Resim 4" descr="http://cerezforum.com/cerez-img/eskenar_ucgen.png"/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1720" y="3701995"/>
                <a:ext cx="3649707" cy="258619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" name="Metin kutusu 9"/>
            <p:cNvSpPr txBox="1"/>
            <p:nvPr/>
          </p:nvSpPr>
          <p:spPr>
            <a:xfrm>
              <a:off x="3696716" y="616985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a</a:t>
              </a:r>
            </a:p>
          </p:txBody>
        </p:sp>
        <p:sp>
          <p:nvSpPr>
            <p:cNvPr id="12" name="Metin kutusu 11"/>
            <p:cNvSpPr txBox="1"/>
            <p:nvPr/>
          </p:nvSpPr>
          <p:spPr>
            <a:xfrm>
              <a:off x="4783794" y="441774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b</a:t>
              </a:r>
            </a:p>
          </p:txBody>
        </p:sp>
        <p:sp>
          <p:nvSpPr>
            <p:cNvPr id="13" name="Metin kutusu 12"/>
            <p:cNvSpPr txBox="1"/>
            <p:nvPr/>
          </p:nvSpPr>
          <p:spPr>
            <a:xfrm>
              <a:off x="2769960" y="4371216"/>
              <a:ext cx="596639" cy="340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c</a:t>
              </a:r>
            </a:p>
          </p:txBody>
        </p:sp>
        <p:sp>
          <p:nvSpPr>
            <p:cNvPr id="14" name="Metin kutusu 13"/>
            <p:cNvSpPr txBox="1"/>
            <p:nvPr/>
          </p:nvSpPr>
          <p:spPr>
            <a:xfrm rot="60000">
              <a:off x="3785479" y="3147922"/>
              <a:ext cx="413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A</a:t>
              </a:r>
            </a:p>
          </p:txBody>
        </p:sp>
        <p:sp>
          <p:nvSpPr>
            <p:cNvPr id="15" name="Metin kutusu 14"/>
            <p:cNvSpPr txBox="1"/>
            <p:nvPr/>
          </p:nvSpPr>
          <p:spPr>
            <a:xfrm>
              <a:off x="1905864" y="598518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B</a:t>
              </a:r>
            </a:p>
          </p:txBody>
        </p:sp>
        <p:sp>
          <p:nvSpPr>
            <p:cNvPr id="16" name="Metin kutusu 15"/>
            <p:cNvSpPr txBox="1"/>
            <p:nvPr/>
          </p:nvSpPr>
          <p:spPr>
            <a:xfrm>
              <a:off x="5751658" y="597786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C</a:t>
              </a:r>
            </a:p>
          </p:txBody>
        </p:sp>
      </p:grpSp>
      <p:sp>
        <p:nvSpPr>
          <p:cNvPr id="19" name="18 Dikdörtgen"/>
          <p:cNvSpPr/>
          <p:nvPr/>
        </p:nvSpPr>
        <p:spPr>
          <a:xfrm>
            <a:off x="755576" y="188640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a) Kenarlarına göre üçgenler</a:t>
            </a:r>
          </a:p>
        </p:txBody>
      </p:sp>
      <p:grpSp>
        <p:nvGrpSpPr>
          <p:cNvPr id="21" name="20 Grup"/>
          <p:cNvGrpSpPr/>
          <p:nvPr/>
        </p:nvGrpSpPr>
        <p:grpSpPr>
          <a:xfrm>
            <a:off x="7956376" y="6021288"/>
            <a:ext cx="936104" cy="576064"/>
            <a:chOff x="7956376" y="6021288"/>
            <a:chExt cx="936104" cy="576064"/>
          </a:xfrm>
        </p:grpSpPr>
        <p:sp>
          <p:nvSpPr>
            <p:cNvPr id="18" name="17 Yatay Kaydırma"/>
            <p:cNvSpPr/>
            <p:nvPr/>
          </p:nvSpPr>
          <p:spPr>
            <a:xfrm>
              <a:off x="7956376" y="6021288"/>
              <a:ext cx="936104" cy="576064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0" name="19 Metin kutusu">
              <a:hlinkClick r:id="rId6" action="ppaction://hlinksldjump"/>
            </p:cNvPr>
            <p:cNvSpPr txBox="1"/>
            <p:nvPr/>
          </p:nvSpPr>
          <p:spPr>
            <a:xfrm>
              <a:off x="8028384" y="6093296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solidFill>
                    <a:schemeClr val="bg2">
                      <a:lumMod val="50000"/>
                    </a:schemeClr>
                  </a:solidFill>
                  <a:latin typeface="Jokerman" pitchFamily="82" charset="0"/>
                </a:rPr>
                <a:t>Geri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564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39952" y="4509120"/>
            <a:ext cx="2798329" cy="635000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c = b ≠ 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-59718"/>
            <a:ext cx="88924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İki kenarının uzunluğu birbirine eşit olan üçgenlere </a:t>
            </a:r>
            <a:r>
              <a:rPr lang="tr-TR" sz="2600" dirty="0">
                <a:solidFill>
                  <a:srgbClr val="0070C0"/>
                </a:solidFill>
              </a:rPr>
              <a:t>ikizkenar üçgen </a:t>
            </a: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denir.</a:t>
            </a:r>
          </a:p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İkizkenar üçgende eşit olan kenarlara </a:t>
            </a:r>
            <a:r>
              <a:rPr lang="tr-TR" sz="2600" dirty="0">
                <a:solidFill>
                  <a:srgbClr val="0070C0"/>
                </a:solidFill>
              </a:rPr>
              <a:t>taban</a:t>
            </a: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denir. eşit kenarların birleştiği noktaya </a:t>
            </a:r>
            <a:r>
              <a:rPr lang="tr-TR" sz="2600" dirty="0">
                <a:solidFill>
                  <a:srgbClr val="0070C0"/>
                </a:solidFill>
              </a:rPr>
              <a:t>tepe</a:t>
            </a: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denir.</a:t>
            </a:r>
          </a:p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Taban kenarına bitişik olan iki açıya </a:t>
            </a:r>
            <a:r>
              <a:rPr lang="tr-TR" sz="2600" dirty="0">
                <a:solidFill>
                  <a:srgbClr val="0070C0"/>
                </a:solidFill>
              </a:rPr>
              <a:t>taban açıları </a:t>
            </a: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denir. Taban açıları daima birbirine eşittir</a:t>
            </a:r>
          </a:p>
        </p:txBody>
      </p:sp>
      <p:grpSp>
        <p:nvGrpSpPr>
          <p:cNvPr id="22" name="Grup 21"/>
          <p:cNvGrpSpPr/>
          <p:nvPr/>
        </p:nvGrpSpPr>
        <p:grpSpPr>
          <a:xfrm>
            <a:off x="467544" y="3702712"/>
            <a:ext cx="3384376" cy="2750624"/>
            <a:chOff x="-453458" y="4002371"/>
            <a:chExt cx="7104177" cy="2924850"/>
          </a:xfrm>
        </p:grpSpPr>
        <p:pic>
          <p:nvPicPr>
            <p:cNvPr id="5" name="Resim 4" descr="http://cerezforum.com/cerez-img/ikizkenar_ucgen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595" y="4371703"/>
              <a:ext cx="5700489" cy="23042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Metin kutusu 3"/>
            <p:cNvSpPr txBox="1"/>
            <p:nvPr/>
          </p:nvSpPr>
          <p:spPr>
            <a:xfrm>
              <a:off x="3000473" y="4002371"/>
              <a:ext cx="262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A</a:t>
              </a:r>
            </a:p>
          </p:txBody>
        </p:sp>
        <p:sp>
          <p:nvSpPr>
            <p:cNvPr id="17" name="Metin kutusu 16"/>
            <p:cNvSpPr txBox="1"/>
            <p:nvPr/>
          </p:nvSpPr>
          <p:spPr>
            <a:xfrm>
              <a:off x="-453458" y="6304673"/>
              <a:ext cx="14545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B</a:t>
              </a:r>
            </a:p>
          </p:txBody>
        </p:sp>
        <p:sp>
          <p:nvSpPr>
            <p:cNvPr id="18" name="Metin kutusu 17"/>
            <p:cNvSpPr txBox="1"/>
            <p:nvPr/>
          </p:nvSpPr>
          <p:spPr>
            <a:xfrm>
              <a:off x="5975932" y="6315805"/>
              <a:ext cx="6747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C</a:t>
              </a:r>
            </a:p>
          </p:txBody>
        </p:sp>
        <p:sp>
          <p:nvSpPr>
            <p:cNvPr id="19" name="Metin kutusu 18"/>
            <p:cNvSpPr txBox="1"/>
            <p:nvPr/>
          </p:nvSpPr>
          <p:spPr>
            <a:xfrm>
              <a:off x="3061294" y="6557889"/>
              <a:ext cx="5171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a</a:t>
              </a:r>
            </a:p>
          </p:txBody>
        </p:sp>
        <p:sp>
          <p:nvSpPr>
            <p:cNvPr id="20" name="Metin kutusu 19"/>
            <p:cNvSpPr txBox="1"/>
            <p:nvPr/>
          </p:nvSpPr>
          <p:spPr>
            <a:xfrm>
              <a:off x="4572000" y="493177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b</a:t>
              </a:r>
            </a:p>
          </p:txBody>
        </p:sp>
        <p:sp>
          <p:nvSpPr>
            <p:cNvPr id="21" name="Metin kutusu 20"/>
            <p:cNvSpPr txBox="1"/>
            <p:nvPr/>
          </p:nvSpPr>
          <p:spPr>
            <a:xfrm>
              <a:off x="1454596" y="497752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c</a:t>
              </a:r>
            </a:p>
          </p:txBody>
        </p:sp>
      </p:grpSp>
      <p:sp>
        <p:nvSpPr>
          <p:cNvPr id="23" name="Dikdörtgen 22"/>
          <p:cNvSpPr/>
          <p:nvPr/>
        </p:nvSpPr>
        <p:spPr>
          <a:xfrm>
            <a:off x="611560" y="260648"/>
            <a:ext cx="40663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chemeClr val="accent5">
                    <a:lumMod val="50000"/>
                  </a:schemeClr>
                </a:solidFill>
              </a:rPr>
              <a:t>2) İkizkenar üçgen</a:t>
            </a:r>
          </a:p>
        </p:txBody>
      </p:sp>
      <p:grpSp>
        <p:nvGrpSpPr>
          <p:cNvPr id="13" name="12 Grup"/>
          <p:cNvGrpSpPr/>
          <p:nvPr/>
        </p:nvGrpSpPr>
        <p:grpSpPr>
          <a:xfrm>
            <a:off x="7956376" y="6021288"/>
            <a:ext cx="936104" cy="576064"/>
            <a:chOff x="7956376" y="6021288"/>
            <a:chExt cx="936104" cy="576064"/>
          </a:xfrm>
        </p:grpSpPr>
        <p:sp>
          <p:nvSpPr>
            <p:cNvPr id="14" name="13 Yatay Kaydırma"/>
            <p:cNvSpPr/>
            <p:nvPr/>
          </p:nvSpPr>
          <p:spPr>
            <a:xfrm>
              <a:off x="7956376" y="6021288"/>
              <a:ext cx="936104" cy="576064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" name="14 Metin kutusu">
              <a:hlinkClick r:id="rId3" action="ppaction://hlinksldjump"/>
            </p:cNvPr>
            <p:cNvSpPr txBox="1"/>
            <p:nvPr/>
          </p:nvSpPr>
          <p:spPr>
            <a:xfrm>
              <a:off x="8028384" y="6093296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solidFill>
                    <a:schemeClr val="bg2">
                      <a:lumMod val="50000"/>
                    </a:schemeClr>
                  </a:solidFill>
                  <a:latin typeface="Jokerman" pitchFamily="82" charset="0"/>
                </a:rPr>
                <a:t>Geri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860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779912" y="3573016"/>
            <a:ext cx="8229600" cy="1143000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c ≠ b ≠ 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216" y="-154509"/>
            <a:ext cx="7989208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Her kenarı farklı uzunlukta olan üçgenlere çeşitkenar üçgen denir. Çeşitkenar üçgenin iç açıları ölçüleri birbirinden farklıdır.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83568" y="476672"/>
            <a:ext cx="4484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solidFill>
                  <a:schemeClr val="accent5">
                    <a:lumMod val="50000"/>
                  </a:schemeClr>
                </a:solidFill>
              </a:rPr>
              <a:t>3)  Çeşitkenar üçgen</a:t>
            </a:r>
          </a:p>
        </p:txBody>
      </p:sp>
      <p:grpSp>
        <p:nvGrpSpPr>
          <p:cNvPr id="4" name="Grup 3"/>
          <p:cNvGrpSpPr/>
          <p:nvPr/>
        </p:nvGrpSpPr>
        <p:grpSpPr>
          <a:xfrm>
            <a:off x="281608" y="2731736"/>
            <a:ext cx="4218384" cy="3387099"/>
            <a:chOff x="281608" y="2731736"/>
            <a:chExt cx="6594648" cy="3387099"/>
          </a:xfrm>
        </p:grpSpPr>
        <p:sp>
          <p:nvSpPr>
            <p:cNvPr id="7" name="Metin kutusu 6"/>
            <p:cNvSpPr txBox="1"/>
            <p:nvPr/>
          </p:nvSpPr>
          <p:spPr>
            <a:xfrm>
              <a:off x="3719545" y="5749503"/>
              <a:ext cx="12596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a</a:t>
              </a:r>
            </a:p>
          </p:txBody>
        </p:sp>
        <p:grpSp>
          <p:nvGrpSpPr>
            <p:cNvPr id="14" name="Grup 13"/>
            <p:cNvGrpSpPr/>
            <p:nvPr/>
          </p:nvGrpSpPr>
          <p:grpSpPr>
            <a:xfrm>
              <a:off x="281608" y="2731736"/>
              <a:ext cx="6594648" cy="3234299"/>
              <a:chOff x="1793776" y="2781966"/>
              <a:chExt cx="6594648" cy="3234299"/>
            </a:xfrm>
          </p:grpSpPr>
          <p:grpSp>
            <p:nvGrpSpPr>
              <p:cNvPr id="13" name="Grup 12"/>
              <p:cNvGrpSpPr/>
              <p:nvPr/>
            </p:nvGrpSpPr>
            <p:grpSpPr>
              <a:xfrm>
                <a:off x="1793776" y="2781966"/>
                <a:ext cx="5904656" cy="3234299"/>
                <a:chOff x="1763688" y="2699870"/>
                <a:chExt cx="5904656" cy="3234299"/>
              </a:xfrm>
            </p:grpSpPr>
            <p:pic>
              <p:nvPicPr>
                <p:cNvPr id="6" name="Resim 5" descr="http://cerezforum.com/cerez-img/cesitkenar_ucgen.png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720" y="2944301"/>
                  <a:ext cx="5616624" cy="286096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8" name="Metin kutusu 7"/>
                <p:cNvSpPr txBox="1"/>
                <p:nvPr/>
              </p:nvSpPr>
              <p:spPr>
                <a:xfrm>
                  <a:off x="4644008" y="3757682"/>
                  <a:ext cx="10801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/>
                    <a:t>b</a:t>
                  </a:r>
                </a:p>
              </p:txBody>
            </p:sp>
            <p:sp>
              <p:nvSpPr>
                <p:cNvPr id="9" name="Metin kutusu 8"/>
                <p:cNvSpPr txBox="1"/>
                <p:nvPr/>
              </p:nvSpPr>
              <p:spPr>
                <a:xfrm>
                  <a:off x="2456361" y="4581128"/>
                  <a:ext cx="10081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/>
                    <a:t>c</a:t>
                  </a:r>
                </a:p>
              </p:txBody>
            </p:sp>
            <p:sp>
              <p:nvSpPr>
                <p:cNvPr id="10" name="Metin kutusu 9"/>
                <p:cNvSpPr txBox="1"/>
                <p:nvPr/>
              </p:nvSpPr>
              <p:spPr>
                <a:xfrm>
                  <a:off x="1763688" y="2699870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/>
                    <a:t>A</a:t>
                  </a:r>
                </a:p>
              </p:txBody>
            </p:sp>
            <p:sp>
              <p:nvSpPr>
                <p:cNvPr id="11" name="Metin kutusu 10"/>
                <p:cNvSpPr txBox="1"/>
                <p:nvPr/>
              </p:nvSpPr>
              <p:spPr>
                <a:xfrm>
                  <a:off x="3301330" y="5564837"/>
                  <a:ext cx="12961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/>
                    <a:t>B</a:t>
                  </a:r>
                </a:p>
              </p:txBody>
            </p:sp>
          </p:grpSp>
          <p:sp>
            <p:nvSpPr>
              <p:cNvPr id="12" name="Metin kutusu 11"/>
              <p:cNvSpPr txBox="1"/>
              <p:nvPr/>
            </p:nvSpPr>
            <p:spPr>
              <a:xfrm>
                <a:off x="7668344" y="5564837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/>
                  <a:t>C</a:t>
                </a:r>
              </a:p>
            </p:txBody>
          </p:sp>
        </p:grpSp>
      </p:grpSp>
      <p:grpSp>
        <p:nvGrpSpPr>
          <p:cNvPr id="15" name="Group 93"/>
          <p:cNvGrpSpPr>
            <a:grpSpLocks/>
          </p:cNvGrpSpPr>
          <p:nvPr/>
        </p:nvGrpSpPr>
        <p:grpSpPr bwMode="auto">
          <a:xfrm>
            <a:off x="6893371" y="3284984"/>
            <a:ext cx="1443038" cy="2924875"/>
            <a:chOff x="2544" y="1152"/>
            <a:chExt cx="909" cy="2207"/>
          </a:xfrm>
        </p:grpSpPr>
        <p:grpSp>
          <p:nvGrpSpPr>
            <p:cNvPr id="16" name="Group 89"/>
            <p:cNvGrpSpPr>
              <a:grpSpLocks/>
            </p:cNvGrpSpPr>
            <p:nvPr/>
          </p:nvGrpSpPr>
          <p:grpSpPr bwMode="auto">
            <a:xfrm>
              <a:off x="2544" y="1314"/>
              <a:ext cx="815" cy="2045"/>
              <a:chOff x="2544" y="1314"/>
              <a:chExt cx="815" cy="2045"/>
            </a:xfrm>
          </p:grpSpPr>
          <p:sp>
            <p:nvSpPr>
              <p:cNvPr id="20" name="Freeform 83"/>
              <p:cNvSpPr>
                <a:spLocks/>
              </p:cNvSpPr>
              <p:nvPr/>
            </p:nvSpPr>
            <p:spPr bwMode="auto">
              <a:xfrm>
                <a:off x="2752" y="1394"/>
                <a:ext cx="478" cy="468"/>
              </a:xfrm>
              <a:custGeom>
                <a:avLst/>
                <a:gdLst/>
                <a:ahLst/>
                <a:cxnLst>
                  <a:cxn ang="0">
                    <a:pos x="291" y="394"/>
                  </a:cxn>
                  <a:cxn ang="0">
                    <a:pos x="374" y="269"/>
                  </a:cxn>
                  <a:cxn ang="0">
                    <a:pos x="467" y="176"/>
                  </a:cxn>
                  <a:cxn ang="0">
                    <a:pos x="562" y="62"/>
                  </a:cxn>
                  <a:cxn ang="0">
                    <a:pos x="676" y="10"/>
                  </a:cxn>
                  <a:cxn ang="0">
                    <a:pos x="769" y="0"/>
                  </a:cxn>
                  <a:cxn ang="0">
                    <a:pos x="863" y="30"/>
                  </a:cxn>
                  <a:cxn ang="0">
                    <a:pos x="915" y="103"/>
                  </a:cxn>
                  <a:cxn ang="0">
                    <a:pos x="956" y="239"/>
                  </a:cxn>
                  <a:cxn ang="0">
                    <a:pos x="945" y="383"/>
                  </a:cxn>
                  <a:cxn ang="0">
                    <a:pos x="904" y="508"/>
                  </a:cxn>
                  <a:cxn ang="0">
                    <a:pos x="801" y="655"/>
                  </a:cxn>
                  <a:cxn ang="0">
                    <a:pos x="687" y="758"/>
                  </a:cxn>
                  <a:cxn ang="0">
                    <a:pos x="562" y="851"/>
                  </a:cxn>
                  <a:cxn ang="0">
                    <a:pos x="426" y="914"/>
                  </a:cxn>
                  <a:cxn ang="0">
                    <a:pos x="312" y="935"/>
                  </a:cxn>
                  <a:cxn ang="0">
                    <a:pos x="260" y="905"/>
                  </a:cxn>
                  <a:cxn ang="0">
                    <a:pos x="217" y="780"/>
                  </a:cxn>
                  <a:cxn ang="0">
                    <a:pos x="228" y="614"/>
                  </a:cxn>
                  <a:cxn ang="0">
                    <a:pos x="30" y="623"/>
                  </a:cxn>
                  <a:cxn ang="0">
                    <a:pos x="0" y="592"/>
                  </a:cxn>
                  <a:cxn ang="0">
                    <a:pos x="30" y="530"/>
                  </a:cxn>
                  <a:cxn ang="0">
                    <a:pos x="239" y="519"/>
                  </a:cxn>
                  <a:cxn ang="0">
                    <a:pos x="291" y="394"/>
                  </a:cxn>
                </a:cxnLst>
                <a:rect l="0" t="0" r="r" b="b"/>
                <a:pathLst>
                  <a:path w="956" h="935">
                    <a:moveTo>
                      <a:pt x="291" y="394"/>
                    </a:moveTo>
                    <a:lnTo>
                      <a:pt x="374" y="269"/>
                    </a:lnTo>
                    <a:lnTo>
                      <a:pt x="467" y="176"/>
                    </a:lnTo>
                    <a:lnTo>
                      <a:pt x="562" y="62"/>
                    </a:lnTo>
                    <a:lnTo>
                      <a:pt x="676" y="10"/>
                    </a:lnTo>
                    <a:lnTo>
                      <a:pt x="769" y="0"/>
                    </a:lnTo>
                    <a:lnTo>
                      <a:pt x="863" y="30"/>
                    </a:lnTo>
                    <a:lnTo>
                      <a:pt x="915" y="103"/>
                    </a:lnTo>
                    <a:lnTo>
                      <a:pt x="956" y="239"/>
                    </a:lnTo>
                    <a:lnTo>
                      <a:pt x="945" y="383"/>
                    </a:lnTo>
                    <a:lnTo>
                      <a:pt x="904" y="508"/>
                    </a:lnTo>
                    <a:lnTo>
                      <a:pt x="801" y="655"/>
                    </a:lnTo>
                    <a:lnTo>
                      <a:pt x="687" y="758"/>
                    </a:lnTo>
                    <a:lnTo>
                      <a:pt x="562" y="851"/>
                    </a:lnTo>
                    <a:lnTo>
                      <a:pt x="426" y="914"/>
                    </a:lnTo>
                    <a:lnTo>
                      <a:pt x="312" y="935"/>
                    </a:lnTo>
                    <a:lnTo>
                      <a:pt x="260" y="905"/>
                    </a:lnTo>
                    <a:lnTo>
                      <a:pt x="217" y="780"/>
                    </a:lnTo>
                    <a:lnTo>
                      <a:pt x="228" y="614"/>
                    </a:lnTo>
                    <a:lnTo>
                      <a:pt x="30" y="623"/>
                    </a:lnTo>
                    <a:lnTo>
                      <a:pt x="0" y="592"/>
                    </a:lnTo>
                    <a:lnTo>
                      <a:pt x="30" y="530"/>
                    </a:lnTo>
                    <a:lnTo>
                      <a:pt x="239" y="519"/>
                    </a:lnTo>
                    <a:lnTo>
                      <a:pt x="291" y="3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/>
              </a:p>
            </p:txBody>
          </p:sp>
          <p:sp>
            <p:nvSpPr>
              <p:cNvPr id="21" name="Freeform 84"/>
              <p:cNvSpPr>
                <a:spLocks/>
              </p:cNvSpPr>
              <p:nvPr/>
            </p:nvSpPr>
            <p:spPr bwMode="auto">
              <a:xfrm>
                <a:off x="2726" y="1887"/>
                <a:ext cx="332" cy="687"/>
              </a:xfrm>
              <a:custGeom>
                <a:avLst/>
                <a:gdLst/>
                <a:ahLst/>
                <a:cxnLst>
                  <a:cxn ang="0">
                    <a:pos x="187" y="116"/>
                  </a:cxn>
                  <a:cxn ang="0">
                    <a:pos x="280" y="32"/>
                  </a:cxn>
                  <a:cxn ang="0">
                    <a:pos x="425" y="0"/>
                  </a:cxn>
                  <a:cxn ang="0">
                    <a:pos x="550" y="21"/>
                  </a:cxn>
                  <a:cxn ang="0">
                    <a:pos x="642" y="105"/>
                  </a:cxn>
                  <a:cxn ang="0">
                    <a:pos x="664" y="168"/>
                  </a:cxn>
                  <a:cxn ang="0">
                    <a:pos x="664" y="250"/>
                  </a:cxn>
                  <a:cxn ang="0">
                    <a:pos x="623" y="323"/>
                  </a:cxn>
                  <a:cxn ang="0">
                    <a:pos x="550" y="448"/>
                  </a:cxn>
                  <a:cxn ang="0">
                    <a:pos x="519" y="594"/>
                  </a:cxn>
                  <a:cxn ang="0">
                    <a:pos x="509" y="718"/>
                  </a:cxn>
                  <a:cxn ang="0">
                    <a:pos x="539" y="853"/>
                  </a:cxn>
                  <a:cxn ang="0">
                    <a:pos x="623" y="978"/>
                  </a:cxn>
                  <a:cxn ang="0">
                    <a:pos x="653" y="1103"/>
                  </a:cxn>
                  <a:cxn ang="0">
                    <a:pos x="642" y="1217"/>
                  </a:cxn>
                  <a:cxn ang="0">
                    <a:pos x="582" y="1312"/>
                  </a:cxn>
                  <a:cxn ang="0">
                    <a:pos x="498" y="1364"/>
                  </a:cxn>
                  <a:cxn ang="0">
                    <a:pos x="394" y="1374"/>
                  </a:cxn>
                  <a:cxn ang="0">
                    <a:pos x="269" y="1374"/>
                  </a:cxn>
                  <a:cxn ang="0">
                    <a:pos x="177" y="1321"/>
                  </a:cxn>
                  <a:cxn ang="0">
                    <a:pos x="82" y="1166"/>
                  </a:cxn>
                  <a:cxn ang="0">
                    <a:pos x="21" y="1030"/>
                  </a:cxn>
                  <a:cxn ang="0">
                    <a:pos x="0" y="823"/>
                  </a:cxn>
                  <a:cxn ang="0">
                    <a:pos x="21" y="635"/>
                  </a:cxn>
                  <a:cxn ang="0">
                    <a:pos x="62" y="437"/>
                  </a:cxn>
                  <a:cxn ang="0">
                    <a:pos x="125" y="239"/>
                  </a:cxn>
                  <a:cxn ang="0">
                    <a:pos x="187" y="116"/>
                  </a:cxn>
                </a:cxnLst>
                <a:rect l="0" t="0" r="r" b="b"/>
                <a:pathLst>
                  <a:path w="664" h="1374">
                    <a:moveTo>
                      <a:pt x="187" y="116"/>
                    </a:moveTo>
                    <a:lnTo>
                      <a:pt x="280" y="32"/>
                    </a:lnTo>
                    <a:lnTo>
                      <a:pt x="425" y="0"/>
                    </a:lnTo>
                    <a:lnTo>
                      <a:pt x="550" y="21"/>
                    </a:lnTo>
                    <a:lnTo>
                      <a:pt x="642" y="105"/>
                    </a:lnTo>
                    <a:lnTo>
                      <a:pt x="664" y="168"/>
                    </a:lnTo>
                    <a:lnTo>
                      <a:pt x="664" y="250"/>
                    </a:lnTo>
                    <a:lnTo>
                      <a:pt x="623" y="323"/>
                    </a:lnTo>
                    <a:lnTo>
                      <a:pt x="550" y="448"/>
                    </a:lnTo>
                    <a:lnTo>
                      <a:pt x="519" y="594"/>
                    </a:lnTo>
                    <a:lnTo>
                      <a:pt x="509" y="718"/>
                    </a:lnTo>
                    <a:lnTo>
                      <a:pt x="539" y="853"/>
                    </a:lnTo>
                    <a:lnTo>
                      <a:pt x="623" y="978"/>
                    </a:lnTo>
                    <a:lnTo>
                      <a:pt x="653" y="1103"/>
                    </a:lnTo>
                    <a:lnTo>
                      <a:pt x="642" y="1217"/>
                    </a:lnTo>
                    <a:lnTo>
                      <a:pt x="582" y="1312"/>
                    </a:lnTo>
                    <a:lnTo>
                      <a:pt x="498" y="1364"/>
                    </a:lnTo>
                    <a:lnTo>
                      <a:pt x="394" y="1374"/>
                    </a:lnTo>
                    <a:lnTo>
                      <a:pt x="269" y="1374"/>
                    </a:lnTo>
                    <a:lnTo>
                      <a:pt x="177" y="1321"/>
                    </a:lnTo>
                    <a:lnTo>
                      <a:pt x="82" y="1166"/>
                    </a:lnTo>
                    <a:lnTo>
                      <a:pt x="21" y="1030"/>
                    </a:lnTo>
                    <a:lnTo>
                      <a:pt x="0" y="823"/>
                    </a:lnTo>
                    <a:lnTo>
                      <a:pt x="21" y="635"/>
                    </a:lnTo>
                    <a:lnTo>
                      <a:pt x="62" y="437"/>
                    </a:lnTo>
                    <a:lnTo>
                      <a:pt x="125" y="239"/>
                    </a:lnTo>
                    <a:lnTo>
                      <a:pt x="187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/>
              </a:p>
            </p:txBody>
          </p:sp>
          <p:sp>
            <p:nvSpPr>
              <p:cNvPr id="22" name="Freeform 85"/>
              <p:cNvSpPr>
                <a:spLocks/>
              </p:cNvSpPr>
              <p:nvPr/>
            </p:nvSpPr>
            <p:spPr bwMode="auto">
              <a:xfrm>
                <a:off x="2991" y="1909"/>
                <a:ext cx="368" cy="618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9" y="9"/>
                  </a:cxn>
                  <a:cxn ang="0">
                    <a:pos x="123" y="0"/>
                  </a:cxn>
                  <a:cxn ang="0">
                    <a:pos x="186" y="51"/>
                  </a:cxn>
                  <a:cxn ang="0">
                    <a:pos x="280" y="185"/>
                  </a:cxn>
                  <a:cxn ang="0">
                    <a:pos x="403" y="362"/>
                  </a:cxn>
                  <a:cxn ang="0">
                    <a:pos x="517" y="487"/>
                  </a:cxn>
                  <a:cxn ang="0">
                    <a:pos x="726" y="715"/>
                  </a:cxn>
                  <a:cxn ang="0">
                    <a:pos x="737" y="767"/>
                  </a:cxn>
                  <a:cxn ang="0">
                    <a:pos x="694" y="799"/>
                  </a:cxn>
                  <a:cxn ang="0">
                    <a:pos x="591" y="840"/>
                  </a:cxn>
                  <a:cxn ang="0">
                    <a:pos x="446" y="872"/>
                  </a:cxn>
                  <a:cxn ang="0">
                    <a:pos x="269" y="883"/>
                  </a:cxn>
                  <a:cxn ang="0">
                    <a:pos x="207" y="892"/>
                  </a:cxn>
                  <a:cxn ang="0">
                    <a:pos x="186" y="935"/>
                  </a:cxn>
                  <a:cxn ang="0">
                    <a:pos x="227" y="1006"/>
                  </a:cxn>
                  <a:cxn ang="0">
                    <a:pos x="373" y="1131"/>
                  </a:cxn>
                  <a:cxn ang="0">
                    <a:pos x="476" y="1163"/>
                  </a:cxn>
                  <a:cxn ang="0">
                    <a:pos x="498" y="1204"/>
                  </a:cxn>
                  <a:cxn ang="0">
                    <a:pos x="455" y="1237"/>
                  </a:cxn>
                  <a:cxn ang="0">
                    <a:pos x="362" y="1237"/>
                  </a:cxn>
                  <a:cxn ang="0">
                    <a:pos x="237" y="1163"/>
                  </a:cxn>
                  <a:cxn ang="0">
                    <a:pos x="134" y="1060"/>
                  </a:cxn>
                  <a:cxn ang="0">
                    <a:pos x="71" y="965"/>
                  </a:cxn>
                  <a:cxn ang="0">
                    <a:pos x="71" y="892"/>
                  </a:cxn>
                  <a:cxn ang="0">
                    <a:pos x="112" y="840"/>
                  </a:cxn>
                  <a:cxn ang="0">
                    <a:pos x="175" y="821"/>
                  </a:cxn>
                  <a:cxn ang="0">
                    <a:pos x="269" y="810"/>
                  </a:cxn>
                  <a:cxn ang="0">
                    <a:pos x="373" y="810"/>
                  </a:cxn>
                  <a:cxn ang="0">
                    <a:pos x="498" y="789"/>
                  </a:cxn>
                  <a:cxn ang="0">
                    <a:pos x="560" y="767"/>
                  </a:cxn>
                  <a:cxn ang="0">
                    <a:pos x="591" y="737"/>
                  </a:cxn>
                  <a:cxn ang="0">
                    <a:pos x="580" y="706"/>
                  </a:cxn>
                  <a:cxn ang="0">
                    <a:pos x="487" y="623"/>
                  </a:cxn>
                  <a:cxn ang="0">
                    <a:pos x="341" y="476"/>
                  </a:cxn>
                  <a:cxn ang="0">
                    <a:pos x="207" y="353"/>
                  </a:cxn>
                  <a:cxn ang="0">
                    <a:pos x="61" y="217"/>
                  </a:cxn>
                  <a:cxn ang="0">
                    <a:pos x="9" y="123"/>
                  </a:cxn>
                  <a:cxn ang="0">
                    <a:pos x="0" y="60"/>
                  </a:cxn>
                </a:cxnLst>
                <a:rect l="0" t="0" r="r" b="b"/>
                <a:pathLst>
                  <a:path w="737" h="1237">
                    <a:moveTo>
                      <a:pt x="0" y="60"/>
                    </a:moveTo>
                    <a:lnTo>
                      <a:pt x="9" y="9"/>
                    </a:lnTo>
                    <a:lnTo>
                      <a:pt x="123" y="0"/>
                    </a:lnTo>
                    <a:lnTo>
                      <a:pt x="186" y="51"/>
                    </a:lnTo>
                    <a:lnTo>
                      <a:pt x="280" y="185"/>
                    </a:lnTo>
                    <a:lnTo>
                      <a:pt x="403" y="362"/>
                    </a:lnTo>
                    <a:lnTo>
                      <a:pt x="517" y="487"/>
                    </a:lnTo>
                    <a:lnTo>
                      <a:pt x="726" y="715"/>
                    </a:lnTo>
                    <a:lnTo>
                      <a:pt x="737" y="767"/>
                    </a:lnTo>
                    <a:lnTo>
                      <a:pt x="694" y="799"/>
                    </a:lnTo>
                    <a:lnTo>
                      <a:pt x="591" y="840"/>
                    </a:lnTo>
                    <a:lnTo>
                      <a:pt x="446" y="872"/>
                    </a:lnTo>
                    <a:lnTo>
                      <a:pt x="269" y="883"/>
                    </a:lnTo>
                    <a:lnTo>
                      <a:pt x="207" y="892"/>
                    </a:lnTo>
                    <a:lnTo>
                      <a:pt x="186" y="935"/>
                    </a:lnTo>
                    <a:lnTo>
                      <a:pt x="227" y="1006"/>
                    </a:lnTo>
                    <a:lnTo>
                      <a:pt x="373" y="1131"/>
                    </a:lnTo>
                    <a:lnTo>
                      <a:pt x="476" y="1163"/>
                    </a:lnTo>
                    <a:lnTo>
                      <a:pt x="498" y="1204"/>
                    </a:lnTo>
                    <a:lnTo>
                      <a:pt x="455" y="1237"/>
                    </a:lnTo>
                    <a:lnTo>
                      <a:pt x="362" y="1237"/>
                    </a:lnTo>
                    <a:lnTo>
                      <a:pt x="237" y="1163"/>
                    </a:lnTo>
                    <a:lnTo>
                      <a:pt x="134" y="1060"/>
                    </a:lnTo>
                    <a:lnTo>
                      <a:pt x="71" y="965"/>
                    </a:lnTo>
                    <a:lnTo>
                      <a:pt x="71" y="892"/>
                    </a:lnTo>
                    <a:lnTo>
                      <a:pt x="112" y="840"/>
                    </a:lnTo>
                    <a:lnTo>
                      <a:pt x="175" y="821"/>
                    </a:lnTo>
                    <a:lnTo>
                      <a:pt x="269" y="810"/>
                    </a:lnTo>
                    <a:lnTo>
                      <a:pt x="373" y="810"/>
                    </a:lnTo>
                    <a:lnTo>
                      <a:pt x="498" y="789"/>
                    </a:lnTo>
                    <a:lnTo>
                      <a:pt x="560" y="767"/>
                    </a:lnTo>
                    <a:lnTo>
                      <a:pt x="591" y="737"/>
                    </a:lnTo>
                    <a:lnTo>
                      <a:pt x="580" y="706"/>
                    </a:lnTo>
                    <a:lnTo>
                      <a:pt x="487" y="623"/>
                    </a:lnTo>
                    <a:lnTo>
                      <a:pt x="341" y="476"/>
                    </a:lnTo>
                    <a:lnTo>
                      <a:pt x="207" y="353"/>
                    </a:lnTo>
                    <a:lnTo>
                      <a:pt x="61" y="217"/>
                    </a:lnTo>
                    <a:lnTo>
                      <a:pt x="9" y="123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/>
              </a:p>
            </p:txBody>
          </p:sp>
          <p:sp>
            <p:nvSpPr>
              <p:cNvPr id="23" name="Freeform 86"/>
              <p:cNvSpPr>
                <a:spLocks/>
              </p:cNvSpPr>
              <p:nvPr/>
            </p:nvSpPr>
            <p:spPr bwMode="auto">
              <a:xfrm>
                <a:off x="2752" y="2427"/>
                <a:ext cx="400" cy="932"/>
              </a:xfrm>
              <a:custGeom>
                <a:avLst/>
                <a:gdLst/>
                <a:ahLst/>
                <a:cxnLst>
                  <a:cxn ang="0">
                    <a:pos x="394" y="0"/>
                  </a:cxn>
                  <a:cxn ang="0">
                    <a:pos x="508" y="21"/>
                  </a:cxn>
                  <a:cxn ang="0">
                    <a:pos x="560" y="105"/>
                  </a:cxn>
                  <a:cxn ang="0">
                    <a:pos x="549" y="301"/>
                  </a:cxn>
                  <a:cxn ang="0">
                    <a:pos x="530" y="510"/>
                  </a:cxn>
                  <a:cxn ang="0">
                    <a:pos x="530" y="728"/>
                  </a:cxn>
                  <a:cxn ang="0">
                    <a:pos x="633" y="989"/>
                  </a:cxn>
                  <a:cxn ang="0">
                    <a:pos x="715" y="1176"/>
                  </a:cxn>
                  <a:cxn ang="0">
                    <a:pos x="758" y="1363"/>
                  </a:cxn>
                  <a:cxn ang="0">
                    <a:pos x="747" y="1529"/>
                  </a:cxn>
                  <a:cxn ang="0">
                    <a:pos x="747" y="1592"/>
                  </a:cxn>
                  <a:cxn ang="0">
                    <a:pos x="788" y="1654"/>
                  </a:cxn>
                  <a:cxn ang="0">
                    <a:pos x="799" y="1717"/>
                  </a:cxn>
                  <a:cxn ang="0">
                    <a:pos x="769" y="1747"/>
                  </a:cxn>
                  <a:cxn ang="0">
                    <a:pos x="685" y="1728"/>
                  </a:cxn>
                  <a:cxn ang="0">
                    <a:pos x="530" y="1706"/>
                  </a:cxn>
                  <a:cxn ang="0">
                    <a:pos x="342" y="1747"/>
                  </a:cxn>
                  <a:cxn ang="0">
                    <a:pos x="217" y="1820"/>
                  </a:cxn>
                  <a:cxn ang="0">
                    <a:pos x="155" y="1863"/>
                  </a:cxn>
                  <a:cxn ang="0">
                    <a:pos x="93" y="1863"/>
                  </a:cxn>
                  <a:cxn ang="0">
                    <a:pos x="0" y="1728"/>
                  </a:cxn>
                  <a:cxn ang="0">
                    <a:pos x="10" y="1706"/>
                  </a:cxn>
                  <a:cxn ang="0">
                    <a:pos x="198" y="1644"/>
                  </a:cxn>
                  <a:cxn ang="0">
                    <a:pos x="415" y="1613"/>
                  </a:cxn>
                  <a:cxn ang="0">
                    <a:pos x="571" y="1603"/>
                  </a:cxn>
                  <a:cxn ang="0">
                    <a:pos x="664" y="1603"/>
                  </a:cxn>
                  <a:cxn ang="0">
                    <a:pos x="685" y="1540"/>
                  </a:cxn>
                  <a:cxn ang="0">
                    <a:pos x="655" y="1363"/>
                  </a:cxn>
                  <a:cxn ang="0">
                    <a:pos x="581" y="1176"/>
                  </a:cxn>
                  <a:cxn ang="0">
                    <a:pos x="467" y="937"/>
                  </a:cxn>
                  <a:cxn ang="0">
                    <a:pos x="373" y="728"/>
                  </a:cxn>
                  <a:cxn ang="0">
                    <a:pos x="332" y="541"/>
                  </a:cxn>
                  <a:cxn ang="0">
                    <a:pos x="321" y="334"/>
                  </a:cxn>
                  <a:cxn ang="0">
                    <a:pos x="321" y="135"/>
                  </a:cxn>
                  <a:cxn ang="0">
                    <a:pos x="364" y="53"/>
                  </a:cxn>
                  <a:cxn ang="0">
                    <a:pos x="394" y="0"/>
                  </a:cxn>
                </a:cxnLst>
                <a:rect l="0" t="0" r="r" b="b"/>
                <a:pathLst>
                  <a:path w="799" h="1863">
                    <a:moveTo>
                      <a:pt x="394" y="0"/>
                    </a:moveTo>
                    <a:lnTo>
                      <a:pt x="508" y="21"/>
                    </a:lnTo>
                    <a:lnTo>
                      <a:pt x="560" y="105"/>
                    </a:lnTo>
                    <a:lnTo>
                      <a:pt x="549" y="301"/>
                    </a:lnTo>
                    <a:lnTo>
                      <a:pt x="530" y="510"/>
                    </a:lnTo>
                    <a:lnTo>
                      <a:pt x="530" y="728"/>
                    </a:lnTo>
                    <a:lnTo>
                      <a:pt x="633" y="989"/>
                    </a:lnTo>
                    <a:lnTo>
                      <a:pt x="715" y="1176"/>
                    </a:lnTo>
                    <a:lnTo>
                      <a:pt x="758" y="1363"/>
                    </a:lnTo>
                    <a:lnTo>
                      <a:pt x="747" y="1529"/>
                    </a:lnTo>
                    <a:lnTo>
                      <a:pt x="747" y="1592"/>
                    </a:lnTo>
                    <a:lnTo>
                      <a:pt x="788" y="1654"/>
                    </a:lnTo>
                    <a:lnTo>
                      <a:pt x="799" y="1717"/>
                    </a:lnTo>
                    <a:lnTo>
                      <a:pt x="769" y="1747"/>
                    </a:lnTo>
                    <a:lnTo>
                      <a:pt x="685" y="1728"/>
                    </a:lnTo>
                    <a:lnTo>
                      <a:pt x="530" y="1706"/>
                    </a:lnTo>
                    <a:lnTo>
                      <a:pt x="342" y="1747"/>
                    </a:lnTo>
                    <a:lnTo>
                      <a:pt x="217" y="1820"/>
                    </a:lnTo>
                    <a:lnTo>
                      <a:pt x="155" y="1863"/>
                    </a:lnTo>
                    <a:lnTo>
                      <a:pt x="93" y="1863"/>
                    </a:lnTo>
                    <a:lnTo>
                      <a:pt x="0" y="1728"/>
                    </a:lnTo>
                    <a:lnTo>
                      <a:pt x="10" y="1706"/>
                    </a:lnTo>
                    <a:lnTo>
                      <a:pt x="198" y="1644"/>
                    </a:lnTo>
                    <a:lnTo>
                      <a:pt x="415" y="1613"/>
                    </a:lnTo>
                    <a:lnTo>
                      <a:pt x="571" y="1603"/>
                    </a:lnTo>
                    <a:lnTo>
                      <a:pt x="664" y="1603"/>
                    </a:lnTo>
                    <a:lnTo>
                      <a:pt x="685" y="1540"/>
                    </a:lnTo>
                    <a:lnTo>
                      <a:pt x="655" y="1363"/>
                    </a:lnTo>
                    <a:lnTo>
                      <a:pt x="581" y="1176"/>
                    </a:lnTo>
                    <a:lnTo>
                      <a:pt x="467" y="937"/>
                    </a:lnTo>
                    <a:lnTo>
                      <a:pt x="373" y="728"/>
                    </a:lnTo>
                    <a:lnTo>
                      <a:pt x="332" y="541"/>
                    </a:lnTo>
                    <a:lnTo>
                      <a:pt x="321" y="334"/>
                    </a:lnTo>
                    <a:lnTo>
                      <a:pt x="321" y="135"/>
                    </a:lnTo>
                    <a:lnTo>
                      <a:pt x="364" y="53"/>
                    </a:lnTo>
                    <a:lnTo>
                      <a:pt x="39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/>
              </a:p>
            </p:txBody>
          </p:sp>
          <p:sp>
            <p:nvSpPr>
              <p:cNvPr id="24" name="Freeform 87"/>
              <p:cNvSpPr>
                <a:spLocks/>
              </p:cNvSpPr>
              <p:nvPr/>
            </p:nvSpPr>
            <p:spPr bwMode="auto">
              <a:xfrm>
                <a:off x="2555" y="2454"/>
                <a:ext cx="332" cy="775"/>
              </a:xfrm>
              <a:custGeom>
                <a:avLst/>
                <a:gdLst/>
                <a:ahLst/>
                <a:cxnLst>
                  <a:cxn ang="0">
                    <a:pos x="498" y="0"/>
                  </a:cxn>
                  <a:cxn ang="0">
                    <a:pos x="591" y="0"/>
                  </a:cxn>
                  <a:cxn ang="0">
                    <a:pos x="623" y="63"/>
                  </a:cxn>
                  <a:cxn ang="0">
                    <a:pos x="643" y="198"/>
                  </a:cxn>
                  <a:cxn ang="0">
                    <a:pos x="623" y="343"/>
                  </a:cxn>
                  <a:cxn ang="0">
                    <a:pos x="571" y="634"/>
                  </a:cxn>
                  <a:cxn ang="0">
                    <a:pos x="580" y="759"/>
                  </a:cxn>
                  <a:cxn ang="0">
                    <a:pos x="643" y="1009"/>
                  </a:cxn>
                  <a:cxn ang="0">
                    <a:pos x="664" y="1185"/>
                  </a:cxn>
                  <a:cxn ang="0">
                    <a:pos x="664" y="1321"/>
                  </a:cxn>
                  <a:cxn ang="0">
                    <a:pos x="634" y="1351"/>
                  </a:cxn>
                  <a:cxn ang="0">
                    <a:pos x="539" y="1373"/>
                  </a:cxn>
                  <a:cxn ang="0">
                    <a:pos x="414" y="1403"/>
                  </a:cxn>
                  <a:cxn ang="0">
                    <a:pos x="291" y="1466"/>
                  </a:cxn>
                  <a:cxn ang="0">
                    <a:pos x="166" y="1550"/>
                  </a:cxn>
                  <a:cxn ang="0">
                    <a:pos x="115" y="1550"/>
                  </a:cxn>
                  <a:cxn ang="0">
                    <a:pos x="0" y="1457"/>
                  </a:cxn>
                  <a:cxn ang="0">
                    <a:pos x="11" y="1414"/>
                  </a:cxn>
                  <a:cxn ang="0">
                    <a:pos x="156" y="1351"/>
                  </a:cxn>
                  <a:cxn ang="0">
                    <a:pos x="405" y="1289"/>
                  </a:cxn>
                  <a:cxn ang="0">
                    <a:pos x="520" y="1248"/>
                  </a:cxn>
                  <a:cxn ang="0">
                    <a:pos x="539" y="1207"/>
                  </a:cxn>
                  <a:cxn ang="0">
                    <a:pos x="539" y="1030"/>
                  </a:cxn>
                  <a:cxn ang="0">
                    <a:pos x="498" y="802"/>
                  </a:cxn>
                  <a:cxn ang="0">
                    <a:pos x="477" y="655"/>
                  </a:cxn>
                  <a:cxn ang="0">
                    <a:pos x="457" y="427"/>
                  </a:cxn>
                  <a:cxn ang="0">
                    <a:pos x="446" y="177"/>
                  </a:cxn>
                  <a:cxn ang="0">
                    <a:pos x="457" y="63"/>
                  </a:cxn>
                  <a:cxn ang="0">
                    <a:pos x="498" y="0"/>
                  </a:cxn>
                </a:cxnLst>
                <a:rect l="0" t="0" r="r" b="b"/>
                <a:pathLst>
                  <a:path w="664" h="1550">
                    <a:moveTo>
                      <a:pt x="498" y="0"/>
                    </a:moveTo>
                    <a:lnTo>
                      <a:pt x="591" y="0"/>
                    </a:lnTo>
                    <a:lnTo>
                      <a:pt x="623" y="63"/>
                    </a:lnTo>
                    <a:lnTo>
                      <a:pt x="643" y="198"/>
                    </a:lnTo>
                    <a:lnTo>
                      <a:pt x="623" y="343"/>
                    </a:lnTo>
                    <a:lnTo>
                      <a:pt x="571" y="634"/>
                    </a:lnTo>
                    <a:lnTo>
                      <a:pt x="580" y="759"/>
                    </a:lnTo>
                    <a:lnTo>
                      <a:pt x="643" y="1009"/>
                    </a:lnTo>
                    <a:lnTo>
                      <a:pt x="664" y="1185"/>
                    </a:lnTo>
                    <a:lnTo>
                      <a:pt x="664" y="1321"/>
                    </a:lnTo>
                    <a:lnTo>
                      <a:pt x="634" y="1351"/>
                    </a:lnTo>
                    <a:lnTo>
                      <a:pt x="539" y="1373"/>
                    </a:lnTo>
                    <a:lnTo>
                      <a:pt x="414" y="1403"/>
                    </a:lnTo>
                    <a:lnTo>
                      <a:pt x="291" y="1466"/>
                    </a:lnTo>
                    <a:lnTo>
                      <a:pt x="166" y="1550"/>
                    </a:lnTo>
                    <a:lnTo>
                      <a:pt x="115" y="1550"/>
                    </a:lnTo>
                    <a:lnTo>
                      <a:pt x="0" y="1457"/>
                    </a:lnTo>
                    <a:lnTo>
                      <a:pt x="11" y="1414"/>
                    </a:lnTo>
                    <a:lnTo>
                      <a:pt x="156" y="1351"/>
                    </a:lnTo>
                    <a:lnTo>
                      <a:pt x="405" y="1289"/>
                    </a:lnTo>
                    <a:lnTo>
                      <a:pt x="520" y="1248"/>
                    </a:lnTo>
                    <a:lnTo>
                      <a:pt x="539" y="1207"/>
                    </a:lnTo>
                    <a:lnTo>
                      <a:pt x="539" y="1030"/>
                    </a:lnTo>
                    <a:lnTo>
                      <a:pt x="498" y="802"/>
                    </a:lnTo>
                    <a:lnTo>
                      <a:pt x="477" y="655"/>
                    </a:lnTo>
                    <a:lnTo>
                      <a:pt x="457" y="427"/>
                    </a:lnTo>
                    <a:lnTo>
                      <a:pt x="446" y="177"/>
                    </a:lnTo>
                    <a:lnTo>
                      <a:pt x="457" y="63"/>
                    </a:ln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/>
              </a:p>
            </p:txBody>
          </p:sp>
          <p:sp>
            <p:nvSpPr>
              <p:cNvPr id="25" name="Freeform 88"/>
              <p:cNvSpPr>
                <a:spLocks/>
              </p:cNvSpPr>
              <p:nvPr/>
            </p:nvSpPr>
            <p:spPr bwMode="auto">
              <a:xfrm>
                <a:off x="2544" y="1314"/>
                <a:ext cx="545" cy="690"/>
              </a:xfrm>
              <a:custGeom>
                <a:avLst/>
                <a:gdLst/>
                <a:ahLst/>
                <a:cxnLst>
                  <a:cxn ang="0">
                    <a:pos x="580" y="1382"/>
                  </a:cxn>
                  <a:cxn ang="0">
                    <a:pos x="632" y="1319"/>
                  </a:cxn>
                  <a:cxn ang="0">
                    <a:pos x="612" y="1226"/>
                  </a:cxn>
                  <a:cxn ang="0">
                    <a:pos x="571" y="1101"/>
                  </a:cxn>
                  <a:cxn ang="0">
                    <a:pos x="414" y="955"/>
                  </a:cxn>
                  <a:cxn ang="0">
                    <a:pos x="259" y="821"/>
                  </a:cxn>
                  <a:cxn ang="0">
                    <a:pos x="186" y="675"/>
                  </a:cxn>
                  <a:cxn ang="0">
                    <a:pos x="155" y="446"/>
                  </a:cxn>
                  <a:cxn ang="0">
                    <a:pos x="332" y="384"/>
                  </a:cxn>
                  <a:cxn ang="0">
                    <a:pos x="612" y="354"/>
                  </a:cxn>
                  <a:cxn ang="0">
                    <a:pos x="726" y="364"/>
                  </a:cxn>
                  <a:cxn ang="0">
                    <a:pos x="757" y="395"/>
                  </a:cxn>
                  <a:cxn ang="0">
                    <a:pos x="808" y="343"/>
                  </a:cxn>
                  <a:cxn ang="0">
                    <a:pos x="789" y="291"/>
                  </a:cxn>
                  <a:cxn ang="0">
                    <a:pos x="819" y="198"/>
                  </a:cxn>
                  <a:cxn ang="0">
                    <a:pos x="903" y="114"/>
                  </a:cxn>
                  <a:cxn ang="0">
                    <a:pos x="965" y="93"/>
                  </a:cxn>
                  <a:cxn ang="0">
                    <a:pos x="1047" y="145"/>
                  </a:cxn>
                  <a:cxn ang="0">
                    <a:pos x="1090" y="93"/>
                  </a:cxn>
                  <a:cxn ang="0">
                    <a:pos x="1017" y="0"/>
                  </a:cxn>
                  <a:cxn ang="0">
                    <a:pos x="922" y="0"/>
                  </a:cxn>
                  <a:cxn ang="0">
                    <a:pos x="808" y="52"/>
                  </a:cxn>
                  <a:cxn ang="0">
                    <a:pos x="737" y="187"/>
                  </a:cxn>
                  <a:cxn ang="0">
                    <a:pos x="642" y="250"/>
                  </a:cxn>
                  <a:cxn ang="0">
                    <a:pos x="498" y="270"/>
                  </a:cxn>
                  <a:cxn ang="0">
                    <a:pos x="237" y="302"/>
                  </a:cxn>
                  <a:cxn ang="0">
                    <a:pos x="30" y="364"/>
                  </a:cxn>
                  <a:cxn ang="0">
                    <a:pos x="0" y="416"/>
                  </a:cxn>
                  <a:cxn ang="0">
                    <a:pos x="20" y="582"/>
                  </a:cxn>
                  <a:cxn ang="0">
                    <a:pos x="93" y="810"/>
                  </a:cxn>
                  <a:cxn ang="0">
                    <a:pos x="196" y="998"/>
                  </a:cxn>
                  <a:cxn ang="0">
                    <a:pos x="300" y="1164"/>
                  </a:cxn>
                  <a:cxn ang="0">
                    <a:pos x="394" y="1278"/>
                  </a:cxn>
                  <a:cxn ang="0">
                    <a:pos x="487" y="1360"/>
                  </a:cxn>
                  <a:cxn ang="0">
                    <a:pos x="580" y="1382"/>
                  </a:cxn>
                </a:cxnLst>
                <a:rect l="0" t="0" r="r" b="b"/>
                <a:pathLst>
                  <a:path w="1090" h="1382">
                    <a:moveTo>
                      <a:pt x="580" y="1382"/>
                    </a:moveTo>
                    <a:lnTo>
                      <a:pt x="632" y="1319"/>
                    </a:lnTo>
                    <a:lnTo>
                      <a:pt x="612" y="1226"/>
                    </a:lnTo>
                    <a:lnTo>
                      <a:pt x="571" y="1101"/>
                    </a:lnTo>
                    <a:lnTo>
                      <a:pt x="414" y="955"/>
                    </a:lnTo>
                    <a:lnTo>
                      <a:pt x="259" y="821"/>
                    </a:lnTo>
                    <a:lnTo>
                      <a:pt x="186" y="675"/>
                    </a:lnTo>
                    <a:lnTo>
                      <a:pt x="155" y="446"/>
                    </a:lnTo>
                    <a:lnTo>
                      <a:pt x="332" y="384"/>
                    </a:lnTo>
                    <a:lnTo>
                      <a:pt x="612" y="354"/>
                    </a:lnTo>
                    <a:lnTo>
                      <a:pt x="726" y="364"/>
                    </a:lnTo>
                    <a:lnTo>
                      <a:pt x="757" y="395"/>
                    </a:lnTo>
                    <a:lnTo>
                      <a:pt x="808" y="343"/>
                    </a:lnTo>
                    <a:lnTo>
                      <a:pt x="789" y="291"/>
                    </a:lnTo>
                    <a:lnTo>
                      <a:pt x="819" y="198"/>
                    </a:lnTo>
                    <a:lnTo>
                      <a:pt x="903" y="114"/>
                    </a:lnTo>
                    <a:lnTo>
                      <a:pt x="965" y="93"/>
                    </a:lnTo>
                    <a:lnTo>
                      <a:pt x="1047" y="145"/>
                    </a:lnTo>
                    <a:lnTo>
                      <a:pt x="1090" y="93"/>
                    </a:lnTo>
                    <a:lnTo>
                      <a:pt x="1017" y="0"/>
                    </a:lnTo>
                    <a:lnTo>
                      <a:pt x="922" y="0"/>
                    </a:lnTo>
                    <a:lnTo>
                      <a:pt x="808" y="52"/>
                    </a:lnTo>
                    <a:lnTo>
                      <a:pt x="737" y="187"/>
                    </a:lnTo>
                    <a:lnTo>
                      <a:pt x="642" y="250"/>
                    </a:lnTo>
                    <a:lnTo>
                      <a:pt x="498" y="270"/>
                    </a:lnTo>
                    <a:lnTo>
                      <a:pt x="237" y="302"/>
                    </a:lnTo>
                    <a:lnTo>
                      <a:pt x="30" y="364"/>
                    </a:lnTo>
                    <a:lnTo>
                      <a:pt x="0" y="416"/>
                    </a:lnTo>
                    <a:lnTo>
                      <a:pt x="20" y="582"/>
                    </a:lnTo>
                    <a:lnTo>
                      <a:pt x="93" y="810"/>
                    </a:lnTo>
                    <a:lnTo>
                      <a:pt x="196" y="998"/>
                    </a:lnTo>
                    <a:lnTo>
                      <a:pt x="300" y="1164"/>
                    </a:lnTo>
                    <a:lnTo>
                      <a:pt x="394" y="1278"/>
                    </a:lnTo>
                    <a:lnTo>
                      <a:pt x="487" y="1360"/>
                    </a:lnTo>
                    <a:lnTo>
                      <a:pt x="580" y="13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/>
              </a:p>
            </p:txBody>
          </p:sp>
        </p:grpSp>
        <p:grpSp>
          <p:nvGrpSpPr>
            <p:cNvPr id="17" name="Group 92"/>
            <p:cNvGrpSpPr>
              <a:grpSpLocks/>
            </p:cNvGrpSpPr>
            <p:nvPr/>
          </p:nvGrpSpPr>
          <p:grpSpPr bwMode="auto">
            <a:xfrm>
              <a:off x="3266" y="1152"/>
              <a:ext cx="187" cy="236"/>
              <a:chOff x="3266" y="1152"/>
              <a:chExt cx="187" cy="236"/>
            </a:xfrm>
          </p:grpSpPr>
          <p:sp>
            <p:nvSpPr>
              <p:cNvPr id="18" name="Freeform 90"/>
              <p:cNvSpPr>
                <a:spLocks/>
              </p:cNvSpPr>
              <p:nvPr/>
            </p:nvSpPr>
            <p:spPr bwMode="auto">
              <a:xfrm>
                <a:off x="3302" y="1152"/>
                <a:ext cx="151" cy="171"/>
              </a:xfrm>
              <a:custGeom>
                <a:avLst/>
                <a:gdLst/>
                <a:ahLst/>
                <a:cxnLst>
                  <a:cxn ang="0">
                    <a:pos x="92" y="21"/>
                  </a:cxn>
                  <a:cxn ang="0">
                    <a:pos x="176" y="0"/>
                  </a:cxn>
                  <a:cxn ang="0">
                    <a:pos x="280" y="30"/>
                  </a:cxn>
                  <a:cxn ang="0">
                    <a:pos x="301" y="104"/>
                  </a:cxn>
                  <a:cxn ang="0">
                    <a:pos x="291" y="198"/>
                  </a:cxn>
                  <a:cxn ang="0">
                    <a:pos x="239" y="259"/>
                  </a:cxn>
                  <a:cxn ang="0">
                    <a:pos x="166" y="270"/>
                  </a:cxn>
                  <a:cxn ang="0">
                    <a:pos x="92" y="270"/>
                  </a:cxn>
                  <a:cxn ang="0">
                    <a:pos x="60" y="302"/>
                  </a:cxn>
                  <a:cxn ang="0">
                    <a:pos x="60" y="321"/>
                  </a:cxn>
                  <a:cxn ang="0">
                    <a:pos x="41" y="343"/>
                  </a:cxn>
                  <a:cxn ang="0">
                    <a:pos x="0" y="332"/>
                  </a:cxn>
                  <a:cxn ang="0">
                    <a:pos x="9" y="280"/>
                  </a:cxn>
                  <a:cxn ang="0">
                    <a:pos x="41" y="239"/>
                  </a:cxn>
                  <a:cxn ang="0">
                    <a:pos x="103" y="207"/>
                  </a:cxn>
                  <a:cxn ang="0">
                    <a:pos x="166" y="218"/>
                  </a:cxn>
                  <a:cxn ang="0">
                    <a:pos x="217" y="207"/>
                  </a:cxn>
                  <a:cxn ang="0">
                    <a:pos x="248" y="155"/>
                  </a:cxn>
                  <a:cxn ang="0">
                    <a:pos x="248" y="93"/>
                  </a:cxn>
                  <a:cxn ang="0">
                    <a:pos x="217" y="62"/>
                  </a:cxn>
                  <a:cxn ang="0">
                    <a:pos x="176" y="62"/>
                  </a:cxn>
                  <a:cxn ang="0">
                    <a:pos x="133" y="73"/>
                  </a:cxn>
                  <a:cxn ang="0">
                    <a:pos x="103" y="93"/>
                  </a:cxn>
                  <a:cxn ang="0">
                    <a:pos x="71" y="73"/>
                  </a:cxn>
                  <a:cxn ang="0">
                    <a:pos x="92" y="21"/>
                  </a:cxn>
                </a:cxnLst>
                <a:rect l="0" t="0" r="r" b="b"/>
                <a:pathLst>
                  <a:path w="301" h="343">
                    <a:moveTo>
                      <a:pt x="92" y="21"/>
                    </a:moveTo>
                    <a:lnTo>
                      <a:pt x="176" y="0"/>
                    </a:lnTo>
                    <a:lnTo>
                      <a:pt x="280" y="30"/>
                    </a:lnTo>
                    <a:lnTo>
                      <a:pt x="301" y="104"/>
                    </a:lnTo>
                    <a:lnTo>
                      <a:pt x="291" y="198"/>
                    </a:lnTo>
                    <a:lnTo>
                      <a:pt x="239" y="259"/>
                    </a:lnTo>
                    <a:lnTo>
                      <a:pt x="166" y="270"/>
                    </a:lnTo>
                    <a:lnTo>
                      <a:pt x="92" y="270"/>
                    </a:lnTo>
                    <a:lnTo>
                      <a:pt x="60" y="302"/>
                    </a:lnTo>
                    <a:lnTo>
                      <a:pt x="60" y="321"/>
                    </a:lnTo>
                    <a:lnTo>
                      <a:pt x="41" y="343"/>
                    </a:lnTo>
                    <a:lnTo>
                      <a:pt x="0" y="332"/>
                    </a:lnTo>
                    <a:lnTo>
                      <a:pt x="9" y="280"/>
                    </a:lnTo>
                    <a:lnTo>
                      <a:pt x="41" y="239"/>
                    </a:lnTo>
                    <a:lnTo>
                      <a:pt x="103" y="207"/>
                    </a:lnTo>
                    <a:lnTo>
                      <a:pt x="166" y="218"/>
                    </a:lnTo>
                    <a:lnTo>
                      <a:pt x="217" y="207"/>
                    </a:lnTo>
                    <a:lnTo>
                      <a:pt x="248" y="155"/>
                    </a:lnTo>
                    <a:lnTo>
                      <a:pt x="248" y="93"/>
                    </a:lnTo>
                    <a:lnTo>
                      <a:pt x="217" y="62"/>
                    </a:lnTo>
                    <a:lnTo>
                      <a:pt x="176" y="62"/>
                    </a:lnTo>
                    <a:lnTo>
                      <a:pt x="133" y="73"/>
                    </a:lnTo>
                    <a:lnTo>
                      <a:pt x="103" y="93"/>
                    </a:lnTo>
                    <a:lnTo>
                      <a:pt x="71" y="73"/>
                    </a:lnTo>
                    <a:lnTo>
                      <a:pt x="92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/>
              </a:p>
            </p:txBody>
          </p:sp>
          <p:sp>
            <p:nvSpPr>
              <p:cNvPr id="19" name="Oval 91"/>
              <p:cNvSpPr>
                <a:spLocks noChangeArrowheads="1"/>
              </p:cNvSpPr>
              <p:nvPr/>
            </p:nvSpPr>
            <p:spPr bwMode="auto">
              <a:xfrm>
                <a:off x="3266" y="1345"/>
                <a:ext cx="43" cy="4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/>
              </a:p>
            </p:txBody>
          </p:sp>
        </p:grpSp>
      </p:grpSp>
      <p:grpSp>
        <p:nvGrpSpPr>
          <p:cNvPr id="26" name="25 Grup"/>
          <p:cNvGrpSpPr/>
          <p:nvPr/>
        </p:nvGrpSpPr>
        <p:grpSpPr>
          <a:xfrm>
            <a:off x="7956376" y="6021288"/>
            <a:ext cx="936104" cy="576064"/>
            <a:chOff x="7956376" y="6021288"/>
            <a:chExt cx="936104" cy="576064"/>
          </a:xfrm>
        </p:grpSpPr>
        <p:sp>
          <p:nvSpPr>
            <p:cNvPr id="27" name="26 Yatay Kaydırma"/>
            <p:cNvSpPr/>
            <p:nvPr/>
          </p:nvSpPr>
          <p:spPr>
            <a:xfrm>
              <a:off x="7956376" y="6021288"/>
              <a:ext cx="936104" cy="576064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8" name="27 Metin kutusu">
              <a:hlinkClick r:id="rId3" action="ppaction://hlinksldjump"/>
            </p:cNvPr>
            <p:cNvSpPr txBox="1"/>
            <p:nvPr/>
          </p:nvSpPr>
          <p:spPr>
            <a:xfrm>
              <a:off x="8028384" y="6093296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solidFill>
                    <a:schemeClr val="bg2">
                      <a:lumMod val="50000"/>
                    </a:schemeClr>
                  </a:solidFill>
                  <a:latin typeface="Jokerman" pitchFamily="82" charset="0"/>
                </a:rPr>
                <a:t>Geri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846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Üç açısının ölçüsü 90</a:t>
            </a:r>
            <a:r>
              <a:rPr lang="tr-TR" sz="2600" baseline="25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</a:t>
            </a: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den küçük olan üçgenlere dar açılı üçgen denir.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11560" y="1052736"/>
            <a:ext cx="36038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solidFill>
                  <a:schemeClr val="accent5">
                    <a:lumMod val="50000"/>
                  </a:schemeClr>
                </a:solidFill>
              </a:rPr>
              <a:t>1.</a:t>
            </a:r>
            <a:r>
              <a:rPr lang="tr-TR" sz="3200" dirty="0">
                <a:solidFill>
                  <a:schemeClr val="accent5">
                    <a:lumMod val="50000"/>
                  </a:schemeClr>
                </a:solidFill>
              </a:rPr>
              <a:t>Dar </a:t>
            </a:r>
            <a:r>
              <a:rPr lang="tr-TR" sz="2800" dirty="0">
                <a:solidFill>
                  <a:schemeClr val="accent5">
                    <a:lumMod val="50000"/>
                  </a:schemeClr>
                </a:solidFill>
              </a:rPr>
              <a:t>açılı</a:t>
            </a:r>
            <a:r>
              <a:rPr lang="tr-TR" sz="3200" dirty="0">
                <a:solidFill>
                  <a:schemeClr val="accent5">
                    <a:lumMod val="50000"/>
                  </a:schemeClr>
                </a:solidFill>
              </a:rPr>
              <a:t> üçgen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2627784" y="2924944"/>
            <a:ext cx="4638282" cy="3482240"/>
            <a:chOff x="2699792" y="3020464"/>
            <a:chExt cx="4638282" cy="3482240"/>
          </a:xfrm>
        </p:grpSpPr>
        <p:pic>
          <p:nvPicPr>
            <p:cNvPr id="4" name="Resim 3" descr="http://cerezforum.com/cerez-img/eskenar_ucgen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0884" y="3387431"/>
              <a:ext cx="3783134" cy="284055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Metin kutusu 6"/>
            <p:cNvSpPr txBox="1"/>
            <p:nvPr/>
          </p:nvSpPr>
          <p:spPr>
            <a:xfrm>
              <a:off x="4771571" y="3020464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/>
                <a:t>A</a:t>
              </a:r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2699792" y="6043316"/>
              <a:ext cx="1381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/>
                <a:t>B</a:t>
              </a:r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6834018" y="604331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/>
                <a:t>C</a:t>
              </a:r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4681283" y="613337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/>
                <a:t>a</a:t>
              </a:r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5868144" y="442341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/>
                <a:t>b</a:t>
              </a:r>
            </a:p>
          </p:txBody>
        </p:sp>
        <p:sp>
          <p:nvSpPr>
            <p:cNvPr id="12" name="Metin kutusu 11"/>
            <p:cNvSpPr txBox="1"/>
            <p:nvPr/>
          </p:nvSpPr>
          <p:spPr>
            <a:xfrm>
              <a:off x="3571199" y="4486138"/>
              <a:ext cx="418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/>
                <a:t>c</a:t>
              </a:r>
            </a:p>
          </p:txBody>
        </p:sp>
      </p:grpSp>
      <p:sp>
        <p:nvSpPr>
          <p:cNvPr id="14" name="13 Dikdörtgen"/>
          <p:cNvSpPr/>
          <p:nvPr/>
        </p:nvSpPr>
        <p:spPr>
          <a:xfrm>
            <a:off x="611560" y="476672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b) Açılarına </a:t>
            </a:r>
            <a:r>
              <a:rPr lang="tr-TR" sz="32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göre</a:t>
            </a:r>
            <a:r>
              <a:rPr lang="tr-TR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üçgenler</a:t>
            </a:r>
          </a:p>
        </p:txBody>
      </p:sp>
      <p:grpSp>
        <p:nvGrpSpPr>
          <p:cNvPr id="15" name="14 Grup"/>
          <p:cNvGrpSpPr/>
          <p:nvPr/>
        </p:nvGrpSpPr>
        <p:grpSpPr>
          <a:xfrm>
            <a:off x="7956376" y="6021288"/>
            <a:ext cx="936104" cy="576064"/>
            <a:chOff x="7956376" y="6021288"/>
            <a:chExt cx="936104" cy="576064"/>
          </a:xfrm>
        </p:grpSpPr>
        <p:sp>
          <p:nvSpPr>
            <p:cNvPr id="16" name="15 Yatay Kaydırma"/>
            <p:cNvSpPr/>
            <p:nvPr/>
          </p:nvSpPr>
          <p:spPr>
            <a:xfrm>
              <a:off x="7956376" y="6021288"/>
              <a:ext cx="936104" cy="576064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16 Metin kutusu">
              <a:hlinkClick r:id="rId4" action="ppaction://hlinksldjump"/>
            </p:cNvPr>
            <p:cNvSpPr txBox="1"/>
            <p:nvPr/>
          </p:nvSpPr>
          <p:spPr>
            <a:xfrm>
              <a:off x="8028384" y="6093296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solidFill>
                    <a:schemeClr val="bg2">
                      <a:lumMod val="50000"/>
                    </a:schemeClr>
                  </a:solidFill>
                  <a:latin typeface="Jokerman" pitchFamily="82" charset="0"/>
                </a:rPr>
                <a:t>Geri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458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3589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Bir açısının  ölçüsü 90</a:t>
            </a:r>
            <a:r>
              <a:rPr lang="tr-TR" sz="2600" baseline="25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</a:t>
            </a: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ye eşit olan üçgenlere dik üçgen denir</a:t>
            </a:r>
          </a:p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Bir üçgende bir tek dik açı bulunabilir.</a:t>
            </a:r>
          </a:p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827584" y="276300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solidFill>
                  <a:schemeClr val="accent5">
                    <a:lumMod val="50000"/>
                  </a:schemeClr>
                </a:solidFill>
              </a:rPr>
              <a:t>2.   Dik üçgen</a:t>
            </a:r>
          </a:p>
          <a:p>
            <a:endParaRPr lang="tr-TR" sz="3200" dirty="0"/>
          </a:p>
        </p:txBody>
      </p:sp>
      <p:grpSp>
        <p:nvGrpSpPr>
          <p:cNvPr id="14" name="Grup 13"/>
          <p:cNvGrpSpPr/>
          <p:nvPr/>
        </p:nvGrpSpPr>
        <p:grpSpPr>
          <a:xfrm>
            <a:off x="1043608" y="2636912"/>
            <a:ext cx="6480720" cy="3753708"/>
            <a:chOff x="1043608" y="2636912"/>
            <a:chExt cx="6480720" cy="3753708"/>
          </a:xfrm>
        </p:grpSpPr>
        <p:grpSp>
          <p:nvGrpSpPr>
            <p:cNvPr id="6" name="Grup 5"/>
            <p:cNvGrpSpPr/>
            <p:nvPr/>
          </p:nvGrpSpPr>
          <p:grpSpPr>
            <a:xfrm>
              <a:off x="1043608" y="2924944"/>
              <a:ext cx="6260838" cy="3437754"/>
              <a:chOff x="1043608" y="2924944"/>
              <a:chExt cx="6260838" cy="3437754"/>
            </a:xfrm>
          </p:grpSpPr>
          <p:pic>
            <p:nvPicPr>
              <p:cNvPr id="4" name="Resim 3" descr="http://cerezforum.com/cerez-img/dik_ucgen.png"/>
              <p:cNvPicPr/>
              <p:nvPr/>
            </p:nvPicPr>
            <p:blipFill>
              <a:blip r:embed="rId3" cstate="print">
                <a:duotone>
                  <a:prstClr val="black"/>
                  <a:srgbClr val="FFFF00"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7904" y="2924944"/>
                <a:ext cx="3596542" cy="3096344"/>
              </a:xfrm>
              <a:prstGeom prst="rect">
                <a:avLst/>
              </a:prstGeom>
              <a:noFill/>
              <a:ln>
                <a:noFill/>
              </a:ln>
            </p:spPr>
          </p:pic>
          <p:graphicFrame>
            <p:nvGraphicFramePr>
              <p:cNvPr id="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9926952"/>
                  </p:ext>
                </p:extLst>
              </p:nvPr>
            </p:nvGraphicFramePr>
            <p:xfrm>
              <a:off x="1043608" y="3140968"/>
              <a:ext cx="2054256" cy="32217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0" name="Clip" r:id="rId4" imgW="2712985" imgH="3310923" progId="">
                      <p:embed/>
                    </p:oleObj>
                  </mc:Choice>
                  <mc:Fallback>
                    <p:oleObj name="Clip" r:id="rId4" imgW="2712985" imgH="3310923" progId="">
                      <p:embed/>
                      <p:pic>
                        <p:nvPicPr>
                          <p:cNvPr id="0" name="Picture 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3608" y="3140968"/>
                            <a:ext cx="2054256" cy="322173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" name="Metin kutusu 6"/>
            <p:cNvSpPr txBox="1"/>
            <p:nvPr/>
          </p:nvSpPr>
          <p:spPr>
            <a:xfrm>
              <a:off x="5046271" y="60212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a</a:t>
              </a:r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5506175" y="4221088"/>
              <a:ext cx="5779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b</a:t>
              </a:r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3419872" y="447311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c</a:t>
              </a:r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3419872" y="263691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A</a:t>
              </a:r>
            </a:p>
          </p:txBody>
        </p:sp>
        <p:sp>
          <p:nvSpPr>
            <p:cNvPr id="12" name="Metin kutusu 11"/>
            <p:cNvSpPr txBox="1"/>
            <p:nvPr/>
          </p:nvSpPr>
          <p:spPr>
            <a:xfrm>
              <a:off x="3419872" y="6021288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B</a:t>
              </a:r>
            </a:p>
          </p:txBody>
        </p:sp>
        <p:sp>
          <p:nvSpPr>
            <p:cNvPr id="13" name="Metin kutusu 12"/>
            <p:cNvSpPr txBox="1"/>
            <p:nvPr/>
          </p:nvSpPr>
          <p:spPr>
            <a:xfrm>
              <a:off x="7304446" y="6021288"/>
              <a:ext cx="2198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C</a:t>
              </a:r>
            </a:p>
          </p:txBody>
        </p:sp>
      </p:grpSp>
      <p:grpSp>
        <p:nvGrpSpPr>
          <p:cNvPr id="15" name="14 Grup"/>
          <p:cNvGrpSpPr/>
          <p:nvPr/>
        </p:nvGrpSpPr>
        <p:grpSpPr>
          <a:xfrm>
            <a:off x="7956376" y="6021288"/>
            <a:ext cx="936104" cy="576064"/>
            <a:chOff x="7956376" y="6021288"/>
            <a:chExt cx="936104" cy="576064"/>
          </a:xfrm>
        </p:grpSpPr>
        <p:sp>
          <p:nvSpPr>
            <p:cNvPr id="16" name="15 Yatay Kaydırma"/>
            <p:cNvSpPr/>
            <p:nvPr/>
          </p:nvSpPr>
          <p:spPr>
            <a:xfrm>
              <a:off x="7956376" y="6021288"/>
              <a:ext cx="936104" cy="576064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16 Metin kutusu">
              <a:hlinkClick r:id="rId6" action="ppaction://hlinksldjump"/>
            </p:cNvPr>
            <p:cNvSpPr txBox="1"/>
            <p:nvPr/>
          </p:nvSpPr>
          <p:spPr>
            <a:xfrm>
              <a:off x="8028384" y="6093296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solidFill>
                    <a:schemeClr val="bg2">
                      <a:lumMod val="50000"/>
                    </a:schemeClr>
                  </a:solidFill>
                  <a:latin typeface="Jokerman" pitchFamily="82" charset="0"/>
                </a:rPr>
                <a:t>Geri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415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5049" y="620688"/>
            <a:ext cx="8568951" cy="3096344"/>
          </a:xfrm>
        </p:spPr>
        <p:txBody>
          <a:bodyPr/>
          <a:lstStyle/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Bir açısının ölçüsü 90</a:t>
            </a:r>
            <a:r>
              <a:rPr lang="tr-TR" sz="2600" baseline="25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0</a:t>
            </a: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den büyük olan üçgenlere geniş açılı üçgen denir.</a:t>
            </a:r>
          </a:p>
          <a:p>
            <a:pPr marL="0" indent="0">
              <a:buNone/>
            </a:pPr>
            <a:r>
              <a:rPr lang="tr-TR" sz="2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Bir üçgende bir tek geniş açı bulunabilir.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611560" y="548680"/>
            <a:ext cx="45797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>
                <a:solidFill>
                  <a:schemeClr val="accent5">
                    <a:lumMod val="50000"/>
                  </a:schemeClr>
                </a:solidFill>
              </a:rPr>
              <a:t>3.  Geniş açılı üçgen</a:t>
            </a:r>
          </a:p>
        </p:txBody>
      </p:sp>
      <p:grpSp>
        <p:nvGrpSpPr>
          <p:cNvPr id="11" name="Grup 10"/>
          <p:cNvGrpSpPr/>
          <p:nvPr/>
        </p:nvGrpSpPr>
        <p:grpSpPr>
          <a:xfrm>
            <a:off x="1835696" y="3356992"/>
            <a:ext cx="5400600" cy="3075012"/>
            <a:chOff x="2051720" y="3675648"/>
            <a:chExt cx="5400600" cy="3075012"/>
          </a:xfrm>
        </p:grpSpPr>
        <p:pic>
          <p:nvPicPr>
            <p:cNvPr id="4" name="Resim 3" descr="http://cerezforum.com/cerez-img/cesitkenar_ucgen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3861048"/>
              <a:ext cx="4680520" cy="25202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Metin kutusu 4"/>
            <p:cNvSpPr txBox="1"/>
            <p:nvPr/>
          </p:nvSpPr>
          <p:spPr>
            <a:xfrm>
              <a:off x="2051720" y="367564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A</a:t>
              </a:r>
            </a:p>
          </p:txBody>
        </p:sp>
        <p:sp>
          <p:nvSpPr>
            <p:cNvPr id="6" name="Metin kutusu 5"/>
            <p:cNvSpPr txBox="1"/>
            <p:nvPr/>
          </p:nvSpPr>
          <p:spPr>
            <a:xfrm>
              <a:off x="3419872" y="63813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B</a:t>
              </a:r>
            </a:p>
          </p:txBody>
        </p:sp>
        <p:sp>
          <p:nvSpPr>
            <p:cNvPr id="7" name="Metin kutusu 6"/>
            <p:cNvSpPr txBox="1"/>
            <p:nvPr/>
          </p:nvSpPr>
          <p:spPr>
            <a:xfrm>
              <a:off x="7092280" y="638132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C</a:t>
              </a:r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5004048" y="638132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a</a:t>
              </a:r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4499992" y="458112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b</a:t>
              </a:r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2771800" y="512118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c</a:t>
              </a:r>
            </a:p>
          </p:txBody>
        </p:sp>
      </p:grpSp>
      <p:grpSp>
        <p:nvGrpSpPr>
          <p:cNvPr id="12" name="11 Grup"/>
          <p:cNvGrpSpPr/>
          <p:nvPr/>
        </p:nvGrpSpPr>
        <p:grpSpPr>
          <a:xfrm>
            <a:off x="7956376" y="6021288"/>
            <a:ext cx="936104" cy="576064"/>
            <a:chOff x="7956376" y="6021288"/>
            <a:chExt cx="936104" cy="576064"/>
          </a:xfrm>
        </p:grpSpPr>
        <p:sp>
          <p:nvSpPr>
            <p:cNvPr id="13" name="12 Yatay Kaydırma"/>
            <p:cNvSpPr/>
            <p:nvPr/>
          </p:nvSpPr>
          <p:spPr>
            <a:xfrm>
              <a:off x="7956376" y="6021288"/>
              <a:ext cx="936104" cy="576064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13 Metin kutusu">
              <a:hlinkClick r:id="rId3" action="ppaction://hlinksldjump"/>
            </p:cNvPr>
            <p:cNvSpPr txBox="1"/>
            <p:nvPr/>
          </p:nvSpPr>
          <p:spPr>
            <a:xfrm>
              <a:off x="8028384" y="6093296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>
                  <a:solidFill>
                    <a:schemeClr val="bg2">
                      <a:lumMod val="50000"/>
                    </a:schemeClr>
                  </a:solidFill>
                  <a:latin typeface="Jokerman" pitchFamily="82" charset="0"/>
                </a:rPr>
                <a:t>Geri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903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9" y="419443"/>
            <a:ext cx="5400599" cy="3441605"/>
          </a:xfrm>
        </p:spPr>
        <p:txBody>
          <a:bodyPr/>
          <a:lstStyle/>
          <a:p>
            <a:r>
              <a:rPr lang="tr-TR" sz="6600" b="1" dirty="0">
                <a:solidFill>
                  <a:srgbClr val="377D03"/>
                </a:solidFill>
                <a:latin typeface="Curlz MT" pitchFamily="82" charset="0"/>
              </a:rPr>
              <a:t>Kendimizi değerlendirelim</a:t>
            </a:r>
          </a:p>
        </p:txBody>
      </p:sp>
      <p:pic>
        <p:nvPicPr>
          <p:cNvPr id="5" name="10 Resim" descr="ag00317_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412776"/>
            <a:ext cx="288032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Zeichen_011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8144" y="1412776"/>
            <a:ext cx="215900" cy="99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0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A)İkiz kenar üçgen</a:t>
            </a:r>
          </a:p>
          <a:p>
            <a:pPr marL="0" indent="0">
              <a:buNone/>
            </a:pPr>
            <a:r>
              <a:rPr lang="tr-TR" sz="2800" b="1" dirty="0"/>
              <a:t>B)Eşkenar üçgen</a:t>
            </a:r>
          </a:p>
          <a:p>
            <a:pPr marL="0" indent="0">
              <a:buNone/>
            </a:pPr>
            <a:r>
              <a:rPr lang="tr-TR" sz="2800" b="1" dirty="0"/>
              <a:t>C)Geniş açılı üçgen</a:t>
            </a:r>
          </a:p>
          <a:p>
            <a:pPr marL="0" indent="0">
              <a:buNone/>
            </a:pPr>
            <a:r>
              <a:rPr lang="tr-TR" sz="2800" b="1" dirty="0"/>
              <a:t>D)Çeşit kenar üçgen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67136" y="908720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Aşağıdakilerden hangisi kenarlarına göre üçgen çeşidi değildir?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0" y="692696"/>
            <a:ext cx="2375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dirty="0">
                <a:solidFill>
                  <a:srgbClr val="C00000"/>
                </a:solidFill>
                <a:latin typeface="Curlz MT" pitchFamily="82" charset="0"/>
              </a:rPr>
              <a:t>soru:</a:t>
            </a:r>
          </a:p>
        </p:txBody>
      </p:sp>
      <p:pic>
        <p:nvPicPr>
          <p:cNvPr id="28675" name="Picture 3" descr="D:\question-mark5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933056"/>
            <a:ext cx="2088232" cy="21023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1873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Grp="1" noChangeArrowheads="1" noChangeShapeType="1" noTextEdit="1"/>
          </p:cNvSpPr>
          <p:nvPr>
            <p:ph idx="1"/>
          </p:nvPr>
        </p:nvSpPr>
        <p:spPr bwMode="auto">
          <a:xfrm>
            <a:off x="2699792" y="1916832"/>
            <a:ext cx="3960440" cy="93610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  <a:normAutofit/>
          </a:bodyPr>
          <a:lstStyle/>
          <a:p>
            <a:pPr algn="ctr"/>
            <a:r>
              <a:rPr lang="tr-TR" sz="105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75000"/>
                  </a:schemeClr>
                </a:solidFill>
                <a:effectLst/>
                <a:latin typeface="Arial Black"/>
              </a:rPr>
              <a:t>AFERİN!</a:t>
            </a:r>
          </a:p>
        </p:txBody>
      </p:sp>
      <p:pic>
        <p:nvPicPr>
          <p:cNvPr id="6" name="Picture 6" descr="person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492896"/>
            <a:ext cx="2212975" cy="2786082"/>
          </a:xfrm>
          <a:prstGeom prst="rect">
            <a:avLst/>
          </a:prstGeom>
          <a:noFill/>
        </p:spPr>
      </p:pic>
      <p:sp>
        <p:nvSpPr>
          <p:cNvPr id="4" name="Dikdörtgen 3"/>
          <p:cNvSpPr/>
          <p:nvPr/>
        </p:nvSpPr>
        <p:spPr>
          <a:xfrm>
            <a:off x="5580112" y="5373216"/>
            <a:ext cx="341987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4800" b="1" spc="50" dirty="0">
                <a:ln w="11430"/>
                <a:solidFill>
                  <a:srgbClr val="F95D0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Cevap:C</a:t>
            </a:r>
          </a:p>
        </p:txBody>
      </p:sp>
    </p:spTree>
    <p:extLst>
      <p:ext uri="{BB962C8B-B14F-4D97-AF65-F5344CB8AC3E}">
        <p14:creationId xmlns:p14="http://schemas.microsoft.com/office/powerpoint/2010/main" val="4282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 descr="http://cerezforum.com/cerez-img/cesitkenar_ucgen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4176464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etin kutusu 6"/>
          <p:cNvSpPr txBox="1"/>
          <p:nvPr/>
        </p:nvSpPr>
        <p:spPr>
          <a:xfrm>
            <a:off x="1835696" y="260648"/>
            <a:ext cx="5070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Aşağıdaki şekil hangi üçgen çeşidine örnektir?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323528" y="247056"/>
            <a:ext cx="12366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0"/>
              </a:spcBef>
            </a:pPr>
            <a:r>
              <a:rPr lang="tr-TR" sz="3200" b="1" dirty="0">
                <a:solidFill>
                  <a:srgbClr val="C00000"/>
                </a:solidFill>
                <a:latin typeface="Curlz MT" pitchFamily="82" charset="0"/>
                <a:ea typeface="+mj-ea"/>
              </a:rPr>
              <a:t>SORU: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4860032" y="2420888"/>
            <a:ext cx="40679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A)Eşkenar üçgen</a:t>
            </a:r>
          </a:p>
          <a:p>
            <a:r>
              <a:rPr lang="tr-TR" sz="2800" dirty="0"/>
              <a:t>B)Çeşitkenar üçgen</a:t>
            </a:r>
          </a:p>
          <a:p>
            <a:r>
              <a:rPr lang="tr-TR" sz="2800" dirty="0"/>
              <a:t>C)İkizkenar üçgen</a:t>
            </a:r>
          </a:p>
          <a:p>
            <a:r>
              <a:rPr lang="tr-TR" sz="2800" dirty="0"/>
              <a:t>D)Dik açılı üçgen</a:t>
            </a:r>
          </a:p>
        </p:txBody>
      </p:sp>
      <p:pic>
        <p:nvPicPr>
          <p:cNvPr id="13" name="Picture 2" descr="C:\Users\ebru\Desktop\ayşeee\question-mark95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"/>
            <a:ext cx="1435767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099048" y="47251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339752" y="2780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607209" y="3226909"/>
            <a:ext cx="61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79512" y="1484784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331640" y="4869160"/>
            <a:ext cx="229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4644008" y="4437112"/>
            <a:ext cx="471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0214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schemeClr val="accent5">
                    <a:lumMod val="50000"/>
                  </a:schemeClr>
                </a:solidFill>
              </a:rPr>
              <a:t>İçindekiler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628800"/>
            <a:ext cx="7629168" cy="505954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000" b="1" dirty="0"/>
              <a:t>Çevremizdeki üçgen çeşitleri</a:t>
            </a:r>
          </a:p>
          <a:p>
            <a:pPr>
              <a:buFont typeface="Wingdings" pitchFamily="2" charset="2"/>
              <a:buChar char="Ø"/>
            </a:pPr>
            <a:r>
              <a:rPr lang="tr-TR" sz="2000" b="1" dirty="0"/>
              <a:t>Üçgen nedir?</a:t>
            </a:r>
          </a:p>
          <a:p>
            <a:pPr>
              <a:buFont typeface="Wingdings" pitchFamily="2" charset="2"/>
              <a:buChar char="Ø"/>
            </a:pPr>
            <a:r>
              <a:rPr lang="tr-TR" sz="2000" b="1" dirty="0"/>
              <a:t>Kenarlarına göre üçgenler 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/>
              <a:t>Eşkenar üçgen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/>
              <a:t>İkizkenar üçgen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/>
              <a:t>Çeşitkenar üçgen</a:t>
            </a:r>
          </a:p>
          <a:p>
            <a:pPr>
              <a:buFont typeface="Wingdings" pitchFamily="2" charset="2"/>
              <a:buChar char="Ø"/>
            </a:pPr>
            <a:r>
              <a:rPr lang="tr-TR" sz="2000" b="1" dirty="0"/>
              <a:t>Açılarına göre üçgenler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/>
              <a:t>Dar açılı üçgen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/>
              <a:t>Dik açılı üçgen</a:t>
            </a:r>
          </a:p>
          <a:p>
            <a:pPr>
              <a:buFont typeface="Wingdings" pitchFamily="2" charset="2"/>
              <a:buChar char="v"/>
            </a:pPr>
            <a:r>
              <a:rPr lang="tr-TR" sz="2000" b="1" dirty="0"/>
              <a:t>geniş açılı üçgen</a:t>
            </a:r>
          </a:p>
          <a:p>
            <a:pPr>
              <a:buFont typeface="Wingdings" pitchFamily="2" charset="2"/>
              <a:buChar char="Ø"/>
            </a:pPr>
            <a:r>
              <a:rPr lang="tr-TR" sz="2000" b="1" dirty="0"/>
              <a:t>Kendimizi değerlendirelim</a:t>
            </a:r>
          </a:p>
          <a:p>
            <a:pPr>
              <a:buFont typeface="Wingdings" pitchFamily="2" charset="2"/>
              <a:buChar char="v"/>
            </a:pPr>
            <a:endParaRPr lang="tr-T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4128" y="3717032"/>
            <a:ext cx="3058501" cy="2141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spc="50" dirty="0" err="1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Cevap:B</a:t>
            </a:r>
            <a:endParaRPr lang="tr-TR" sz="3600" dirty="0"/>
          </a:p>
        </p:txBody>
      </p:sp>
      <p:pic>
        <p:nvPicPr>
          <p:cNvPr id="4" name="Picture 4" descr="disney_1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21615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83568" y="476672"/>
            <a:ext cx="638828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800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arrington" pitchFamily="82" charset="0"/>
              </a:rPr>
              <a:t>TEBRİKLER</a:t>
            </a:r>
          </a:p>
        </p:txBody>
      </p:sp>
    </p:spTree>
    <p:extLst>
      <p:ext uri="{BB962C8B-B14F-4D97-AF65-F5344CB8AC3E}">
        <p14:creationId xmlns:p14="http://schemas.microsoft.com/office/powerpoint/2010/main" val="389613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4" name="applause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1656184" cy="907503"/>
          </a:xfrm>
        </p:spPr>
        <p:txBody>
          <a:bodyPr/>
          <a:lstStyle/>
          <a:p>
            <a:r>
              <a:rPr lang="tr-TR" b="1" dirty="0">
                <a:solidFill>
                  <a:srgbClr val="C00000"/>
                </a:solidFill>
                <a:latin typeface="Curlz MT" pitchFamily="82" charset="0"/>
              </a:rPr>
              <a:t>SORU: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1680" y="764704"/>
            <a:ext cx="7629168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İkiz kenar üçgende hangi açılar birbirine eşittir?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2968625"/>
            <a:ext cx="71215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 descr="anmatca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2781300"/>
            <a:ext cx="5956317" cy="30956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659648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323143" y="5013176"/>
            <a:ext cx="4820857" cy="924475"/>
          </a:xfrm>
        </p:spPr>
        <p:txBody>
          <a:bodyPr/>
          <a:lstStyle/>
          <a:p>
            <a:r>
              <a:rPr lang="tr-TR" b="1" spc="50" dirty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Cevap: </a:t>
            </a:r>
            <a:r>
              <a:rPr lang="tr-TR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Taban açısı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ebru\Desktop\ayşeee\11081337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132" y="188640"/>
            <a:ext cx="169527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 descr="http://cerezforum.com/cerez-img/ikizkenar_ucgen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695" y="1102678"/>
            <a:ext cx="5700489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3707904" y="8367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539552" y="32036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6876256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5436096" y="17008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2267744" y="188547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3707904" y="338835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</a:t>
            </a:r>
          </a:p>
        </p:txBody>
      </p:sp>
      <p:cxnSp>
        <p:nvCxnSpPr>
          <p:cNvPr id="15" name="Düz Ok Bağlayıcısı 14"/>
          <p:cNvCxnSpPr/>
          <p:nvPr/>
        </p:nvCxnSpPr>
        <p:spPr>
          <a:xfrm>
            <a:off x="1979712" y="2996952"/>
            <a:ext cx="432048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4328542" y="40097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Taban açısı</a:t>
            </a:r>
          </a:p>
        </p:txBody>
      </p:sp>
      <p:cxnSp>
        <p:nvCxnSpPr>
          <p:cNvPr id="22" name="Düz Ok Bağlayıcısı 21"/>
          <p:cNvCxnSpPr/>
          <p:nvPr/>
        </p:nvCxnSpPr>
        <p:spPr>
          <a:xfrm flipH="1">
            <a:off x="5436096" y="2996952"/>
            <a:ext cx="57606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Metin kutusu 23"/>
          <p:cNvSpPr txBox="1"/>
          <p:nvPr/>
        </p:nvSpPr>
        <p:spPr>
          <a:xfrm>
            <a:off x="1935188" y="41490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Taban açısı</a:t>
            </a:r>
          </a:p>
        </p:txBody>
      </p:sp>
      <p:sp>
        <p:nvSpPr>
          <p:cNvPr id="23" name="Metin kutusu 22"/>
          <p:cNvSpPr txBox="1"/>
          <p:nvPr/>
        </p:nvSpPr>
        <p:spPr>
          <a:xfrm rot="20157670">
            <a:off x="1560516" y="2660255"/>
            <a:ext cx="1037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=</a:t>
            </a:r>
          </a:p>
        </p:txBody>
      </p:sp>
      <p:sp>
        <p:nvSpPr>
          <p:cNvPr id="26" name="Metin kutusu 25"/>
          <p:cNvSpPr txBox="1"/>
          <p:nvPr/>
        </p:nvSpPr>
        <p:spPr>
          <a:xfrm rot="2337670">
            <a:off x="5927347" y="2842166"/>
            <a:ext cx="896138" cy="50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05273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538725" cy="924475"/>
          </a:xfrm>
        </p:spPr>
        <p:txBody>
          <a:bodyPr/>
          <a:lstStyle/>
          <a:p>
            <a:pPr algn="ctr"/>
            <a:br>
              <a:rPr lang="tr-TR" sz="4000" b="1" dirty="0">
                <a:solidFill>
                  <a:srgbClr val="FF0000"/>
                </a:solidFill>
                <a:latin typeface="Harrington" pitchFamily="82" charset="0"/>
              </a:rPr>
            </a:br>
            <a:r>
              <a:rPr lang="tr-TR" sz="4000" b="1" dirty="0">
                <a:solidFill>
                  <a:srgbClr val="FF0000"/>
                </a:solidFill>
                <a:latin typeface="Harrington" pitchFamily="82" charset="0"/>
              </a:rPr>
              <a:t> teşekkür ederim</a:t>
            </a:r>
          </a:p>
        </p:txBody>
      </p:sp>
      <p:pic>
        <p:nvPicPr>
          <p:cNvPr id="1026" name="Picture 2" descr="C:\Users\ebru\Desktop\clowns2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36912"/>
            <a:ext cx="1905000" cy="252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66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Curlz MT" pitchFamily="82" charset="0"/>
              </a:rPr>
              <a:t>KAZANIMLAR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467544" y="1772816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800" dirty="0"/>
              <a:t>Çokgenleri isimlendirir, oluşturur ve temel elemanlarından kenar, iç açı, köşe ve</a:t>
            </a:r>
          </a:p>
          <a:p>
            <a:r>
              <a:rPr lang="tr-TR" sz="2800" dirty="0"/>
              <a:t>köşegeni tanır. </a:t>
            </a:r>
          </a:p>
          <a:p>
            <a:endParaRPr lang="tr-TR" sz="2800" dirty="0"/>
          </a:p>
          <a:p>
            <a:pPr>
              <a:buFont typeface="Wingdings" pitchFamily="2" charset="2"/>
              <a:buChar char="ü"/>
            </a:pPr>
            <a:r>
              <a:rPr lang="tr-TR" sz="2800" dirty="0"/>
              <a:t>Kareli, noktalı ya da </a:t>
            </a:r>
            <a:r>
              <a:rPr lang="tr-TR" sz="2800" dirty="0" err="1"/>
              <a:t>izometrik</a:t>
            </a:r>
            <a:r>
              <a:rPr lang="tr-TR" sz="2800" dirty="0"/>
              <a:t> kâğıtlardan uygun olanlarını kullanarak açılarına</a:t>
            </a:r>
          </a:p>
          <a:p>
            <a:r>
              <a:rPr lang="tr-TR" sz="2800" dirty="0"/>
              <a:t>göre ve kenarlarına göre üçgenler oluşturur; oluşturulmuş farklı üçgenleri kenar</a:t>
            </a:r>
          </a:p>
          <a:p>
            <a:r>
              <a:rPr lang="tr-TR" sz="2800" dirty="0"/>
              <a:t>ve açı özelliklerine göre sınıflandırır.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125113" cy="924475"/>
          </a:xfrm>
        </p:spPr>
        <p:txBody>
          <a:bodyPr/>
          <a:lstStyle/>
          <a:p>
            <a:r>
              <a:rPr lang="tr-TR" dirty="0">
                <a:latin typeface="Jokerman" pitchFamily="82" charset="0"/>
              </a:rPr>
              <a:t>KAYNAKÇA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484784"/>
            <a:ext cx="6261016" cy="1800200"/>
          </a:xfrm>
        </p:spPr>
        <p:txBody>
          <a:bodyPr>
            <a:normAutofit/>
          </a:bodyPr>
          <a:lstStyle/>
          <a:p>
            <a:r>
              <a:rPr lang="tr-TR" sz="2800" dirty="0" err="1">
                <a:solidFill>
                  <a:schemeClr val="accent1">
                    <a:lumMod val="50000"/>
                  </a:schemeClr>
                </a:solidFill>
              </a:rPr>
              <a:t>matematikciler</a:t>
            </a:r>
            <a:r>
              <a:rPr lang="tr-TR" sz="2800" dirty="0">
                <a:solidFill>
                  <a:schemeClr val="accent1">
                    <a:lumMod val="50000"/>
                  </a:schemeClr>
                </a:solidFill>
              </a:rPr>
              <a:t>.org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1340768"/>
            <a:ext cx="7125112" cy="4051437"/>
          </a:xfrm>
        </p:spPr>
        <p:txBody>
          <a:bodyPr/>
          <a:lstStyle/>
          <a:p>
            <a:pPr algn="ctr">
              <a:buNone/>
            </a:pPr>
            <a:r>
              <a:rPr lang="tr-TR" sz="3200" b="1" i="1" dirty="0">
                <a:latin typeface="Harrington" pitchFamily="82" charset="0"/>
              </a:rPr>
              <a:t>ADI</a:t>
            </a:r>
            <a:r>
              <a:rPr lang="tr-TR" sz="3200" b="1" i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 Meryem Ayşe</a:t>
            </a: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tr-TR" sz="3200" b="1" i="1" dirty="0">
                <a:latin typeface="Harrington" pitchFamily="82" charset="0"/>
              </a:rPr>
              <a:t>SOYADI:   </a:t>
            </a: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YILMAZ</a:t>
            </a: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tr-TR" sz="3200" b="1" i="1" dirty="0">
                <a:latin typeface="Harrington" pitchFamily="82" charset="0"/>
              </a:rPr>
              <a:t>SINIFI:  </a:t>
            </a: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2-A</a:t>
            </a: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tr-TR" sz="3200" b="1" i="1" dirty="0">
                <a:latin typeface="Harrington" pitchFamily="82" charset="0"/>
              </a:rPr>
              <a:t>NUMARA</a:t>
            </a:r>
            <a:r>
              <a:rPr lang="tr-TR" sz="3200" b="1" i="1" dirty="0"/>
              <a:t>:  </a:t>
            </a:r>
            <a:r>
              <a:rPr lang="tr-TR" sz="3200" b="1" dirty="0">
                <a:solidFill>
                  <a:schemeClr val="accent1">
                    <a:lumMod val="50000"/>
                  </a:schemeClr>
                </a:solidFill>
              </a:rPr>
              <a:t>130403099</a:t>
            </a: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icture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988840"/>
            <a:ext cx="2187575" cy="3810000"/>
          </a:xfrm>
          <a:prstGeom prst="rect">
            <a:avLst/>
          </a:prstGeom>
          <a:noFill/>
          <a:ln/>
        </p:spPr>
      </p:pic>
      <p:sp>
        <p:nvSpPr>
          <p:cNvPr id="5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2483768" y="0"/>
            <a:ext cx="6660232" cy="3429000"/>
          </a:xfrm>
          <a:prstGeom prst="cloudCallout">
            <a:avLst>
              <a:gd name="adj1" fmla="val -51329"/>
              <a:gd name="adj2" fmla="val 53051"/>
            </a:avLst>
          </a:prstGeom>
          <a:solidFill>
            <a:schemeClr val="accent1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i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Çevremizdeki üçgen örnekleri nelerdir çocuklar?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774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19672" y="404664"/>
            <a:ext cx="8689690" cy="561305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chemeClr val="accent6">
                    <a:lumMod val="75000"/>
                  </a:schemeClr>
                </a:solidFill>
              </a:rPr>
              <a:t>Çevremizdeki üçgen örnekleri</a:t>
            </a:r>
          </a:p>
        </p:txBody>
      </p:sp>
      <p:pic>
        <p:nvPicPr>
          <p:cNvPr id="1026" name="Picture 2" descr="C:\Users\ebru\Desktop\imagesCAHVX08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53" y="1742798"/>
            <a:ext cx="1905608" cy="118214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bru\Desktop\imagesCA4RKQC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5104"/>
            <a:ext cx="2022217" cy="1224136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bru\Desktop\images[8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81128"/>
            <a:ext cx="1888068" cy="1224136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bru\Desktop\images[5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72816"/>
            <a:ext cx="1996631" cy="1224136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ebru\Desktop\ayşeee\imagesCAVWFWF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48880"/>
            <a:ext cx="1764493" cy="1687776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 flipH="1">
            <a:off x="467544" y="314096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Üçgen peynir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95536" y="57332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Üçgen dilimli kek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203848" y="4221088"/>
            <a:ext cx="3068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Üçgen seklinde saat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660232" y="321297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levha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6012160" y="5949280"/>
            <a:ext cx="4320480" cy="837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accent1">
                    <a:lumMod val="75000"/>
                  </a:schemeClr>
                </a:solidFill>
              </a:rPr>
              <a:t>Spor yapan insan</a:t>
            </a:r>
          </a:p>
          <a:p>
            <a:endParaRPr lang="tr-TR" sz="2444" b="1" dirty="0">
              <a:solidFill>
                <a:srgbClr val="008000"/>
              </a:solidFill>
            </a:endParaRPr>
          </a:p>
        </p:txBody>
      </p:sp>
      <p:pic>
        <p:nvPicPr>
          <p:cNvPr id="13" name="Picture 6" descr="j025127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20" y="476672"/>
            <a:ext cx="1475656" cy="108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8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rot="10800000" flipV="1">
            <a:off x="1352400" y="404664"/>
            <a:ext cx="5601993" cy="61671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Üçgen nedir?</a:t>
            </a:r>
          </a:p>
        </p:txBody>
      </p:sp>
      <p:sp>
        <p:nvSpPr>
          <p:cNvPr id="13" name="Metin kutusu 12"/>
          <p:cNvSpPr txBox="1"/>
          <p:nvPr/>
        </p:nvSpPr>
        <p:spPr>
          <a:xfrm flipH="1">
            <a:off x="6412915" y="1412776"/>
            <a:ext cx="132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323528" y="1124744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dirty="0"/>
              <a:t>Doğrusal olmayan üç noktayı ikişer ikişer birleştiren üç doğru parçasının oluşturduğu şekle</a:t>
            </a:r>
            <a:r>
              <a:rPr lang="tr-TR" sz="2600" b="1" dirty="0">
                <a:solidFill>
                  <a:srgbClr val="C00000"/>
                </a:solidFill>
              </a:rPr>
              <a:t> </a:t>
            </a:r>
            <a:r>
              <a:rPr lang="tr-TR" sz="2600" b="1" dirty="0">
                <a:solidFill>
                  <a:srgbClr val="165913"/>
                </a:solidFill>
                <a:latin typeface="Arial Rounded MT Bold" pitchFamily="34" charset="0"/>
              </a:rPr>
              <a:t>üçgen</a:t>
            </a:r>
            <a:r>
              <a:rPr lang="tr-TR" sz="2600" b="1" dirty="0">
                <a:solidFill>
                  <a:srgbClr val="165913"/>
                </a:solidFill>
              </a:rPr>
              <a:t> </a:t>
            </a:r>
            <a:r>
              <a:rPr lang="tr-TR" sz="2600" dirty="0"/>
              <a:t>denir.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1907704" y="2492896"/>
            <a:ext cx="4871898" cy="3900567"/>
            <a:chOff x="1916702" y="2708920"/>
            <a:chExt cx="4871898" cy="3900567"/>
          </a:xfrm>
        </p:grpSpPr>
        <p:sp>
          <p:nvSpPr>
            <p:cNvPr id="6" name="İkizkenar Üçgen 5"/>
            <p:cNvSpPr/>
            <p:nvPr/>
          </p:nvSpPr>
          <p:spPr bwMode="auto">
            <a:xfrm>
              <a:off x="2657519" y="3500339"/>
              <a:ext cx="2819626" cy="2204668"/>
            </a:xfrm>
            <a:prstGeom prst="triangle">
              <a:avLst/>
            </a:prstGeom>
            <a:solidFill>
              <a:srgbClr val="16591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8" name="Düz Bağlayıcı 7"/>
            <p:cNvCxnSpPr>
              <a:stCxn id="6" idx="4"/>
            </p:cNvCxnSpPr>
            <p:nvPr/>
          </p:nvCxnSpPr>
          <p:spPr>
            <a:xfrm>
              <a:off x="5477146" y="5705008"/>
              <a:ext cx="131145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>
              <a:stCxn id="6" idx="0"/>
            </p:cNvCxnSpPr>
            <p:nvPr/>
          </p:nvCxnSpPr>
          <p:spPr>
            <a:xfrm flipH="1" flipV="1">
              <a:off x="3575537" y="2708920"/>
              <a:ext cx="491795" cy="79141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>
              <a:stCxn id="6" idx="2"/>
            </p:cNvCxnSpPr>
            <p:nvPr/>
          </p:nvCxnSpPr>
          <p:spPr>
            <a:xfrm flipH="1">
              <a:off x="2067365" y="5705008"/>
              <a:ext cx="590154" cy="9044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etin kutusu 19"/>
            <p:cNvSpPr txBox="1"/>
            <p:nvPr/>
          </p:nvSpPr>
          <p:spPr>
            <a:xfrm>
              <a:off x="2561635" y="4602673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/>
                <a:t>C</a:t>
              </a:r>
            </a:p>
          </p:txBody>
        </p:sp>
        <p:sp>
          <p:nvSpPr>
            <p:cNvPr id="21" name="Metin kutusu 20"/>
            <p:cNvSpPr txBox="1"/>
            <p:nvPr/>
          </p:nvSpPr>
          <p:spPr>
            <a:xfrm>
              <a:off x="5435306" y="4510340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dirty="0"/>
                <a:t>b</a:t>
              </a:r>
            </a:p>
          </p:txBody>
        </p:sp>
        <p:sp>
          <p:nvSpPr>
            <p:cNvPr id="22" name="Metin kutusu 21"/>
            <p:cNvSpPr txBox="1"/>
            <p:nvPr/>
          </p:nvSpPr>
          <p:spPr>
            <a:xfrm>
              <a:off x="3821434" y="5895635"/>
              <a:ext cx="663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dirty="0"/>
                <a:t>a</a:t>
              </a:r>
            </a:p>
          </p:txBody>
        </p:sp>
        <p:sp>
          <p:nvSpPr>
            <p:cNvPr id="23" name="Metin kutusu 22"/>
            <p:cNvSpPr txBox="1"/>
            <p:nvPr/>
          </p:nvSpPr>
          <p:spPr>
            <a:xfrm>
              <a:off x="4086082" y="2890204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3600" dirty="0"/>
                <a:t>A</a:t>
              </a:r>
            </a:p>
          </p:txBody>
        </p:sp>
        <p:sp>
          <p:nvSpPr>
            <p:cNvPr id="24" name="Metin kutusu 23"/>
            <p:cNvSpPr txBox="1"/>
            <p:nvPr/>
          </p:nvSpPr>
          <p:spPr>
            <a:xfrm>
              <a:off x="1916702" y="5506922"/>
              <a:ext cx="463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4000" dirty="0"/>
                <a:t>B</a:t>
              </a:r>
            </a:p>
          </p:txBody>
        </p:sp>
        <p:sp>
          <p:nvSpPr>
            <p:cNvPr id="25" name="Metin kutusu 24"/>
            <p:cNvSpPr txBox="1"/>
            <p:nvPr/>
          </p:nvSpPr>
          <p:spPr>
            <a:xfrm>
              <a:off x="5477146" y="5664511"/>
              <a:ext cx="4587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4000" dirty="0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330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8244408" cy="2016224"/>
          </a:xfrm>
        </p:spPr>
        <p:txBody>
          <a:bodyPr/>
          <a:lstStyle/>
          <a:p>
            <a:r>
              <a:rPr lang="tr-TR" sz="4800" b="1" dirty="0">
                <a:solidFill>
                  <a:srgbClr val="C00000"/>
                </a:solidFill>
                <a:latin typeface="Curlz MT" pitchFamily="82" charset="0"/>
              </a:rPr>
              <a:t>Üçgenlerin temel elemanları</a:t>
            </a: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1115616" y="1340768"/>
          <a:ext cx="633302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6457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288  L -0.125 0.288  L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Graphic spid="5" grpId="0">
        <p:bldAsOne/>
      </p:bldGraphic>
      <p:bldGraphic spid="5" grpId="2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07704" y="692696"/>
            <a:ext cx="5688632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1B6917"/>
                </a:solidFill>
                <a:latin typeface="Cooper Black" pitchFamily="18" charset="0"/>
              </a:rPr>
              <a:t>Üçgende kenar gösterimi</a:t>
            </a:r>
            <a:br>
              <a:rPr lang="tr-TR" dirty="0">
                <a:latin typeface="Cooper Black" pitchFamily="18" charset="0"/>
              </a:rPr>
            </a:br>
            <a:endParaRPr lang="tr-TR" dirty="0">
              <a:latin typeface="Cooper Black" pitchFamily="18" charset="0"/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251520" y="1412776"/>
            <a:ext cx="3923927" cy="3240360"/>
            <a:chOff x="1518240" y="1613257"/>
            <a:chExt cx="5614555" cy="4246364"/>
          </a:xfrm>
        </p:grpSpPr>
        <p:sp>
          <p:nvSpPr>
            <p:cNvPr id="9" name="Sağ Ayraç 8"/>
            <p:cNvSpPr/>
            <p:nvPr/>
          </p:nvSpPr>
          <p:spPr>
            <a:xfrm rot="19647422">
              <a:off x="4688317" y="2007536"/>
              <a:ext cx="1067383" cy="2639422"/>
            </a:xfrm>
            <a:prstGeom prst="rightBrac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Sağ Ayraç 13"/>
            <p:cNvSpPr/>
            <p:nvPr/>
          </p:nvSpPr>
          <p:spPr>
            <a:xfrm rot="12720453">
              <a:off x="2386197" y="2005166"/>
              <a:ext cx="1067383" cy="2639422"/>
            </a:xfrm>
            <a:prstGeom prst="rightBrac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grpSp>
          <p:nvGrpSpPr>
            <p:cNvPr id="3" name="Grup 2"/>
            <p:cNvGrpSpPr/>
            <p:nvPr/>
          </p:nvGrpSpPr>
          <p:grpSpPr>
            <a:xfrm>
              <a:off x="1518240" y="1613257"/>
              <a:ext cx="5614555" cy="4246364"/>
              <a:chOff x="1518240" y="1613257"/>
              <a:chExt cx="5614555" cy="4246364"/>
            </a:xfrm>
          </p:grpSpPr>
          <p:sp>
            <p:nvSpPr>
              <p:cNvPr id="4" name="İkizkenar Üçgen 3"/>
              <p:cNvSpPr/>
              <p:nvPr/>
            </p:nvSpPr>
            <p:spPr bwMode="auto">
              <a:xfrm>
                <a:off x="2657519" y="2522169"/>
                <a:ext cx="2819626" cy="2204668"/>
              </a:xfrm>
              <a:prstGeom prst="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5" name="Metin kutusu 4"/>
              <p:cNvSpPr txBox="1"/>
              <p:nvPr/>
            </p:nvSpPr>
            <p:spPr>
              <a:xfrm>
                <a:off x="3879975" y="1613257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3600" dirty="0"/>
                  <a:t>A</a:t>
                </a:r>
              </a:p>
            </p:txBody>
          </p:sp>
          <p:sp>
            <p:nvSpPr>
              <p:cNvPr id="7" name="Dikdörtgen 6"/>
              <p:cNvSpPr/>
              <p:nvPr/>
            </p:nvSpPr>
            <p:spPr>
              <a:xfrm>
                <a:off x="2266779" y="4610808"/>
                <a:ext cx="3802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2800" dirty="0"/>
                  <a:t>B</a:t>
                </a:r>
              </a:p>
            </p:txBody>
          </p:sp>
          <p:sp>
            <p:nvSpPr>
              <p:cNvPr id="8" name="Dikdörtgen 7"/>
              <p:cNvSpPr/>
              <p:nvPr/>
            </p:nvSpPr>
            <p:spPr>
              <a:xfrm>
                <a:off x="5487218" y="4613644"/>
                <a:ext cx="3754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sz="2800" dirty="0"/>
                  <a:t>C</a:t>
                </a:r>
              </a:p>
            </p:txBody>
          </p:sp>
          <p:sp>
            <p:nvSpPr>
              <p:cNvPr id="11" name="Metin kutusu 10"/>
              <p:cNvSpPr txBox="1"/>
              <p:nvPr/>
            </p:nvSpPr>
            <p:spPr>
              <a:xfrm>
                <a:off x="5477145" y="2539810"/>
                <a:ext cx="1655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/>
                  <a:t>b kenarı</a:t>
                </a:r>
              </a:p>
            </p:txBody>
          </p:sp>
          <p:sp>
            <p:nvSpPr>
              <p:cNvPr id="12" name="Dikdörtgen 11"/>
              <p:cNvSpPr/>
              <p:nvPr/>
            </p:nvSpPr>
            <p:spPr>
              <a:xfrm>
                <a:off x="1518240" y="2724476"/>
                <a:ext cx="1104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/>
                  <a:t>c kenarı</a:t>
                </a:r>
              </a:p>
            </p:txBody>
          </p:sp>
          <p:sp>
            <p:nvSpPr>
              <p:cNvPr id="13" name="Dikdörtgen 12"/>
              <p:cNvSpPr/>
              <p:nvPr/>
            </p:nvSpPr>
            <p:spPr>
              <a:xfrm>
                <a:off x="4132004" y="5490289"/>
                <a:ext cx="11217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/>
                  <a:t>a kenarı</a:t>
                </a:r>
              </a:p>
            </p:txBody>
          </p:sp>
          <p:sp>
            <p:nvSpPr>
              <p:cNvPr id="15" name="Sağ Ayraç 14"/>
              <p:cNvSpPr/>
              <p:nvPr/>
            </p:nvSpPr>
            <p:spPr>
              <a:xfrm rot="5400000">
                <a:off x="3533640" y="3850718"/>
                <a:ext cx="1067383" cy="2819626"/>
              </a:xfrm>
              <a:prstGeom prst="rightBrac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</p:grpSp>
      <p:sp>
        <p:nvSpPr>
          <p:cNvPr id="17" name="Dikdörtgen 16"/>
          <p:cNvSpPr/>
          <p:nvPr/>
        </p:nvSpPr>
        <p:spPr>
          <a:xfrm>
            <a:off x="4067944" y="1988840"/>
            <a:ext cx="482764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600" dirty="0"/>
              <a:t>Üçgenin üç kenarı vardır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067944" y="2708920"/>
            <a:ext cx="50760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tr-TR" sz="2600" dirty="0"/>
              <a:t>Üçgenin kenar uzunlukları, karşılarındaki köşenin küçük harfi ile gösterilir.</a:t>
            </a:r>
          </a:p>
        </p:txBody>
      </p:sp>
    </p:spTree>
    <p:extLst>
      <p:ext uri="{BB962C8B-B14F-4D97-AF65-F5344CB8AC3E}">
        <p14:creationId xmlns:p14="http://schemas.microsoft.com/office/powerpoint/2010/main" val="11220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125113" cy="924475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1B6917"/>
                </a:solidFill>
                <a:latin typeface="Cooper Black" pitchFamily="18" charset="0"/>
              </a:rPr>
              <a:t>Üçgende açı gösterimi</a:t>
            </a:r>
          </a:p>
        </p:txBody>
      </p:sp>
      <p:grpSp>
        <p:nvGrpSpPr>
          <p:cNvPr id="50" name="Grup 49"/>
          <p:cNvGrpSpPr/>
          <p:nvPr/>
        </p:nvGrpSpPr>
        <p:grpSpPr>
          <a:xfrm>
            <a:off x="2228124" y="1924540"/>
            <a:ext cx="7115408" cy="4784367"/>
            <a:chOff x="1201008" y="1956686"/>
            <a:chExt cx="7115408" cy="4784367"/>
          </a:xfrm>
        </p:grpSpPr>
        <p:grpSp>
          <p:nvGrpSpPr>
            <p:cNvPr id="48" name="Grup 47"/>
            <p:cNvGrpSpPr/>
            <p:nvPr/>
          </p:nvGrpSpPr>
          <p:grpSpPr>
            <a:xfrm>
              <a:off x="1201008" y="2352100"/>
              <a:ext cx="7115408" cy="3858829"/>
              <a:chOff x="1201008" y="2352100"/>
              <a:chExt cx="7115408" cy="3858829"/>
            </a:xfrm>
          </p:grpSpPr>
          <p:cxnSp>
            <p:nvCxnSpPr>
              <p:cNvPr id="13" name="Düz Bağlayıcı 12"/>
              <p:cNvCxnSpPr>
                <a:stCxn id="4" idx="2"/>
              </p:cNvCxnSpPr>
              <p:nvPr/>
            </p:nvCxnSpPr>
            <p:spPr>
              <a:xfrm flipH="1">
                <a:off x="1201008" y="5932581"/>
                <a:ext cx="1354767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 46"/>
              <p:cNvGrpSpPr/>
              <p:nvPr/>
            </p:nvGrpSpPr>
            <p:grpSpPr>
              <a:xfrm>
                <a:off x="2555775" y="2352100"/>
                <a:ext cx="5760641" cy="3858829"/>
                <a:chOff x="2555775" y="2352100"/>
                <a:chExt cx="5760641" cy="3858829"/>
              </a:xfrm>
            </p:grpSpPr>
            <p:sp>
              <p:nvSpPr>
                <p:cNvPr id="4" name="İkizkenar Üçgen 3"/>
                <p:cNvSpPr/>
                <p:nvPr/>
              </p:nvSpPr>
              <p:spPr>
                <a:xfrm>
                  <a:off x="2555775" y="2780350"/>
                  <a:ext cx="4452115" cy="3152231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r-TR"/>
                </a:p>
              </p:txBody>
            </p:sp>
            <p:grpSp>
              <p:nvGrpSpPr>
                <p:cNvPr id="25" name="Grup 24"/>
                <p:cNvGrpSpPr/>
                <p:nvPr/>
              </p:nvGrpSpPr>
              <p:grpSpPr>
                <a:xfrm rot="7281452">
                  <a:off x="4059575" y="2352100"/>
                  <a:ext cx="1116979" cy="1116980"/>
                  <a:chOff x="420580" y="3366993"/>
                  <a:chExt cx="1116979" cy="1116980"/>
                </a:xfrm>
              </p:grpSpPr>
              <p:sp>
                <p:nvSpPr>
                  <p:cNvPr id="26" name="Metin kutusu 25"/>
                  <p:cNvSpPr txBox="1"/>
                  <p:nvPr/>
                </p:nvSpPr>
                <p:spPr>
                  <a:xfrm rot="3931007">
                    <a:off x="358095" y="3540762"/>
                    <a:ext cx="1116980" cy="7694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4400" dirty="0">
                        <a:solidFill>
                          <a:srgbClr val="377D03"/>
                        </a:solidFill>
                      </a:rPr>
                      <a:t>(</a:t>
                    </a:r>
                  </a:p>
                </p:txBody>
              </p:sp>
              <p:sp>
                <p:nvSpPr>
                  <p:cNvPr id="27" name="Metin kutusu 26"/>
                  <p:cNvSpPr txBox="1"/>
                  <p:nvPr/>
                </p:nvSpPr>
                <p:spPr>
                  <a:xfrm rot="8107386">
                    <a:off x="420580" y="3610381"/>
                    <a:ext cx="1116979" cy="7694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4400" dirty="0">
                        <a:solidFill>
                          <a:srgbClr val="377D03"/>
                        </a:solidFill>
                      </a:rPr>
                      <a:t>(</a:t>
                    </a:r>
                  </a:p>
                </p:txBody>
              </p:sp>
            </p:grpSp>
            <p:grpSp>
              <p:nvGrpSpPr>
                <p:cNvPr id="28" name="Grup 27"/>
                <p:cNvGrpSpPr/>
                <p:nvPr/>
              </p:nvGrpSpPr>
              <p:grpSpPr>
                <a:xfrm rot="13315043">
                  <a:off x="6326275" y="5093949"/>
                  <a:ext cx="1116980" cy="1116980"/>
                  <a:chOff x="418917" y="3362395"/>
                  <a:chExt cx="1116980" cy="1116980"/>
                </a:xfrm>
              </p:grpSpPr>
              <p:sp>
                <p:nvSpPr>
                  <p:cNvPr id="29" name="Metin kutusu 28"/>
                  <p:cNvSpPr txBox="1"/>
                  <p:nvPr/>
                </p:nvSpPr>
                <p:spPr>
                  <a:xfrm rot="3931007">
                    <a:off x="353784" y="3536164"/>
                    <a:ext cx="1116980" cy="7694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4400" dirty="0">
                        <a:solidFill>
                          <a:srgbClr val="377D03"/>
                        </a:solidFill>
                      </a:rPr>
                      <a:t>(</a:t>
                    </a:r>
                  </a:p>
                </p:txBody>
              </p:sp>
              <p:sp>
                <p:nvSpPr>
                  <p:cNvPr id="30" name="Metin kutusu 29"/>
                  <p:cNvSpPr txBox="1"/>
                  <p:nvPr/>
                </p:nvSpPr>
                <p:spPr>
                  <a:xfrm rot="8107386">
                    <a:off x="418917" y="3610152"/>
                    <a:ext cx="1116980" cy="7694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4400" dirty="0">
                        <a:solidFill>
                          <a:srgbClr val="377D03"/>
                        </a:solidFill>
                      </a:rPr>
                      <a:t>(</a:t>
                    </a:r>
                  </a:p>
                </p:txBody>
              </p:sp>
            </p:grpSp>
            <p:cxnSp>
              <p:nvCxnSpPr>
                <p:cNvPr id="42" name="Düz Ok Bağlayıcısı 41"/>
                <p:cNvCxnSpPr/>
                <p:nvPr/>
              </p:nvCxnSpPr>
              <p:spPr>
                <a:xfrm>
                  <a:off x="5070283" y="2829998"/>
                  <a:ext cx="952086" cy="7416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Düz Ok Bağlayıcısı 42"/>
                <p:cNvCxnSpPr/>
                <p:nvPr/>
              </p:nvCxnSpPr>
              <p:spPr>
                <a:xfrm>
                  <a:off x="4820798" y="3304747"/>
                  <a:ext cx="872945" cy="7416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Metin kutusu 43"/>
                <p:cNvSpPr txBox="1"/>
                <p:nvPr/>
              </p:nvSpPr>
              <p:spPr>
                <a:xfrm>
                  <a:off x="6156176" y="2829998"/>
                  <a:ext cx="21602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/>
                    <a:t>Dış açı</a:t>
                  </a:r>
                </a:p>
              </p:txBody>
            </p:sp>
            <p:sp>
              <p:nvSpPr>
                <p:cNvPr id="46" name="Metin kutusu 45"/>
                <p:cNvSpPr txBox="1"/>
                <p:nvPr/>
              </p:nvSpPr>
              <p:spPr>
                <a:xfrm>
                  <a:off x="6022369" y="3203684"/>
                  <a:ext cx="13182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dirty="0">
                      <a:solidFill>
                        <a:schemeClr val="accent1">
                          <a:lumMod val="75000"/>
                        </a:schemeClr>
                      </a:solidFill>
                    </a:rPr>
                    <a:t>İç açı</a:t>
                  </a:r>
                </a:p>
              </p:txBody>
            </p:sp>
          </p:grpSp>
        </p:grpSp>
        <p:grpSp>
          <p:nvGrpSpPr>
            <p:cNvPr id="49" name="Grup 48"/>
            <p:cNvGrpSpPr/>
            <p:nvPr/>
          </p:nvGrpSpPr>
          <p:grpSpPr>
            <a:xfrm>
              <a:off x="2242655" y="1956686"/>
              <a:ext cx="5430791" cy="4784367"/>
              <a:chOff x="2242655" y="1956686"/>
              <a:chExt cx="5430791" cy="4784367"/>
            </a:xfrm>
          </p:grpSpPr>
          <p:cxnSp>
            <p:nvCxnSpPr>
              <p:cNvPr id="9" name="Düz Bağlayıcı 8"/>
              <p:cNvCxnSpPr>
                <a:stCxn id="4" idx="4"/>
              </p:cNvCxnSpPr>
              <p:nvPr/>
            </p:nvCxnSpPr>
            <p:spPr>
              <a:xfrm>
                <a:off x="7007890" y="5932581"/>
                <a:ext cx="665556" cy="8084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>
              <a:xfrm flipV="1">
                <a:off x="4746247" y="1956686"/>
                <a:ext cx="648072" cy="900855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" name="Grup 6"/>
              <p:cNvGrpSpPr/>
              <p:nvPr/>
            </p:nvGrpSpPr>
            <p:grpSpPr>
              <a:xfrm rot="21139153">
                <a:off x="2242655" y="5431921"/>
                <a:ext cx="1116980" cy="1116980"/>
                <a:chOff x="418917" y="3362395"/>
                <a:chExt cx="1116980" cy="1116980"/>
              </a:xfrm>
            </p:grpSpPr>
            <p:sp>
              <p:nvSpPr>
                <p:cNvPr id="20" name="Metin kutusu 19"/>
                <p:cNvSpPr txBox="1"/>
                <p:nvPr/>
              </p:nvSpPr>
              <p:spPr>
                <a:xfrm rot="8107386">
                  <a:off x="418917" y="3610152"/>
                  <a:ext cx="11169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4400" dirty="0">
                      <a:solidFill>
                        <a:srgbClr val="377D03"/>
                      </a:solidFill>
                    </a:rPr>
                    <a:t>(</a:t>
                  </a:r>
                </a:p>
              </p:txBody>
            </p:sp>
            <p:sp>
              <p:nvSpPr>
                <p:cNvPr id="19" name="Metin kutusu 18"/>
                <p:cNvSpPr txBox="1"/>
                <p:nvPr/>
              </p:nvSpPr>
              <p:spPr>
                <a:xfrm rot="3931007">
                  <a:off x="353784" y="3536164"/>
                  <a:ext cx="11169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4400" dirty="0">
                      <a:solidFill>
                        <a:srgbClr val="377D03"/>
                      </a:solidFill>
                    </a:rPr>
                    <a:t>(</a:t>
                  </a:r>
                </a:p>
              </p:txBody>
            </p:sp>
          </p:grpSp>
        </p:grpSp>
      </p:grpSp>
      <p:sp>
        <p:nvSpPr>
          <p:cNvPr id="51" name="Dikdörtgen 50"/>
          <p:cNvSpPr/>
          <p:nvPr/>
        </p:nvSpPr>
        <p:spPr>
          <a:xfrm>
            <a:off x="467544" y="2060848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tr-TR" sz="2600" dirty="0"/>
              <a:t>Üçgenlerin iç açıları toplamı 180</a:t>
            </a:r>
            <a:r>
              <a:rPr lang="tr-TR" sz="2600" baseline="26000" dirty="0"/>
              <a:t>0</a:t>
            </a:r>
            <a:r>
              <a:rPr lang="tr-TR" sz="2600" dirty="0"/>
              <a:t> </a:t>
            </a:r>
            <a:r>
              <a:rPr lang="tr-TR" sz="2600" dirty="0" err="1"/>
              <a:t>dir</a:t>
            </a:r>
            <a:r>
              <a:rPr lang="tr-TR" sz="2600" dirty="0"/>
              <a:t>.</a:t>
            </a:r>
          </a:p>
        </p:txBody>
      </p:sp>
      <p:sp>
        <p:nvSpPr>
          <p:cNvPr id="52" name="Dikdörtgen 51"/>
          <p:cNvSpPr/>
          <p:nvPr/>
        </p:nvSpPr>
        <p:spPr>
          <a:xfrm>
            <a:off x="467544" y="3284984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tr-TR" sz="2600" dirty="0"/>
              <a:t>Üçgenlerin dış açıları toplamı 360</a:t>
            </a:r>
            <a:r>
              <a:rPr lang="tr-TR" sz="2600" baseline="25000" dirty="0"/>
              <a:t>0</a:t>
            </a:r>
            <a:r>
              <a:rPr lang="tr-TR" sz="2600" dirty="0"/>
              <a:t> </a:t>
            </a:r>
            <a:r>
              <a:rPr lang="tr-TR" sz="2600" dirty="0" err="1"/>
              <a:t>dir</a:t>
            </a:r>
            <a:r>
              <a:rPr lang="tr-TR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49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187624" y="-16718"/>
            <a:ext cx="8964488" cy="1470025"/>
          </a:xfrm>
        </p:spPr>
        <p:txBody>
          <a:bodyPr/>
          <a:lstStyle/>
          <a:p>
            <a:r>
              <a:rPr lang="tr-TR" sz="8000" b="1" dirty="0">
                <a:solidFill>
                  <a:srgbClr val="FF0000"/>
                </a:solidFill>
                <a:latin typeface="Curlz MT" pitchFamily="82" charset="0"/>
              </a:rPr>
              <a:t>Üçgen çeşitleri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95536" y="2492896"/>
            <a:ext cx="492407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a) Kenarlarına göre üçgenler</a:t>
            </a:r>
          </a:p>
          <a:p>
            <a:r>
              <a:rPr lang="tr-TR" sz="2400" dirty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1)  Eşkenar üçgen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400" dirty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2)  İkizkenar üçgen 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400" dirty="0">
                <a:solidFill>
                  <a:schemeClr val="accent1">
                    <a:lumMod val="50000"/>
                  </a:schemeClr>
                </a:solidFill>
                <a:hlinkClick r:id="rId4" action="ppaction://hlinksldjump"/>
              </a:rPr>
              <a:t>3)  Çeşitkenar üçgen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tr-TR" sz="2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tr-TR" sz="1600" b="1" dirty="0"/>
          </a:p>
        </p:txBody>
      </p:sp>
      <p:sp>
        <p:nvSpPr>
          <p:cNvPr id="6" name="Dikdörtgen 5"/>
          <p:cNvSpPr/>
          <p:nvPr/>
        </p:nvSpPr>
        <p:spPr>
          <a:xfrm>
            <a:off x="5148064" y="2348880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b</a:t>
            </a:r>
            <a:r>
              <a:rPr lang="tr-TR" sz="2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) Açılarına göre üçgenler</a:t>
            </a:r>
          </a:p>
          <a:p>
            <a:r>
              <a:rPr lang="tr-TR" sz="2400" dirty="0">
                <a:solidFill>
                  <a:schemeClr val="accent1">
                    <a:lumMod val="50000"/>
                  </a:schemeClr>
                </a:solidFill>
                <a:hlinkClick r:id="rId5" action="ppaction://hlinksldjump"/>
              </a:rPr>
              <a:t>1)  Dar açılı üçgen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400" dirty="0">
                <a:solidFill>
                  <a:schemeClr val="accent1">
                    <a:lumMod val="50000"/>
                  </a:schemeClr>
                </a:solidFill>
                <a:hlinkClick r:id="rId6" action="ppaction://hlinksldjump"/>
              </a:rPr>
              <a:t>2)  Dik üçgen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sz="2400" dirty="0">
                <a:solidFill>
                  <a:schemeClr val="accent1">
                    <a:lumMod val="50000"/>
                  </a:schemeClr>
                </a:solidFill>
                <a:hlinkClick r:id="rId7" action="ppaction://hlinksldjump"/>
              </a:rPr>
              <a:t>3)  Geniş açılı üçgen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1907704" y="148478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>
                <a:latin typeface="Berlin Sans FB Demi" pitchFamily="34" charset="0"/>
              </a:rPr>
              <a:t>Üçgenler ikiye ayılırlar</a:t>
            </a:r>
          </a:p>
        </p:txBody>
      </p:sp>
    </p:spTree>
    <p:extLst>
      <p:ext uri="{BB962C8B-B14F-4D97-AF65-F5344CB8AC3E}">
        <p14:creationId xmlns:p14="http://schemas.microsoft.com/office/powerpoint/2010/main" val="353297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Spring">
  <a:themeElements>
    <a:clrScheme name="Özel 20">
      <a:dk1>
        <a:srgbClr val="601111"/>
      </a:dk1>
      <a:lt1>
        <a:srgbClr val="C87D0E"/>
      </a:lt1>
      <a:dk2>
        <a:srgbClr val="400B0B"/>
      </a:dk2>
      <a:lt2>
        <a:srgbClr val="FFCC99"/>
      </a:lt2>
      <a:accent1>
        <a:srgbClr val="601111"/>
      </a:accent1>
      <a:accent2>
        <a:srgbClr val="A5644E"/>
      </a:accent2>
      <a:accent3>
        <a:srgbClr val="B58B80"/>
      </a:accent3>
      <a:accent4>
        <a:srgbClr val="C3986D"/>
      </a:accent4>
      <a:accent5>
        <a:srgbClr val="7CF521"/>
      </a:accent5>
      <a:accent6>
        <a:srgbClr val="C17529"/>
      </a:accent6>
      <a:hlink>
        <a:srgbClr val="651111"/>
      </a:hlink>
      <a:folHlink>
        <a:srgbClr val="811717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1516</TotalTime>
  <Words>574</Words>
  <Application>Microsoft Office PowerPoint</Application>
  <PresentationFormat>Ekran Gösterisi (4:3)</PresentationFormat>
  <Paragraphs>182</Paragraphs>
  <Slides>26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42" baseType="lpstr">
      <vt:lpstr>Arial</vt:lpstr>
      <vt:lpstr>Arial Black</vt:lpstr>
      <vt:lpstr>Arial Rounded MT Bold</vt:lpstr>
      <vt:lpstr>Berlin Sans FB Demi</vt:lpstr>
      <vt:lpstr>Calibri</vt:lpstr>
      <vt:lpstr>Cooper Black</vt:lpstr>
      <vt:lpstr>Courier New</vt:lpstr>
      <vt:lpstr>Curlz MT</vt:lpstr>
      <vt:lpstr>Harrington</vt:lpstr>
      <vt:lpstr>Jokerman</vt:lpstr>
      <vt:lpstr>Trebuchet MS</vt:lpstr>
      <vt:lpstr>Verdana</vt:lpstr>
      <vt:lpstr>Wingdings</vt:lpstr>
      <vt:lpstr>Wingdings 2</vt:lpstr>
      <vt:lpstr>Spring</vt:lpstr>
      <vt:lpstr>Clip</vt:lpstr>
      <vt:lpstr>PowerPoint Sunusu</vt:lpstr>
      <vt:lpstr>İçindekiler</vt:lpstr>
      <vt:lpstr>PowerPoint Sunusu</vt:lpstr>
      <vt:lpstr>Çevremizdeki üçgen örnekleri</vt:lpstr>
      <vt:lpstr>PowerPoint Sunusu</vt:lpstr>
      <vt:lpstr>Üçgenlerin temel elemanları</vt:lpstr>
      <vt:lpstr>Üçgende kenar gösterimi </vt:lpstr>
      <vt:lpstr>Üçgende açı gösterimi</vt:lpstr>
      <vt:lpstr>Üçgen çeşitleri</vt:lpstr>
      <vt:lpstr>a) Kenarlarına Göre Üçgenler</vt:lpstr>
      <vt:lpstr>c = b ≠ a</vt:lpstr>
      <vt:lpstr>c ≠ b ≠ a</vt:lpstr>
      <vt:lpstr>PowerPoint Sunusu</vt:lpstr>
      <vt:lpstr>PowerPoint Sunusu</vt:lpstr>
      <vt:lpstr>PowerPoint Sunusu</vt:lpstr>
      <vt:lpstr>Kendimizi değerlendirelim</vt:lpstr>
      <vt:lpstr>PowerPoint Sunusu</vt:lpstr>
      <vt:lpstr>PowerPoint Sunusu</vt:lpstr>
      <vt:lpstr>PowerPoint Sunusu</vt:lpstr>
      <vt:lpstr>PowerPoint Sunusu</vt:lpstr>
      <vt:lpstr>SORU:</vt:lpstr>
      <vt:lpstr>Cevap: Taban açısı</vt:lpstr>
      <vt:lpstr>  teşekkür ederim</vt:lpstr>
      <vt:lpstr>KAZANIMLAR</vt:lpstr>
      <vt:lpstr>KAYNAKÇA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ÜÇGENLER ve ÖZELLİKLERİ</dc:title>
  <dc:creator>http://www.nedir.org</dc:creator>
  <cp:keywords>üçgen</cp:keywords>
  <cp:lastModifiedBy>mehmet genç</cp:lastModifiedBy>
  <cp:revision>136</cp:revision>
  <dcterms:created xsi:type="dcterms:W3CDTF">2013-03-06T12:43:42Z</dcterms:created>
  <dcterms:modified xsi:type="dcterms:W3CDTF">2018-10-23T07:18:38Z</dcterms:modified>
</cp:coreProperties>
</file>