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88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70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1F677-4FE1-4DF2-878F-76149DB023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C65EB83-4BE1-4252-9834-FFD6682BDCC4}">
      <dgm:prSet phldrT="[Metin]" custT="1"/>
      <dgm:spPr/>
      <dgm:t>
        <a:bodyPr/>
        <a:lstStyle/>
        <a:p>
          <a:r>
            <a:rPr lang="tr-TR" sz="3600" b="1" dirty="0">
              <a:solidFill>
                <a:srgbClr val="7030A0"/>
              </a:solidFill>
            </a:rPr>
            <a:t>Ulaşım üzerinde Etkili Faktörler</a:t>
          </a:r>
        </a:p>
      </dgm:t>
    </dgm:pt>
    <dgm:pt modelId="{300A4609-CE56-401D-8C88-523A8846FDA6}" type="parTrans" cxnId="{C2368DFD-ACF0-402E-950F-0AFCF57F8F46}">
      <dgm:prSet/>
      <dgm:spPr/>
      <dgm:t>
        <a:bodyPr/>
        <a:lstStyle/>
        <a:p>
          <a:endParaRPr lang="tr-TR"/>
        </a:p>
      </dgm:t>
    </dgm:pt>
    <dgm:pt modelId="{62A9C7C9-4315-490D-9DB5-DA3FA1CA4D7B}" type="sibTrans" cxnId="{C2368DFD-ACF0-402E-950F-0AFCF57F8F46}">
      <dgm:prSet/>
      <dgm:spPr/>
      <dgm:t>
        <a:bodyPr/>
        <a:lstStyle/>
        <a:p>
          <a:endParaRPr lang="tr-TR"/>
        </a:p>
      </dgm:t>
    </dgm:pt>
    <dgm:pt modelId="{5EC2B92F-6302-4F4A-9CB4-F9C38AF9CC72}">
      <dgm:prSet phldrT="[Metin]" custT="1"/>
      <dgm:spPr/>
      <dgm:t>
        <a:bodyPr/>
        <a:lstStyle/>
        <a:p>
          <a:r>
            <a:rPr lang="tr-TR" sz="2400" b="1" i="1" dirty="0">
              <a:solidFill>
                <a:srgbClr val="FFC000"/>
              </a:solidFill>
            </a:rPr>
            <a:t>Doğal Faktörler</a:t>
          </a:r>
        </a:p>
      </dgm:t>
    </dgm:pt>
    <dgm:pt modelId="{6CDD5679-7918-48A5-A737-FDE42B41FD7D}" type="parTrans" cxnId="{3DE4313A-4CBF-4016-ACC1-D5DCD084A847}">
      <dgm:prSet/>
      <dgm:spPr/>
      <dgm:t>
        <a:bodyPr/>
        <a:lstStyle/>
        <a:p>
          <a:endParaRPr lang="tr-TR"/>
        </a:p>
      </dgm:t>
    </dgm:pt>
    <dgm:pt modelId="{7A8E0194-102A-4C5B-A6B6-8109B009C0FF}" type="sibTrans" cxnId="{3DE4313A-4CBF-4016-ACC1-D5DCD084A847}">
      <dgm:prSet/>
      <dgm:spPr/>
      <dgm:t>
        <a:bodyPr/>
        <a:lstStyle/>
        <a:p>
          <a:endParaRPr lang="tr-TR"/>
        </a:p>
      </dgm:t>
    </dgm:pt>
    <dgm:pt modelId="{EE2A8D41-9660-4EF2-97E7-8D2521767405}">
      <dgm:prSet phldrT="[Metin]" custT="1"/>
      <dgm:spPr/>
      <dgm:t>
        <a:bodyPr/>
        <a:lstStyle/>
        <a:p>
          <a:r>
            <a:rPr lang="tr-TR" sz="2400" b="1" i="1" dirty="0">
              <a:solidFill>
                <a:srgbClr val="00B0F0"/>
              </a:solidFill>
            </a:rPr>
            <a:t>Coğrafi Konum</a:t>
          </a:r>
        </a:p>
      </dgm:t>
    </dgm:pt>
    <dgm:pt modelId="{DB78A461-8764-456E-A60E-184E207BCAEA}" type="parTrans" cxnId="{944B7696-4A71-4598-A10E-791226757B4E}">
      <dgm:prSet/>
      <dgm:spPr/>
      <dgm:t>
        <a:bodyPr/>
        <a:lstStyle/>
        <a:p>
          <a:endParaRPr lang="tr-TR"/>
        </a:p>
      </dgm:t>
    </dgm:pt>
    <dgm:pt modelId="{A67B9BA6-5378-45A9-9AC5-1A49357FCCE8}" type="sibTrans" cxnId="{944B7696-4A71-4598-A10E-791226757B4E}">
      <dgm:prSet/>
      <dgm:spPr/>
      <dgm:t>
        <a:bodyPr/>
        <a:lstStyle/>
        <a:p>
          <a:endParaRPr lang="tr-TR"/>
        </a:p>
      </dgm:t>
    </dgm:pt>
    <dgm:pt modelId="{A2F62208-50D4-48C6-9EB0-177ED1F60BA3}">
      <dgm:prSet phldrT="[Metin]" custT="1"/>
      <dgm:spPr/>
      <dgm:t>
        <a:bodyPr/>
        <a:lstStyle/>
        <a:p>
          <a:r>
            <a:rPr lang="tr-TR" sz="2400" b="1" i="1" dirty="0">
              <a:solidFill>
                <a:srgbClr val="00B0F0"/>
              </a:solidFill>
            </a:rPr>
            <a:t>Yüzey şekilleri</a:t>
          </a:r>
        </a:p>
      </dgm:t>
    </dgm:pt>
    <dgm:pt modelId="{EF19B903-F67B-4075-8ACD-F39B06A26385}" type="parTrans" cxnId="{4DB145B8-4048-49D9-AF4C-0E2ED1F67B54}">
      <dgm:prSet/>
      <dgm:spPr/>
      <dgm:t>
        <a:bodyPr/>
        <a:lstStyle/>
        <a:p>
          <a:endParaRPr lang="tr-TR"/>
        </a:p>
      </dgm:t>
    </dgm:pt>
    <dgm:pt modelId="{30AEB2B4-E159-47FF-9050-28E3E6158580}" type="sibTrans" cxnId="{4DB145B8-4048-49D9-AF4C-0E2ED1F67B54}">
      <dgm:prSet/>
      <dgm:spPr/>
      <dgm:t>
        <a:bodyPr/>
        <a:lstStyle/>
        <a:p>
          <a:endParaRPr lang="tr-TR"/>
        </a:p>
      </dgm:t>
    </dgm:pt>
    <dgm:pt modelId="{1E901454-565D-4B99-9E78-F738A15E5AD0}">
      <dgm:prSet phldrT="[Metin]" custT="1"/>
      <dgm:spPr/>
      <dgm:t>
        <a:bodyPr/>
        <a:lstStyle/>
        <a:p>
          <a:r>
            <a:rPr lang="tr-TR" sz="2400" b="1" dirty="0">
              <a:solidFill>
                <a:srgbClr val="FFC000"/>
              </a:solidFill>
            </a:rPr>
            <a:t>Beşeri Ve Ekonomik Faktörler</a:t>
          </a:r>
        </a:p>
      </dgm:t>
    </dgm:pt>
    <dgm:pt modelId="{792A0DDB-7037-4D8A-93B2-52CCA3391207}" type="parTrans" cxnId="{F5B81D06-F5C7-4A56-96AD-D5580BFBF29C}">
      <dgm:prSet/>
      <dgm:spPr/>
      <dgm:t>
        <a:bodyPr/>
        <a:lstStyle/>
        <a:p>
          <a:endParaRPr lang="tr-TR"/>
        </a:p>
      </dgm:t>
    </dgm:pt>
    <dgm:pt modelId="{5144C428-6D48-4F16-B969-D5CA5F211059}" type="sibTrans" cxnId="{F5B81D06-F5C7-4A56-96AD-D5580BFBF29C}">
      <dgm:prSet/>
      <dgm:spPr/>
      <dgm:t>
        <a:bodyPr/>
        <a:lstStyle/>
        <a:p>
          <a:endParaRPr lang="tr-TR"/>
        </a:p>
      </dgm:t>
    </dgm:pt>
    <dgm:pt modelId="{BA59718E-18DA-41F9-8345-8C03680FD1F2}">
      <dgm:prSet phldrT="[Metin]" custT="1"/>
      <dgm:spPr/>
      <dgm:t>
        <a:bodyPr/>
        <a:lstStyle/>
        <a:p>
          <a:r>
            <a:rPr lang="tr-TR" sz="2400" b="1" i="1" dirty="0">
              <a:solidFill>
                <a:srgbClr val="92D050"/>
              </a:solidFill>
            </a:rPr>
            <a:t>Ekonomik </a:t>
          </a:r>
          <a:r>
            <a:rPr lang="tr-TR" sz="2400" b="1" dirty="0">
              <a:solidFill>
                <a:srgbClr val="92D050"/>
              </a:solidFill>
            </a:rPr>
            <a:t>faaliyetler(Tarım,sanayi,turizm)</a:t>
          </a:r>
        </a:p>
      </dgm:t>
    </dgm:pt>
    <dgm:pt modelId="{18270F92-2992-4C30-8ACF-AB2107B367DE}" type="parTrans" cxnId="{8B3889B2-CF05-4906-ABE5-2C07176FFE6B}">
      <dgm:prSet/>
      <dgm:spPr/>
      <dgm:t>
        <a:bodyPr/>
        <a:lstStyle/>
        <a:p>
          <a:endParaRPr lang="tr-TR"/>
        </a:p>
      </dgm:t>
    </dgm:pt>
    <dgm:pt modelId="{B440CC08-1176-4F1C-950D-C9E983C87D86}" type="sibTrans" cxnId="{8B3889B2-CF05-4906-ABE5-2C07176FFE6B}">
      <dgm:prSet/>
      <dgm:spPr/>
      <dgm:t>
        <a:bodyPr/>
        <a:lstStyle/>
        <a:p>
          <a:endParaRPr lang="tr-TR"/>
        </a:p>
      </dgm:t>
    </dgm:pt>
    <dgm:pt modelId="{6CBD2EDD-1ED9-4D16-AE99-7AE37A918143}">
      <dgm:prSet phldrT="[Metin]" custT="1"/>
      <dgm:spPr/>
      <dgm:t>
        <a:bodyPr/>
        <a:lstStyle/>
        <a:p>
          <a:r>
            <a:rPr lang="tr-TR" sz="2400" b="1" i="1" dirty="0">
              <a:solidFill>
                <a:srgbClr val="00B0F0"/>
              </a:solidFill>
            </a:rPr>
            <a:t>İklim</a:t>
          </a:r>
        </a:p>
      </dgm:t>
    </dgm:pt>
    <dgm:pt modelId="{E8CD685E-8A28-4821-9036-2C29B767FA1F}" type="parTrans" cxnId="{3B8BB054-BB7D-4382-8C4F-73036A50E48A}">
      <dgm:prSet/>
      <dgm:spPr/>
      <dgm:t>
        <a:bodyPr/>
        <a:lstStyle/>
        <a:p>
          <a:endParaRPr lang="tr-TR"/>
        </a:p>
      </dgm:t>
    </dgm:pt>
    <dgm:pt modelId="{5D8FBB3C-CEB2-4EEC-A0D5-44E68FC80304}" type="sibTrans" cxnId="{3B8BB054-BB7D-4382-8C4F-73036A50E48A}">
      <dgm:prSet/>
      <dgm:spPr/>
      <dgm:t>
        <a:bodyPr/>
        <a:lstStyle/>
        <a:p>
          <a:endParaRPr lang="tr-TR"/>
        </a:p>
      </dgm:t>
    </dgm:pt>
    <dgm:pt modelId="{3A0503A4-CBC0-4F14-892C-0E6ECD89DEB2}">
      <dgm:prSet phldrT="[Metin]" custT="1"/>
      <dgm:spPr/>
      <dgm:t>
        <a:bodyPr/>
        <a:lstStyle/>
        <a:p>
          <a:r>
            <a:rPr lang="tr-TR" sz="2400" b="1" i="1" dirty="0">
              <a:solidFill>
                <a:srgbClr val="92D050"/>
              </a:solidFill>
            </a:rPr>
            <a:t>Teknolojik gelişmeler</a:t>
          </a:r>
        </a:p>
      </dgm:t>
    </dgm:pt>
    <dgm:pt modelId="{4FC15E59-1C60-4C61-896B-4045F01712A5}" type="parTrans" cxnId="{14949778-82DC-4791-BD10-D114A50B5379}">
      <dgm:prSet/>
      <dgm:spPr/>
      <dgm:t>
        <a:bodyPr/>
        <a:lstStyle/>
        <a:p>
          <a:endParaRPr lang="tr-TR"/>
        </a:p>
      </dgm:t>
    </dgm:pt>
    <dgm:pt modelId="{C97E3E2E-32DD-4CFD-9756-363E14DFB56A}" type="sibTrans" cxnId="{14949778-82DC-4791-BD10-D114A50B5379}">
      <dgm:prSet/>
      <dgm:spPr/>
      <dgm:t>
        <a:bodyPr/>
        <a:lstStyle/>
        <a:p>
          <a:endParaRPr lang="tr-TR"/>
        </a:p>
      </dgm:t>
    </dgm:pt>
    <dgm:pt modelId="{09D96047-7BD2-4466-BECC-2071500E20FF}">
      <dgm:prSet phldrT="[Metin]" custT="1"/>
      <dgm:spPr/>
      <dgm:t>
        <a:bodyPr/>
        <a:lstStyle/>
        <a:p>
          <a:r>
            <a:rPr lang="tr-TR" sz="2400" b="1" i="1" dirty="0">
              <a:solidFill>
                <a:srgbClr val="92D050"/>
              </a:solidFill>
            </a:rPr>
            <a:t>İnsan</a:t>
          </a:r>
        </a:p>
      </dgm:t>
    </dgm:pt>
    <dgm:pt modelId="{A26263E6-92AE-457B-A4EA-02AFE66A15E4}" type="parTrans" cxnId="{550CE7C9-A58E-4F89-A269-2A2E38EC299B}">
      <dgm:prSet/>
      <dgm:spPr/>
      <dgm:t>
        <a:bodyPr/>
        <a:lstStyle/>
        <a:p>
          <a:endParaRPr lang="tr-TR"/>
        </a:p>
      </dgm:t>
    </dgm:pt>
    <dgm:pt modelId="{4031FCB9-0600-4C2C-B5EC-1179AB74FA74}" type="sibTrans" cxnId="{550CE7C9-A58E-4F89-A269-2A2E38EC299B}">
      <dgm:prSet/>
      <dgm:spPr/>
      <dgm:t>
        <a:bodyPr/>
        <a:lstStyle/>
        <a:p>
          <a:endParaRPr lang="tr-TR"/>
        </a:p>
      </dgm:t>
    </dgm:pt>
    <dgm:pt modelId="{A2C38EFD-E0D8-4CF8-BE6B-37C2B63ACED8}">
      <dgm:prSet phldrT="[Metin]" custT="1"/>
      <dgm:spPr/>
      <dgm:t>
        <a:bodyPr/>
        <a:lstStyle/>
        <a:p>
          <a:r>
            <a:rPr lang="tr-TR" sz="2400" b="1" i="1" dirty="0">
              <a:solidFill>
                <a:srgbClr val="92D050"/>
              </a:solidFill>
            </a:rPr>
            <a:t>Sermaye</a:t>
          </a:r>
        </a:p>
      </dgm:t>
    </dgm:pt>
    <dgm:pt modelId="{D245F7DD-008E-4A8F-A9B0-C7A114161165}" type="parTrans" cxnId="{26BD0FD2-439E-44E0-8F9A-5E3F3AF77591}">
      <dgm:prSet/>
      <dgm:spPr/>
      <dgm:t>
        <a:bodyPr/>
        <a:lstStyle/>
        <a:p>
          <a:endParaRPr lang="tr-TR"/>
        </a:p>
      </dgm:t>
    </dgm:pt>
    <dgm:pt modelId="{E66E2197-CA4C-44D8-A9BB-AF2C928D2250}" type="sibTrans" cxnId="{26BD0FD2-439E-44E0-8F9A-5E3F3AF77591}">
      <dgm:prSet/>
      <dgm:spPr/>
      <dgm:t>
        <a:bodyPr/>
        <a:lstStyle/>
        <a:p>
          <a:endParaRPr lang="tr-TR"/>
        </a:p>
      </dgm:t>
    </dgm:pt>
    <dgm:pt modelId="{507657B3-D04D-43B1-84E4-BCD1C540073C}" type="pres">
      <dgm:prSet presAssocID="{57B1F677-4FE1-4DF2-878F-76149DB023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4C7342-599E-40DA-875B-B2531B169DE3}" type="pres">
      <dgm:prSet presAssocID="{7C65EB83-4BE1-4252-9834-FFD6682BDCC4}" presName="hierRoot1" presStyleCnt="0">
        <dgm:presLayoutVars>
          <dgm:hierBranch val="init"/>
        </dgm:presLayoutVars>
      </dgm:prSet>
      <dgm:spPr/>
    </dgm:pt>
    <dgm:pt modelId="{5F69922F-6249-440F-9CED-A8DE97292CF9}" type="pres">
      <dgm:prSet presAssocID="{7C65EB83-4BE1-4252-9834-FFD6682BDCC4}" presName="rootComposite1" presStyleCnt="0"/>
      <dgm:spPr/>
    </dgm:pt>
    <dgm:pt modelId="{12D8D639-0B60-4B6C-B508-2A66985AC15C}" type="pres">
      <dgm:prSet presAssocID="{7C65EB83-4BE1-4252-9834-FFD6682BDCC4}" presName="rootText1" presStyleLbl="node0" presStyleIdx="0" presStyleCnt="1" custScaleX="576493">
        <dgm:presLayoutVars>
          <dgm:chPref val="3"/>
        </dgm:presLayoutVars>
      </dgm:prSet>
      <dgm:spPr/>
    </dgm:pt>
    <dgm:pt modelId="{CBEF707D-04C1-40AD-AF6B-2CEA7C73F127}" type="pres">
      <dgm:prSet presAssocID="{7C65EB83-4BE1-4252-9834-FFD6682BDCC4}" presName="rootConnector1" presStyleLbl="node1" presStyleIdx="0" presStyleCnt="0"/>
      <dgm:spPr/>
    </dgm:pt>
    <dgm:pt modelId="{6BF287BD-6F02-44B2-903B-B48921018B35}" type="pres">
      <dgm:prSet presAssocID="{7C65EB83-4BE1-4252-9834-FFD6682BDCC4}" presName="hierChild2" presStyleCnt="0"/>
      <dgm:spPr/>
    </dgm:pt>
    <dgm:pt modelId="{1671B64A-5843-45B2-B323-8AFD8AD94D86}" type="pres">
      <dgm:prSet presAssocID="{6CDD5679-7918-48A5-A737-FDE42B41FD7D}" presName="Name37" presStyleLbl="parChTrans1D2" presStyleIdx="0" presStyleCnt="2"/>
      <dgm:spPr/>
    </dgm:pt>
    <dgm:pt modelId="{FEF3024C-7591-4B49-9CE2-82D29C5819B1}" type="pres">
      <dgm:prSet presAssocID="{5EC2B92F-6302-4F4A-9CB4-F9C38AF9CC72}" presName="hierRoot2" presStyleCnt="0">
        <dgm:presLayoutVars>
          <dgm:hierBranch val="init"/>
        </dgm:presLayoutVars>
      </dgm:prSet>
      <dgm:spPr/>
    </dgm:pt>
    <dgm:pt modelId="{071BDC66-5F35-4B60-A210-D1D98BC01CF2}" type="pres">
      <dgm:prSet presAssocID="{5EC2B92F-6302-4F4A-9CB4-F9C38AF9CC72}" presName="rootComposite" presStyleCnt="0"/>
      <dgm:spPr/>
    </dgm:pt>
    <dgm:pt modelId="{0B07139A-828A-42CF-98D9-CA78C12ABEB5}" type="pres">
      <dgm:prSet presAssocID="{5EC2B92F-6302-4F4A-9CB4-F9C38AF9CC72}" presName="rootText" presStyleLbl="node2" presStyleIdx="0" presStyleCnt="2" custScaleX="244842">
        <dgm:presLayoutVars>
          <dgm:chPref val="3"/>
        </dgm:presLayoutVars>
      </dgm:prSet>
      <dgm:spPr/>
    </dgm:pt>
    <dgm:pt modelId="{9D56298D-847C-4445-B283-39D6EEEACC2A}" type="pres">
      <dgm:prSet presAssocID="{5EC2B92F-6302-4F4A-9CB4-F9C38AF9CC72}" presName="rootConnector" presStyleLbl="node2" presStyleIdx="0" presStyleCnt="2"/>
      <dgm:spPr/>
    </dgm:pt>
    <dgm:pt modelId="{E62393D6-2061-45A2-A8ED-448D223C97BF}" type="pres">
      <dgm:prSet presAssocID="{5EC2B92F-6302-4F4A-9CB4-F9C38AF9CC72}" presName="hierChild4" presStyleCnt="0"/>
      <dgm:spPr/>
    </dgm:pt>
    <dgm:pt modelId="{CA0CD812-D82A-4F5D-91FE-6924C4C2A53F}" type="pres">
      <dgm:prSet presAssocID="{DB78A461-8764-456E-A60E-184E207BCAEA}" presName="Name37" presStyleLbl="parChTrans1D3" presStyleIdx="0" presStyleCnt="7"/>
      <dgm:spPr/>
    </dgm:pt>
    <dgm:pt modelId="{B05494FC-772F-400F-BC32-0A02732664F4}" type="pres">
      <dgm:prSet presAssocID="{EE2A8D41-9660-4EF2-97E7-8D2521767405}" presName="hierRoot2" presStyleCnt="0">
        <dgm:presLayoutVars>
          <dgm:hierBranch val="init"/>
        </dgm:presLayoutVars>
      </dgm:prSet>
      <dgm:spPr/>
    </dgm:pt>
    <dgm:pt modelId="{CC71F2E8-1AE0-4411-AC76-B777B3E5ABDF}" type="pres">
      <dgm:prSet presAssocID="{EE2A8D41-9660-4EF2-97E7-8D2521767405}" presName="rootComposite" presStyleCnt="0"/>
      <dgm:spPr/>
    </dgm:pt>
    <dgm:pt modelId="{F3431CA2-E05B-40DA-9F72-B1C32D7056BE}" type="pres">
      <dgm:prSet presAssocID="{EE2A8D41-9660-4EF2-97E7-8D2521767405}" presName="rootText" presStyleLbl="node3" presStyleIdx="0" presStyleCnt="7" custScaleX="163819">
        <dgm:presLayoutVars>
          <dgm:chPref val="3"/>
        </dgm:presLayoutVars>
      </dgm:prSet>
      <dgm:spPr/>
    </dgm:pt>
    <dgm:pt modelId="{86D59FDE-9C82-4969-9CE8-F3F4E091A34D}" type="pres">
      <dgm:prSet presAssocID="{EE2A8D41-9660-4EF2-97E7-8D2521767405}" presName="rootConnector" presStyleLbl="node3" presStyleIdx="0" presStyleCnt="7"/>
      <dgm:spPr/>
    </dgm:pt>
    <dgm:pt modelId="{F8252154-ABE8-435A-A0F1-DDB70DE61D4F}" type="pres">
      <dgm:prSet presAssocID="{EE2A8D41-9660-4EF2-97E7-8D2521767405}" presName="hierChild4" presStyleCnt="0"/>
      <dgm:spPr/>
    </dgm:pt>
    <dgm:pt modelId="{CB67F776-FB64-4868-A389-3DABCA603CA4}" type="pres">
      <dgm:prSet presAssocID="{EE2A8D41-9660-4EF2-97E7-8D2521767405}" presName="hierChild5" presStyleCnt="0"/>
      <dgm:spPr/>
    </dgm:pt>
    <dgm:pt modelId="{C40DD618-9C30-4E4A-B41D-94ABA828A428}" type="pres">
      <dgm:prSet presAssocID="{EF19B903-F67B-4075-8ACD-F39B06A26385}" presName="Name37" presStyleLbl="parChTrans1D3" presStyleIdx="1" presStyleCnt="7"/>
      <dgm:spPr/>
    </dgm:pt>
    <dgm:pt modelId="{78549678-821E-4C90-9153-10E8F36A05EB}" type="pres">
      <dgm:prSet presAssocID="{A2F62208-50D4-48C6-9EB0-177ED1F60BA3}" presName="hierRoot2" presStyleCnt="0">
        <dgm:presLayoutVars>
          <dgm:hierBranch val="init"/>
        </dgm:presLayoutVars>
      </dgm:prSet>
      <dgm:spPr/>
    </dgm:pt>
    <dgm:pt modelId="{37B9D3E9-425C-4B28-A23C-DF5267B94F41}" type="pres">
      <dgm:prSet presAssocID="{A2F62208-50D4-48C6-9EB0-177ED1F60BA3}" presName="rootComposite" presStyleCnt="0"/>
      <dgm:spPr/>
    </dgm:pt>
    <dgm:pt modelId="{4E14B1D2-FD45-4BB4-A953-6193F3697033}" type="pres">
      <dgm:prSet presAssocID="{A2F62208-50D4-48C6-9EB0-177ED1F60BA3}" presName="rootText" presStyleLbl="node3" presStyleIdx="1" presStyleCnt="7" custScaleX="158626">
        <dgm:presLayoutVars>
          <dgm:chPref val="3"/>
        </dgm:presLayoutVars>
      </dgm:prSet>
      <dgm:spPr/>
    </dgm:pt>
    <dgm:pt modelId="{6F7E7B3B-F9CD-4782-9148-337F0DF4129D}" type="pres">
      <dgm:prSet presAssocID="{A2F62208-50D4-48C6-9EB0-177ED1F60BA3}" presName="rootConnector" presStyleLbl="node3" presStyleIdx="1" presStyleCnt="7"/>
      <dgm:spPr/>
    </dgm:pt>
    <dgm:pt modelId="{71ADFD86-1F84-489A-9C32-086210085FC2}" type="pres">
      <dgm:prSet presAssocID="{A2F62208-50D4-48C6-9EB0-177ED1F60BA3}" presName="hierChild4" presStyleCnt="0"/>
      <dgm:spPr/>
    </dgm:pt>
    <dgm:pt modelId="{B550E8D1-1F23-4E89-BFC2-4A50FA0F6B47}" type="pres">
      <dgm:prSet presAssocID="{A2F62208-50D4-48C6-9EB0-177ED1F60BA3}" presName="hierChild5" presStyleCnt="0"/>
      <dgm:spPr/>
    </dgm:pt>
    <dgm:pt modelId="{11131E68-3D19-4C91-8D47-87284C3CE5BD}" type="pres">
      <dgm:prSet presAssocID="{E8CD685E-8A28-4821-9036-2C29B767FA1F}" presName="Name37" presStyleLbl="parChTrans1D3" presStyleIdx="2" presStyleCnt="7"/>
      <dgm:spPr/>
    </dgm:pt>
    <dgm:pt modelId="{A52FBC86-FABC-4310-862E-CB83BCFC598E}" type="pres">
      <dgm:prSet presAssocID="{6CBD2EDD-1ED9-4D16-AE99-7AE37A918143}" presName="hierRoot2" presStyleCnt="0">
        <dgm:presLayoutVars>
          <dgm:hierBranch val="init"/>
        </dgm:presLayoutVars>
      </dgm:prSet>
      <dgm:spPr/>
    </dgm:pt>
    <dgm:pt modelId="{9701F2D0-4AAF-4FF3-9202-40EBA29744EF}" type="pres">
      <dgm:prSet presAssocID="{6CBD2EDD-1ED9-4D16-AE99-7AE37A918143}" presName="rootComposite" presStyleCnt="0"/>
      <dgm:spPr/>
    </dgm:pt>
    <dgm:pt modelId="{86F9C8C1-DCC1-4D58-9256-2778E690F649}" type="pres">
      <dgm:prSet presAssocID="{6CBD2EDD-1ED9-4D16-AE99-7AE37A918143}" presName="rootText" presStyleLbl="node3" presStyleIdx="2" presStyleCnt="7" custScaleX="148879">
        <dgm:presLayoutVars>
          <dgm:chPref val="3"/>
        </dgm:presLayoutVars>
      </dgm:prSet>
      <dgm:spPr/>
    </dgm:pt>
    <dgm:pt modelId="{66545B24-500E-445C-A7EC-D4B55D88E5D4}" type="pres">
      <dgm:prSet presAssocID="{6CBD2EDD-1ED9-4D16-AE99-7AE37A918143}" presName="rootConnector" presStyleLbl="node3" presStyleIdx="2" presStyleCnt="7"/>
      <dgm:spPr/>
    </dgm:pt>
    <dgm:pt modelId="{93EFAEA1-33C4-4E1D-B43A-24E3CD2375F7}" type="pres">
      <dgm:prSet presAssocID="{6CBD2EDD-1ED9-4D16-AE99-7AE37A918143}" presName="hierChild4" presStyleCnt="0"/>
      <dgm:spPr/>
    </dgm:pt>
    <dgm:pt modelId="{CACEAF41-71A2-4167-83C7-8B9B188E29A3}" type="pres">
      <dgm:prSet presAssocID="{6CBD2EDD-1ED9-4D16-AE99-7AE37A918143}" presName="hierChild5" presStyleCnt="0"/>
      <dgm:spPr/>
    </dgm:pt>
    <dgm:pt modelId="{6B661689-1884-4B28-86E7-C89AF6470C4B}" type="pres">
      <dgm:prSet presAssocID="{5EC2B92F-6302-4F4A-9CB4-F9C38AF9CC72}" presName="hierChild5" presStyleCnt="0"/>
      <dgm:spPr/>
    </dgm:pt>
    <dgm:pt modelId="{BE46F39E-CBCC-4013-8EE2-3FE21AD114F7}" type="pres">
      <dgm:prSet presAssocID="{792A0DDB-7037-4D8A-93B2-52CCA3391207}" presName="Name37" presStyleLbl="parChTrans1D2" presStyleIdx="1" presStyleCnt="2"/>
      <dgm:spPr/>
    </dgm:pt>
    <dgm:pt modelId="{1D85199D-3626-4067-88CE-8EF0727DD49B}" type="pres">
      <dgm:prSet presAssocID="{1E901454-565D-4B99-9E78-F738A15E5AD0}" presName="hierRoot2" presStyleCnt="0">
        <dgm:presLayoutVars>
          <dgm:hierBranch val="init"/>
        </dgm:presLayoutVars>
      </dgm:prSet>
      <dgm:spPr/>
    </dgm:pt>
    <dgm:pt modelId="{1628EFCA-7A18-45F2-A15D-799329070274}" type="pres">
      <dgm:prSet presAssocID="{1E901454-565D-4B99-9E78-F738A15E5AD0}" presName="rootComposite" presStyleCnt="0"/>
      <dgm:spPr/>
    </dgm:pt>
    <dgm:pt modelId="{789B88BC-9E7F-4ECB-ADB1-3D900A1F70E1}" type="pres">
      <dgm:prSet presAssocID="{1E901454-565D-4B99-9E78-F738A15E5AD0}" presName="rootText" presStyleLbl="node2" presStyleIdx="1" presStyleCnt="2" custScaleX="271566">
        <dgm:presLayoutVars>
          <dgm:chPref val="3"/>
        </dgm:presLayoutVars>
      </dgm:prSet>
      <dgm:spPr/>
    </dgm:pt>
    <dgm:pt modelId="{1753F845-4DCC-4C25-9097-6EFE77F5BAC2}" type="pres">
      <dgm:prSet presAssocID="{1E901454-565D-4B99-9E78-F738A15E5AD0}" presName="rootConnector" presStyleLbl="node2" presStyleIdx="1" presStyleCnt="2"/>
      <dgm:spPr/>
    </dgm:pt>
    <dgm:pt modelId="{BE242CC3-B465-42F0-85F0-02552D369090}" type="pres">
      <dgm:prSet presAssocID="{1E901454-565D-4B99-9E78-F738A15E5AD0}" presName="hierChild4" presStyleCnt="0"/>
      <dgm:spPr/>
    </dgm:pt>
    <dgm:pt modelId="{EE322868-8E78-4635-95A5-4FCC871C57C4}" type="pres">
      <dgm:prSet presAssocID="{18270F92-2992-4C30-8ACF-AB2107B367DE}" presName="Name37" presStyleLbl="parChTrans1D3" presStyleIdx="3" presStyleCnt="7"/>
      <dgm:spPr/>
    </dgm:pt>
    <dgm:pt modelId="{1823D6A1-005B-4608-BBD4-1F71458F34E1}" type="pres">
      <dgm:prSet presAssocID="{BA59718E-18DA-41F9-8345-8C03680FD1F2}" presName="hierRoot2" presStyleCnt="0">
        <dgm:presLayoutVars>
          <dgm:hierBranch val="init"/>
        </dgm:presLayoutVars>
      </dgm:prSet>
      <dgm:spPr/>
    </dgm:pt>
    <dgm:pt modelId="{5E5DB5A9-1D1E-476F-80B7-FA5BEF02F49E}" type="pres">
      <dgm:prSet presAssocID="{BA59718E-18DA-41F9-8345-8C03680FD1F2}" presName="rootComposite" presStyleCnt="0"/>
      <dgm:spPr/>
    </dgm:pt>
    <dgm:pt modelId="{1A64381F-C6B7-45E9-88B7-4BA81E0EFC78}" type="pres">
      <dgm:prSet presAssocID="{BA59718E-18DA-41F9-8345-8C03680FD1F2}" presName="rootText" presStyleLbl="node3" presStyleIdx="3" presStyleCnt="7" custScaleX="224319" custScaleY="141357">
        <dgm:presLayoutVars>
          <dgm:chPref val="3"/>
        </dgm:presLayoutVars>
      </dgm:prSet>
      <dgm:spPr/>
    </dgm:pt>
    <dgm:pt modelId="{34C20200-03D7-4039-ACD4-E43C20F97E61}" type="pres">
      <dgm:prSet presAssocID="{BA59718E-18DA-41F9-8345-8C03680FD1F2}" presName="rootConnector" presStyleLbl="node3" presStyleIdx="3" presStyleCnt="7"/>
      <dgm:spPr/>
    </dgm:pt>
    <dgm:pt modelId="{64C8916C-E04A-49D7-844B-FADFA5D66AE2}" type="pres">
      <dgm:prSet presAssocID="{BA59718E-18DA-41F9-8345-8C03680FD1F2}" presName="hierChild4" presStyleCnt="0"/>
      <dgm:spPr/>
    </dgm:pt>
    <dgm:pt modelId="{E38B3B62-770F-4A66-92A1-BE3E9D81E40F}" type="pres">
      <dgm:prSet presAssocID="{BA59718E-18DA-41F9-8345-8C03680FD1F2}" presName="hierChild5" presStyleCnt="0"/>
      <dgm:spPr/>
    </dgm:pt>
    <dgm:pt modelId="{5C43760A-FFF9-49A5-8BEF-675C11B1B2F6}" type="pres">
      <dgm:prSet presAssocID="{4FC15E59-1C60-4C61-896B-4045F01712A5}" presName="Name37" presStyleLbl="parChTrans1D3" presStyleIdx="4" presStyleCnt="7"/>
      <dgm:spPr/>
    </dgm:pt>
    <dgm:pt modelId="{92181545-A480-4C3B-BDA5-FC331D3999E2}" type="pres">
      <dgm:prSet presAssocID="{3A0503A4-CBC0-4F14-892C-0E6ECD89DEB2}" presName="hierRoot2" presStyleCnt="0">
        <dgm:presLayoutVars>
          <dgm:hierBranch val="init"/>
        </dgm:presLayoutVars>
      </dgm:prSet>
      <dgm:spPr/>
    </dgm:pt>
    <dgm:pt modelId="{52A740B3-DBCA-441B-A540-33E40CCA7DA8}" type="pres">
      <dgm:prSet presAssocID="{3A0503A4-CBC0-4F14-892C-0E6ECD89DEB2}" presName="rootComposite" presStyleCnt="0"/>
      <dgm:spPr/>
    </dgm:pt>
    <dgm:pt modelId="{D1308872-EF52-45FE-957B-F78D41E8D6C8}" type="pres">
      <dgm:prSet presAssocID="{3A0503A4-CBC0-4F14-892C-0E6ECD89DEB2}" presName="rootText" presStyleLbl="node3" presStyleIdx="4" presStyleCnt="7" custScaleX="160946">
        <dgm:presLayoutVars>
          <dgm:chPref val="3"/>
        </dgm:presLayoutVars>
      </dgm:prSet>
      <dgm:spPr/>
    </dgm:pt>
    <dgm:pt modelId="{87FA4553-B4BA-4E4C-9D30-9F2A5AD36A85}" type="pres">
      <dgm:prSet presAssocID="{3A0503A4-CBC0-4F14-892C-0E6ECD89DEB2}" presName="rootConnector" presStyleLbl="node3" presStyleIdx="4" presStyleCnt="7"/>
      <dgm:spPr/>
    </dgm:pt>
    <dgm:pt modelId="{8C458A3B-6C4D-4606-A465-41F9CDEC7F15}" type="pres">
      <dgm:prSet presAssocID="{3A0503A4-CBC0-4F14-892C-0E6ECD89DEB2}" presName="hierChild4" presStyleCnt="0"/>
      <dgm:spPr/>
    </dgm:pt>
    <dgm:pt modelId="{4DC58864-64CA-4F7E-B682-B704E83DF8D8}" type="pres">
      <dgm:prSet presAssocID="{3A0503A4-CBC0-4F14-892C-0E6ECD89DEB2}" presName="hierChild5" presStyleCnt="0"/>
      <dgm:spPr/>
    </dgm:pt>
    <dgm:pt modelId="{DC7F39BD-699D-45BD-B7F9-952A6DEA2508}" type="pres">
      <dgm:prSet presAssocID="{A26263E6-92AE-457B-A4EA-02AFE66A15E4}" presName="Name37" presStyleLbl="parChTrans1D3" presStyleIdx="5" presStyleCnt="7"/>
      <dgm:spPr/>
    </dgm:pt>
    <dgm:pt modelId="{82C4B8EF-C2C6-4772-A4EE-FE685B50D249}" type="pres">
      <dgm:prSet presAssocID="{09D96047-7BD2-4466-BECC-2071500E20FF}" presName="hierRoot2" presStyleCnt="0">
        <dgm:presLayoutVars>
          <dgm:hierBranch val="init"/>
        </dgm:presLayoutVars>
      </dgm:prSet>
      <dgm:spPr/>
    </dgm:pt>
    <dgm:pt modelId="{3D24AEC4-C0A3-42F4-A92E-1CC5C0DCA906}" type="pres">
      <dgm:prSet presAssocID="{09D96047-7BD2-4466-BECC-2071500E20FF}" presName="rootComposite" presStyleCnt="0"/>
      <dgm:spPr/>
    </dgm:pt>
    <dgm:pt modelId="{5DCE3B06-8DE5-49B1-8AE1-4632E096EBB9}" type="pres">
      <dgm:prSet presAssocID="{09D96047-7BD2-4466-BECC-2071500E20FF}" presName="rootText" presStyleLbl="node3" presStyleIdx="5" presStyleCnt="7" custScaleX="160946">
        <dgm:presLayoutVars>
          <dgm:chPref val="3"/>
        </dgm:presLayoutVars>
      </dgm:prSet>
      <dgm:spPr/>
    </dgm:pt>
    <dgm:pt modelId="{530BA835-B8A7-43BE-AA75-C4FE22997A9C}" type="pres">
      <dgm:prSet presAssocID="{09D96047-7BD2-4466-BECC-2071500E20FF}" presName="rootConnector" presStyleLbl="node3" presStyleIdx="5" presStyleCnt="7"/>
      <dgm:spPr/>
    </dgm:pt>
    <dgm:pt modelId="{6DB16398-73D7-4451-B4A2-D3873DD07EF9}" type="pres">
      <dgm:prSet presAssocID="{09D96047-7BD2-4466-BECC-2071500E20FF}" presName="hierChild4" presStyleCnt="0"/>
      <dgm:spPr/>
    </dgm:pt>
    <dgm:pt modelId="{9C050F08-D5EE-4DB3-AED0-C10857CA780D}" type="pres">
      <dgm:prSet presAssocID="{09D96047-7BD2-4466-BECC-2071500E20FF}" presName="hierChild5" presStyleCnt="0"/>
      <dgm:spPr/>
    </dgm:pt>
    <dgm:pt modelId="{70257431-6C48-4141-8D64-FD5BCDDE9516}" type="pres">
      <dgm:prSet presAssocID="{D245F7DD-008E-4A8F-A9B0-C7A114161165}" presName="Name37" presStyleLbl="parChTrans1D3" presStyleIdx="6" presStyleCnt="7"/>
      <dgm:spPr/>
    </dgm:pt>
    <dgm:pt modelId="{1F4366ED-0EB9-4188-A6C3-731518799DCB}" type="pres">
      <dgm:prSet presAssocID="{A2C38EFD-E0D8-4CF8-BE6B-37C2B63ACED8}" presName="hierRoot2" presStyleCnt="0">
        <dgm:presLayoutVars>
          <dgm:hierBranch val="init"/>
        </dgm:presLayoutVars>
      </dgm:prSet>
      <dgm:spPr/>
    </dgm:pt>
    <dgm:pt modelId="{E3B51AFE-A966-4965-9C88-724CD8C13417}" type="pres">
      <dgm:prSet presAssocID="{A2C38EFD-E0D8-4CF8-BE6B-37C2B63ACED8}" presName="rootComposite" presStyleCnt="0"/>
      <dgm:spPr/>
    </dgm:pt>
    <dgm:pt modelId="{BC383487-B207-40C2-9EE1-4C06DF779768}" type="pres">
      <dgm:prSet presAssocID="{A2C38EFD-E0D8-4CF8-BE6B-37C2B63ACED8}" presName="rootText" presStyleLbl="node3" presStyleIdx="6" presStyleCnt="7" custScaleX="160946">
        <dgm:presLayoutVars>
          <dgm:chPref val="3"/>
        </dgm:presLayoutVars>
      </dgm:prSet>
      <dgm:spPr/>
    </dgm:pt>
    <dgm:pt modelId="{1A4D122F-B814-4BAE-BF92-EC13403954F7}" type="pres">
      <dgm:prSet presAssocID="{A2C38EFD-E0D8-4CF8-BE6B-37C2B63ACED8}" presName="rootConnector" presStyleLbl="node3" presStyleIdx="6" presStyleCnt="7"/>
      <dgm:spPr/>
    </dgm:pt>
    <dgm:pt modelId="{791A6820-191A-4437-8828-332EEBC6775A}" type="pres">
      <dgm:prSet presAssocID="{A2C38EFD-E0D8-4CF8-BE6B-37C2B63ACED8}" presName="hierChild4" presStyleCnt="0"/>
      <dgm:spPr/>
    </dgm:pt>
    <dgm:pt modelId="{A7D6BBB1-0C06-4EE6-9682-7F4D05321733}" type="pres">
      <dgm:prSet presAssocID="{A2C38EFD-E0D8-4CF8-BE6B-37C2B63ACED8}" presName="hierChild5" presStyleCnt="0"/>
      <dgm:spPr/>
    </dgm:pt>
    <dgm:pt modelId="{E9D5973B-5344-42B4-82A2-4B1C9D00F64C}" type="pres">
      <dgm:prSet presAssocID="{1E901454-565D-4B99-9E78-F738A15E5AD0}" presName="hierChild5" presStyleCnt="0"/>
      <dgm:spPr/>
    </dgm:pt>
    <dgm:pt modelId="{D36BFD07-4B41-46A7-B9F6-75EF6B49D2A6}" type="pres">
      <dgm:prSet presAssocID="{7C65EB83-4BE1-4252-9834-FFD6682BDCC4}" presName="hierChild3" presStyleCnt="0"/>
      <dgm:spPr/>
    </dgm:pt>
  </dgm:ptLst>
  <dgm:cxnLst>
    <dgm:cxn modelId="{F5B81D06-F5C7-4A56-96AD-D5580BFBF29C}" srcId="{7C65EB83-4BE1-4252-9834-FFD6682BDCC4}" destId="{1E901454-565D-4B99-9E78-F738A15E5AD0}" srcOrd="1" destOrd="0" parTransId="{792A0DDB-7037-4D8A-93B2-52CCA3391207}" sibTransId="{5144C428-6D48-4F16-B969-D5CA5F211059}"/>
    <dgm:cxn modelId="{B95AB606-0AD2-480C-B841-3267E7F2E053}" type="presOf" srcId="{1E901454-565D-4B99-9E78-F738A15E5AD0}" destId="{1753F845-4DCC-4C25-9097-6EFE77F5BAC2}" srcOrd="1" destOrd="0" presId="urn:microsoft.com/office/officeart/2005/8/layout/orgChart1"/>
    <dgm:cxn modelId="{F196C916-7890-4C4B-B49D-1BA86F636C44}" type="presOf" srcId="{3A0503A4-CBC0-4F14-892C-0E6ECD89DEB2}" destId="{D1308872-EF52-45FE-957B-F78D41E8D6C8}" srcOrd="0" destOrd="0" presId="urn:microsoft.com/office/officeart/2005/8/layout/orgChart1"/>
    <dgm:cxn modelId="{A7E6ED1C-A814-4A78-BB93-53AF2C4CB2E9}" type="presOf" srcId="{09D96047-7BD2-4466-BECC-2071500E20FF}" destId="{530BA835-B8A7-43BE-AA75-C4FE22997A9C}" srcOrd="1" destOrd="0" presId="urn:microsoft.com/office/officeart/2005/8/layout/orgChart1"/>
    <dgm:cxn modelId="{C4563E2C-631D-4594-8A46-AA67CEA71463}" type="presOf" srcId="{D245F7DD-008E-4A8F-A9B0-C7A114161165}" destId="{70257431-6C48-4141-8D64-FD5BCDDE9516}" srcOrd="0" destOrd="0" presId="urn:microsoft.com/office/officeart/2005/8/layout/orgChart1"/>
    <dgm:cxn modelId="{4A053D38-9F18-41DD-86B0-2BBA4078B659}" type="presOf" srcId="{6CDD5679-7918-48A5-A737-FDE42B41FD7D}" destId="{1671B64A-5843-45B2-B323-8AFD8AD94D86}" srcOrd="0" destOrd="0" presId="urn:microsoft.com/office/officeart/2005/8/layout/orgChart1"/>
    <dgm:cxn modelId="{3DE4313A-4CBF-4016-ACC1-D5DCD084A847}" srcId="{7C65EB83-4BE1-4252-9834-FFD6682BDCC4}" destId="{5EC2B92F-6302-4F4A-9CB4-F9C38AF9CC72}" srcOrd="0" destOrd="0" parTransId="{6CDD5679-7918-48A5-A737-FDE42B41FD7D}" sibTransId="{7A8E0194-102A-4C5B-A6B6-8109B009C0FF}"/>
    <dgm:cxn modelId="{649DE25B-D63F-4C9D-B175-F0F6DFDF4E8E}" type="presOf" srcId="{E8CD685E-8A28-4821-9036-2C29B767FA1F}" destId="{11131E68-3D19-4C91-8D47-87284C3CE5BD}" srcOrd="0" destOrd="0" presId="urn:microsoft.com/office/officeart/2005/8/layout/orgChart1"/>
    <dgm:cxn modelId="{2D8BC145-2B3D-4C9C-A513-6B561581680B}" type="presOf" srcId="{EE2A8D41-9660-4EF2-97E7-8D2521767405}" destId="{86D59FDE-9C82-4969-9CE8-F3F4E091A34D}" srcOrd="1" destOrd="0" presId="urn:microsoft.com/office/officeart/2005/8/layout/orgChart1"/>
    <dgm:cxn modelId="{5330386A-DA40-4D93-BF75-C72F4659DF45}" type="presOf" srcId="{57B1F677-4FE1-4DF2-878F-76149DB023AA}" destId="{507657B3-D04D-43B1-84E4-BCD1C540073C}" srcOrd="0" destOrd="0" presId="urn:microsoft.com/office/officeart/2005/8/layout/orgChart1"/>
    <dgm:cxn modelId="{BF875550-8EEE-4907-87FC-789177B0417C}" type="presOf" srcId="{A2F62208-50D4-48C6-9EB0-177ED1F60BA3}" destId="{4E14B1D2-FD45-4BB4-A953-6193F3697033}" srcOrd="0" destOrd="0" presId="urn:microsoft.com/office/officeart/2005/8/layout/orgChart1"/>
    <dgm:cxn modelId="{06270151-1D09-4716-865B-1D1E52C11175}" type="presOf" srcId="{A26263E6-92AE-457B-A4EA-02AFE66A15E4}" destId="{DC7F39BD-699D-45BD-B7F9-952A6DEA2508}" srcOrd="0" destOrd="0" presId="urn:microsoft.com/office/officeart/2005/8/layout/orgChart1"/>
    <dgm:cxn modelId="{728D2C52-244D-4584-8EC9-D83D74C22691}" type="presOf" srcId="{09D96047-7BD2-4466-BECC-2071500E20FF}" destId="{5DCE3B06-8DE5-49B1-8AE1-4632E096EBB9}" srcOrd="0" destOrd="0" presId="urn:microsoft.com/office/officeart/2005/8/layout/orgChart1"/>
    <dgm:cxn modelId="{34506F52-10C6-48A5-AA6A-73422C1B0C80}" type="presOf" srcId="{18270F92-2992-4C30-8ACF-AB2107B367DE}" destId="{EE322868-8E78-4635-95A5-4FCC871C57C4}" srcOrd="0" destOrd="0" presId="urn:microsoft.com/office/officeart/2005/8/layout/orgChart1"/>
    <dgm:cxn modelId="{35BFB952-F37A-4E67-993E-98F94AB37577}" type="presOf" srcId="{EF19B903-F67B-4075-8ACD-F39B06A26385}" destId="{C40DD618-9C30-4E4A-B41D-94ABA828A428}" srcOrd="0" destOrd="0" presId="urn:microsoft.com/office/officeart/2005/8/layout/orgChart1"/>
    <dgm:cxn modelId="{3B8BB054-BB7D-4382-8C4F-73036A50E48A}" srcId="{5EC2B92F-6302-4F4A-9CB4-F9C38AF9CC72}" destId="{6CBD2EDD-1ED9-4D16-AE99-7AE37A918143}" srcOrd="2" destOrd="0" parTransId="{E8CD685E-8A28-4821-9036-2C29B767FA1F}" sibTransId="{5D8FBB3C-CEB2-4EEC-A0D5-44E68FC80304}"/>
    <dgm:cxn modelId="{5D089E56-F64F-4C83-B728-E3878955F524}" type="presOf" srcId="{DB78A461-8764-456E-A60E-184E207BCAEA}" destId="{CA0CD812-D82A-4F5D-91FE-6924C4C2A53F}" srcOrd="0" destOrd="0" presId="urn:microsoft.com/office/officeart/2005/8/layout/orgChart1"/>
    <dgm:cxn modelId="{A8E65B57-E16A-40C9-ACD0-9B052CED6EA4}" type="presOf" srcId="{BA59718E-18DA-41F9-8345-8C03680FD1F2}" destId="{34C20200-03D7-4039-ACD4-E43C20F97E61}" srcOrd="1" destOrd="0" presId="urn:microsoft.com/office/officeart/2005/8/layout/orgChart1"/>
    <dgm:cxn modelId="{14949778-82DC-4791-BD10-D114A50B5379}" srcId="{1E901454-565D-4B99-9E78-F738A15E5AD0}" destId="{3A0503A4-CBC0-4F14-892C-0E6ECD89DEB2}" srcOrd="1" destOrd="0" parTransId="{4FC15E59-1C60-4C61-896B-4045F01712A5}" sibTransId="{C97E3E2E-32DD-4CFD-9756-363E14DFB56A}"/>
    <dgm:cxn modelId="{0F3B0A5A-AAB1-4448-8E15-0C7FE8C70F1D}" type="presOf" srcId="{7C65EB83-4BE1-4252-9834-FFD6682BDCC4}" destId="{CBEF707D-04C1-40AD-AF6B-2CEA7C73F127}" srcOrd="1" destOrd="0" presId="urn:microsoft.com/office/officeart/2005/8/layout/orgChart1"/>
    <dgm:cxn modelId="{DC00CB7C-793F-4467-80A8-612A722C68B1}" type="presOf" srcId="{A2C38EFD-E0D8-4CF8-BE6B-37C2B63ACED8}" destId="{1A4D122F-B814-4BAE-BF92-EC13403954F7}" srcOrd="1" destOrd="0" presId="urn:microsoft.com/office/officeart/2005/8/layout/orgChart1"/>
    <dgm:cxn modelId="{268B8387-29B9-4FFB-BC8A-516E97F5472D}" type="presOf" srcId="{4FC15E59-1C60-4C61-896B-4045F01712A5}" destId="{5C43760A-FFF9-49A5-8BEF-675C11B1B2F6}" srcOrd="0" destOrd="0" presId="urn:microsoft.com/office/officeart/2005/8/layout/orgChart1"/>
    <dgm:cxn modelId="{F073E588-B651-41A9-971E-D11EF6CFCDB6}" type="presOf" srcId="{5EC2B92F-6302-4F4A-9CB4-F9C38AF9CC72}" destId="{0B07139A-828A-42CF-98D9-CA78C12ABEB5}" srcOrd="0" destOrd="0" presId="urn:microsoft.com/office/officeart/2005/8/layout/orgChart1"/>
    <dgm:cxn modelId="{BD176C8C-9234-4D67-AC9E-A5542AFBBB0A}" type="presOf" srcId="{EE2A8D41-9660-4EF2-97E7-8D2521767405}" destId="{F3431CA2-E05B-40DA-9F72-B1C32D7056BE}" srcOrd="0" destOrd="0" presId="urn:microsoft.com/office/officeart/2005/8/layout/orgChart1"/>
    <dgm:cxn modelId="{20AF288E-FF8A-4749-A696-4FB29611367C}" type="presOf" srcId="{3A0503A4-CBC0-4F14-892C-0E6ECD89DEB2}" destId="{87FA4553-B4BA-4E4C-9D30-9F2A5AD36A85}" srcOrd="1" destOrd="0" presId="urn:microsoft.com/office/officeart/2005/8/layout/orgChart1"/>
    <dgm:cxn modelId="{BF12E98F-BBB6-4BFA-BA4D-4FDDD2C76D47}" type="presOf" srcId="{A2C38EFD-E0D8-4CF8-BE6B-37C2B63ACED8}" destId="{BC383487-B207-40C2-9EE1-4C06DF779768}" srcOrd="0" destOrd="0" presId="urn:microsoft.com/office/officeart/2005/8/layout/orgChart1"/>
    <dgm:cxn modelId="{BFB45993-CD7D-4C28-B6C2-ED368A4DAA42}" type="presOf" srcId="{6CBD2EDD-1ED9-4D16-AE99-7AE37A918143}" destId="{86F9C8C1-DCC1-4D58-9256-2778E690F649}" srcOrd="0" destOrd="0" presId="urn:microsoft.com/office/officeart/2005/8/layout/orgChart1"/>
    <dgm:cxn modelId="{944B7696-4A71-4598-A10E-791226757B4E}" srcId="{5EC2B92F-6302-4F4A-9CB4-F9C38AF9CC72}" destId="{EE2A8D41-9660-4EF2-97E7-8D2521767405}" srcOrd="0" destOrd="0" parTransId="{DB78A461-8764-456E-A60E-184E207BCAEA}" sibTransId="{A67B9BA6-5378-45A9-9AC5-1A49357FCCE8}"/>
    <dgm:cxn modelId="{D8A1DC9B-A436-4A3D-BBB6-0BC2F5FA85C3}" type="presOf" srcId="{792A0DDB-7037-4D8A-93B2-52CCA3391207}" destId="{BE46F39E-CBCC-4013-8EE2-3FE21AD114F7}" srcOrd="0" destOrd="0" presId="urn:microsoft.com/office/officeart/2005/8/layout/orgChart1"/>
    <dgm:cxn modelId="{8B3889B2-CF05-4906-ABE5-2C07176FFE6B}" srcId="{1E901454-565D-4B99-9E78-F738A15E5AD0}" destId="{BA59718E-18DA-41F9-8345-8C03680FD1F2}" srcOrd="0" destOrd="0" parTransId="{18270F92-2992-4C30-8ACF-AB2107B367DE}" sibTransId="{B440CC08-1176-4F1C-950D-C9E983C87D86}"/>
    <dgm:cxn modelId="{4DB145B8-4048-49D9-AF4C-0E2ED1F67B54}" srcId="{5EC2B92F-6302-4F4A-9CB4-F9C38AF9CC72}" destId="{A2F62208-50D4-48C6-9EB0-177ED1F60BA3}" srcOrd="1" destOrd="0" parTransId="{EF19B903-F67B-4075-8ACD-F39B06A26385}" sibTransId="{30AEB2B4-E159-47FF-9050-28E3E6158580}"/>
    <dgm:cxn modelId="{550CE7C9-A58E-4F89-A269-2A2E38EC299B}" srcId="{1E901454-565D-4B99-9E78-F738A15E5AD0}" destId="{09D96047-7BD2-4466-BECC-2071500E20FF}" srcOrd="2" destOrd="0" parTransId="{A26263E6-92AE-457B-A4EA-02AFE66A15E4}" sibTransId="{4031FCB9-0600-4C2C-B5EC-1179AB74FA74}"/>
    <dgm:cxn modelId="{26BD0FD2-439E-44E0-8F9A-5E3F3AF77591}" srcId="{1E901454-565D-4B99-9E78-F738A15E5AD0}" destId="{A2C38EFD-E0D8-4CF8-BE6B-37C2B63ACED8}" srcOrd="3" destOrd="0" parTransId="{D245F7DD-008E-4A8F-A9B0-C7A114161165}" sibTransId="{E66E2197-CA4C-44D8-A9BB-AF2C928D2250}"/>
    <dgm:cxn modelId="{B4E3D1D7-B7FC-45B8-96C3-C96D304F909A}" type="presOf" srcId="{1E901454-565D-4B99-9E78-F738A15E5AD0}" destId="{789B88BC-9E7F-4ECB-ADB1-3D900A1F70E1}" srcOrd="0" destOrd="0" presId="urn:microsoft.com/office/officeart/2005/8/layout/orgChart1"/>
    <dgm:cxn modelId="{A290E1DA-3FB1-420D-ABF5-92982B478A13}" type="presOf" srcId="{7C65EB83-4BE1-4252-9834-FFD6682BDCC4}" destId="{12D8D639-0B60-4B6C-B508-2A66985AC15C}" srcOrd="0" destOrd="0" presId="urn:microsoft.com/office/officeart/2005/8/layout/orgChart1"/>
    <dgm:cxn modelId="{095A6BDB-FAB0-4DFB-AC3B-8FEF0F03F3FA}" type="presOf" srcId="{A2F62208-50D4-48C6-9EB0-177ED1F60BA3}" destId="{6F7E7B3B-F9CD-4782-9148-337F0DF4129D}" srcOrd="1" destOrd="0" presId="urn:microsoft.com/office/officeart/2005/8/layout/orgChart1"/>
    <dgm:cxn modelId="{3F36EDEA-138D-4AF9-A69A-AC42663337FB}" type="presOf" srcId="{6CBD2EDD-1ED9-4D16-AE99-7AE37A918143}" destId="{66545B24-500E-445C-A7EC-D4B55D88E5D4}" srcOrd="1" destOrd="0" presId="urn:microsoft.com/office/officeart/2005/8/layout/orgChart1"/>
    <dgm:cxn modelId="{3B2138F7-2EFC-4C96-9C0C-4B8460996D21}" type="presOf" srcId="{5EC2B92F-6302-4F4A-9CB4-F9C38AF9CC72}" destId="{9D56298D-847C-4445-B283-39D6EEEACC2A}" srcOrd="1" destOrd="0" presId="urn:microsoft.com/office/officeart/2005/8/layout/orgChart1"/>
    <dgm:cxn modelId="{2C3639FA-C940-4EAD-9592-7035DB9E5F2C}" type="presOf" srcId="{BA59718E-18DA-41F9-8345-8C03680FD1F2}" destId="{1A64381F-C6B7-45E9-88B7-4BA81E0EFC78}" srcOrd="0" destOrd="0" presId="urn:microsoft.com/office/officeart/2005/8/layout/orgChart1"/>
    <dgm:cxn modelId="{C2368DFD-ACF0-402E-950F-0AFCF57F8F46}" srcId="{57B1F677-4FE1-4DF2-878F-76149DB023AA}" destId="{7C65EB83-4BE1-4252-9834-FFD6682BDCC4}" srcOrd="0" destOrd="0" parTransId="{300A4609-CE56-401D-8C88-523A8846FDA6}" sibTransId="{62A9C7C9-4315-490D-9DB5-DA3FA1CA4D7B}"/>
    <dgm:cxn modelId="{2F729BC5-A28C-4E49-8BA2-4789ED0E67D9}" type="presParOf" srcId="{507657B3-D04D-43B1-84E4-BCD1C540073C}" destId="{4B4C7342-599E-40DA-875B-B2531B169DE3}" srcOrd="0" destOrd="0" presId="urn:microsoft.com/office/officeart/2005/8/layout/orgChart1"/>
    <dgm:cxn modelId="{385C5FCD-60C5-4966-A78E-94B1EFDCB5F3}" type="presParOf" srcId="{4B4C7342-599E-40DA-875B-B2531B169DE3}" destId="{5F69922F-6249-440F-9CED-A8DE97292CF9}" srcOrd="0" destOrd="0" presId="urn:microsoft.com/office/officeart/2005/8/layout/orgChart1"/>
    <dgm:cxn modelId="{A85E37E9-B560-4421-9B1F-DFDB53D4B41B}" type="presParOf" srcId="{5F69922F-6249-440F-9CED-A8DE97292CF9}" destId="{12D8D639-0B60-4B6C-B508-2A66985AC15C}" srcOrd="0" destOrd="0" presId="urn:microsoft.com/office/officeart/2005/8/layout/orgChart1"/>
    <dgm:cxn modelId="{0C54276D-907E-4EBA-8F8B-B71CEC4E07FC}" type="presParOf" srcId="{5F69922F-6249-440F-9CED-A8DE97292CF9}" destId="{CBEF707D-04C1-40AD-AF6B-2CEA7C73F127}" srcOrd="1" destOrd="0" presId="urn:microsoft.com/office/officeart/2005/8/layout/orgChart1"/>
    <dgm:cxn modelId="{EAF3E3D7-FE05-42D6-9D5F-8BA05B3B3E20}" type="presParOf" srcId="{4B4C7342-599E-40DA-875B-B2531B169DE3}" destId="{6BF287BD-6F02-44B2-903B-B48921018B35}" srcOrd="1" destOrd="0" presId="urn:microsoft.com/office/officeart/2005/8/layout/orgChart1"/>
    <dgm:cxn modelId="{608266A7-3BA6-49FA-ACB2-23130119539F}" type="presParOf" srcId="{6BF287BD-6F02-44B2-903B-B48921018B35}" destId="{1671B64A-5843-45B2-B323-8AFD8AD94D86}" srcOrd="0" destOrd="0" presId="urn:microsoft.com/office/officeart/2005/8/layout/orgChart1"/>
    <dgm:cxn modelId="{93A6D0CE-F4A5-4001-9F3F-A1E0CE72BFB2}" type="presParOf" srcId="{6BF287BD-6F02-44B2-903B-B48921018B35}" destId="{FEF3024C-7591-4B49-9CE2-82D29C5819B1}" srcOrd="1" destOrd="0" presId="urn:microsoft.com/office/officeart/2005/8/layout/orgChart1"/>
    <dgm:cxn modelId="{0792CA6E-9663-43E5-96E3-EE90BC1B450F}" type="presParOf" srcId="{FEF3024C-7591-4B49-9CE2-82D29C5819B1}" destId="{071BDC66-5F35-4B60-A210-D1D98BC01CF2}" srcOrd="0" destOrd="0" presId="urn:microsoft.com/office/officeart/2005/8/layout/orgChart1"/>
    <dgm:cxn modelId="{A4563524-8631-4C48-B31C-858A9D3F7FE1}" type="presParOf" srcId="{071BDC66-5F35-4B60-A210-D1D98BC01CF2}" destId="{0B07139A-828A-42CF-98D9-CA78C12ABEB5}" srcOrd="0" destOrd="0" presId="urn:microsoft.com/office/officeart/2005/8/layout/orgChart1"/>
    <dgm:cxn modelId="{3D87D86C-DF76-4FC7-BEEB-CBC9A5ACFCEC}" type="presParOf" srcId="{071BDC66-5F35-4B60-A210-D1D98BC01CF2}" destId="{9D56298D-847C-4445-B283-39D6EEEACC2A}" srcOrd="1" destOrd="0" presId="urn:microsoft.com/office/officeart/2005/8/layout/orgChart1"/>
    <dgm:cxn modelId="{A139AB18-DEE9-4F76-8F35-5CBC377B8A5C}" type="presParOf" srcId="{FEF3024C-7591-4B49-9CE2-82D29C5819B1}" destId="{E62393D6-2061-45A2-A8ED-448D223C97BF}" srcOrd="1" destOrd="0" presId="urn:microsoft.com/office/officeart/2005/8/layout/orgChart1"/>
    <dgm:cxn modelId="{68C54953-F95F-4FA0-BBDC-23896838A4D2}" type="presParOf" srcId="{E62393D6-2061-45A2-A8ED-448D223C97BF}" destId="{CA0CD812-D82A-4F5D-91FE-6924C4C2A53F}" srcOrd="0" destOrd="0" presId="urn:microsoft.com/office/officeart/2005/8/layout/orgChart1"/>
    <dgm:cxn modelId="{A63A74FC-17A5-411F-AFCC-221A8ACBCE19}" type="presParOf" srcId="{E62393D6-2061-45A2-A8ED-448D223C97BF}" destId="{B05494FC-772F-400F-BC32-0A02732664F4}" srcOrd="1" destOrd="0" presId="urn:microsoft.com/office/officeart/2005/8/layout/orgChart1"/>
    <dgm:cxn modelId="{84CE6192-A447-47CC-BD7D-9E1CCA4C3710}" type="presParOf" srcId="{B05494FC-772F-400F-BC32-0A02732664F4}" destId="{CC71F2E8-1AE0-4411-AC76-B777B3E5ABDF}" srcOrd="0" destOrd="0" presId="urn:microsoft.com/office/officeart/2005/8/layout/orgChart1"/>
    <dgm:cxn modelId="{C48E4CA3-6328-4AA4-BEA3-369AD08C3EAE}" type="presParOf" srcId="{CC71F2E8-1AE0-4411-AC76-B777B3E5ABDF}" destId="{F3431CA2-E05B-40DA-9F72-B1C32D7056BE}" srcOrd="0" destOrd="0" presId="urn:microsoft.com/office/officeart/2005/8/layout/orgChart1"/>
    <dgm:cxn modelId="{89F8C854-36D6-4DC3-9B4A-5777CA5E4B51}" type="presParOf" srcId="{CC71F2E8-1AE0-4411-AC76-B777B3E5ABDF}" destId="{86D59FDE-9C82-4969-9CE8-F3F4E091A34D}" srcOrd="1" destOrd="0" presId="urn:microsoft.com/office/officeart/2005/8/layout/orgChart1"/>
    <dgm:cxn modelId="{84BCFBEC-C26B-413D-8906-DDFBEFE5A6C7}" type="presParOf" srcId="{B05494FC-772F-400F-BC32-0A02732664F4}" destId="{F8252154-ABE8-435A-A0F1-DDB70DE61D4F}" srcOrd="1" destOrd="0" presId="urn:microsoft.com/office/officeart/2005/8/layout/orgChart1"/>
    <dgm:cxn modelId="{451EE42B-C978-4DC9-A2A6-A2C5653166DC}" type="presParOf" srcId="{B05494FC-772F-400F-BC32-0A02732664F4}" destId="{CB67F776-FB64-4868-A389-3DABCA603CA4}" srcOrd="2" destOrd="0" presId="urn:microsoft.com/office/officeart/2005/8/layout/orgChart1"/>
    <dgm:cxn modelId="{E4C18213-8336-458F-81F4-C1A00A24B495}" type="presParOf" srcId="{E62393D6-2061-45A2-A8ED-448D223C97BF}" destId="{C40DD618-9C30-4E4A-B41D-94ABA828A428}" srcOrd="2" destOrd="0" presId="urn:microsoft.com/office/officeart/2005/8/layout/orgChart1"/>
    <dgm:cxn modelId="{18AAC316-8C3F-45D6-AAE8-8B3BA70E57D2}" type="presParOf" srcId="{E62393D6-2061-45A2-A8ED-448D223C97BF}" destId="{78549678-821E-4C90-9153-10E8F36A05EB}" srcOrd="3" destOrd="0" presId="urn:microsoft.com/office/officeart/2005/8/layout/orgChart1"/>
    <dgm:cxn modelId="{1CC47433-20A6-4936-A8BF-7EBA57178A16}" type="presParOf" srcId="{78549678-821E-4C90-9153-10E8F36A05EB}" destId="{37B9D3E9-425C-4B28-A23C-DF5267B94F41}" srcOrd="0" destOrd="0" presId="urn:microsoft.com/office/officeart/2005/8/layout/orgChart1"/>
    <dgm:cxn modelId="{BAF02ED8-6CDF-4761-B777-BCF68A4A5687}" type="presParOf" srcId="{37B9D3E9-425C-4B28-A23C-DF5267B94F41}" destId="{4E14B1D2-FD45-4BB4-A953-6193F3697033}" srcOrd="0" destOrd="0" presId="urn:microsoft.com/office/officeart/2005/8/layout/orgChart1"/>
    <dgm:cxn modelId="{A60540D3-682A-48F6-A96B-9E007E1F60E9}" type="presParOf" srcId="{37B9D3E9-425C-4B28-A23C-DF5267B94F41}" destId="{6F7E7B3B-F9CD-4782-9148-337F0DF4129D}" srcOrd="1" destOrd="0" presId="urn:microsoft.com/office/officeart/2005/8/layout/orgChart1"/>
    <dgm:cxn modelId="{F90DC7BB-347E-4342-8485-933E445744D9}" type="presParOf" srcId="{78549678-821E-4C90-9153-10E8F36A05EB}" destId="{71ADFD86-1F84-489A-9C32-086210085FC2}" srcOrd="1" destOrd="0" presId="urn:microsoft.com/office/officeart/2005/8/layout/orgChart1"/>
    <dgm:cxn modelId="{7B7AC13A-54FB-4F52-8B14-665F3DF6630C}" type="presParOf" srcId="{78549678-821E-4C90-9153-10E8F36A05EB}" destId="{B550E8D1-1F23-4E89-BFC2-4A50FA0F6B47}" srcOrd="2" destOrd="0" presId="urn:microsoft.com/office/officeart/2005/8/layout/orgChart1"/>
    <dgm:cxn modelId="{0EA06882-A1D0-4765-B0D3-360172F4571C}" type="presParOf" srcId="{E62393D6-2061-45A2-A8ED-448D223C97BF}" destId="{11131E68-3D19-4C91-8D47-87284C3CE5BD}" srcOrd="4" destOrd="0" presId="urn:microsoft.com/office/officeart/2005/8/layout/orgChart1"/>
    <dgm:cxn modelId="{210C570B-41AF-47CA-93AB-FD3F9FA8A8D0}" type="presParOf" srcId="{E62393D6-2061-45A2-A8ED-448D223C97BF}" destId="{A52FBC86-FABC-4310-862E-CB83BCFC598E}" srcOrd="5" destOrd="0" presId="urn:microsoft.com/office/officeart/2005/8/layout/orgChart1"/>
    <dgm:cxn modelId="{C067B8E5-6436-43DD-949F-F3AF8C2BEC0E}" type="presParOf" srcId="{A52FBC86-FABC-4310-862E-CB83BCFC598E}" destId="{9701F2D0-4AAF-4FF3-9202-40EBA29744EF}" srcOrd="0" destOrd="0" presId="urn:microsoft.com/office/officeart/2005/8/layout/orgChart1"/>
    <dgm:cxn modelId="{773C85D1-E5F7-4FBF-A13A-435E1CC06184}" type="presParOf" srcId="{9701F2D0-4AAF-4FF3-9202-40EBA29744EF}" destId="{86F9C8C1-DCC1-4D58-9256-2778E690F649}" srcOrd="0" destOrd="0" presId="urn:microsoft.com/office/officeart/2005/8/layout/orgChart1"/>
    <dgm:cxn modelId="{0DABFE8A-3CDA-46BA-A658-5E40EB4A1E49}" type="presParOf" srcId="{9701F2D0-4AAF-4FF3-9202-40EBA29744EF}" destId="{66545B24-500E-445C-A7EC-D4B55D88E5D4}" srcOrd="1" destOrd="0" presId="urn:microsoft.com/office/officeart/2005/8/layout/orgChart1"/>
    <dgm:cxn modelId="{788D09B2-4714-4393-BE65-A6D62A449532}" type="presParOf" srcId="{A52FBC86-FABC-4310-862E-CB83BCFC598E}" destId="{93EFAEA1-33C4-4E1D-B43A-24E3CD2375F7}" srcOrd="1" destOrd="0" presId="urn:microsoft.com/office/officeart/2005/8/layout/orgChart1"/>
    <dgm:cxn modelId="{EB177BFE-7623-4B09-939B-5CEA7841C326}" type="presParOf" srcId="{A52FBC86-FABC-4310-862E-CB83BCFC598E}" destId="{CACEAF41-71A2-4167-83C7-8B9B188E29A3}" srcOrd="2" destOrd="0" presId="urn:microsoft.com/office/officeart/2005/8/layout/orgChart1"/>
    <dgm:cxn modelId="{93C25F5D-2D97-47E1-BE37-05E1057085D2}" type="presParOf" srcId="{FEF3024C-7591-4B49-9CE2-82D29C5819B1}" destId="{6B661689-1884-4B28-86E7-C89AF6470C4B}" srcOrd="2" destOrd="0" presId="urn:microsoft.com/office/officeart/2005/8/layout/orgChart1"/>
    <dgm:cxn modelId="{BF2CB54B-05E8-45FE-B9DA-6442E871EA0D}" type="presParOf" srcId="{6BF287BD-6F02-44B2-903B-B48921018B35}" destId="{BE46F39E-CBCC-4013-8EE2-3FE21AD114F7}" srcOrd="2" destOrd="0" presId="urn:microsoft.com/office/officeart/2005/8/layout/orgChart1"/>
    <dgm:cxn modelId="{22846C16-9964-4443-8C89-17001EA43E3D}" type="presParOf" srcId="{6BF287BD-6F02-44B2-903B-B48921018B35}" destId="{1D85199D-3626-4067-88CE-8EF0727DD49B}" srcOrd="3" destOrd="0" presId="urn:microsoft.com/office/officeart/2005/8/layout/orgChart1"/>
    <dgm:cxn modelId="{7E974D15-3456-4ABF-BD98-3853C572750F}" type="presParOf" srcId="{1D85199D-3626-4067-88CE-8EF0727DD49B}" destId="{1628EFCA-7A18-45F2-A15D-799329070274}" srcOrd="0" destOrd="0" presId="urn:microsoft.com/office/officeart/2005/8/layout/orgChart1"/>
    <dgm:cxn modelId="{9DA1A619-F2C3-4F42-8C8F-CC6FF4FF637F}" type="presParOf" srcId="{1628EFCA-7A18-45F2-A15D-799329070274}" destId="{789B88BC-9E7F-4ECB-ADB1-3D900A1F70E1}" srcOrd="0" destOrd="0" presId="urn:microsoft.com/office/officeart/2005/8/layout/orgChart1"/>
    <dgm:cxn modelId="{71AA0BE8-F51E-473C-A4CF-2642D8A33CE9}" type="presParOf" srcId="{1628EFCA-7A18-45F2-A15D-799329070274}" destId="{1753F845-4DCC-4C25-9097-6EFE77F5BAC2}" srcOrd="1" destOrd="0" presId="urn:microsoft.com/office/officeart/2005/8/layout/orgChart1"/>
    <dgm:cxn modelId="{7DBAD27E-0AA0-41E8-8C64-482C775F796D}" type="presParOf" srcId="{1D85199D-3626-4067-88CE-8EF0727DD49B}" destId="{BE242CC3-B465-42F0-85F0-02552D369090}" srcOrd="1" destOrd="0" presId="urn:microsoft.com/office/officeart/2005/8/layout/orgChart1"/>
    <dgm:cxn modelId="{C9DE29B3-3A71-483F-849E-2ABFF6612801}" type="presParOf" srcId="{BE242CC3-B465-42F0-85F0-02552D369090}" destId="{EE322868-8E78-4635-95A5-4FCC871C57C4}" srcOrd="0" destOrd="0" presId="urn:microsoft.com/office/officeart/2005/8/layout/orgChart1"/>
    <dgm:cxn modelId="{A87A3CAD-A784-47B4-B577-216C6547C3C2}" type="presParOf" srcId="{BE242CC3-B465-42F0-85F0-02552D369090}" destId="{1823D6A1-005B-4608-BBD4-1F71458F34E1}" srcOrd="1" destOrd="0" presId="urn:microsoft.com/office/officeart/2005/8/layout/orgChart1"/>
    <dgm:cxn modelId="{0B74C962-E587-4350-B508-B735043B6563}" type="presParOf" srcId="{1823D6A1-005B-4608-BBD4-1F71458F34E1}" destId="{5E5DB5A9-1D1E-476F-80B7-FA5BEF02F49E}" srcOrd="0" destOrd="0" presId="urn:microsoft.com/office/officeart/2005/8/layout/orgChart1"/>
    <dgm:cxn modelId="{83F94A06-DE03-480A-9BB9-C9D945ACFFC0}" type="presParOf" srcId="{5E5DB5A9-1D1E-476F-80B7-FA5BEF02F49E}" destId="{1A64381F-C6B7-45E9-88B7-4BA81E0EFC78}" srcOrd="0" destOrd="0" presId="urn:microsoft.com/office/officeart/2005/8/layout/orgChart1"/>
    <dgm:cxn modelId="{F3916725-5041-4EF0-9233-4B60473448A1}" type="presParOf" srcId="{5E5DB5A9-1D1E-476F-80B7-FA5BEF02F49E}" destId="{34C20200-03D7-4039-ACD4-E43C20F97E61}" srcOrd="1" destOrd="0" presId="urn:microsoft.com/office/officeart/2005/8/layout/orgChart1"/>
    <dgm:cxn modelId="{77416648-48AF-47B7-994C-0BD94DCE6DF4}" type="presParOf" srcId="{1823D6A1-005B-4608-BBD4-1F71458F34E1}" destId="{64C8916C-E04A-49D7-844B-FADFA5D66AE2}" srcOrd="1" destOrd="0" presId="urn:microsoft.com/office/officeart/2005/8/layout/orgChart1"/>
    <dgm:cxn modelId="{49D147C5-6DAA-48B9-9744-74F8F16F5AD1}" type="presParOf" srcId="{1823D6A1-005B-4608-BBD4-1F71458F34E1}" destId="{E38B3B62-770F-4A66-92A1-BE3E9D81E40F}" srcOrd="2" destOrd="0" presId="urn:microsoft.com/office/officeart/2005/8/layout/orgChart1"/>
    <dgm:cxn modelId="{35837C83-D1B8-4BD1-85DC-E1135DC8617D}" type="presParOf" srcId="{BE242CC3-B465-42F0-85F0-02552D369090}" destId="{5C43760A-FFF9-49A5-8BEF-675C11B1B2F6}" srcOrd="2" destOrd="0" presId="urn:microsoft.com/office/officeart/2005/8/layout/orgChart1"/>
    <dgm:cxn modelId="{5A91A3E5-0DE8-4292-9D12-2D569F2334FD}" type="presParOf" srcId="{BE242CC3-B465-42F0-85F0-02552D369090}" destId="{92181545-A480-4C3B-BDA5-FC331D3999E2}" srcOrd="3" destOrd="0" presId="urn:microsoft.com/office/officeart/2005/8/layout/orgChart1"/>
    <dgm:cxn modelId="{3AD7FB69-236C-4753-99D3-CB0249905623}" type="presParOf" srcId="{92181545-A480-4C3B-BDA5-FC331D3999E2}" destId="{52A740B3-DBCA-441B-A540-33E40CCA7DA8}" srcOrd="0" destOrd="0" presId="urn:microsoft.com/office/officeart/2005/8/layout/orgChart1"/>
    <dgm:cxn modelId="{9B93DE3D-C69A-4E60-B5FA-97B37BD7CD29}" type="presParOf" srcId="{52A740B3-DBCA-441B-A540-33E40CCA7DA8}" destId="{D1308872-EF52-45FE-957B-F78D41E8D6C8}" srcOrd="0" destOrd="0" presId="urn:microsoft.com/office/officeart/2005/8/layout/orgChart1"/>
    <dgm:cxn modelId="{39FDAF73-D668-4DB0-B16D-9D24DAE4E63C}" type="presParOf" srcId="{52A740B3-DBCA-441B-A540-33E40CCA7DA8}" destId="{87FA4553-B4BA-4E4C-9D30-9F2A5AD36A85}" srcOrd="1" destOrd="0" presId="urn:microsoft.com/office/officeart/2005/8/layout/orgChart1"/>
    <dgm:cxn modelId="{B9E26F7B-9725-4252-9B0D-91814420236D}" type="presParOf" srcId="{92181545-A480-4C3B-BDA5-FC331D3999E2}" destId="{8C458A3B-6C4D-4606-A465-41F9CDEC7F15}" srcOrd="1" destOrd="0" presId="urn:microsoft.com/office/officeart/2005/8/layout/orgChart1"/>
    <dgm:cxn modelId="{3AC1ABE9-B473-4CE5-93AE-A011C033D752}" type="presParOf" srcId="{92181545-A480-4C3B-BDA5-FC331D3999E2}" destId="{4DC58864-64CA-4F7E-B682-B704E83DF8D8}" srcOrd="2" destOrd="0" presId="urn:microsoft.com/office/officeart/2005/8/layout/orgChart1"/>
    <dgm:cxn modelId="{EF5CA2AE-6B38-4E62-87CC-B5969B9F80DA}" type="presParOf" srcId="{BE242CC3-B465-42F0-85F0-02552D369090}" destId="{DC7F39BD-699D-45BD-B7F9-952A6DEA2508}" srcOrd="4" destOrd="0" presId="urn:microsoft.com/office/officeart/2005/8/layout/orgChart1"/>
    <dgm:cxn modelId="{468705F0-6CE6-4CDA-A957-65EE92A928C6}" type="presParOf" srcId="{BE242CC3-B465-42F0-85F0-02552D369090}" destId="{82C4B8EF-C2C6-4772-A4EE-FE685B50D249}" srcOrd="5" destOrd="0" presId="urn:microsoft.com/office/officeart/2005/8/layout/orgChart1"/>
    <dgm:cxn modelId="{DBDAB602-2B61-4045-B0AC-51F4205C64EF}" type="presParOf" srcId="{82C4B8EF-C2C6-4772-A4EE-FE685B50D249}" destId="{3D24AEC4-C0A3-42F4-A92E-1CC5C0DCA906}" srcOrd="0" destOrd="0" presId="urn:microsoft.com/office/officeart/2005/8/layout/orgChart1"/>
    <dgm:cxn modelId="{2ACEA5F0-C4E9-4402-A28C-23CB06FECA24}" type="presParOf" srcId="{3D24AEC4-C0A3-42F4-A92E-1CC5C0DCA906}" destId="{5DCE3B06-8DE5-49B1-8AE1-4632E096EBB9}" srcOrd="0" destOrd="0" presId="urn:microsoft.com/office/officeart/2005/8/layout/orgChart1"/>
    <dgm:cxn modelId="{C254A5F2-C740-46D2-B551-DB4ECE7AE5F7}" type="presParOf" srcId="{3D24AEC4-C0A3-42F4-A92E-1CC5C0DCA906}" destId="{530BA835-B8A7-43BE-AA75-C4FE22997A9C}" srcOrd="1" destOrd="0" presId="urn:microsoft.com/office/officeart/2005/8/layout/orgChart1"/>
    <dgm:cxn modelId="{448B955D-6D6D-4BAF-9060-BAB6A5C379AD}" type="presParOf" srcId="{82C4B8EF-C2C6-4772-A4EE-FE685B50D249}" destId="{6DB16398-73D7-4451-B4A2-D3873DD07EF9}" srcOrd="1" destOrd="0" presId="urn:microsoft.com/office/officeart/2005/8/layout/orgChart1"/>
    <dgm:cxn modelId="{0E2478C6-E181-4288-82A0-96EA83F12A6D}" type="presParOf" srcId="{82C4B8EF-C2C6-4772-A4EE-FE685B50D249}" destId="{9C050F08-D5EE-4DB3-AED0-C10857CA780D}" srcOrd="2" destOrd="0" presId="urn:microsoft.com/office/officeart/2005/8/layout/orgChart1"/>
    <dgm:cxn modelId="{084FCEC7-1937-4BB6-8C79-7C446F6985DB}" type="presParOf" srcId="{BE242CC3-B465-42F0-85F0-02552D369090}" destId="{70257431-6C48-4141-8D64-FD5BCDDE9516}" srcOrd="6" destOrd="0" presId="urn:microsoft.com/office/officeart/2005/8/layout/orgChart1"/>
    <dgm:cxn modelId="{FF166FA7-F2B2-4A74-A277-553C458E1001}" type="presParOf" srcId="{BE242CC3-B465-42F0-85F0-02552D369090}" destId="{1F4366ED-0EB9-4188-A6C3-731518799DCB}" srcOrd="7" destOrd="0" presId="urn:microsoft.com/office/officeart/2005/8/layout/orgChart1"/>
    <dgm:cxn modelId="{38154C45-1D62-470C-96D0-F46CA43EF90E}" type="presParOf" srcId="{1F4366ED-0EB9-4188-A6C3-731518799DCB}" destId="{E3B51AFE-A966-4965-9C88-724CD8C13417}" srcOrd="0" destOrd="0" presId="urn:microsoft.com/office/officeart/2005/8/layout/orgChart1"/>
    <dgm:cxn modelId="{CE36537F-938E-4682-83C0-BC0A11622935}" type="presParOf" srcId="{E3B51AFE-A966-4965-9C88-724CD8C13417}" destId="{BC383487-B207-40C2-9EE1-4C06DF779768}" srcOrd="0" destOrd="0" presId="urn:microsoft.com/office/officeart/2005/8/layout/orgChart1"/>
    <dgm:cxn modelId="{E506F535-084E-4090-B443-44A202E85A52}" type="presParOf" srcId="{E3B51AFE-A966-4965-9C88-724CD8C13417}" destId="{1A4D122F-B814-4BAE-BF92-EC13403954F7}" srcOrd="1" destOrd="0" presId="urn:microsoft.com/office/officeart/2005/8/layout/orgChart1"/>
    <dgm:cxn modelId="{AA93585A-ECA3-4E2C-8982-D9FB6AD4EA9C}" type="presParOf" srcId="{1F4366ED-0EB9-4188-A6C3-731518799DCB}" destId="{791A6820-191A-4437-8828-332EEBC6775A}" srcOrd="1" destOrd="0" presId="urn:microsoft.com/office/officeart/2005/8/layout/orgChart1"/>
    <dgm:cxn modelId="{3C44BB98-FA5F-4210-B59A-AC4EBC61F199}" type="presParOf" srcId="{1F4366ED-0EB9-4188-A6C3-731518799DCB}" destId="{A7D6BBB1-0C06-4EE6-9682-7F4D05321733}" srcOrd="2" destOrd="0" presId="urn:microsoft.com/office/officeart/2005/8/layout/orgChart1"/>
    <dgm:cxn modelId="{6BFCB67D-6269-4A52-B37E-060E1696CE7E}" type="presParOf" srcId="{1D85199D-3626-4067-88CE-8EF0727DD49B}" destId="{E9D5973B-5344-42B4-82A2-4B1C9D00F64C}" srcOrd="2" destOrd="0" presId="urn:microsoft.com/office/officeart/2005/8/layout/orgChart1"/>
    <dgm:cxn modelId="{4EEBD1CB-C573-4247-B02C-6309039207C7}" type="presParOf" srcId="{4B4C7342-599E-40DA-875B-B2531B169DE3}" destId="{D36BFD07-4B41-46A7-B9F6-75EF6B49D2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57431-6C48-4141-8D64-FD5BCDDE9516}">
      <dsp:nvSpPr>
        <dsp:cNvPr id="0" name=""/>
        <dsp:cNvSpPr/>
      </dsp:nvSpPr>
      <dsp:spPr>
        <a:xfrm>
          <a:off x="4902623" y="1685828"/>
          <a:ext cx="567222" cy="3894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4448"/>
              </a:lnTo>
              <a:lnTo>
                <a:pt x="567222" y="3894448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F39BD-699D-45BD-B7F9-952A6DEA2508}">
      <dsp:nvSpPr>
        <dsp:cNvPr id="0" name=""/>
        <dsp:cNvSpPr/>
      </dsp:nvSpPr>
      <dsp:spPr>
        <a:xfrm>
          <a:off x="4902623" y="1685828"/>
          <a:ext cx="567222" cy="2905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792"/>
              </a:lnTo>
              <a:lnTo>
                <a:pt x="567222" y="2905792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760A-FFF9-49A5-8BEF-675C11B1B2F6}">
      <dsp:nvSpPr>
        <dsp:cNvPr id="0" name=""/>
        <dsp:cNvSpPr/>
      </dsp:nvSpPr>
      <dsp:spPr>
        <a:xfrm>
          <a:off x="4902623" y="1685828"/>
          <a:ext cx="567222" cy="1917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136"/>
              </a:lnTo>
              <a:lnTo>
                <a:pt x="567222" y="1917136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22868-8E78-4635-95A5-4FCC871C57C4}">
      <dsp:nvSpPr>
        <dsp:cNvPr id="0" name=""/>
        <dsp:cNvSpPr/>
      </dsp:nvSpPr>
      <dsp:spPr>
        <a:xfrm>
          <a:off x="4902623" y="1685828"/>
          <a:ext cx="567222" cy="784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508"/>
              </a:lnTo>
              <a:lnTo>
                <a:pt x="567222" y="784508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F39E-CBCC-4013-8EE2-3FE21AD114F7}">
      <dsp:nvSpPr>
        <dsp:cNvPr id="0" name=""/>
        <dsp:cNvSpPr/>
      </dsp:nvSpPr>
      <dsp:spPr>
        <a:xfrm>
          <a:off x="4564327" y="697172"/>
          <a:ext cx="1850889" cy="29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09"/>
              </a:lnTo>
              <a:lnTo>
                <a:pt x="1850889" y="146209"/>
              </a:lnTo>
              <a:lnTo>
                <a:pt x="1850889" y="29241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1E68-3D19-4C91-8D47-87284C3CE5BD}">
      <dsp:nvSpPr>
        <dsp:cNvPr id="0" name=""/>
        <dsp:cNvSpPr/>
      </dsp:nvSpPr>
      <dsp:spPr>
        <a:xfrm>
          <a:off x="1163632" y="1685828"/>
          <a:ext cx="511403" cy="2617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849"/>
              </a:lnTo>
              <a:lnTo>
                <a:pt x="511403" y="2617849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DD618-9C30-4E4A-B41D-94ABA828A428}">
      <dsp:nvSpPr>
        <dsp:cNvPr id="0" name=""/>
        <dsp:cNvSpPr/>
      </dsp:nvSpPr>
      <dsp:spPr>
        <a:xfrm>
          <a:off x="1163632" y="1685828"/>
          <a:ext cx="511403" cy="162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193"/>
              </a:lnTo>
              <a:lnTo>
                <a:pt x="511403" y="1629193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CD812-D82A-4F5D-91FE-6924C4C2A53F}">
      <dsp:nvSpPr>
        <dsp:cNvPr id="0" name=""/>
        <dsp:cNvSpPr/>
      </dsp:nvSpPr>
      <dsp:spPr>
        <a:xfrm>
          <a:off x="1163632" y="1685828"/>
          <a:ext cx="511403" cy="64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537"/>
              </a:lnTo>
              <a:lnTo>
                <a:pt x="511403" y="640537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1B64A-5843-45B2-B323-8AFD8AD94D86}">
      <dsp:nvSpPr>
        <dsp:cNvPr id="0" name=""/>
        <dsp:cNvSpPr/>
      </dsp:nvSpPr>
      <dsp:spPr>
        <a:xfrm>
          <a:off x="2527375" y="697172"/>
          <a:ext cx="2036951" cy="292419"/>
        </a:xfrm>
        <a:custGeom>
          <a:avLst/>
          <a:gdLst/>
          <a:ahLst/>
          <a:cxnLst/>
          <a:rect l="0" t="0" r="0" b="0"/>
          <a:pathLst>
            <a:path>
              <a:moveTo>
                <a:pt x="2036951" y="0"/>
              </a:moveTo>
              <a:lnTo>
                <a:pt x="2036951" y="146209"/>
              </a:lnTo>
              <a:lnTo>
                <a:pt x="0" y="146209"/>
              </a:lnTo>
              <a:lnTo>
                <a:pt x="0" y="292419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8D639-0B60-4B6C-B508-2A66985AC15C}">
      <dsp:nvSpPr>
        <dsp:cNvPr id="0" name=""/>
        <dsp:cNvSpPr/>
      </dsp:nvSpPr>
      <dsp:spPr>
        <a:xfrm>
          <a:off x="550572" y="935"/>
          <a:ext cx="8027510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solidFill>
                <a:srgbClr val="7030A0"/>
              </a:solidFill>
            </a:rPr>
            <a:t>Ulaşım üzerinde Etkili Faktörler</a:t>
          </a:r>
        </a:p>
      </dsp:txBody>
      <dsp:txXfrm>
        <a:off x="550572" y="935"/>
        <a:ext cx="8027510" cy="696236"/>
      </dsp:txXfrm>
    </dsp:sp>
    <dsp:sp modelId="{0B07139A-828A-42CF-98D9-CA78C12ABEB5}">
      <dsp:nvSpPr>
        <dsp:cNvPr id="0" name=""/>
        <dsp:cNvSpPr/>
      </dsp:nvSpPr>
      <dsp:spPr>
        <a:xfrm>
          <a:off x="822696" y="989591"/>
          <a:ext cx="3409359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1" kern="1200" dirty="0">
              <a:solidFill>
                <a:srgbClr val="FFC000"/>
              </a:solidFill>
            </a:rPr>
            <a:t>Doğal Faktörler</a:t>
          </a:r>
        </a:p>
      </dsp:txBody>
      <dsp:txXfrm>
        <a:off x="822696" y="989591"/>
        <a:ext cx="3409359" cy="696236"/>
      </dsp:txXfrm>
    </dsp:sp>
    <dsp:sp modelId="{F3431CA2-E05B-40DA-9F72-B1C32D7056BE}">
      <dsp:nvSpPr>
        <dsp:cNvPr id="0" name=""/>
        <dsp:cNvSpPr/>
      </dsp:nvSpPr>
      <dsp:spPr>
        <a:xfrm>
          <a:off x="1675036" y="1978247"/>
          <a:ext cx="2281135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1" kern="1200" dirty="0">
              <a:solidFill>
                <a:srgbClr val="00B0F0"/>
              </a:solidFill>
            </a:rPr>
            <a:t>Coğrafi Konum</a:t>
          </a:r>
        </a:p>
      </dsp:txBody>
      <dsp:txXfrm>
        <a:off x="1675036" y="1978247"/>
        <a:ext cx="2281135" cy="696236"/>
      </dsp:txXfrm>
    </dsp:sp>
    <dsp:sp modelId="{4E14B1D2-FD45-4BB4-A953-6193F3697033}">
      <dsp:nvSpPr>
        <dsp:cNvPr id="0" name=""/>
        <dsp:cNvSpPr/>
      </dsp:nvSpPr>
      <dsp:spPr>
        <a:xfrm>
          <a:off x="1675036" y="2966903"/>
          <a:ext cx="2208824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1" kern="1200" dirty="0">
              <a:solidFill>
                <a:srgbClr val="00B0F0"/>
              </a:solidFill>
            </a:rPr>
            <a:t>Yüzey şekilleri</a:t>
          </a:r>
        </a:p>
      </dsp:txBody>
      <dsp:txXfrm>
        <a:off x="1675036" y="2966903"/>
        <a:ext cx="2208824" cy="696236"/>
      </dsp:txXfrm>
    </dsp:sp>
    <dsp:sp modelId="{86F9C8C1-DCC1-4D58-9256-2778E690F649}">
      <dsp:nvSpPr>
        <dsp:cNvPr id="0" name=""/>
        <dsp:cNvSpPr/>
      </dsp:nvSpPr>
      <dsp:spPr>
        <a:xfrm>
          <a:off x="1675036" y="3955559"/>
          <a:ext cx="2073100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1" kern="1200" dirty="0">
              <a:solidFill>
                <a:srgbClr val="00B0F0"/>
              </a:solidFill>
            </a:rPr>
            <a:t>İklim</a:t>
          </a:r>
        </a:p>
      </dsp:txBody>
      <dsp:txXfrm>
        <a:off x="1675036" y="3955559"/>
        <a:ext cx="2073100" cy="696236"/>
      </dsp:txXfrm>
    </dsp:sp>
    <dsp:sp modelId="{789B88BC-9E7F-4ECB-ADB1-3D900A1F70E1}">
      <dsp:nvSpPr>
        <dsp:cNvPr id="0" name=""/>
        <dsp:cNvSpPr/>
      </dsp:nvSpPr>
      <dsp:spPr>
        <a:xfrm>
          <a:off x="4524474" y="989591"/>
          <a:ext cx="3781483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rgbClr val="FFC000"/>
              </a:solidFill>
            </a:rPr>
            <a:t>Beşeri Ve Ekonomik Faktörler</a:t>
          </a:r>
        </a:p>
      </dsp:txBody>
      <dsp:txXfrm>
        <a:off x="4524474" y="989591"/>
        <a:ext cx="3781483" cy="696236"/>
      </dsp:txXfrm>
    </dsp:sp>
    <dsp:sp modelId="{1A64381F-C6B7-45E9-88B7-4BA81E0EFC78}">
      <dsp:nvSpPr>
        <dsp:cNvPr id="0" name=""/>
        <dsp:cNvSpPr/>
      </dsp:nvSpPr>
      <dsp:spPr>
        <a:xfrm>
          <a:off x="5469845" y="1978247"/>
          <a:ext cx="3123581" cy="984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1" kern="1200" dirty="0">
              <a:solidFill>
                <a:srgbClr val="92D050"/>
              </a:solidFill>
            </a:rPr>
            <a:t>Ekonomik </a:t>
          </a:r>
          <a:r>
            <a:rPr lang="tr-TR" sz="2400" b="1" kern="1200" dirty="0">
              <a:solidFill>
                <a:srgbClr val="92D050"/>
              </a:solidFill>
            </a:rPr>
            <a:t>faaliyetler(Tarım,sanayi,turizm)</a:t>
          </a:r>
        </a:p>
      </dsp:txBody>
      <dsp:txXfrm>
        <a:off x="5469845" y="1978247"/>
        <a:ext cx="3123581" cy="984179"/>
      </dsp:txXfrm>
    </dsp:sp>
    <dsp:sp modelId="{D1308872-EF52-45FE-957B-F78D41E8D6C8}">
      <dsp:nvSpPr>
        <dsp:cNvPr id="0" name=""/>
        <dsp:cNvSpPr/>
      </dsp:nvSpPr>
      <dsp:spPr>
        <a:xfrm>
          <a:off x="5469845" y="3254845"/>
          <a:ext cx="2241129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1" kern="1200" dirty="0">
              <a:solidFill>
                <a:srgbClr val="92D050"/>
              </a:solidFill>
            </a:rPr>
            <a:t>Teknolojik gelişmeler</a:t>
          </a:r>
        </a:p>
      </dsp:txBody>
      <dsp:txXfrm>
        <a:off x="5469845" y="3254845"/>
        <a:ext cx="2241129" cy="696236"/>
      </dsp:txXfrm>
    </dsp:sp>
    <dsp:sp modelId="{5DCE3B06-8DE5-49B1-8AE1-4632E096EBB9}">
      <dsp:nvSpPr>
        <dsp:cNvPr id="0" name=""/>
        <dsp:cNvSpPr/>
      </dsp:nvSpPr>
      <dsp:spPr>
        <a:xfrm>
          <a:off x="5469845" y="4243501"/>
          <a:ext cx="2241129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1" kern="1200" dirty="0">
              <a:solidFill>
                <a:srgbClr val="92D050"/>
              </a:solidFill>
            </a:rPr>
            <a:t>İnsan</a:t>
          </a:r>
        </a:p>
      </dsp:txBody>
      <dsp:txXfrm>
        <a:off x="5469845" y="4243501"/>
        <a:ext cx="2241129" cy="696236"/>
      </dsp:txXfrm>
    </dsp:sp>
    <dsp:sp modelId="{BC383487-B207-40C2-9EE1-4C06DF779768}">
      <dsp:nvSpPr>
        <dsp:cNvPr id="0" name=""/>
        <dsp:cNvSpPr/>
      </dsp:nvSpPr>
      <dsp:spPr>
        <a:xfrm>
          <a:off x="5469845" y="5232157"/>
          <a:ext cx="2241129" cy="696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i="1" kern="1200" dirty="0">
              <a:solidFill>
                <a:srgbClr val="92D050"/>
              </a:solidFill>
            </a:rPr>
            <a:t>Sermaye</a:t>
          </a:r>
        </a:p>
      </dsp:txBody>
      <dsp:txXfrm>
        <a:off x="5469845" y="5232157"/>
        <a:ext cx="2241129" cy="696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Dikdörtgen">
            <a:extLst>
              <a:ext uri="{FF2B5EF4-FFF2-40B4-BE49-F238E27FC236}">
                <a16:creationId xmlns:a16="http://schemas.microsoft.com/office/drawing/2014/main" id="{8ADFA031-65E8-467B-8379-13E6C57DA5C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20 Dikdörtgen">
            <a:extLst>
              <a:ext uri="{FF2B5EF4-FFF2-40B4-BE49-F238E27FC236}">
                <a16:creationId xmlns:a16="http://schemas.microsoft.com/office/drawing/2014/main" id="{FFCAE0C3-A5A8-4C91-9BE0-8036647B82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1 Dikdörtgen">
            <a:extLst>
              <a:ext uri="{FF2B5EF4-FFF2-40B4-BE49-F238E27FC236}">
                <a16:creationId xmlns:a16="http://schemas.microsoft.com/office/drawing/2014/main" id="{B5DE5C23-8749-40C2-81AB-BBB44C551F1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3 Dikdörtgen">
            <a:extLst>
              <a:ext uri="{FF2B5EF4-FFF2-40B4-BE49-F238E27FC236}">
                <a16:creationId xmlns:a16="http://schemas.microsoft.com/office/drawing/2014/main" id="{7FAD1E0D-B71B-4567-90E4-83ACAB61464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24 Dikdörtgen">
            <a:extLst>
              <a:ext uri="{FF2B5EF4-FFF2-40B4-BE49-F238E27FC236}">
                <a16:creationId xmlns:a16="http://schemas.microsoft.com/office/drawing/2014/main" id="{60DCAF89-3396-4C3C-86ED-5E179600B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5 Düz Bağlayıcı">
            <a:extLst>
              <a:ext uri="{FF2B5EF4-FFF2-40B4-BE49-F238E27FC236}">
                <a16:creationId xmlns:a16="http://schemas.microsoft.com/office/drawing/2014/main" id="{D5838BE0-4479-42B2-A2A2-571343ED6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26 Dikdörtgen">
            <a:extLst>
              <a:ext uri="{FF2B5EF4-FFF2-40B4-BE49-F238E27FC236}">
                <a16:creationId xmlns:a16="http://schemas.microsoft.com/office/drawing/2014/main" id="{2AD311B9-7FAF-4B1C-8AF5-F914390F9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27 Oval">
            <a:extLst>
              <a:ext uri="{FF2B5EF4-FFF2-40B4-BE49-F238E27FC236}">
                <a16:creationId xmlns:a16="http://schemas.microsoft.com/office/drawing/2014/main" id="{B3E6808C-A029-410B-A1AF-B2E7B3DCE709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28 Oval">
            <a:extLst>
              <a:ext uri="{FF2B5EF4-FFF2-40B4-BE49-F238E27FC236}">
                <a16:creationId xmlns:a16="http://schemas.microsoft.com/office/drawing/2014/main" id="{F00FF03B-C6BC-4686-A79B-B595E9BAEC63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5" name="27 Veri Yer Tutucusu">
            <a:extLst>
              <a:ext uri="{FF2B5EF4-FFF2-40B4-BE49-F238E27FC236}">
                <a16:creationId xmlns:a16="http://schemas.microsoft.com/office/drawing/2014/main" id="{45A8D370-FA9A-4EB7-8D53-5E90C349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2608-315C-4CFC-BEC5-75FB76B56F00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16" name="16 Altbilgi Yer Tutucusu">
            <a:extLst>
              <a:ext uri="{FF2B5EF4-FFF2-40B4-BE49-F238E27FC236}">
                <a16:creationId xmlns:a16="http://schemas.microsoft.com/office/drawing/2014/main" id="{C7F3A435-E1B4-442C-8F9C-733D63596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" name="28 Slayt Numarası Yer Tutucusu">
            <a:extLst>
              <a:ext uri="{FF2B5EF4-FFF2-40B4-BE49-F238E27FC236}">
                <a16:creationId xmlns:a16="http://schemas.microsoft.com/office/drawing/2014/main" id="{15C1DC4C-FE48-45AE-BC7C-F73E53F6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30A9F49-AE0B-4421-8658-1AE1F24F0F6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0805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A40B71D8-874B-44BB-8336-0C37848B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78093-3C5D-49C1-BD9E-8919DC3C7D0C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0EC618B3-62E4-42C9-A3DE-D6A9CBEC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00F92EB1-5E0E-41E1-BDB5-F0ED6E5D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CC7F6-DB9C-4E79-9978-5BFFDF63145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7880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Dikdörtgen">
            <a:extLst>
              <a:ext uri="{FF2B5EF4-FFF2-40B4-BE49-F238E27FC236}">
                <a16:creationId xmlns:a16="http://schemas.microsoft.com/office/drawing/2014/main" id="{CEF01186-8F14-4C40-B25D-E0A3DCF9D8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20 Dikdörtgen">
            <a:extLst>
              <a:ext uri="{FF2B5EF4-FFF2-40B4-BE49-F238E27FC236}">
                <a16:creationId xmlns:a16="http://schemas.microsoft.com/office/drawing/2014/main" id="{C44E75D1-6888-4EB3-8710-CD500D92E85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1 Dikdörtgen">
            <a:extLst>
              <a:ext uri="{FF2B5EF4-FFF2-40B4-BE49-F238E27FC236}">
                <a16:creationId xmlns:a16="http://schemas.microsoft.com/office/drawing/2014/main" id="{7D948C8B-8461-4667-8B7A-D15FBDBB773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3 Dikdörtgen">
            <a:extLst>
              <a:ext uri="{FF2B5EF4-FFF2-40B4-BE49-F238E27FC236}">
                <a16:creationId xmlns:a16="http://schemas.microsoft.com/office/drawing/2014/main" id="{3B1B2AB2-3F6F-4051-BFFB-B7E8CE6267B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4 Dikdörtgen">
            <a:extLst>
              <a:ext uri="{FF2B5EF4-FFF2-40B4-BE49-F238E27FC236}">
                <a16:creationId xmlns:a16="http://schemas.microsoft.com/office/drawing/2014/main" id="{E5190F85-DF77-4308-A28C-2E9323AF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5 Dikdörtgen">
            <a:extLst>
              <a:ext uri="{FF2B5EF4-FFF2-40B4-BE49-F238E27FC236}">
                <a16:creationId xmlns:a16="http://schemas.microsoft.com/office/drawing/2014/main" id="{E27BF828-4B57-4827-A5D6-1AB67E9F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26 Düz Bağlayıcı">
            <a:extLst>
              <a:ext uri="{FF2B5EF4-FFF2-40B4-BE49-F238E27FC236}">
                <a16:creationId xmlns:a16="http://schemas.microsoft.com/office/drawing/2014/main" id="{58CBB2E7-64D2-465A-8F2B-733F8FAC88B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7 Oval">
            <a:extLst>
              <a:ext uri="{FF2B5EF4-FFF2-40B4-BE49-F238E27FC236}">
                <a16:creationId xmlns:a16="http://schemas.microsoft.com/office/drawing/2014/main" id="{61F5B685-994A-4D5B-8010-57847837A595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28 Oval">
            <a:extLst>
              <a:ext uri="{FF2B5EF4-FFF2-40B4-BE49-F238E27FC236}">
                <a16:creationId xmlns:a16="http://schemas.microsoft.com/office/drawing/2014/main" id="{382B91AE-4226-4A93-AD0D-63045756DB7F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3" name="5 Slayt Numarası Yer Tutucusu">
            <a:extLst>
              <a:ext uri="{FF2B5EF4-FFF2-40B4-BE49-F238E27FC236}">
                <a16:creationId xmlns:a16="http://schemas.microsoft.com/office/drawing/2014/main" id="{C091E1DA-D1E3-4C4E-95FC-B5C29D80A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5E8BDA7-6628-43DE-8DA5-22FE2EEAA17B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14" name="3 Veri Yer Tutucusu">
            <a:extLst>
              <a:ext uri="{FF2B5EF4-FFF2-40B4-BE49-F238E27FC236}">
                <a16:creationId xmlns:a16="http://schemas.microsoft.com/office/drawing/2014/main" id="{05173EA5-7701-4E9E-AF04-EDF6C78B0F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0370-6456-4B31-9ACD-82F250506B82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15" name="4 Altbilgi Yer Tutucusu">
            <a:extLst>
              <a:ext uri="{FF2B5EF4-FFF2-40B4-BE49-F238E27FC236}">
                <a16:creationId xmlns:a16="http://schemas.microsoft.com/office/drawing/2014/main" id="{17E02CED-1F1B-46BD-A889-943C520A5E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03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>
            <a:extLst>
              <a:ext uri="{FF2B5EF4-FFF2-40B4-BE49-F238E27FC236}">
                <a16:creationId xmlns:a16="http://schemas.microsoft.com/office/drawing/2014/main" id="{8C2F77E5-A696-4E18-8E78-5B28553B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B43A-7401-446E-B38E-0655B87F9F7A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5" name="4 Altbilgi Yer Tutucusu">
            <a:extLst>
              <a:ext uri="{FF2B5EF4-FFF2-40B4-BE49-F238E27FC236}">
                <a16:creationId xmlns:a16="http://schemas.microsoft.com/office/drawing/2014/main" id="{53566C70-D51A-456F-B46D-FB0E603B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>
            <a:extLst>
              <a:ext uri="{FF2B5EF4-FFF2-40B4-BE49-F238E27FC236}">
                <a16:creationId xmlns:a16="http://schemas.microsoft.com/office/drawing/2014/main" id="{D8D7555B-1E31-435A-B687-07AB97F3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6E7510A-4068-45BE-B6DC-CDBF454BEEB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474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Dikdörtgen">
            <a:extLst>
              <a:ext uri="{FF2B5EF4-FFF2-40B4-BE49-F238E27FC236}">
                <a16:creationId xmlns:a16="http://schemas.microsoft.com/office/drawing/2014/main" id="{BB993580-AF6E-4860-96EB-169EAE6560A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20 Dikdörtgen">
            <a:extLst>
              <a:ext uri="{FF2B5EF4-FFF2-40B4-BE49-F238E27FC236}">
                <a16:creationId xmlns:a16="http://schemas.microsoft.com/office/drawing/2014/main" id="{1E18522C-DECC-41EF-89CE-96BE8481143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1 Dikdörtgen">
            <a:extLst>
              <a:ext uri="{FF2B5EF4-FFF2-40B4-BE49-F238E27FC236}">
                <a16:creationId xmlns:a16="http://schemas.microsoft.com/office/drawing/2014/main" id="{518E7A24-FA48-482B-B386-012A7D9ADC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3 Dikdörtgen">
            <a:extLst>
              <a:ext uri="{FF2B5EF4-FFF2-40B4-BE49-F238E27FC236}">
                <a16:creationId xmlns:a16="http://schemas.microsoft.com/office/drawing/2014/main" id="{2BCB7E91-9B39-4EA4-B340-C2CB24E4BC4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4 Dikdörtgen">
            <a:extLst>
              <a:ext uri="{FF2B5EF4-FFF2-40B4-BE49-F238E27FC236}">
                <a16:creationId xmlns:a16="http://schemas.microsoft.com/office/drawing/2014/main" id="{85451A03-664F-49EA-BBDC-6598091F83C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5 Dikdörtgen">
            <a:extLst>
              <a:ext uri="{FF2B5EF4-FFF2-40B4-BE49-F238E27FC236}">
                <a16:creationId xmlns:a16="http://schemas.microsoft.com/office/drawing/2014/main" id="{8FA5CE5E-516D-4E4C-A2C5-E45A34959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26 Dikdörtgen">
            <a:extLst>
              <a:ext uri="{FF2B5EF4-FFF2-40B4-BE49-F238E27FC236}">
                <a16:creationId xmlns:a16="http://schemas.microsoft.com/office/drawing/2014/main" id="{62F10A0B-7801-4F9C-93D6-F19319C2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7 Dikdörtgen">
            <a:extLst>
              <a:ext uri="{FF2B5EF4-FFF2-40B4-BE49-F238E27FC236}">
                <a16:creationId xmlns:a16="http://schemas.microsoft.com/office/drawing/2014/main" id="{284471EB-DCE7-4840-9DFB-2BA95EDBF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28 Düz Bağlayıcı">
            <a:extLst>
              <a:ext uri="{FF2B5EF4-FFF2-40B4-BE49-F238E27FC236}">
                <a16:creationId xmlns:a16="http://schemas.microsoft.com/office/drawing/2014/main" id="{EDFCA975-6B6C-4E0C-AEBA-E0FB735EF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29 Oval">
            <a:extLst>
              <a:ext uri="{FF2B5EF4-FFF2-40B4-BE49-F238E27FC236}">
                <a16:creationId xmlns:a16="http://schemas.microsoft.com/office/drawing/2014/main" id="{1B450944-34AC-4F82-A6BC-A3847538FB10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30 Oval">
            <a:extLst>
              <a:ext uri="{FF2B5EF4-FFF2-40B4-BE49-F238E27FC236}">
                <a16:creationId xmlns:a16="http://schemas.microsoft.com/office/drawing/2014/main" id="{7067951D-6055-46B8-B1C4-B238C3DB1BD9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5" name="4 Altbilgi Yer Tutucusu">
            <a:extLst>
              <a:ext uri="{FF2B5EF4-FFF2-40B4-BE49-F238E27FC236}">
                <a16:creationId xmlns:a16="http://schemas.microsoft.com/office/drawing/2014/main" id="{CBED341E-78B3-49DB-985F-F48ACCF127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3 Veri Yer Tutucusu">
            <a:extLst>
              <a:ext uri="{FF2B5EF4-FFF2-40B4-BE49-F238E27FC236}">
                <a16:creationId xmlns:a16="http://schemas.microsoft.com/office/drawing/2014/main" id="{610799FF-D5A2-44B9-A93C-044B789187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FC4F-F1DC-499F-AC5D-464568748C21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17" name="5 Slayt Numarası Yer Tutucusu">
            <a:extLst>
              <a:ext uri="{FF2B5EF4-FFF2-40B4-BE49-F238E27FC236}">
                <a16:creationId xmlns:a16="http://schemas.microsoft.com/office/drawing/2014/main" id="{5A111B82-92F6-40AE-B9DB-3FD0E158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5834E45F-3C04-4457-AE40-0266FF8DA7E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906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Düz Bağlayıcı">
            <a:extLst>
              <a:ext uri="{FF2B5EF4-FFF2-40B4-BE49-F238E27FC236}">
                <a16:creationId xmlns:a16="http://schemas.microsoft.com/office/drawing/2014/main" id="{F6157F0A-1E0E-4F1E-A79B-76C8EA790C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" name="9 İçerik Yer Tutucusu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4 Veri Yer Tutucusu">
            <a:extLst>
              <a:ext uri="{FF2B5EF4-FFF2-40B4-BE49-F238E27FC236}">
                <a16:creationId xmlns:a16="http://schemas.microsoft.com/office/drawing/2014/main" id="{C47BD48F-604E-4B34-A1F6-6388F43D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A247-149E-450F-BC38-8BB11E3098A8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7" name="5 Altbilgi Yer Tutucusu">
            <a:extLst>
              <a:ext uri="{FF2B5EF4-FFF2-40B4-BE49-F238E27FC236}">
                <a16:creationId xmlns:a16="http://schemas.microsoft.com/office/drawing/2014/main" id="{090AFFD1-A611-4FB7-B3AA-CC141C04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6 Slayt Numarası Yer Tutucusu">
            <a:extLst>
              <a:ext uri="{FF2B5EF4-FFF2-40B4-BE49-F238E27FC236}">
                <a16:creationId xmlns:a16="http://schemas.microsoft.com/office/drawing/2014/main" id="{C9FB8CF8-FC23-4E99-B146-DD4BBDA6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205E0-C88C-4CBD-BC5E-3CEA8E0D4E9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47371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9 Düz Bağlayıcı">
            <a:extLst>
              <a:ext uri="{FF2B5EF4-FFF2-40B4-BE49-F238E27FC236}">
                <a16:creationId xmlns:a16="http://schemas.microsoft.com/office/drawing/2014/main" id="{34E094AC-7DCA-4AE8-97FA-1357BFD36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0 Dikdörtgen">
            <a:extLst>
              <a:ext uri="{FF2B5EF4-FFF2-40B4-BE49-F238E27FC236}">
                <a16:creationId xmlns:a16="http://schemas.microsoft.com/office/drawing/2014/main" id="{F0C59C8D-5774-44AF-AF69-26E48B1C2E7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1 Dikdörtgen">
            <a:extLst>
              <a:ext uri="{FF2B5EF4-FFF2-40B4-BE49-F238E27FC236}">
                <a16:creationId xmlns:a16="http://schemas.microsoft.com/office/drawing/2014/main" id="{FD7BAB1E-F79E-4AE6-80C4-8CBD54113F4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23 Dikdörtgen">
            <a:extLst>
              <a:ext uri="{FF2B5EF4-FFF2-40B4-BE49-F238E27FC236}">
                <a16:creationId xmlns:a16="http://schemas.microsoft.com/office/drawing/2014/main" id="{88D90B95-546E-4461-B966-DFE8EE02CE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4 Dikdörtgen">
            <a:extLst>
              <a:ext uri="{FF2B5EF4-FFF2-40B4-BE49-F238E27FC236}">
                <a16:creationId xmlns:a16="http://schemas.microsoft.com/office/drawing/2014/main" id="{7BAAB309-8C1D-4250-A139-7CA1D9E195E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25 Dikdörtgen">
            <a:extLst>
              <a:ext uri="{FF2B5EF4-FFF2-40B4-BE49-F238E27FC236}">
                <a16:creationId xmlns:a16="http://schemas.microsoft.com/office/drawing/2014/main" id="{22E304CE-4B4E-4CD8-BFB8-A0E2EFCA0425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26 Dikdörtgen">
            <a:extLst>
              <a:ext uri="{FF2B5EF4-FFF2-40B4-BE49-F238E27FC236}">
                <a16:creationId xmlns:a16="http://schemas.microsoft.com/office/drawing/2014/main" id="{D4CDF4D9-DAD6-45C9-94B3-552B11CE5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27 Düz Bağlayıcı">
            <a:extLst>
              <a:ext uri="{FF2B5EF4-FFF2-40B4-BE49-F238E27FC236}">
                <a16:creationId xmlns:a16="http://schemas.microsoft.com/office/drawing/2014/main" id="{0B6239BE-EC7A-4390-B403-ADAC805A6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28 Dikdörtgen">
            <a:extLst>
              <a:ext uri="{FF2B5EF4-FFF2-40B4-BE49-F238E27FC236}">
                <a16:creationId xmlns:a16="http://schemas.microsoft.com/office/drawing/2014/main" id="{F9589CD2-0718-4A91-B566-13CF11EEB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29 Oval">
            <a:extLst>
              <a:ext uri="{FF2B5EF4-FFF2-40B4-BE49-F238E27FC236}">
                <a16:creationId xmlns:a16="http://schemas.microsoft.com/office/drawing/2014/main" id="{575BE8B8-B08B-4AB1-98CD-6FDC96693C0E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30 Oval">
            <a:extLst>
              <a:ext uri="{FF2B5EF4-FFF2-40B4-BE49-F238E27FC236}">
                <a16:creationId xmlns:a16="http://schemas.microsoft.com/office/drawing/2014/main" id="{9ED84390-B4E4-4559-A5AE-22FA626A495F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4" name="23 İçerik Yer Tutucusu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26" name="25 İçerik Yer Tutucusu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23" name="22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8" name="6 Veri Yer Tutucusu">
            <a:extLst>
              <a:ext uri="{FF2B5EF4-FFF2-40B4-BE49-F238E27FC236}">
                <a16:creationId xmlns:a16="http://schemas.microsoft.com/office/drawing/2014/main" id="{83EFC8C2-DD72-47CF-AF38-EE5C46F4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0CEA-0DF6-40FF-BDE6-24FB9835B2E5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19" name="7 Altbilgi Yer Tutucusu">
            <a:extLst>
              <a:ext uri="{FF2B5EF4-FFF2-40B4-BE49-F238E27FC236}">
                <a16:creationId xmlns:a16="http://schemas.microsoft.com/office/drawing/2014/main" id="{D3187D00-DCE0-484F-989B-AF54A4BC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" name="8 Slayt Numarası Yer Tutucusu">
            <a:extLst>
              <a:ext uri="{FF2B5EF4-FFF2-40B4-BE49-F238E27FC236}">
                <a16:creationId xmlns:a16="http://schemas.microsoft.com/office/drawing/2014/main" id="{C4DD1382-D21C-4ADC-AFB4-34FA50B0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5BB8442-A412-45D9-8A0C-F939088A8D1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16214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1D8542DB-1FFC-4098-A755-3FF3B14A2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78A27-18FC-46F6-AE48-83E751080C21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4" name="3 Altbilgi Yer Tutucusu">
            <a:extLst>
              <a:ext uri="{FF2B5EF4-FFF2-40B4-BE49-F238E27FC236}">
                <a16:creationId xmlns:a16="http://schemas.microsoft.com/office/drawing/2014/main" id="{AF203D75-0946-4571-8BB3-1758D927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id="{A613965A-FEB8-42CC-98A3-4FC680B9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CC1CD78-D95F-4718-84B3-694AA0CBCB2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1289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Dikdörtgen">
            <a:extLst>
              <a:ext uri="{FF2B5EF4-FFF2-40B4-BE49-F238E27FC236}">
                <a16:creationId xmlns:a16="http://schemas.microsoft.com/office/drawing/2014/main" id="{C14F637F-ED19-4EA0-91A0-436F24062B7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20 Dikdörtgen">
            <a:extLst>
              <a:ext uri="{FF2B5EF4-FFF2-40B4-BE49-F238E27FC236}">
                <a16:creationId xmlns:a16="http://schemas.microsoft.com/office/drawing/2014/main" id="{63D5758C-30F5-4478-850C-A24B5D419AE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21 Dikdörtgen">
            <a:extLst>
              <a:ext uri="{FF2B5EF4-FFF2-40B4-BE49-F238E27FC236}">
                <a16:creationId xmlns:a16="http://schemas.microsoft.com/office/drawing/2014/main" id="{74F0B460-11DC-40FE-A5A8-045276CBE4D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23 Dikdörtgen">
            <a:extLst>
              <a:ext uri="{FF2B5EF4-FFF2-40B4-BE49-F238E27FC236}">
                <a16:creationId xmlns:a16="http://schemas.microsoft.com/office/drawing/2014/main" id="{74D59AC4-6203-4B15-B62E-33ED9389F52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4 Dikdörtgen">
            <a:extLst>
              <a:ext uri="{FF2B5EF4-FFF2-40B4-BE49-F238E27FC236}">
                <a16:creationId xmlns:a16="http://schemas.microsoft.com/office/drawing/2014/main" id="{902974A9-1FB0-4A83-A482-BACC64C5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5 Dikdörtgen">
            <a:extLst>
              <a:ext uri="{FF2B5EF4-FFF2-40B4-BE49-F238E27FC236}">
                <a16:creationId xmlns:a16="http://schemas.microsoft.com/office/drawing/2014/main" id="{E7FFE1AA-432D-4011-9211-E47686AE9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1 Veri Yer Tutucusu">
            <a:extLst>
              <a:ext uri="{FF2B5EF4-FFF2-40B4-BE49-F238E27FC236}">
                <a16:creationId xmlns:a16="http://schemas.microsoft.com/office/drawing/2014/main" id="{0F8227AA-895C-40EA-B903-8C63C764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24D1-4724-4212-86C4-8BF55FF44448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9" name="2 Altbilgi Yer Tutucusu">
            <a:extLst>
              <a:ext uri="{FF2B5EF4-FFF2-40B4-BE49-F238E27FC236}">
                <a16:creationId xmlns:a16="http://schemas.microsoft.com/office/drawing/2014/main" id="{B7B206B6-54E1-4797-968E-7FEB69A6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3 Slayt Numarası Yer Tutucusu">
            <a:extLst>
              <a:ext uri="{FF2B5EF4-FFF2-40B4-BE49-F238E27FC236}">
                <a16:creationId xmlns:a16="http://schemas.microsoft.com/office/drawing/2014/main" id="{4C1F0E43-B066-4F96-BAE8-2DABFAA6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B4E81E-F74E-403F-BAE5-A206FBF26A9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380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Dikdörtgen">
            <a:extLst>
              <a:ext uri="{FF2B5EF4-FFF2-40B4-BE49-F238E27FC236}">
                <a16:creationId xmlns:a16="http://schemas.microsoft.com/office/drawing/2014/main" id="{9CAB93BA-416F-49CC-A2B9-67D7F672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0 Dikdörtgen">
            <a:extLst>
              <a:ext uri="{FF2B5EF4-FFF2-40B4-BE49-F238E27FC236}">
                <a16:creationId xmlns:a16="http://schemas.microsoft.com/office/drawing/2014/main" id="{2E136081-565D-4F47-BF14-CC3BD676FF5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1 Dikdörtgen">
            <a:extLst>
              <a:ext uri="{FF2B5EF4-FFF2-40B4-BE49-F238E27FC236}">
                <a16:creationId xmlns:a16="http://schemas.microsoft.com/office/drawing/2014/main" id="{A70DB405-148F-41BA-A3A5-B2F438A9A84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3 Dikdörtgen">
            <a:extLst>
              <a:ext uri="{FF2B5EF4-FFF2-40B4-BE49-F238E27FC236}">
                <a16:creationId xmlns:a16="http://schemas.microsoft.com/office/drawing/2014/main" id="{3149FC8C-EFF2-4E34-B7CE-3DFE45D5770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4 Dikdörtgen">
            <a:extLst>
              <a:ext uri="{FF2B5EF4-FFF2-40B4-BE49-F238E27FC236}">
                <a16:creationId xmlns:a16="http://schemas.microsoft.com/office/drawing/2014/main" id="{78A129E4-9B3A-49C9-A997-3C5E2749702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25 Dikdörtgen">
            <a:extLst>
              <a:ext uri="{FF2B5EF4-FFF2-40B4-BE49-F238E27FC236}">
                <a16:creationId xmlns:a16="http://schemas.microsoft.com/office/drawing/2014/main" id="{3894F25D-5E2E-4EED-8CAC-085099A72042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26 Dikdörtgen">
            <a:extLst>
              <a:ext uri="{FF2B5EF4-FFF2-40B4-BE49-F238E27FC236}">
                <a16:creationId xmlns:a16="http://schemas.microsoft.com/office/drawing/2014/main" id="{01AB6056-AEC5-4C81-BA1B-37C80D902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27 Düz Bağlayıcı">
            <a:extLst>
              <a:ext uri="{FF2B5EF4-FFF2-40B4-BE49-F238E27FC236}">
                <a16:creationId xmlns:a16="http://schemas.microsoft.com/office/drawing/2014/main" id="{A7936C24-C79D-41E5-A5A2-08977E10A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28 Oval">
            <a:extLst>
              <a:ext uri="{FF2B5EF4-FFF2-40B4-BE49-F238E27FC236}">
                <a16:creationId xmlns:a16="http://schemas.microsoft.com/office/drawing/2014/main" id="{984BFC43-8088-4048-8FFF-65D4E6620A26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29 Oval">
            <a:extLst>
              <a:ext uri="{FF2B5EF4-FFF2-40B4-BE49-F238E27FC236}">
                <a16:creationId xmlns:a16="http://schemas.microsoft.com/office/drawing/2014/main" id="{B6608460-642A-4537-9450-E6FD0337D0F3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0 Dikdörtgen">
            <a:extLst>
              <a:ext uri="{FF2B5EF4-FFF2-40B4-BE49-F238E27FC236}">
                <a16:creationId xmlns:a16="http://schemas.microsoft.com/office/drawing/2014/main" id="{68178705-CCB6-49AB-8A37-4344E749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19 İçerik Yer Tutucusu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6" name="6 Slayt Numarası Yer Tutucusu">
            <a:extLst>
              <a:ext uri="{FF2B5EF4-FFF2-40B4-BE49-F238E27FC236}">
                <a16:creationId xmlns:a16="http://schemas.microsoft.com/office/drawing/2014/main" id="{EBE88CA7-4AB9-4186-8CAC-917AB795E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1A4FD85-0C9A-4589-A1CF-27E9CAFC5E9E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17" name="4 Veri Yer Tutucusu">
            <a:extLst>
              <a:ext uri="{FF2B5EF4-FFF2-40B4-BE49-F238E27FC236}">
                <a16:creationId xmlns:a16="http://schemas.microsoft.com/office/drawing/2014/main" id="{AD90DE05-BAC0-4CE8-93DF-C02C4B63F6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ABC1-6DB9-441C-9599-6651B8449179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18" name="5 Altbilgi Yer Tutucusu">
            <a:extLst>
              <a:ext uri="{FF2B5EF4-FFF2-40B4-BE49-F238E27FC236}">
                <a16:creationId xmlns:a16="http://schemas.microsoft.com/office/drawing/2014/main" id="{314D9CD9-A089-442F-ADAA-E3BE721A8B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465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9 Düz Bağlayıcı">
            <a:extLst>
              <a:ext uri="{FF2B5EF4-FFF2-40B4-BE49-F238E27FC236}">
                <a16:creationId xmlns:a16="http://schemas.microsoft.com/office/drawing/2014/main" id="{B9C31FD8-3F7C-438D-89DC-FD4828A78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20 Dikdörtgen">
            <a:extLst>
              <a:ext uri="{FF2B5EF4-FFF2-40B4-BE49-F238E27FC236}">
                <a16:creationId xmlns:a16="http://schemas.microsoft.com/office/drawing/2014/main" id="{CD59D9A8-0F07-4919-BE88-C783D7B665F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21 Dikdörtgen">
            <a:extLst>
              <a:ext uri="{FF2B5EF4-FFF2-40B4-BE49-F238E27FC236}">
                <a16:creationId xmlns:a16="http://schemas.microsoft.com/office/drawing/2014/main" id="{C55D6762-4DF7-44D9-8C0F-A041DAE1EAF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23 Dikdörtgen">
            <a:extLst>
              <a:ext uri="{FF2B5EF4-FFF2-40B4-BE49-F238E27FC236}">
                <a16:creationId xmlns:a16="http://schemas.microsoft.com/office/drawing/2014/main" id="{5284A76B-ABA4-40BF-9807-4A855BC55CE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24 Dikdörtgen">
            <a:extLst>
              <a:ext uri="{FF2B5EF4-FFF2-40B4-BE49-F238E27FC236}">
                <a16:creationId xmlns:a16="http://schemas.microsoft.com/office/drawing/2014/main" id="{5D06AB9B-FEE8-4B96-9904-ABB5938AF24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25 Dikdörtgen">
            <a:extLst>
              <a:ext uri="{FF2B5EF4-FFF2-40B4-BE49-F238E27FC236}">
                <a16:creationId xmlns:a16="http://schemas.microsoft.com/office/drawing/2014/main" id="{8247A319-7811-4108-8753-47C00FA4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26 Dikdörtgen">
            <a:extLst>
              <a:ext uri="{FF2B5EF4-FFF2-40B4-BE49-F238E27FC236}">
                <a16:creationId xmlns:a16="http://schemas.microsoft.com/office/drawing/2014/main" id="{561EBDF3-15C6-45E3-AECB-F43FC64B29D8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27 Dikdörtgen">
            <a:extLst>
              <a:ext uri="{FF2B5EF4-FFF2-40B4-BE49-F238E27FC236}">
                <a16:creationId xmlns:a16="http://schemas.microsoft.com/office/drawing/2014/main" id="{63F9D314-99F7-4FF8-B85E-C326F34A5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28 Oval">
            <a:extLst>
              <a:ext uri="{FF2B5EF4-FFF2-40B4-BE49-F238E27FC236}">
                <a16:creationId xmlns:a16="http://schemas.microsoft.com/office/drawing/2014/main" id="{30AA61FA-C640-480B-B208-2A365CB18401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29 Oval">
            <a:extLst>
              <a:ext uri="{FF2B5EF4-FFF2-40B4-BE49-F238E27FC236}">
                <a16:creationId xmlns:a16="http://schemas.microsoft.com/office/drawing/2014/main" id="{8A38C89D-5412-4CAD-92B3-D223D9C31CA1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30 Dikdörtgen">
            <a:extLst>
              <a:ext uri="{FF2B5EF4-FFF2-40B4-BE49-F238E27FC236}">
                <a16:creationId xmlns:a16="http://schemas.microsoft.com/office/drawing/2014/main" id="{0BC59852-FB67-4E50-862F-390C3547B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6 Slayt Numarası Yer Tutucusu">
            <a:extLst>
              <a:ext uri="{FF2B5EF4-FFF2-40B4-BE49-F238E27FC236}">
                <a16:creationId xmlns:a16="http://schemas.microsoft.com/office/drawing/2014/main" id="{FC5D2BE7-AE29-4180-A622-5133043A85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3C6307C5-C4ED-49F8-847B-66ADC28C81FA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17" name="4 Veri Yer Tutucusu">
            <a:extLst>
              <a:ext uri="{FF2B5EF4-FFF2-40B4-BE49-F238E27FC236}">
                <a16:creationId xmlns:a16="http://schemas.microsoft.com/office/drawing/2014/main" id="{81FB0330-F8DA-415D-A8E8-82FFC30D9B1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483F-6E2F-4F13-A7F2-F2B0646063CA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18" name="5 Altbilgi Yer Tutucusu">
            <a:extLst>
              <a:ext uri="{FF2B5EF4-FFF2-40B4-BE49-F238E27FC236}">
                <a16:creationId xmlns:a16="http://schemas.microsoft.com/office/drawing/2014/main" id="{1A5FCC36-71D9-4C79-858B-E52F9FC808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85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Dikdörtgen">
            <a:extLst>
              <a:ext uri="{FF2B5EF4-FFF2-40B4-BE49-F238E27FC236}">
                <a16:creationId xmlns:a16="http://schemas.microsoft.com/office/drawing/2014/main" id="{0F03A330-9B6B-4AAE-9CD6-0A6574F7822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15 Dikdörtgen">
            <a:extLst>
              <a:ext uri="{FF2B5EF4-FFF2-40B4-BE49-F238E27FC236}">
                <a16:creationId xmlns:a16="http://schemas.microsoft.com/office/drawing/2014/main" id="{2BB43740-EC63-444E-B622-4D2694E5680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17 Dikdörtgen">
            <a:extLst>
              <a:ext uri="{FF2B5EF4-FFF2-40B4-BE49-F238E27FC236}">
                <a16:creationId xmlns:a16="http://schemas.microsoft.com/office/drawing/2014/main" id="{4E9CCEFF-3478-4D70-943A-EF058EA8726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18 Dikdörtgen">
            <a:extLst>
              <a:ext uri="{FF2B5EF4-FFF2-40B4-BE49-F238E27FC236}">
                <a16:creationId xmlns:a16="http://schemas.microsoft.com/office/drawing/2014/main" id="{D4184BE0-17A7-4EBB-9ED6-91A43DFE7E8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Dikdörtgen">
            <a:extLst>
              <a:ext uri="{FF2B5EF4-FFF2-40B4-BE49-F238E27FC236}">
                <a16:creationId xmlns:a16="http://schemas.microsoft.com/office/drawing/2014/main" id="{11485F30-86C0-45C7-A05D-6E00B23C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3 Veri Yer Tutucusu">
            <a:extLst>
              <a:ext uri="{FF2B5EF4-FFF2-40B4-BE49-F238E27FC236}">
                <a16:creationId xmlns:a16="http://schemas.microsoft.com/office/drawing/2014/main" id="{58DADB37-8091-437B-AC7B-58AE2B2BA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42D8717-7948-46D5-B5B1-71300C435759}" type="datetimeFigureOut">
              <a:rPr lang="tr-TR"/>
              <a:pPr>
                <a:defRPr/>
              </a:pPr>
              <a:t>7.11.2018</a:t>
            </a:fld>
            <a:endParaRPr lang="tr-TR"/>
          </a:p>
        </p:txBody>
      </p:sp>
      <p:sp>
        <p:nvSpPr>
          <p:cNvPr id="3" name="2 Altbilgi Yer Tutucusu">
            <a:extLst>
              <a:ext uri="{FF2B5EF4-FFF2-40B4-BE49-F238E27FC236}">
                <a16:creationId xmlns:a16="http://schemas.microsoft.com/office/drawing/2014/main" id="{213D33E0-E95A-4532-9FD5-D2FDA2AEC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7 Dikdörtgen">
            <a:extLst>
              <a:ext uri="{FF2B5EF4-FFF2-40B4-BE49-F238E27FC236}">
                <a16:creationId xmlns:a16="http://schemas.microsoft.com/office/drawing/2014/main" id="{C0860988-6F2B-49D3-9074-2C5CE2AC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9 Düz Bağlayıcı">
            <a:extLst>
              <a:ext uri="{FF2B5EF4-FFF2-40B4-BE49-F238E27FC236}">
                <a16:creationId xmlns:a16="http://schemas.microsoft.com/office/drawing/2014/main" id="{8F2F50A8-F7A9-4640-A13F-D95C6DA6F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Oval">
            <a:extLst>
              <a:ext uri="{FF2B5EF4-FFF2-40B4-BE49-F238E27FC236}">
                <a16:creationId xmlns:a16="http://schemas.microsoft.com/office/drawing/2014/main" id="{FFFE699F-B313-4387-A19A-486217327962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Oval">
            <a:extLst>
              <a:ext uri="{FF2B5EF4-FFF2-40B4-BE49-F238E27FC236}">
                <a16:creationId xmlns:a16="http://schemas.microsoft.com/office/drawing/2014/main" id="{FA03AEC6-47D9-4AAB-9FB1-EF6E4EEDDFF9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Slayt Numarası Yer Tutucusu">
            <a:extLst>
              <a:ext uri="{FF2B5EF4-FFF2-40B4-BE49-F238E27FC236}">
                <a16:creationId xmlns:a16="http://schemas.microsoft.com/office/drawing/2014/main" id="{C0DCA27F-36F4-4FF9-A176-4A3F7CB2D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94E06B2F-E2E5-49F4-AE3B-911C06201941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1038" name="21 Başlık Yer Tutucusu">
            <a:extLst>
              <a:ext uri="{FF2B5EF4-FFF2-40B4-BE49-F238E27FC236}">
                <a16:creationId xmlns:a16="http://schemas.microsoft.com/office/drawing/2014/main" id="{9BE8B0A8-DD00-4D09-B6FA-C405AD3FCF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US" altLang="tr-TR"/>
          </a:p>
        </p:txBody>
      </p:sp>
      <p:sp>
        <p:nvSpPr>
          <p:cNvPr id="1039" name="12 Metin Yer Tutucusu">
            <a:extLst>
              <a:ext uri="{FF2B5EF4-FFF2-40B4-BE49-F238E27FC236}">
                <a16:creationId xmlns:a16="http://schemas.microsoft.com/office/drawing/2014/main" id="{6B1DCEC1-763B-4002-872A-12E0D6CA01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rzzuba\Desktop\Yeni%20Klas&#246;r\marmaray.wm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arzzuba\Desktop\Yeni%20Klas&#246;r\tuplerin_batirilmasi_animasyonu.wm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>
            <a:extLst>
              <a:ext uri="{FF2B5EF4-FFF2-40B4-BE49-F238E27FC236}">
                <a16:creationId xmlns:a16="http://schemas.microsoft.com/office/drawing/2014/main" id="{9D45C90A-054C-46CB-BC02-8DA8E3E05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00250"/>
            <a:ext cx="9144000" cy="4857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sp>
        <p:nvSpPr>
          <p:cNvPr id="2" name="1 Başlık">
            <a:extLst>
              <a:ext uri="{FF2B5EF4-FFF2-40B4-BE49-F238E27FC236}">
                <a16:creationId xmlns:a16="http://schemas.microsoft.com/office/drawing/2014/main" id="{9358EA3C-FAD8-40CD-B779-15B75FB60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33500"/>
          </a:xfrm>
        </p:spPr>
        <p:txBody>
          <a:bodyPr/>
          <a:lstStyle/>
          <a:p>
            <a:pPr eaLnBrk="1" hangingPunct="1"/>
            <a:r>
              <a:rPr lang="tr-TR" altLang="tr-TR" sz="4400" b="1" i="1" dirty="0">
                <a:solidFill>
                  <a:srgbClr val="C00000"/>
                </a:solidFill>
                <a:latin typeface="Algerian" panose="04020705040A02060702" pitchFamily="82" charset="0"/>
              </a:rPr>
              <a:t>TÜRKİYE DE ULAŞIM SİSTEMLERİNİN GELİŞİMİ</a:t>
            </a:r>
          </a:p>
        </p:txBody>
      </p:sp>
      <p:pic>
        <p:nvPicPr>
          <p:cNvPr id="13316" name="Picture 2" descr="http://i154.photobucket.com/albums/s263/pequena_luna/v7.gif">
            <a:extLst>
              <a:ext uri="{FF2B5EF4-FFF2-40B4-BE49-F238E27FC236}">
                <a16:creationId xmlns:a16="http://schemas.microsoft.com/office/drawing/2014/main" id="{7FDDF213-7DD9-4B09-B93E-5C95D4CA62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43188"/>
            <a:ext cx="52149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img385.imageshack.us/img385/2443/24145997bq9.gif">
            <a:extLst>
              <a:ext uri="{FF2B5EF4-FFF2-40B4-BE49-F238E27FC236}">
                <a16:creationId xmlns:a16="http://schemas.microsoft.com/office/drawing/2014/main" id="{86726882-1B72-4065-B7D6-3C753AF0A5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857750"/>
            <a:ext cx="292893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5">
            <a:extLst>
              <a:ext uri="{FF2B5EF4-FFF2-40B4-BE49-F238E27FC236}">
                <a16:creationId xmlns:a16="http://schemas.microsoft.com/office/drawing/2014/main" id="{DB044D6D-A3BF-4C58-9542-83CA60B0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>
              <a:latin typeface="Georgia" panose="02040502050405020303" pitchFamily="18" charset="0"/>
            </a:endParaRPr>
          </a:p>
        </p:txBody>
      </p:sp>
      <p:pic>
        <p:nvPicPr>
          <p:cNvPr id="13319" name="Picture 7" descr="http://www.gif-archiv.de/Gif-Flugzeuge/Flugzeug_013.gif">
            <a:extLst>
              <a:ext uri="{FF2B5EF4-FFF2-40B4-BE49-F238E27FC236}">
                <a16:creationId xmlns:a16="http://schemas.microsoft.com/office/drawing/2014/main" id="{D89F2AA1-47EE-43FC-902C-4A70829E1A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857750"/>
            <a:ext cx="4071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http://www.musularkoyu.com/94el.gif">
            <a:extLst>
              <a:ext uri="{FF2B5EF4-FFF2-40B4-BE49-F238E27FC236}">
                <a16:creationId xmlns:a16="http://schemas.microsoft.com/office/drawing/2014/main" id="{12076D4C-54C8-4543-906A-5A2F8BE48E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786063"/>
            <a:ext cx="22145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>
            <a:extLst>
              <a:ext uri="{FF2B5EF4-FFF2-40B4-BE49-F238E27FC236}">
                <a16:creationId xmlns:a16="http://schemas.microsoft.com/office/drawing/2014/main" id="{28D0862C-D472-47A6-8C4E-53C014C50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Etkinlik</a:t>
            </a:r>
          </a:p>
        </p:txBody>
      </p:sp>
      <p:sp>
        <p:nvSpPr>
          <p:cNvPr id="22531" name="2 İçerik Yer Tutucusu">
            <a:extLst>
              <a:ext uri="{FF2B5EF4-FFF2-40B4-BE49-F238E27FC236}">
                <a16:creationId xmlns:a16="http://schemas.microsoft.com/office/drawing/2014/main" id="{0FD75F98-AAC9-4197-BBD8-C1A60FF1DC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928688"/>
            <a:ext cx="9144000" cy="5929312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22532" name="ncode_imageresizer_container_5" descr="12">
            <a:extLst>
              <a:ext uri="{FF2B5EF4-FFF2-40B4-BE49-F238E27FC236}">
                <a16:creationId xmlns:a16="http://schemas.microsoft.com/office/drawing/2014/main" id="{09CCC731-70A1-40B7-AE18-419237F59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code_imageresizer_container_4" descr="13">
            <a:extLst>
              <a:ext uri="{FF2B5EF4-FFF2-40B4-BE49-F238E27FC236}">
                <a16:creationId xmlns:a16="http://schemas.microsoft.com/office/drawing/2014/main" id="{91ECAD5E-E705-4F11-BE59-D409F8F2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etin kutusu">
            <a:extLst>
              <a:ext uri="{FF2B5EF4-FFF2-40B4-BE49-F238E27FC236}">
                <a16:creationId xmlns:a16="http://schemas.microsoft.com/office/drawing/2014/main" id="{5BC737AB-CB81-418B-8B4B-476EEE13FB57}"/>
              </a:ext>
            </a:extLst>
          </p:cNvPr>
          <p:cNvSpPr txBox="1"/>
          <p:nvPr/>
        </p:nvSpPr>
        <p:spPr>
          <a:xfrm>
            <a:off x="0" y="5657850"/>
            <a:ext cx="9144000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latin typeface="+mn-lt"/>
              </a:rPr>
              <a:t>Türkiye karayolu ve Demiryolu hatlarının uzanış doğrultuları ile dağların uzanış doğrultularını karşılaştırınız?Aralarında nasıl bir ilişki vardır?</a:t>
            </a:r>
          </a:p>
        </p:txBody>
      </p:sp>
      <p:sp>
        <p:nvSpPr>
          <p:cNvPr id="8" name="7 Metin kutusu">
            <a:extLst>
              <a:ext uri="{FF2B5EF4-FFF2-40B4-BE49-F238E27FC236}">
                <a16:creationId xmlns:a16="http://schemas.microsoft.com/office/drawing/2014/main" id="{CDB1A313-5FC9-4128-AA15-43506C621822}"/>
              </a:ext>
            </a:extLst>
          </p:cNvPr>
          <p:cNvSpPr txBox="1"/>
          <p:nvPr/>
        </p:nvSpPr>
        <p:spPr>
          <a:xfrm>
            <a:off x="0" y="5287963"/>
            <a:ext cx="9144000" cy="15700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atin typeface="+mn-lt"/>
              </a:rPr>
              <a:t>Konya ve Rize de yapılacak 1 km </a:t>
            </a:r>
            <a:r>
              <a:rPr lang="tr-TR" sz="3200" b="1" dirty="0" err="1">
                <a:latin typeface="+mn-lt"/>
              </a:rPr>
              <a:t>lik</a:t>
            </a:r>
            <a:r>
              <a:rPr lang="tr-TR" sz="3200" b="1" dirty="0">
                <a:latin typeface="+mn-lt"/>
              </a:rPr>
              <a:t> karayolunun maliyeti hangisinde fazla olur.*Neden?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Başlık">
            <a:extLst>
              <a:ext uri="{FF2B5EF4-FFF2-40B4-BE49-F238E27FC236}">
                <a16:creationId xmlns:a16="http://schemas.microsoft.com/office/drawing/2014/main" id="{6CD072D1-274F-46C7-ABAD-19C6EA83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Etkinlik</a:t>
            </a:r>
          </a:p>
        </p:txBody>
      </p:sp>
      <p:sp>
        <p:nvSpPr>
          <p:cNvPr id="23555" name="2 İçerik Yer Tutucusu">
            <a:extLst>
              <a:ext uri="{FF2B5EF4-FFF2-40B4-BE49-F238E27FC236}">
                <a16:creationId xmlns:a16="http://schemas.microsoft.com/office/drawing/2014/main" id="{17ED5271-0721-45E2-90E9-561FE0C379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23556" name="Picture 2" descr="2h9ey6k.jpg">
            <a:extLst>
              <a:ext uri="{FF2B5EF4-FFF2-40B4-BE49-F238E27FC236}">
                <a16:creationId xmlns:a16="http://schemas.microsoft.com/office/drawing/2014/main" id="{1E25FC56-55CD-41A0-973D-8D4C85E8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90011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etin kutusu">
            <a:extLst>
              <a:ext uri="{FF2B5EF4-FFF2-40B4-BE49-F238E27FC236}">
                <a16:creationId xmlns:a16="http://schemas.microsoft.com/office/drawing/2014/main" id="{59C6B6A9-078D-450D-8445-D0EBB38B77F0}"/>
              </a:ext>
            </a:extLst>
          </p:cNvPr>
          <p:cNvSpPr txBox="1"/>
          <p:nvPr/>
        </p:nvSpPr>
        <p:spPr>
          <a:xfrm>
            <a:off x="0" y="857250"/>
            <a:ext cx="9144000" cy="1384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i="1" dirty="0">
                <a:latin typeface="+mn-lt"/>
              </a:rPr>
              <a:t>Hakkari ,Muğla Artvin gibi illerimizde demiryolu ağının bulunmamasının nedenini açıklayınız?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>
            <a:extLst>
              <a:ext uri="{FF2B5EF4-FFF2-40B4-BE49-F238E27FC236}">
                <a16:creationId xmlns:a16="http://schemas.microsoft.com/office/drawing/2014/main" id="{9BD050E5-7B7B-47DD-BC54-2A4542A3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solidFill>
                  <a:srgbClr val="C00000"/>
                </a:solidFill>
              </a:rPr>
              <a:t>Bilgi Notu(Önemli)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99AC632A-267C-4CA3-AD96-262497071E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>
              <a:defRPr/>
            </a:pPr>
            <a:r>
              <a:rPr lang="tr-TR" b="1" i="1" dirty="0">
                <a:solidFill>
                  <a:srgbClr val="7030A0"/>
                </a:solidFill>
              </a:rPr>
              <a:t>YOL YAPIM MALİYETİ:</a:t>
            </a:r>
          </a:p>
          <a:p>
            <a:pPr eaLnBrk="1" hangingPunct="1">
              <a:defRPr/>
            </a:pPr>
            <a:r>
              <a:rPr lang="tr-TR" sz="2800" b="1" i="1" dirty="0">
                <a:solidFill>
                  <a:schemeClr val="tx2">
                    <a:lumMod val="75000"/>
                  </a:schemeClr>
                </a:solidFill>
              </a:rPr>
              <a:t>Ülkemiz engebeli, ve yüksek olduğundan yol yapım maliyetleri oldukça yüksektir.</a:t>
            </a:r>
            <a:endParaRPr lang="tr-TR" sz="2800" b="1" i="1" dirty="0"/>
          </a:p>
          <a:p>
            <a:pPr eaLnBrk="1" hangingPunct="1">
              <a:defRPr/>
            </a:pPr>
            <a:r>
              <a:rPr lang="tr-TR" b="1" i="1" dirty="0">
                <a:solidFill>
                  <a:schemeClr val="accent6">
                    <a:lumMod val="50000"/>
                  </a:schemeClr>
                </a:solidFill>
              </a:rPr>
              <a:t>Maliyet bakımından Doğu Anadolu,Doğu Karadeniz başta gelir.</a:t>
            </a:r>
          </a:p>
          <a:p>
            <a:pPr eaLnBrk="1" hangingPunct="1">
              <a:defRPr/>
            </a:pPr>
            <a:r>
              <a:rPr lang="tr-TR" b="1" i="1" dirty="0">
                <a:solidFill>
                  <a:srgbClr val="002060"/>
                </a:solidFill>
              </a:rPr>
              <a:t>Çünkü eğim ve  engebe fazladır.Ayrıca Doğu Karadeniz de eğimin yanında heyelan ve toprak kaymaları maliyeti iyice artırır.</a:t>
            </a:r>
          </a:p>
          <a:p>
            <a:pPr eaLnBrk="1" hangingPunct="1">
              <a:defRPr/>
            </a:pPr>
            <a:r>
              <a:rPr lang="tr-TR" b="1" i="1" dirty="0">
                <a:solidFill>
                  <a:schemeClr val="accent5">
                    <a:lumMod val="75000"/>
                  </a:schemeClr>
                </a:solidFill>
              </a:rPr>
              <a:t>Bu konuda en şanslı Marmara Güneydoğu ve Ege(Doğu –Batı istikameti) Bölgeleridir.İç Anadolu Bölgesinin belli kesimleri de  düşünülebilir.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>
            <a:extLst>
              <a:ext uri="{FF2B5EF4-FFF2-40B4-BE49-F238E27FC236}">
                <a16:creationId xmlns:a16="http://schemas.microsoft.com/office/drawing/2014/main" id="{88AC9755-1299-4269-B971-8DE17EC7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28650"/>
          </a:xfrm>
        </p:spPr>
        <p:txBody>
          <a:bodyPr/>
          <a:lstStyle/>
          <a:p>
            <a:r>
              <a:rPr lang="tr-TR" altLang="tr-TR" b="1">
                <a:solidFill>
                  <a:srgbClr val="C00000"/>
                </a:solidFill>
              </a:rPr>
              <a:t>Etkinlik</a:t>
            </a:r>
          </a:p>
        </p:txBody>
      </p:sp>
      <p:pic>
        <p:nvPicPr>
          <p:cNvPr id="4" name="3 İçerik Yer Tutucusu" descr="http://www.sosyaldersleri.com/cografya/turkiyemiz/image007.gif">
            <a:extLst>
              <a:ext uri="{FF2B5EF4-FFF2-40B4-BE49-F238E27FC236}">
                <a16:creationId xmlns:a16="http://schemas.microsoft.com/office/drawing/2014/main" id="{E3D9DAC8-5146-461F-9736-5B014FB117C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29063"/>
            <a:ext cx="9144000" cy="2928937"/>
          </a:xfrm>
          <a:noFill/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25AD66EE-C6CE-4028-8BC8-E337664D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>
            <a:extLst>
              <a:ext uri="{FF2B5EF4-FFF2-40B4-BE49-F238E27FC236}">
                <a16:creationId xmlns:a16="http://schemas.microsoft.com/office/drawing/2014/main" id="{5FC4E8D4-2B38-428D-A6CF-45633ED6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Gülek boğazı</a:t>
            </a:r>
          </a:p>
        </p:txBody>
      </p:sp>
      <p:sp>
        <p:nvSpPr>
          <p:cNvPr id="26627" name="2 İçerik Yer Tutucusu">
            <a:extLst>
              <a:ext uri="{FF2B5EF4-FFF2-40B4-BE49-F238E27FC236}">
                <a16:creationId xmlns:a16="http://schemas.microsoft.com/office/drawing/2014/main" id="{5EE0796A-F555-456B-A20C-4952BF2AB8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26628" name="Picture 2" descr="http://www.kgm.gov.tr/images/otoyol3.JPG">
            <a:extLst>
              <a:ext uri="{FF2B5EF4-FFF2-40B4-BE49-F238E27FC236}">
                <a16:creationId xmlns:a16="http://schemas.microsoft.com/office/drawing/2014/main" id="{493B45F7-6F73-4AC6-AF15-0274597E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İçerik Yer Tutucusu">
            <a:extLst>
              <a:ext uri="{FF2B5EF4-FFF2-40B4-BE49-F238E27FC236}">
                <a16:creationId xmlns:a16="http://schemas.microsoft.com/office/drawing/2014/main" id="{256E95A6-AF17-467B-87BE-71DEEE65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429375"/>
          </a:xfrm>
        </p:spPr>
        <p:txBody>
          <a:bodyPr/>
          <a:lstStyle/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endParaRPr lang="tr-TR" altLang="tr-TR"/>
          </a:p>
          <a:p>
            <a:pPr algn="ctr"/>
            <a:r>
              <a:rPr lang="tr-TR" altLang="tr-TR" b="1">
                <a:solidFill>
                  <a:srgbClr val="C00000"/>
                </a:solidFill>
              </a:rPr>
              <a:t>Zigana geçidine giden yol</a:t>
            </a:r>
          </a:p>
        </p:txBody>
      </p:sp>
      <p:pic>
        <p:nvPicPr>
          <p:cNvPr id="27651" name="Resim 109" descr="http://www.gaxxi.com/fotoritim/fotoritim/gorsel/dosya/1184068885dr-.jpg">
            <a:extLst>
              <a:ext uri="{FF2B5EF4-FFF2-40B4-BE49-F238E27FC236}">
                <a16:creationId xmlns:a16="http://schemas.microsoft.com/office/drawing/2014/main" id="{0D8F54B4-60E7-4FEF-A505-85A5121D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>
            <a:extLst>
              <a:ext uri="{FF2B5EF4-FFF2-40B4-BE49-F238E27FC236}">
                <a16:creationId xmlns:a16="http://schemas.microsoft.com/office/drawing/2014/main" id="{1E08F92C-61F4-453A-8BA0-3F8B98EC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14313"/>
            <a:ext cx="8534400" cy="571500"/>
          </a:xfrm>
        </p:spPr>
        <p:txBody>
          <a:bodyPr/>
          <a:lstStyle/>
          <a:p>
            <a:r>
              <a:rPr lang="tr-TR" altLang="tr-TR" b="1">
                <a:solidFill>
                  <a:srgbClr val="C00000"/>
                </a:solidFill>
              </a:rPr>
              <a:t>İklim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881A71F1-55EC-4878-9BD8-85784C5FA9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rgbClr val="C00000"/>
                </a:solidFill>
              </a:rPr>
              <a:t>İklimin</a:t>
            </a:r>
            <a:r>
              <a:rPr lang="tr-TR" b="1" i="1" dirty="0"/>
              <a:t> en belirgin etkisi özellikle kış aylarında karayollarında görülen kar yağışlarına bağlı olarak </a:t>
            </a:r>
            <a:r>
              <a:rPr lang="tr-TR" b="1" i="1" dirty="0">
                <a:solidFill>
                  <a:srgbClr val="00B0F0"/>
                </a:solidFill>
              </a:rPr>
              <a:t>buzlanma ve kayganlaşmadır.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rgbClr val="00B0F0"/>
                </a:solidFill>
              </a:rPr>
              <a:t>Sisler</a:t>
            </a:r>
            <a:r>
              <a:rPr lang="tr-TR" b="1" i="1" dirty="0"/>
              <a:t> ve </a:t>
            </a:r>
            <a:r>
              <a:rPr lang="tr-TR" b="1" i="1" dirty="0">
                <a:solidFill>
                  <a:srgbClr val="00B0F0"/>
                </a:solidFill>
              </a:rPr>
              <a:t>fırtınalar</a:t>
            </a:r>
            <a:r>
              <a:rPr lang="tr-TR" b="1" i="1" dirty="0"/>
              <a:t> da ulaşım faaliyetlerinde büyük zorluklar çıkarırlar. Bunlardan yoğun sisler kara, deniz ve hava ulaşımını da büyük ölçüde etkiler.</a:t>
            </a:r>
          </a:p>
          <a:p>
            <a:pPr>
              <a:defRPr/>
            </a:pPr>
            <a:r>
              <a:rPr lang="tr-TR" b="1" i="1" dirty="0">
                <a:solidFill>
                  <a:srgbClr val="002060"/>
                </a:solidFill>
              </a:rPr>
              <a:t>Doğu Anadolu bölgesinin gelişememesinin en önemli nedenlerinden biri yüzey şekillerine bağlı olarak ortaya çıkan olumsuz iklim koşullarıdır.</a:t>
            </a:r>
          </a:p>
          <a:p>
            <a:pPr>
              <a:defRPr/>
            </a:pPr>
            <a:r>
              <a:rPr lang="tr-TR" b="1" i="1" dirty="0">
                <a:solidFill>
                  <a:schemeClr val="accent6">
                    <a:lumMod val="75000"/>
                  </a:schemeClr>
                </a:solidFill>
              </a:rPr>
              <a:t>Buna bağlı olarak Marmara bölgesinde ise durum tam tersidir.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tepebasi.bel.tr/belediye/db/haber_resim_bv.php?Haber_ID=35">
            <a:extLst>
              <a:ext uri="{FF2B5EF4-FFF2-40B4-BE49-F238E27FC236}">
                <a16:creationId xmlns:a16="http://schemas.microsoft.com/office/drawing/2014/main" id="{83344DD0-8EC2-47CE-B2F7-0060A2C2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http://www.batmandogus.com/haberresim/karla%20mucadele.jpg">
            <a:extLst>
              <a:ext uri="{FF2B5EF4-FFF2-40B4-BE49-F238E27FC236}">
                <a16:creationId xmlns:a16="http://schemas.microsoft.com/office/drawing/2014/main" id="{81FC6352-06A9-47DD-A97F-4DF338FC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8" descr="http://www.kenthaber.com/Resimler/2007/11/19/00276828.jpg">
            <a:extLst>
              <a:ext uri="{FF2B5EF4-FFF2-40B4-BE49-F238E27FC236}">
                <a16:creationId xmlns:a16="http://schemas.microsoft.com/office/drawing/2014/main" id="{CA54AA5D-727A-42F1-8D8D-DAEF03EC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4572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http://www.haber53.com/resimler/haberler/12979.jpg">
            <a:extLst>
              <a:ext uri="{FF2B5EF4-FFF2-40B4-BE49-F238E27FC236}">
                <a16:creationId xmlns:a16="http://schemas.microsoft.com/office/drawing/2014/main" id="{6B477C33-5BA2-4BD7-A1A2-1CF22725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3250"/>
            <a:ext cx="4572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>
            <a:extLst>
              <a:ext uri="{FF2B5EF4-FFF2-40B4-BE49-F238E27FC236}">
                <a16:creationId xmlns:a16="http://schemas.microsoft.com/office/drawing/2014/main" id="{D6863B8C-23E2-4312-8449-867023D0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B-Beşeri Faktörler.</a:t>
            </a:r>
          </a:p>
        </p:txBody>
      </p:sp>
      <p:sp>
        <p:nvSpPr>
          <p:cNvPr id="30723" name="2 İçerik Yer Tutucusu">
            <a:extLst>
              <a:ext uri="{FF2B5EF4-FFF2-40B4-BE49-F238E27FC236}">
                <a16:creationId xmlns:a16="http://schemas.microsoft.com/office/drawing/2014/main" id="{4F6FCDBC-6607-4F00-AEBF-76632EB0B0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tr-TR" altLang="tr-TR" sz="2800" b="1" i="1">
                <a:solidFill>
                  <a:srgbClr val="0070C0"/>
                </a:solidFill>
              </a:rPr>
              <a:t>Beşeri faktörlerin ulaşım üzerindeki etkisi ise olumludur. 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tr-TR" altLang="tr-TR" sz="2800" b="1" i="1"/>
              <a:t>İnsanın müdahalesini katarak </a:t>
            </a:r>
            <a:r>
              <a:rPr lang="tr-TR" altLang="tr-TR" sz="2800" b="1"/>
              <a:t>en iyi sonuca ulaşmak için kurduğu çeşitli bakanlık ve kuruluşlar mevcut yol koşullarını iyileştirmek, yeni yollar yapmak için teknolojik ve bilimsel anlamda çalışmalar yapar.</a:t>
            </a:r>
          </a:p>
          <a:p>
            <a:r>
              <a:rPr lang="tr-TR" altLang="tr-TR" sz="2800" b="1" i="1">
                <a:solidFill>
                  <a:srgbClr val="00B050"/>
                </a:solidFill>
              </a:rPr>
              <a:t>Ülkelerin farklı beşeri ve  ekonomik faktörlere bağlı olması da ulaşım türleri ve hizmetleri etkiler.</a:t>
            </a:r>
            <a:endParaRPr lang="tr-TR" altLang="tr-TR" i="1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>
            <a:extLst>
              <a:ext uri="{FF2B5EF4-FFF2-40B4-BE49-F238E27FC236}">
                <a16:creationId xmlns:a16="http://schemas.microsoft.com/office/drawing/2014/main" id="{9835A1F4-96CD-48DF-9A14-27290356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ULAŞIM SİSTEMLERİMİZ.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A954553F-CDA4-4283-B6E2-F6DE6DDA8E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>
              <a:defRPr/>
            </a:pPr>
            <a:r>
              <a:rPr lang="tr-TR" sz="4000" b="1" i="1" dirty="0">
                <a:solidFill>
                  <a:srgbClr val="7030A0"/>
                </a:solidFill>
              </a:rPr>
              <a:t>Demir yolları: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rgbClr val="002060"/>
                </a:solidFill>
              </a:rPr>
              <a:t>Ülkemizde Cumhuriyetin ilanından önce ve Cumhuriyetin ilk yıllarında demiryolu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tr-TR" b="1" i="1" dirty="0">
                <a:solidFill>
                  <a:srgbClr val="002060"/>
                </a:solidFill>
              </a:rPr>
              <a:t>   yapımı ön planda iken 1950'li yıllardan itibaren karayolları yapımına önem verilmesi demiryolu yapımını oldukça geriletmiştir.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rgbClr val="00B050"/>
                </a:solidFill>
              </a:rPr>
              <a:t>Ülkemizde demiryolları yolcu ve yük taşımacılığında karayollarından sonra ikinci sırada gelmektedir.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chemeClr val="accent3">
                    <a:lumMod val="75000"/>
                  </a:schemeClr>
                </a:solidFill>
              </a:rPr>
              <a:t>İlk demir yolu hattımız 1866 yılı İzmir-Aydın hattıdır(İngilizler)</a:t>
            </a:r>
            <a:endParaRPr lang="tr-TR" i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tr-TR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>
            <a:extLst>
              <a:ext uri="{FF2B5EF4-FFF2-40B4-BE49-F238E27FC236}">
                <a16:creationId xmlns:a16="http://schemas.microsoft.com/office/drawing/2014/main" id="{B9CA88F6-5C06-4A43-910D-64AFAABD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>
                <a:solidFill>
                  <a:srgbClr val="C00000"/>
                </a:solidFill>
              </a:rPr>
              <a:t>Konuya başlarken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61E53EE3-7DB4-4523-9C65-592BA92ABF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9144000" cy="5857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200" b="1" i="1" dirty="0">
                <a:solidFill>
                  <a:srgbClr val="7030A0"/>
                </a:solidFill>
              </a:rPr>
              <a:t>1.Ulaşım sistemleri denilince aklınıza neler geliyor?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200" b="1" i="1" dirty="0">
                <a:solidFill>
                  <a:srgbClr val="002060"/>
                </a:solidFill>
              </a:rPr>
              <a:t>2.Ülkemizde en gelişmiş ulaşım sistemleri hangisidir?Nedenlerini söyleyiniz.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200" b="1" i="1" dirty="0">
                <a:solidFill>
                  <a:schemeClr val="accent6">
                    <a:lumMod val="75000"/>
                  </a:schemeClr>
                </a:solidFill>
              </a:rPr>
              <a:t>3.Çevrenizde hangi ulaşım sistemleri gelişmiştir.Neden?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r-TR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4.Ulaşım sistemlerinin gelişimine neden olan coğrafi etkenler hakkında çıkarımlarda bulununuz?</a:t>
            </a:r>
          </a:p>
        </p:txBody>
      </p:sp>
      <p:pic>
        <p:nvPicPr>
          <p:cNvPr id="14340" name="Picture 5" descr="http://www.cografya.biz/images/hata.gif">
            <a:extLst>
              <a:ext uri="{FF2B5EF4-FFF2-40B4-BE49-F238E27FC236}">
                <a16:creationId xmlns:a16="http://schemas.microsoft.com/office/drawing/2014/main" id="{FE660CC0-B381-46D1-95C5-7B8835524E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8625"/>
            <a:ext cx="1190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>
            <a:extLst>
              <a:ext uri="{FF2B5EF4-FFF2-40B4-BE49-F238E27FC236}">
                <a16:creationId xmlns:a16="http://schemas.microsoft.com/office/drawing/2014/main" id="{4A2281AE-6EF8-40CF-B6F5-0B3E8947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Neden demiryolu ulaşımı olmalı?</a:t>
            </a:r>
          </a:p>
        </p:txBody>
      </p:sp>
      <p:sp>
        <p:nvSpPr>
          <p:cNvPr id="32771" name="2 İçerik Yer Tutucusu">
            <a:extLst>
              <a:ext uri="{FF2B5EF4-FFF2-40B4-BE49-F238E27FC236}">
                <a16:creationId xmlns:a16="http://schemas.microsoft.com/office/drawing/2014/main" id="{334E28D2-BFC0-4C5C-B267-CB21BEAA66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 marL="533400" indent="-533400" eaLnBrk="1" hangingPunct="1">
              <a:buClr>
                <a:srgbClr val="00FF00"/>
              </a:buClr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2060"/>
                </a:solidFill>
              </a:rPr>
              <a:t>1. Daha güvenli</a:t>
            </a:r>
          </a:p>
          <a:p>
            <a:pPr marL="533400" indent="-533400" eaLnBrk="1" hangingPunct="1">
              <a:buClr>
                <a:srgbClr val="00FF00"/>
              </a:buClr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2060"/>
                </a:solidFill>
              </a:rPr>
              <a:t>2. Daha az enerji gideri (dolayısıyla daha ucuz) ve çevre zararı</a:t>
            </a:r>
          </a:p>
          <a:p>
            <a:pPr marL="533400" indent="-533400" eaLnBrk="1" hangingPunct="1">
              <a:buClr>
                <a:srgbClr val="00FF00"/>
              </a:buClr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2060"/>
                </a:solidFill>
              </a:rPr>
              <a:t>3. Karayolundaki tıkanıklardan ve havayolundaki gecikmeler söz konusu değil</a:t>
            </a:r>
          </a:p>
          <a:p>
            <a:pPr marL="533400" indent="-533400" eaLnBrk="1" hangingPunct="1">
              <a:buClr>
                <a:srgbClr val="00FF00"/>
              </a:buClr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2060"/>
                </a:solidFill>
              </a:rPr>
              <a:t>4. Hızlı trenlerle daha az zaman kaybı</a:t>
            </a:r>
          </a:p>
          <a:p>
            <a:pPr marL="533400" indent="-533400" eaLnBrk="1" hangingPunct="1">
              <a:buClr>
                <a:srgbClr val="00FF00"/>
              </a:buClr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2060"/>
                </a:solidFill>
              </a:rPr>
              <a:t>5. Yeraltında şehir içi ulaşım (metro)kolaylığı</a:t>
            </a:r>
          </a:p>
          <a:p>
            <a:pPr marL="533400" indent="-533400" eaLnBrk="1" hangingPunct="1">
              <a:buClr>
                <a:srgbClr val="00FF00"/>
              </a:buClr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2060"/>
                </a:solidFill>
              </a:rPr>
              <a:t>6. Karayoluna göre daha fazla yük ve yolcuyu bir defada taşıyabilme</a:t>
            </a:r>
          </a:p>
          <a:p>
            <a:pPr marL="533400" indent="-533400" eaLnBrk="1" hangingPunct="1">
              <a:buClr>
                <a:srgbClr val="00FF00"/>
              </a:buClr>
              <a:buFont typeface="Wingdings 2" panose="05020102010507070707" pitchFamily="18" charset="2"/>
              <a:buNone/>
            </a:pPr>
            <a:r>
              <a:rPr lang="tr-TR" altLang="tr-TR" b="1">
                <a:solidFill>
                  <a:srgbClr val="002060"/>
                </a:solidFill>
              </a:rPr>
              <a:t>7. Ulaşımı etkileyen doğal faktörlerden karayoluna göre daha az etkilenmektedir.</a:t>
            </a:r>
            <a:endParaRPr lang="tr-TR" altLang="tr-TR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>
            <a:extLst>
              <a:ext uri="{FF2B5EF4-FFF2-40B4-BE49-F238E27FC236}">
                <a16:creationId xmlns:a16="http://schemas.microsoft.com/office/drawing/2014/main" id="{F233A834-FB3B-4A92-B82F-F6482AAF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Olumsuz Yönleri</a:t>
            </a:r>
          </a:p>
        </p:txBody>
      </p:sp>
      <p:sp>
        <p:nvSpPr>
          <p:cNvPr id="33795" name="2 İçerik Yer Tutucusu">
            <a:extLst>
              <a:ext uri="{FF2B5EF4-FFF2-40B4-BE49-F238E27FC236}">
                <a16:creationId xmlns:a16="http://schemas.microsoft.com/office/drawing/2014/main" id="{2936171F-DD66-430F-951A-CC11B2A68A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3200" b="1" i="1">
                <a:solidFill>
                  <a:srgbClr val="7030A0"/>
                </a:solidFill>
              </a:rPr>
              <a:t>1.Demiryolu yapımının gerektirdiği maliyet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3200" b="1" i="1">
                <a:solidFill>
                  <a:srgbClr val="00B050"/>
                </a:solidFill>
              </a:rPr>
              <a:t>2. Eğimin fazla olduğu yerlerde demiryolu yapımının zor olması ve maliyeti artırması.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3200" b="1" i="1">
                <a:solidFill>
                  <a:srgbClr val="00B0F0"/>
                </a:solidFill>
              </a:rPr>
              <a:t>3. Demiryolu araçlarının yapımının maliyetinin fazla olması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3200" b="1" i="1">
                <a:solidFill>
                  <a:srgbClr val="002060"/>
                </a:solidFill>
              </a:rPr>
              <a:t>4. Yol yapımı ve araç yapımının gerektirdiği  teknoloji ve uzman elaman ihtiyacı </a:t>
            </a:r>
          </a:p>
          <a:p>
            <a:endParaRPr lang="tr-TR" alt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ncode_imageresizer_container_4" descr="13">
            <a:extLst>
              <a:ext uri="{FF2B5EF4-FFF2-40B4-BE49-F238E27FC236}">
                <a16:creationId xmlns:a16="http://schemas.microsoft.com/office/drawing/2014/main" id="{C6881539-B8F4-41B0-8318-D3706085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4 Metin kutusu">
            <a:extLst>
              <a:ext uri="{FF2B5EF4-FFF2-40B4-BE49-F238E27FC236}">
                <a16:creationId xmlns:a16="http://schemas.microsoft.com/office/drawing/2014/main" id="{54BFE05D-ECB0-4652-8520-8853AE6CC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428625"/>
            <a:ext cx="664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 i="1">
                <a:solidFill>
                  <a:srgbClr val="C00000"/>
                </a:solidFill>
                <a:latin typeface="Algerian" panose="04020705040A02060702" pitchFamily="82" charset="0"/>
              </a:rPr>
              <a:t>Türkiye demir yolları haritası</a:t>
            </a:r>
          </a:p>
        </p:txBody>
      </p:sp>
      <p:sp>
        <p:nvSpPr>
          <p:cNvPr id="34820" name="4 Metin kutusu">
            <a:extLst>
              <a:ext uri="{FF2B5EF4-FFF2-40B4-BE49-F238E27FC236}">
                <a16:creationId xmlns:a16="http://schemas.microsoft.com/office/drawing/2014/main" id="{1F9866B3-5D08-4125-8DCD-77BE7A11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42000"/>
            <a:ext cx="9144000" cy="101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rgbClr val="C00000"/>
                </a:solidFill>
              </a:rPr>
              <a:t>UYARI:</a:t>
            </a:r>
            <a:r>
              <a:rPr lang="tr-TR" altLang="tr-TR" sz="2000" b="1"/>
              <a:t>Demiryolu hatlarımız dağların uzanışı ile sıkı bir paralellik gösterir.Tek alternatif Zonguldak Bölgesine demiryolu vardır ki demir çelik sanayisi ile doğrudan ilişkilidir.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>
            <a:extLst>
              <a:ext uri="{FF2B5EF4-FFF2-40B4-BE49-F238E27FC236}">
                <a16:creationId xmlns:a16="http://schemas.microsoft.com/office/drawing/2014/main" id="{165822D6-E2CC-4437-99F3-A9DFC1CB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Karayolları</a:t>
            </a:r>
          </a:p>
        </p:txBody>
      </p:sp>
      <p:sp>
        <p:nvSpPr>
          <p:cNvPr id="35843" name="2 İçerik Yer Tutucusu">
            <a:extLst>
              <a:ext uri="{FF2B5EF4-FFF2-40B4-BE49-F238E27FC236}">
                <a16:creationId xmlns:a16="http://schemas.microsoft.com/office/drawing/2014/main" id="{F76CD4ED-34D0-4D87-AFFA-DFE57616E5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/>
            <a:r>
              <a:rPr lang="tr-TR" altLang="tr-TR" b="1"/>
              <a:t>Osmanlı İmparatorluğu döneminde 14.000 km. şose, 4000 km. toprak yol bulunurken bu sayı Cumhuriyetin ilanından sonra 18.300 km.ye ulaşmıştır.</a:t>
            </a:r>
          </a:p>
          <a:p>
            <a:pPr eaLnBrk="1" hangingPunct="1"/>
            <a:r>
              <a:rPr lang="tr-TR" altLang="tr-TR" b="1" i="1">
                <a:solidFill>
                  <a:srgbClr val="7030A0"/>
                </a:solidFill>
              </a:rPr>
              <a:t>1950 yılında çıkartılan Karayolları Kanunu uyarınca yol yapımının </a:t>
            </a:r>
            <a:r>
              <a:rPr lang="tr-TR" altLang="tr-TR" b="1" i="1">
                <a:solidFill>
                  <a:srgbClr val="FF0000"/>
                </a:solidFill>
              </a:rPr>
              <a:t>Karayolları Genel Müdürlüğü</a:t>
            </a:r>
            <a:r>
              <a:rPr lang="tr-TR" altLang="tr-TR" b="1" i="1">
                <a:solidFill>
                  <a:srgbClr val="7030A0"/>
                </a:solidFill>
              </a:rPr>
              <a:t>'ne verilmesi ve karayolları yapımına ayrılan ödeneğin arttırılması karayolu yapımını hızlandırmıştır.</a:t>
            </a:r>
            <a:endParaRPr lang="tr-TR" altLang="tr-TR" i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119EA06F-3F21-4CB0-A0D3-5E33D80751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42875"/>
            <a:ext cx="9144000" cy="671512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i="1" dirty="0">
                <a:solidFill>
                  <a:schemeClr val="accent1">
                    <a:lumMod val="75000"/>
                  </a:schemeClr>
                </a:solidFill>
              </a:rPr>
              <a:t>Bu gün çevre ülkelere göre önemli ölçüde  karayoluna sahip Türkiye gelişmiş ülkelere göre karayolu uzunluğu düşüktür.</a:t>
            </a:r>
          </a:p>
          <a:p>
            <a:pPr eaLnBrk="1" hangingPunct="1">
              <a:defRPr/>
            </a:pPr>
            <a:r>
              <a:rPr lang="tr-TR" b="1" dirty="0">
                <a:solidFill>
                  <a:srgbClr val="00B0F0"/>
                </a:solidFill>
              </a:rPr>
              <a:t>Karayollarımızın bir başka özelliği ana çizgileri ile yüzey şekillerinin uzanışı ile doğru orantılıdır.Yani ağırlıklı olarak </a:t>
            </a:r>
            <a:r>
              <a:rPr lang="tr-TR" b="1" dirty="0">
                <a:solidFill>
                  <a:srgbClr val="C00000"/>
                </a:solidFill>
              </a:rPr>
              <a:t>doğu batı</a:t>
            </a:r>
            <a:r>
              <a:rPr lang="tr-TR" b="1" dirty="0">
                <a:solidFill>
                  <a:srgbClr val="00B0F0"/>
                </a:solidFill>
              </a:rPr>
              <a:t> istikametlidir.</a:t>
            </a:r>
          </a:p>
          <a:p>
            <a:pPr eaLnBrk="1" hangingPunct="1">
              <a:defRPr/>
            </a:pPr>
            <a:r>
              <a:rPr lang="tr-TR" b="1" dirty="0">
                <a:solidFill>
                  <a:srgbClr val="002060"/>
                </a:solidFill>
              </a:rPr>
              <a:t>Karayollarımızın diğer bir özelliği ise yük ve yolcu taşımacılığının %80 </a:t>
            </a:r>
            <a:r>
              <a:rPr lang="tr-TR" b="1" dirty="0" err="1">
                <a:solidFill>
                  <a:srgbClr val="002060"/>
                </a:solidFill>
              </a:rPr>
              <a:t>lik</a:t>
            </a:r>
            <a:r>
              <a:rPr lang="tr-TR" b="1" dirty="0">
                <a:solidFill>
                  <a:srgbClr val="002060"/>
                </a:solidFill>
              </a:rPr>
              <a:t> kısmını taşır.</a:t>
            </a:r>
          </a:p>
          <a:p>
            <a:pPr eaLnBrk="1" hangingPunct="1">
              <a:defRPr/>
            </a:pPr>
            <a:r>
              <a:rPr lang="tr-TR" b="1" i="1" dirty="0">
                <a:solidFill>
                  <a:srgbClr val="0070C0"/>
                </a:solidFill>
              </a:rPr>
              <a:t>Bu durum da bazı problemleri beraberinde getirmiştir.Trafik yükünü kaldıramayan yollar,fiziki durumu kötü yollar trafik kazalarını rekor düzeye ulaştırmıştır.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>
            <a:extLst>
              <a:ext uri="{FF2B5EF4-FFF2-40B4-BE49-F238E27FC236}">
                <a16:creationId xmlns:a16="http://schemas.microsoft.com/office/drawing/2014/main" id="{B713D74B-B549-4A1D-B3F0-731A86A5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FF0000"/>
                </a:solidFill>
              </a:rPr>
              <a:t>Türkiye karayolları</a:t>
            </a:r>
          </a:p>
        </p:txBody>
      </p:sp>
      <p:sp>
        <p:nvSpPr>
          <p:cNvPr id="37891" name="2 İçerik Yer Tutucusu">
            <a:extLst>
              <a:ext uri="{FF2B5EF4-FFF2-40B4-BE49-F238E27FC236}">
                <a16:creationId xmlns:a16="http://schemas.microsoft.com/office/drawing/2014/main" id="{E4ECE82E-B61E-488B-AE1A-994F891F30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36868" name="Picture 2" descr="http://www.kgm.gov.tr/images/kgmgiris1.gif">
            <a:extLst>
              <a:ext uri="{FF2B5EF4-FFF2-40B4-BE49-F238E27FC236}">
                <a16:creationId xmlns:a16="http://schemas.microsoft.com/office/drawing/2014/main" id="{3A1C54E4-66AB-42DD-8797-B92B1E364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9144000" cy="55721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>
            <a:extLst>
              <a:ext uri="{FF2B5EF4-FFF2-40B4-BE49-F238E27FC236}">
                <a16:creationId xmlns:a16="http://schemas.microsoft.com/office/drawing/2014/main" id="{4E47B4DA-402B-470D-9D37-82A53A48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FF0000"/>
                </a:solidFill>
              </a:rPr>
              <a:t>Bolu Tüneli</a:t>
            </a:r>
          </a:p>
        </p:txBody>
      </p:sp>
      <p:sp>
        <p:nvSpPr>
          <p:cNvPr id="38915" name="2 İçerik Yer Tutucusu">
            <a:extLst>
              <a:ext uri="{FF2B5EF4-FFF2-40B4-BE49-F238E27FC236}">
                <a16:creationId xmlns:a16="http://schemas.microsoft.com/office/drawing/2014/main" id="{72B5D9B1-1D76-429A-ADFF-EF2C31FF49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38916" name="Picture 2" descr="http://www.ntvmsnbc.com/news/265817.jpg">
            <a:extLst>
              <a:ext uri="{FF2B5EF4-FFF2-40B4-BE49-F238E27FC236}">
                <a16:creationId xmlns:a16="http://schemas.microsoft.com/office/drawing/2014/main" id="{578A6C3E-F014-4A99-A9EF-BD475A44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42148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http://www.picsandimages.com/img/210cb5966eeb78454c0e724fb0cd8313/258784.jpg">
            <a:extLst>
              <a:ext uri="{FF2B5EF4-FFF2-40B4-BE49-F238E27FC236}">
                <a16:creationId xmlns:a16="http://schemas.microsoft.com/office/drawing/2014/main" id="{8256FD56-1053-49D9-BB60-1AA3DF63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924300"/>
            <a:ext cx="492918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http://www.haberx.com/newspictures/10/1032689SmallPicture.jpg">
            <a:extLst>
              <a:ext uri="{FF2B5EF4-FFF2-40B4-BE49-F238E27FC236}">
                <a16:creationId xmlns:a16="http://schemas.microsoft.com/office/drawing/2014/main" id="{DFCF2324-D1A2-472E-A6A0-3EC2356E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37147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http://www.palmet.com/engineering/publishDocument.php?id=309">
            <a:extLst>
              <a:ext uri="{FF2B5EF4-FFF2-40B4-BE49-F238E27FC236}">
                <a16:creationId xmlns:a16="http://schemas.microsoft.com/office/drawing/2014/main" id="{BC52E3EE-AD5E-4709-B46D-A5042D32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85875"/>
            <a:ext cx="32146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2" descr="http://www.kenthaber.com/Resimler/2005/09/06/00014585.jpg">
            <a:extLst>
              <a:ext uri="{FF2B5EF4-FFF2-40B4-BE49-F238E27FC236}">
                <a16:creationId xmlns:a16="http://schemas.microsoft.com/office/drawing/2014/main" id="{D160EE0C-B56F-4E24-BC9F-CDB87ED1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14313"/>
            <a:ext cx="2571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ttp://img330.imageshack.us/img330/6263/bolu7td.jpg">
            <a:extLst>
              <a:ext uri="{FF2B5EF4-FFF2-40B4-BE49-F238E27FC236}">
                <a16:creationId xmlns:a16="http://schemas.microsoft.com/office/drawing/2014/main" id="{B3BA24E8-6605-4D2E-BB89-2B38234E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>
            <a:extLst>
              <a:ext uri="{FF2B5EF4-FFF2-40B4-BE49-F238E27FC236}">
                <a16:creationId xmlns:a16="http://schemas.microsoft.com/office/drawing/2014/main" id="{60BE1CE7-6D64-4F7E-9E6E-27B9D0CA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Deniz Yolları</a:t>
            </a:r>
          </a:p>
        </p:txBody>
      </p:sp>
      <p:sp>
        <p:nvSpPr>
          <p:cNvPr id="38915" name="2 İçerik Yer Tutucusu">
            <a:extLst>
              <a:ext uri="{FF2B5EF4-FFF2-40B4-BE49-F238E27FC236}">
                <a16:creationId xmlns:a16="http://schemas.microsoft.com/office/drawing/2014/main" id="{F97AA91C-4F4B-4D8D-9BBA-0DD5A469330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rgbClr val="00B050"/>
                </a:solidFill>
              </a:rPr>
              <a:t>ülkemizde deniz yolu ile yük ve yolcu taşımacılığı kabotaj kanunun(1 Temmuz 1926) çıkması ile gelişmeye başlamıştır.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chemeClr val="accent6">
                    <a:lumMod val="50000"/>
                  </a:schemeClr>
                </a:solidFill>
              </a:rPr>
              <a:t>Denizyolu yük ve yolcu taşımacılığında en ekonomik yoldur.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i="1" dirty="0"/>
              <a:t>Mersin limanı yurdumuzun en büyük üç limanından(İstanbul, Mersin, İzmir) biridir. Yük trafiği bakımından en büyük limanlarımız </a:t>
            </a:r>
            <a:r>
              <a:rPr lang="tr-TR" sz="2800" b="1" i="1" dirty="0">
                <a:solidFill>
                  <a:srgbClr val="C00000"/>
                </a:solidFill>
              </a:rPr>
              <a:t>İstanbul,</a:t>
            </a:r>
            <a:r>
              <a:rPr lang="tr-TR" sz="2800" b="1" i="1" dirty="0"/>
              <a:t> </a:t>
            </a:r>
            <a:r>
              <a:rPr lang="tr-TR" sz="2800" b="1" i="1" dirty="0">
                <a:solidFill>
                  <a:srgbClr val="C00000"/>
                </a:solidFill>
              </a:rPr>
              <a:t>İzmir</a:t>
            </a:r>
            <a:r>
              <a:rPr lang="tr-TR" sz="2800" b="1" i="1" dirty="0"/>
              <a:t>, </a:t>
            </a:r>
            <a:r>
              <a:rPr lang="tr-TR" sz="2800" b="1" i="1" dirty="0">
                <a:solidFill>
                  <a:srgbClr val="C00000"/>
                </a:solidFill>
              </a:rPr>
              <a:t>Mersin</a:t>
            </a:r>
            <a:r>
              <a:rPr lang="tr-TR" sz="2800" b="1" i="1" dirty="0"/>
              <a:t>, </a:t>
            </a:r>
            <a:r>
              <a:rPr lang="tr-TR" sz="2800" b="1" i="1" dirty="0">
                <a:solidFill>
                  <a:srgbClr val="C00000"/>
                </a:solidFill>
              </a:rPr>
              <a:t>İzmit</a:t>
            </a:r>
            <a:r>
              <a:rPr lang="tr-TR" sz="2800" b="1" i="1" dirty="0"/>
              <a:t> ve </a:t>
            </a:r>
            <a:r>
              <a:rPr lang="tr-TR" sz="2800" b="1" i="1" dirty="0">
                <a:solidFill>
                  <a:srgbClr val="C00000"/>
                </a:solidFill>
              </a:rPr>
              <a:t>İskenderun</a:t>
            </a:r>
            <a:r>
              <a:rPr lang="tr-TR" sz="2800" b="1" i="1" dirty="0"/>
              <a:t> limanlarıdır.</a:t>
            </a:r>
          </a:p>
          <a:p>
            <a:pPr>
              <a:defRPr/>
            </a:pPr>
            <a:r>
              <a:rPr lang="tr-TR" b="1" i="1" dirty="0">
                <a:solidFill>
                  <a:srgbClr val="7030A0"/>
                </a:solidFill>
              </a:rPr>
              <a:t>Bu limanlarımıza kara ve demir yollarımızda bağlanarak aktiviteleri arttırılmıştır.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>
            <a:extLst>
              <a:ext uri="{FF2B5EF4-FFF2-40B4-BE49-F238E27FC236}">
                <a16:creationId xmlns:a16="http://schemas.microsoft.com/office/drawing/2014/main" id="{283F9AAD-3AE3-4352-8CA8-F796B8F1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Önemli Limanlarımız</a:t>
            </a:r>
          </a:p>
        </p:txBody>
      </p:sp>
      <p:sp>
        <p:nvSpPr>
          <p:cNvPr id="40963" name="2 İçerik Yer Tutucusu">
            <a:extLst>
              <a:ext uri="{FF2B5EF4-FFF2-40B4-BE49-F238E27FC236}">
                <a16:creationId xmlns:a16="http://schemas.microsoft.com/office/drawing/2014/main" id="{DC387D17-CCA8-4A08-A2F3-64EFBC780B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40964" name="Picture 2" descr="http://www.sosyaldersleri.com/cografya/turkiyemiz/denizlimanlari.jpg">
            <a:extLst>
              <a:ext uri="{FF2B5EF4-FFF2-40B4-BE49-F238E27FC236}">
                <a16:creationId xmlns:a16="http://schemas.microsoft.com/office/drawing/2014/main" id="{ED0C0D1A-F2E0-41AA-8AFB-FE0374A51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734CAB1A-096C-4189-8D65-DE131CFAD0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285750"/>
            <a:ext cx="9144000" cy="65722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Ege Bölgesi'nde </a:t>
            </a:r>
            <a:r>
              <a:rPr lang="tr-TR" sz="2800" b="1" dirty="0"/>
              <a:t>yurdumuzun en büyük ihracat kapılarından biri durumunda olan </a:t>
            </a:r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İzmir limanı </a:t>
            </a:r>
            <a:r>
              <a:rPr lang="tr-TR" sz="2800" b="1" dirty="0"/>
              <a:t>yer alır.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dirty="0"/>
              <a:t> Hinterlandı oldukça geniş bir liman olan İzmir limanı Anadolu içlerine kolayca bağlantı sağlayarak önemli tarımsal ürünleri (pamuk,üzüm, incir, tütün) dış pazarlara gönderir.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dirty="0">
                <a:solidFill>
                  <a:srgbClr val="002060"/>
                </a:solidFill>
              </a:rPr>
              <a:t>Bu gün hinterlandı en geniş olan </a:t>
            </a:r>
            <a:r>
              <a:rPr lang="tr-TR" sz="2800" b="1" dirty="0">
                <a:solidFill>
                  <a:srgbClr val="C00000"/>
                </a:solidFill>
              </a:rPr>
              <a:t>İstanbul limanı </a:t>
            </a:r>
            <a:r>
              <a:rPr lang="tr-TR" sz="2800" b="1" dirty="0">
                <a:solidFill>
                  <a:srgbClr val="002060"/>
                </a:solidFill>
              </a:rPr>
              <a:t>dır.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b="1" dirty="0">
                <a:solidFill>
                  <a:srgbClr val="C00000"/>
                </a:solidFill>
              </a:rPr>
              <a:t>Sinop</a:t>
            </a:r>
            <a:r>
              <a:rPr lang="tr-TR" sz="2800" b="1" dirty="0">
                <a:solidFill>
                  <a:srgbClr val="00B0F0"/>
                </a:solidFill>
              </a:rPr>
              <a:t> doğal liman olmasına rağmen fazla gelişememiştir(hinterlandı dar-dağların uzanışına dayalı)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>
            <a:extLst>
              <a:ext uri="{FF2B5EF4-FFF2-40B4-BE49-F238E27FC236}">
                <a16:creationId xmlns:a16="http://schemas.microsoft.com/office/drawing/2014/main" id="{D71027E4-F57D-4F86-A4DA-BF4E33E8E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>
                <a:solidFill>
                  <a:srgbClr val="C00000"/>
                </a:solidFill>
              </a:rPr>
              <a:t>Ülkemizin can damarı:ULAŞIM</a:t>
            </a:r>
          </a:p>
        </p:txBody>
      </p:sp>
      <p:sp>
        <p:nvSpPr>
          <p:cNvPr id="15363" name="2 İçerik Yer Tutucusu">
            <a:extLst>
              <a:ext uri="{FF2B5EF4-FFF2-40B4-BE49-F238E27FC236}">
                <a16:creationId xmlns:a16="http://schemas.microsoft.com/office/drawing/2014/main" id="{E82DADC6-A769-4CDD-8828-72C43E1B05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Ulaşım ya da ulaştırma bir 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yarar sağlamak </a:t>
            </a:r>
            <a:r>
              <a:rPr lang="tr-TR" b="1" dirty="0"/>
              <a:t>üzere insanın veya onun ürettiği eşyanın çeşitli araçlar ile başta bölge, ülke veya kıta olmak üzere ekonomik, hızlı ve güvenilir olarak yer değiştirmesidir. </a:t>
            </a:r>
          </a:p>
          <a:p>
            <a:pPr eaLnBrk="1" hangingPunct="1">
              <a:defRPr/>
            </a:pPr>
            <a:r>
              <a:rPr lang="tr-TR" b="1" i="1" dirty="0">
                <a:solidFill>
                  <a:srgbClr val="7030A0"/>
                </a:solidFill>
              </a:rPr>
              <a:t>ULAŞIM SİSTEMLERİ</a:t>
            </a:r>
          </a:p>
          <a:p>
            <a:pPr eaLnBrk="1" hangingPunct="1">
              <a:defRPr/>
            </a:pPr>
            <a:r>
              <a:rPr lang="tr-TR" b="1" i="1" dirty="0">
                <a:solidFill>
                  <a:srgbClr val="002060"/>
                </a:solidFill>
              </a:rPr>
              <a:t>Kara yolu ulaşımı</a:t>
            </a:r>
          </a:p>
          <a:p>
            <a:pPr eaLnBrk="1" hangingPunct="1">
              <a:defRPr/>
            </a:pPr>
            <a:r>
              <a:rPr lang="tr-TR" b="1" i="1" dirty="0">
                <a:solidFill>
                  <a:srgbClr val="002060"/>
                </a:solidFill>
              </a:rPr>
              <a:t>Havayolu ulaşımı</a:t>
            </a:r>
          </a:p>
          <a:p>
            <a:pPr eaLnBrk="1" hangingPunct="1">
              <a:defRPr/>
            </a:pPr>
            <a:r>
              <a:rPr lang="tr-TR" b="1" i="1" dirty="0">
                <a:solidFill>
                  <a:srgbClr val="002060"/>
                </a:solidFill>
              </a:rPr>
              <a:t>Deniz yolu ulaşımı</a:t>
            </a:r>
          </a:p>
          <a:p>
            <a:pPr eaLnBrk="1" hangingPunct="1">
              <a:defRPr/>
            </a:pPr>
            <a:r>
              <a:rPr lang="tr-TR" b="1" i="1" dirty="0">
                <a:solidFill>
                  <a:srgbClr val="002060"/>
                </a:solidFill>
              </a:rPr>
              <a:t>Demir yolu ulaşımı</a:t>
            </a:r>
          </a:p>
          <a:p>
            <a:pPr eaLnBrk="1" hangingPunct="1">
              <a:defRPr/>
            </a:pPr>
            <a:r>
              <a:rPr lang="tr-TR" b="1" i="1" dirty="0">
                <a:solidFill>
                  <a:srgbClr val="00B050"/>
                </a:solidFill>
              </a:rPr>
              <a:t>Ayrıca boru hattı ulaşımı ve internet diğer ulaşım sistemlerine dahildir.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>
            <a:extLst>
              <a:ext uri="{FF2B5EF4-FFF2-40B4-BE49-F238E27FC236}">
                <a16:creationId xmlns:a16="http://schemas.microsoft.com/office/drawing/2014/main" id="{15B28A86-A37D-4ACF-BAC9-646DA240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Marmaray projesi</a:t>
            </a:r>
          </a:p>
        </p:txBody>
      </p:sp>
      <p:sp>
        <p:nvSpPr>
          <p:cNvPr id="43011" name="2 İçerik Yer Tutucusu">
            <a:extLst>
              <a:ext uri="{FF2B5EF4-FFF2-40B4-BE49-F238E27FC236}">
                <a16:creationId xmlns:a16="http://schemas.microsoft.com/office/drawing/2014/main" id="{44572382-A544-48EA-A486-04A5E77294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43012" name="Picture 2" descr="Hayırlı Uğurlu OLur İnşaLLah...">
            <a:extLst>
              <a:ext uri="{FF2B5EF4-FFF2-40B4-BE49-F238E27FC236}">
                <a16:creationId xmlns:a16="http://schemas.microsoft.com/office/drawing/2014/main" id="{FBD2893D-D58A-41AD-A7BF-E2F51FC1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5286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www.aksiyon.com.tr/resim/564/13.jpg">
            <a:extLst>
              <a:ext uri="{FF2B5EF4-FFF2-40B4-BE49-F238E27FC236}">
                <a16:creationId xmlns:a16="http://schemas.microsoft.com/office/drawing/2014/main" id="{32B88B07-8297-4A4D-82B3-2C4710EC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43576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 descr="http://www.corbaa.com/UserFiles/_41615402_marmaray_tunnel_416.gif">
            <a:extLst>
              <a:ext uri="{FF2B5EF4-FFF2-40B4-BE49-F238E27FC236}">
                <a16:creationId xmlns:a16="http://schemas.microsoft.com/office/drawing/2014/main" id="{B8B9FFF5-A666-453A-8A34-1FF36DBD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857250"/>
            <a:ext cx="478631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Başlık">
            <a:extLst>
              <a:ext uri="{FF2B5EF4-FFF2-40B4-BE49-F238E27FC236}">
                <a16:creationId xmlns:a16="http://schemas.microsoft.com/office/drawing/2014/main" id="{EDC45C9A-283E-4A3F-AF73-A97740B4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485775"/>
          </a:xfrm>
        </p:spPr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Tanıtım animasyon</a:t>
            </a:r>
          </a:p>
        </p:txBody>
      </p:sp>
      <p:pic>
        <p:nvPicPr>
          <p:cNvPr id="5" name="marmaray.wmv">
            <a:hlinkClick r:id="" action="ppaction://media"/>
            <a:extLst>
              <a:ext uri="{FF2B5EF4-FFF2-40B4-BE49-F238E27FC236}">
                <a16:creationId xmlns:a16="http://schemas.microsoft.com/office/drawing/2014/main" id="{887EBDA6-93B9-4BF7-BCE6-2E7AE4649BF1}"/>
              </a:ext>
            </a:extLst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50"/>
            <a:ext cx="9144000" cy="6000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Başlık">
            <a:extLst>
              <a:ext uri="{FF2B5EF4-FFF2-40B4-BE49-F238E27FC236}">
                <a16:creationId xmlns:a16="http://schemas.microsoft.com/office/drawing/2014/main" id="{7171CA7F-ABDF-4156-9B36-7C2D47C1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>
                <a:solidFill>
                  <a:srgbClr val="C00000"/>
                </a:solidFill>
              </a:rPr>
              <a:t>Tüplerin indirilmesi</a:t>
            </a:r>
          </a:p>
        </p:txBody>
      </p:sp>
      <p:pic>
        <p:nvPicPr>
          <p:cNvPr id="4" name="tuplerin_batirilmasi_animasyonu.wmv">
            <a:hlinkClick r:id="" action="ppaction://media"/>
            <a:extLst>
              <a:ext uri="{FF2B5EF4-FFF2-40B4-BE49-F238E27FC236}">
                <a16:creationId xmlns:a16="http://schemas.microsoft.com/office/drawing/2014/main" id="{2508AC38-7855-4F78-A3FD-5E60A69D3670}"/>
              </a:ext>
            </a:extLst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9144000" cy="5786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Başlık">
            <a:extLst>
              <a:ext uri="{FF2B5EF4-FFF2-40B4-BE49-F238E27FC236}">
                <a16:creationId xmlns:a16="http://schemas.microsoft.com/office/drawing/2014/main" id="{0BC47E4E-2BB3-4C45-A7C0-3545D677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Havayolları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00613162-009F-4D2F-BF55-ABF682EC88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3200" b="1" i="1" dirty="0">
                <a:solidFill>
                  <a:schemeClr val="accent6">
                    <a:lumMod val="75000"/>
                  </a:schemeClr>
                </a:solidFill>
              </a:rPr>
              <a:t>Türkiye'de ilk hava ulaşımı 1933 yılında küçük pervaneli uçaklarla başlamıştır.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3200" b="1" i="1" dirty="0"/>
              <a:t>Ülkemizde 3 adet havalimanı hava taşımacılığında önemlidir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rgbClr val="C00000"/>
                </a:solidFill>
              </a:rPr>
              <a:t>Atatürk Havalimanı</a:t>
            </a:r>
            <a:r>
              <a:rPr lang="tr-TR" b="1" i="1" dirty="0">
                <a:solidFill>
                  <a:schemeClr val="accent5">
                    <a:lumMod val="75000"/>
                  </a:schemeClr>
                </a:solidFill>
              </a:rPr>
              <a:t>(İstanbul)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rgbClr val="C00000"/>
                </a:solidFill>
              </a:rPr>
              <a:t>Esenboğa Havalimanı</a:t>
            </a:r>
            <a:r>
              <a:rPr lang="tr-TR" b="1" i="1" dirty="0">
                <a:solidFill>
                  <a:schemeClr val="accent5">
                    <a:lumMod val="75000"/>
                  </a:schemeClr>
                </a:solidFill>
              </a:rPr>
              <a:t>(Ankara)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rgbClr val="C00000"/>
                </a:solidFill>
              </a:rPr>
              <a:t>Adnan Menderes Havalimanı</a:t>
            </a:r>
            <a:r>
              <a:rPr lang="tr-TR" b="1" i="1" dirty="0">
                <a:solidFill>
                  <a:schemeClr val="accent5">
                    <a:lumMod val="75000"/>
                  </a:schemeClr>
                </a:solidFill>
              </a:rPr>
              <a:t>(İzmir)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b="1" i="1" dirty="0">
                <a:solidFill>
                  <a:schemeClr val="accent5">
                    <a:lumMod val="75000"/>
                  </a:schemeClr>
                </a:solidFill>
              </a:rPr>
              <a:t>Son zamanlarda </a:t>
            </a:r>
            <a:r>
              <a:rPr lang="tr-TR" b="1" i="1" dirty="0">
                <a:solidFill>
                  <a:schemeClr val="accent1">
                    <a:lumMod val="75000"/>
                  </a:schemeClr>
                </a:solidFill>
              </a:rPr>
              <a:t>Antalya havaalanı </a:t>
            </a:r>
            <a:r>
              <a:rPr lang="tr-TR" b="1" i="1" dirty="0">
                <a:solidFill>
                  <a:schemeClr val="accent5">
                    <a:lumMod val="75000"/>
                  </a:schemeClr>
                </a:solidFill>
              </a:rPr>
              <a:t>da turizmin gelişmesine bağlı olarak önem kazanmış tır</a:t>
            </a:r>
            <a:endParaRPr lang="tr-TR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sz="3200" b="1" i="1" dirty="0"/>
              <a:t>Bu hava  alanları Avrupa'nın sayılı Havalimanları arasındadır.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r-TR" b="1" dirty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>
            <a:extLst>
              <a:ext uri="{FF2B5EF4-FFF2-40B4-BE49-F238E27FC236}">
                <a16:creationId xmlns:a16="http://schemas.microsoft.com/office/drawing/2014/main" id="{A36E086E-3B03-4251-9CC6-82411C6D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Başlıca havaalanlarımız</a:t>
            </a:r>
          </a:p>
        </p:txBody>
      </p:sp>
      <p:sp>
        <p:nvSpPr>
          <p:cNvPr id="47107" name="2 İçerik Yer Tutucusu">
            <a:extLst>
              <a:ext uri="{FF2B5EF4-FFF2-40B4-BE49-F238E27FC236}">
                <a16:creationId xmlns:a16="http://schemas.microsoft.com/office/drawing/2014/main" id="{1E2521D9-B118-48E6-A339-065452E0250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47108" name="Picture 2" descr="http://www.sosyaldersleri.com/cografya/turkiyemiz/havayollari.jpg">
            <a:extLst>
              <a:ext uri="{FF2B5EF4-FFF2-40B4-BE49-F238E27FC236}">
                <a16:creationId xmlns:a16="http://schemas.microsoft.com/office/drawing/2014/main" id="{6A6BABDC-1FF9-4CD5-9CC1-FB42B059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>
            <a:extLst>
              <a:ext uri="{FF2B5EF4-FFF2-40B4-BE49-F238E27FC236}">
                <a16:creationId xmlns:a16="http://schemas.microsoft.com/office/drawing/2014/main" id="{5EB19CCF-9415-42E8-88B0-596D0F23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FF0000"/>
                </a:solidFill>
              </a:rPr>
              <a:t>Etkinlik çalışması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B97AC4D7-A36A-462A-B8FB-FFAEA8C27B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>
              <a:defRPr/>
            </a:pPr>
            <a:r>
              <a:rPr lang="tr-TR" sz="3200" b="1" i="1" dirty="0">
                <a:solidFill>
                  <a:srgbClr val="002060"/>
                </a:solidFill>
              </a:rPr>
              <a:t>1.Bursa Türkiye’nin sayılı büyük illeri arasında olmasına rağmen hava alanı gelişmiş değildir.Nedenlerini araştırınız?</a:t>
            </a:r>
          </a:p>
          <a:p>
            <a:pPr>
              <a:defRPr/>
            </a:pPr>
            <a:r>
              <a:rPr lang="tr-TR" sz="3200" b="1" i="1" dirty="0">
                <a:solidFill>
                  <a:srgbClr val="7030A0"/>
                </a:solidFill>
              </a:rPr>
              <a:t>2.Türkiye’de demir yolu ağının gelişmesini etkileyen faktörleri araştırınız?</a:t>
            </a:r>
          </a:p>
          <a:p>
            <a:pPr>
              <a:defRPr/>
            </a:pPr>
            <a:r>
              <a:rPr lang="tr-TR" sz="2800" b="1" i="1" dirty="0">
                <a:solidFill>
                  <a:schemeClr val="accent5">
                    <a:lumMod val="50000"/>
                  </a:schemeClr>
                </a:solidFill>
              </a:rPr>
              <a:t>3.Deniz limanının neden güçlü bir demir ve kara yolu ağına ihtiyaç duyduğunu araştırınız?Türkiye ve dünyadan örnekler üzerinde çıkarımlar da bulununuz.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Başlık">
            <a:extLst>
              <a:ext uri="{FF2B5EF4-FFF2-40B4-BE49-F238E27FC236}">
                <a16:creationId xmlns:a16="http://schemas.microsoft.com/office/drawing/2014/main" id="{DFCD9D0A-DF3F-433C-A270-B088E184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Boru Hatları Ulaşımı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C1427521-CB4F-4D78-A1CD-A0A049CD55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>
              <a:defRPr/>
            </a:pPr>
            <a:r>
              <a:rPr lang="tr-TR" b="1" i="1" dirty="0">
                <a:solidFill>
                  <a:srgbClr val="0070C0"/>
                </a:solidFill>
              </a:rPr>
              <a:t>Kalkınmanın en önemli unsurlarından biri de enerjidir. Bunun yanında enerji ihtiyacı olan ülkeler ile enerji üreten ülkeler genellikle farklıdır.</a:t>
            </a:r>
          </a:p>
          <a:p>
            <a:pPr>
              <a:defRPr/>
            </a:pPr>
            <a:r>
              <a:rPr lang="tr-TR" b="1" i="1" dirty="0">
                <a:solidFill>
                  <a:srgbClr val="7030A0"/>
                </a:solidFill>
              </a:rPr>
              <a:t>Enerji kaynaklarını taşımanın en ucuz yollarından biri de boru hattı(</a:t>
            </a:r>
            <a:r>
              <a:rPr lang="tr-TR" b="1" i="1" dirty="0" err="1">
                <a:solidFill>
                  <a:srgbClr val="7030A0"/>
                </a:solidFill>
              </a:rPr>
              <a:t>pipe</a:t>
            </a:r>
            <a:r>
              <a:rPr lang="tr-TR" b="1" i="1" dirty="0">
                <a:solidFill>
                  <a:srgbClr val="7030A0"/>
                </a:solidFill>
              </a:rPr>
              <a:t> </a:t>
            </a:r>
            <a:r>
              <a:rPr lang="tr-TR" b="1" i="1" dirty="0" err="1">
                <a:solidFill>
                  <a:srgbClr val="7030A0"/>
                </a:solidFill>
              </a:rPr>
              <a:t>line</a:t>
            </a:r>
            <a:r>
              <a:rPr lang="tr-TR" b="1" i="1" dirty="0">
                <a:solidFill>
                  <a:srgbClr val="7030A0"/>
                </a:solidFill>
              </a:rPr>
              <a:t>)ile taşımadır.</a:t>
            </a:r>
          </a:p>
          <a:p>
            <a:pPr>
              <a:defRPr/>
            </a:pPr>
            <a:r>
              <a:rPr lang="tr-TR" b="1" i="1" dirty="0">
                <a:solidFill>
                  <a:schemeClr val="accent6">
                    <a:lumMod val="75000"/>
                  </a:schemeClr>
                </a:solidFill>
              </a:rPr>
              <a:t>Dünya </a:t>
            </a:r>
            <a:r>
              <a:rPr lang="tr-TR" b="1" i="1" dirty="0" err="1">
                <a:solidFill>
                  <a:schemeClr val="accent6">
                    <a:lumMod val="75000"/>
                  </a:schemeClr>
                </a:solidFill>
              </a:rPr>
              <a:t>daki</a:t>
            </a:r>
            <a:r>
              <a:rPr lang="tr-TR" b="1" i="1" dirty="0">
                <a:solidFill>
                  <a:schemeClr val="accent6">
                    <a:lumMod val="75000"/>
                  </a:schemeClr>
                </a:solidFill>
              </a:rPr>
              <a:t> boru hatlarına bakıldığında büyük bir bölümünün Türkiye ve çevresinde yoğunlaştığı görülür?Bunun sebebi nedir?</a:t>
            </a:r>
          </a:p>
          <a:p>
            <a:pPr>
              <a:defRPr/>
            </a:pPr>
            <a:r>
              <a:rPr lang="tr-TR" b="1" i="1" dirty="0">
                <a:solidFill>
                  <a:schemeClr val="tx2">
                    <a:lumMod val="50000"/>
                  </a:schemeClr>
                </a:solidFill>
              </a:rPr>
              <a:t>Bu durumun Türkiye için avantaj ve dezavantajlarını tartışınız?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0F340551-47CB-4690-94B5-758843C7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tr-TR" sz="2800" b="1" i="1" dirty="0">
                <a:solidFill>
                  <a:srgbClr val="C00000"/>
                </a:solidFill>
              </a:rPr>
              <a:t>Türkiye Doğal Gaz Ve Petrol Boru Hattı Ağı</a:t>
            </a:r>
          </a:p>
        </p:txBody>
      </p:sp>
      <p:sp>
        <p:nvSpPr>
          <p:cNvPr id="50179" name="2 İçerik Yer Tutucusu">
            <a:extLst>
              <a:ext uri="{FF2B5EF4-FFF2-40B4-BE49-F238E27FC236}">
                <a16:creationId xmlns:a16="http://schemas.microsoft.com/office/drawing/2014/main" id="{397AF8F7-6E1A-4300-B80D-E0036B00D5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4" name="Picture 7" descr="http://www.mmo.org.tr/mmo/oda_gorusleri/dogalgazpolitikalari_dosyalar/image002.jpg">
            <a:extLst>
              <a:ext uri="{FF2B5EF4-FFF2-40B4-BE49-F238E27FC236}">
                <a16:creationId xmlns:a16="http://schemas.microsoft.com/office/drawing/2014/main" id="{748CCED8-A62F-4665-8F13-6FA81A32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>
            <a:extLst>
              <a:ext uri="{FF2B5EF4-FFF2-40B4-BE49-F238E27FC236}">
                <a16:creationId xmlns:a16="http://schemas.microsoft.com/office/drawing/2014/main" id="{8D4899DA-822F-4E45-85A6-18774416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642938"/>
          </a:xfrm>
        </p:spPr>
        <p:txBody>
          <a:bodyPr/>
          <a:lstStyle/>
          <a:p>
            <a:r>
              <a:rPr lang="tr-TR" altLang="tr-TR" b="1">
                <a:solidFill>
                  <a:srgbClr val="C00000"/>
                </a:solidFill>
              </a:rPr>
              <a:t>Ulaşım Sistemleri Ve Kalkınma </a:t>
            </a:r>
          </a:p>
        </p:txBody>
      </p:sp>
      <p:sp>
        <p:nvSpPr>
          <p:cNvPr id="51203" name="2 İçerik Yer Tutucusu">
            <a:extLst>
              <a:ext uri="{FF2B5EF4-FFF2-40B4-BE49-F238E27FC236}">
                <a16:creationId xmlns:a16="http://schemas.microsoft.com/office/drawing/2014/main" id="{7501A348-BBBB-4FF3-A781-1B8BA3256F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214938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59394" name="Picture 2" descr="http://www.ilkhabergazetesi.com/wordpress/wp-content/2007/10/tren-2.JPG">
            <a:extLst>
              <a:ext uri="{FF2B5EF4-FFF2-40B4-BE49-F238E27FC236}">
                <a16:creationId xmlns:a16="http://schemas.microsoft.com/office/drawing/2014/main" id="{E40FC88C-B71A-4CA3-994A-C9066AD0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794252" cy="3363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9396" name="Picture 4" descr="http://bp1.blogger.com/_I2KtyvwA8HQ/SF-WU3JNLII/AAAAAAAABHw/7iOZJt20-Hs/s400/st-maarten05.jpg">
            <a:extLst>
              <a:ext uri="{FF2B5EF4-FFF2-40B4-BE49-F238E27FC236}">
                <a16:creationId xmlns:a16="http://schemas.microsoft.com/office/drawing/2014/main" id="{E8FB0E4B-AD67-4A70-B2E0-D47E8CBE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4214810" cy="3357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9398" name="Picture 6" descr="http://www.resimturkey.com/data/media/66/gemi1.jpg">
            <a:extLst>
              <a:ext uri="{FF2B5EF4-FFF2-40B4-BE49-F238E27FC236}">
                <a16:creationId xmlns:a16="http://schemas.microsoft.com/office/drawing/2014/main" id="{0D25168D-9757-4145-826C-AB094624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3600"/>
            <a:ext cx="5008534" cy="335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9400" name="Picture 8" descr="http://www.manzaralar.net/iller/istanbul/ba59abfe6e824fa0bf068a1ce20b2413-6204.jpg">
            <a:extLst>
              <a:ext uri="{FF2B5EF4-FFF2-40B4-BE49-F238E27FC236}">
                <a16:creationId xmlns:a16="http://schemas.microsoft.com/office/drawing/2014/main" id="{798C1697-72E1-4FA2-BB74-D1329245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4286248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7 Metin kutusu">
            <a:extLst>
              <a:ext uri="{FF2B5EF4-FFF2-40B4-BE49-F238E27FC236}">
                <a16:creationId xmlns:a16="http://schemas.microsoft.com/office/drawing/2014/main" id="{33B3D679-6E49-4327-9F1B-20C089C6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 i="1">
                <a:solidFill>
                  <a:srgbClr val="00B0F0"/>
                </a:solidFill>
              </a:rPr>
              <a:t>Fotoğraflarda görülen ulaşım sistemleri ile ekonomik faaliyet kolları arasında nasıl bir ilişki vardır?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>
            <a:extLst>
              <a:ext uri="{FF2B5EF4-FFF2-40B4-BE49-F238E27FC236}">
                <a16:creationId xmlns:a16="http://schemas.microsoft.com/office/drawing/2014/main" id="{E3A6182E-64F9-4AFD-BA84-CAB9B540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 i="1">
                <a:solidFill>
                  <a:srgbClr val="C00000"/>
                </a:solidFill>
              </a:rPr>
              <a:t>Ulaşım Sistemlerinin Önemi</a:t>
            </a:r>
          </a:p>
        </p:txBody>
      </p:sp>
      <p:sp>
        <p:nvSpPr>
          <p:cNvPr id="16387" name="2 İçerik Yer Tutucusu">
            <a:extLst>
              <a:ext uri="{FF2B5EF4-FFF2-40B4-BE49-F238E27FC236}">
                <a16:creationId xmlns:a16="http://schemas.microsoft.com/office/drawing/2014/main" id="{E0129F91-4BFF-4490-90D8-BB289FC842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r>
              <a:rPr lang="tr-TR" altLang="tr-TR" sz="2800" b="1" i="1">
                <a:solidFill>
                  <a:srgbClr val="002060"/>
                </a:solidFill>
              </a:rPr>
              <a:t>Geçmişte olduğu gibi günümüzde de ulaşımın önemi ülkelerin </a:t>
            </a:r>
            <a:r>
              <a:rPr lang="tr-TR" altLang="tr-TR" sz="2800" b="1" i="1">
                <a:solidFill>
                  <a:srgbClr val="7030A0"/>
                </a:solidFill>
              </a:rPr>
              <a:t>Sosyal</a:t>
            </a:r>
            <a:r>
              <a:rPr lang="tr-TR" altLang="tr-TR" sz="2800" b="1" i="1">
                <a:solidFill>
                  <a:srgbClr val="002060"/>
                </a:solidFill>
              </a:rPr>
              <a:t>,</a:t>
            </a:r>
            <a:r>
              <a:rPr lang="tr-TR" altLang="tr-TR" sz="2800" b="1" i="1">
                <a:solidFill>
                  <a:srgbClr val="7030A0"/>
                </a:solidFill>
              </a:rPr>
              <a:t>Ekonomik</a:t>
            </a:r>
            <a:r>
              <a:rPr lang="tr-TR" altLang="tr-TR" sz="2800" b="1" i="1">
                <a:solidFill>
                  <a:srgbClr val="002060"/>
                </a:solidFill>
              </a:rPr>
              <a:t>,</a:t>
            </a:r>
            <a:r>
              <a:rPr lang="tr-TR" altLang="tr-TR" sz="2800" b="1" i="1">
                <a:solidFill>
                  <a:srgbClr val="7030A0"/>
                </a:solidFill>
              </a:rPr>
              <a:t>Kültürel </a:t>
            </a:r>
            <a:r>
              <a:rPr lang="tr-TR" altLang="tr-TR" sz="2800" b="1" i="1">
                <a:solidFill>
                  <a:srgbClr val="002060"/>
                </a:solidFill>
              </a:rPr>
              <a:t>yapıları üzerinde önemli rol oynar.</a:t>
            </a:r>
          </a:p>
          <a:p>
            <a:r>
              <a:rPr lang="tr-TR" altLang="tr-TR" sz="3200" b="1" i="1">
                <a:solidFill>
                  <a:srgbClr val="002060"/>
                </a:solidFill>
              </a:rPr>
              <a:t>Aynı zamanda ulaşım </a:t>
            </a:r>
            <a:r>
              <a:rPr lang="tr-TR" altLang="tr-TR" sz="3200" b="1" i="1">
                <a:solidFill>
                  <a:srgbClr val="7030A0"/>
                </a:solidFill>
              </a:rPr>
              <a:t>Ülke bütünlüğü </a:t>
            </a:r>
            <a:r>
              <a:rPr lang="tr-TR" altLang="tr-TR" sz="3200" b="1" i="1">
                <a:solidFill>
                  <a:srgbClr val="002060"/>
                </a:solidFill>
              </a:rPr>
              <a:t>ve </a:t>
            </a:r>
            <a:r>
              <a:rPr lang="tr-TR" altLang="tr-TR" sz="3200" b="1" i="1">
                <a:solidFill>
                  <a:srgbClr val="7030A0"/>
                </a:solidFill>
              </a:rPr>
              <a:t>Savunma açısından </a:t>
            </a:r>
            <a:r>
              <a:rPr lang="tr-TR" altLang="tr-TR" sz="3200" b="1" i="1">
                <a:solidFill>
                  <a:srgbClr val="002060"/>
                </a:solidFill>
              </a:rPr>
              <a:t>da önemli rol oynar.</a:t>
            </a:r>
          </a:p>
          <a:p>
            <a:r>
              <a:rPr lang="tr-TR" altLang="tr-TR" sz="3200" b="1" i="1">
                <a:solidFill>
                  <a:srgbClr val="00B050"/>
                </a:solidFill>
              </a:rPr>
              <a:t>Bu duruma en güzel örnek Anadolu dur.</a:t>
            </a:r>
          </a:p>
          <a:p>
            <a:r>
              <a:rPr lang="tr-TR" altLang="tr-TR" sz="3200" b="1" i="1">
                <a:solidFill>
                  <a:srgbClr val="0070C0"/>
                </a:solidFill>
              </a:rPr>
              <a:t>Geçmiş zamanlarda önemli ulaşım sistemleri üzerinde olan Anadolu ya hakim olan devletler dönemin en güçlüleri olmuşlardır.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C0DB23B8-3FEC-4771-9458-EC325070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7411" name="2 İçerik Yer Tutucusu">
            <a:extLst>
              <a:ext uri="{FF2B5EF4-FFF2-40B4-BE49-F238E27FC236}">
                <a16:creationId xmlns:a16="http://schemas.microsoft.com/office/drawing/2014/main" id="{B79CC877-9937-46AC-8BCB-D699EFD0EC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tr-TR" altLang="tr-TR"/>
          </a:p>
        </p:txBody>
      </p:sp>
      <p:pic>
        <p:nvPicPr>
          <p:cNvPr id="17412" name="3 Resim">
            <a:extLst>
              <a:ext uri="{FF2B5EF4-FFF2-40B4-BE49-F238E27FC236}">
                <a16:creationId xmlns:a16="http://schemas.microsoft.com/office/drawing/2014/main" id="{E0F663A2-C4F3-4885-A80B-B8C7A2C60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 Metin kutusu">
            <a:extLst>
              <a:ext uri="{FF2B5EF4-FFF2-40B4-BE49-F238E27FC236}">
                <a16:creationId xmlns:a16="http://schemas.microsoft.com/office/drawing/2014/main" id="{4541FC0C-0358-448C-A559-E0BDAB71438D}"/>
              </a:ext>
            </a:extLst>
          </p:cNvPr>
          <p:cNvSpPr txBox="1"/>
          <p:nvPr/>
        </p:nvSpPr>
        <p:spPr>
          <a:xfrm>
            <a:off x="0" y="5643563"/>
            <a:ext cx="9144000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i="1" dirty="0">
                <a:solidFill>
                  <a:schemeClr val="accent5">
                    <a:lumMod val="50000"/>
                  </a:schemeClr>
                </a:solidFill>
              </a:rPr>
              <a:t>Selçuklu Dönemi tarihi ipek yolu güzergahları ile Türkiye </a:t>
            </a:r>
            <a:r>
              <a:rPr lang="tr-TR" sz="2400" b="1" i="1" dirty="0" err="1">
                <a:solidFill>
                  <a:schemeClr val="accent5">
                    <a:lumMod val="50000"/>
                  </a:schemeClr>
                </a:solidFill>
              </a:rPr>
              <a:t>nin</a:t>
            </a:r>
            <a:r>
              <a:rPr lang="tr-TR" sz="2400" b="1" i="1" dirty="0">
                <a:solidFill>
                  <a:schemeClr val="accent5">
                    <a:lumMod val="50000"/>
                  </a:schemeClr>
                </a:solidFill>
              </a:rPr>
              <a:t> yüzey şekillerini inceleyerek  çıkarımlarda bulununuz.?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>
            <a:extLst>
              <a:ext uri="{FF2B5EF4-FFF2-40B4-BE49-F238E27FC236}">
                <a16:creationId xmlns:a16="http://schemas.microsoft.com/office/drawing/2014/main" id="{84200E94-EC00-40C0-8F58-349BFAE7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8836025" cy="628650"/>
          </a:xfrm>
        </p:spPr>
        <p:txBody>
          <a:bodyPr/>
          <a:lstStyle/>
          <a:p>
            <a:r>
              <a:rPr lang="tr-TR" altLang="tr-TR" b="1">
                <a:solidFill>
                  <a:srgbClr val="C00000"/>
                </a:solidFill>
              </a:rPr>
              <a:t>Ulaşım Üzerinde Etkili Olan Faktörler</a:t>
            </a:r>
          </a:p>
        </p:txBody>
      </p:sp>
      <p:graphicFrame>
        <p:nvGraphicFramePr>
          <p:cNvPr id="4" name="3 İçerik Yer Tutucusu">
            <a:extLst>
              <a:ext uri="{FF2B5EF4-FFF2-40B4-BE49-F238E27FC236}">
                <a16:creationId xmlns:a16="http://schemas.microsoft.com/office/drawing/2014/main" id="{157AC8ED-D0E2-46E8-B3C8-B1C79113C2F6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>
            <a:extLst>
              <a:ext uri="{FF2B5EF4-FFF2-40B4-BE49-F238E27FC236}">
                <a16:creationId xmlns:a16="http://schemas.microsoft.com/office/drawing/2014/main" id="{3687E180-E546-44CC-9CE0-085F95F0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557213"/>
          </a:xfrm>
        </p:spPr>
        <p:txBody>
          <a:bodyPr/>
          <a:lstStyle/>
          <a:p>
            <a:r>
              <a:rPr lang="tr-TR" altLang="tr-TR" b="1" i="1">
                <a:solidFill>
                  <a:srgbClr val="C00000"/>
                </a:solidFill>
              </a:rPr>
              <a:t>A-Doğal faktörler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CDD65D56-2C78-4D31-A1FD-31ED928070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002060"/>
                </a:solidFill>
                <a:latin typeface="Algerian" pitchFamily="82" charset="0"/>
              </a:rPr>
              <a:t>Coğrafi konum:</a:t>
            </a:r>
          </a:p>
          <a:p>
            <a:pPr>
              <a:defRPr/>
            </a:pPr>
            <a:r>
              <a:rPr lang="tr-TR" b="1" i="1" dirty="0">
                <a:solidFill>
                  <a:srgbClr val="00B0F0"/>
                </a:solidFill>
                <a:latin typeface="+mj-lt"/>
              </a:rPr>
              <a:t>Üç kıta ortasında olan Türkiye geçmişte önemli ticaret merkezleri üzerinde iken,Günümüzde de Avrupa,Orta doğu ,Kafkasya ,Kuzey Afrika </a:t>
            </a:r>
            <a:r>
              <a:rPr lang="tr-TR" b="1" i="1" dirty="0" err="1">
                <a:solidFill>
                  <a:srgbClr val="00B0F0"/>
                </a:solidFill>
                <a:latin typeface="+mj-lt"/>
              </a:rPr>
              <a:t>yı</a:t>
            </a:r>
            <a:r>
              <a:rPr lang="tr-TR" b="1" i="1" dirty="0">
                <a:solidFill>
                  <a:srgbClr val="00B0F0"/>
                </a:solidFill>
                <a:latin typeface="+mj-lt"/>
              </a:rPr>
              <a:t> birleştiren kara ,deniz ve demiryolları üzerinde ve enerji taşımacılığının merkezi durumundadır.</a:t>
            </a:r>
          </a:p>
        </p:txBody>
      </p:sp>
      <p:pic>
        <p:nvPicPr>
          <p:cNvPr id="1026" name="Picture 2" descr="http://www.dsi.gov.tr/diger/topsuresim/dunya.gif">
            <a:extLst>
              <a:ext uri="{FF2B5EF4-FFF2-40B4-BE49-F238E27FC236}">
                <a16:creationId xmlns:a16="http://schemas.microsoft.com/office/drawing/2014/main" id="{2C2FF935-F495-4DFC-940F-D0D32752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43000"/>
            <a:ext cx="88661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>
            <a:extLst>
              <a:ext uri="{FF2B5EF4-FFF2-40B4-BE49-F238E27FC236}">
                <a16:creationId xmlns:a16="http://schemas.microsoft.com/office/drawing/2014/main" id="{AF127C0B-638B-4A0E-867A-95AF6AD7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785813"/>
          </a:xfrm>
        </p:spPr>
        <p:txBody>
          <a:bodyPr/>
          <a:lstStyle/>
          <a:p>
            <a:r>
              <a:rPr lang="tr-TR" altLang="tr-TR" b="1">
                <a:solidFill>
                  <a:srgbClr val="C00000"/>
                </a:solidFill>
              </a:rPr>
              <a:t>Yeryüzü şekilleri</a:t>
            </a:r>
          </a:p>
        </p:txBody>
      </p:sp>
      <p:sp>
        <p:nvSpPr>
          <p:cNvPr id="20483" name="2 İçerik Yer Tutucusu">
            <a:extLst>
              <a:ext uri="{FF2B5EF4-FFF2-40B4-BE49-F238E27FC236}">
                <a16:creationId xmlns:a16="http://schemas.microsoft.com/office/drawing/2014/main" id="{7D2405A5-DF4D-4530-8392-66D0DDB8C3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 eaLnBrk="1" hangingPunct="1"/>
            <a:r>
              <a:rPr lang="tr-TR" altLang="tr-TR" sz="2800" b="1" i="1">
                <a:solidFill>
                  <a:srgbClr val="0070C0"/>
                </a:solidFill>
              </a:rPr>
              <a:t>Türkiye'nin ortalama 1132 m.'yi (Trakya 180 m. Anadolu 1162 m.) bulan yükseltisi  kara ve demiryollarının coğrafi dağılış ve uzanışlarına yön verir.</a:t>
            </a:r>
            <a:endParaRPr lang="tr-TR" altLang="tr-TR" b="1" i="1">
              <a:solidFill>
                <a:srgbClr val="002060"/>
              </a:solidFill>
            </a:endParaRPr>
          </a:p>
          <a:p>
            <a:pPr eaLnBrk="1" hangingPunct="1"/>
            <a:r>
              <a:rPr lang="tr-TR" altLang="tr-TR" sz="2800" b="1" i="1">
                <a:solidFill>
                  <a:srgbClr val="002060"/>
                </a:solidFill>
              </a:rPr>
              <a:t>Ülkemizde kuzeyde uzanan Karadeniz  dağları ile güneyde uzanan Toros dağları yaklaşık 2000-2500m.'lik yükseltileri ile ülkenin kuzey ve güney kıyı kesimlerini iç kısımlara bağlayan önemli bir engeldir.</a:t>
            </a:r>
          </a:p>
          <a:p>
            <a:pPr eaLnBrk="1" hangingPunct="1"/>
            <a:r>
              <a:rPr lang="tr-TR" altLang="tr-TR" sz="2800" b="1" i="1">
                <a:solidFill>
                  <a:srgbClr val="002060"/>
                </a:solidFill>
              </a:rPr>
              <a:t>Buralar arası ancak geçitlerle sağlanır.</a:t>
            </a:r>
          </a:p>
          <a:p>
            <a:pPr eaLnBrk="1" hangingPunct="1"/>
            <a:endParaRPr lang="tr-TR" altLang="tr-TR" b="1" i="1">
              <a:solidFill>
                <a:srgbClr val="002060"/>
              </a:solidFill>
            </a:endParaRPr>
          </a:p>
          <a:p>
            <a:endParaRPr lang="tr-TR" alt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İçerik Yer Tutucusu">
            <a:extLst>
              <a:ext uri="{FF2B5EF4-FFF2-40B4-BE49-F238E27FC236}">
                <a16:creationId xmlns:a16="http://schemas.microsoft.com/office/drawing/2014/main" id="{CE489BD4-D204-4F1D-8064-A20387C054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0991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Char char=""/>
            </a:pPr>
            <a:r>
              <a:rPr lang="tr-TR" altLang="tr-TR" b="1" i="1"/>
              <a:t>Ülkemizde genellikle </a:t>
            </a:r>
            <a:r>
              <a:rPr lang="tr-TR" altLang="tr-TR" b="1" i="1">
                <a:solidFill>
                  <a:srgbClr val="0070C0"/>
                </a:solidFill>
              </a:rPr>
              <a:t>alçak plato ve ovaların </a:t>
            </a:r>
            <a:r>
              <a:rPr lang="tr-TR" altLang="tr-TR" b="1" i="1"/>
              <a:t>yer aldığı bölgelerimizde ulaşım sistemlerini çok gelişmiştir. Bu bakımdan </a:t>
            </a:r>
            <a:r>
              <a:rPr lang="tr-TR" altLang="tr-TR" b="1" i="1">
                <a:solidFill>
                  <a:srgbClr val="C00000"/>
                </a:solidFill>
              </a:rPr>
              <a:t>Marmara Bölgesi </a:t>
            </a:r>
            <a:r>
              <a:rPr lang="tr-TR" altLang="tr-TR" b="1" i="1"/>
              <a:t>oldukça gelişmiştir.</a:t>
            </a:r>
          </a:p>
          <a:p>
            <a:r>
              <a:rPr lang="tr-TR" altLang="tr-TR" sz="2800" b="1"/>
              <a:t> </a:t>
            </a:r>
            <a:r>
              <a:rPr lang="tr-TR" altLang="tr-TR" sz="2800" b="1">
                <a:solidFill>
                  <a:srgbClr val="C00000"/>
                </a:solidFill>
              </a:rPr>
              <a:t>Ege Bölgesi'nde </a:t>
            </a:r>
            <a:r>
              <a:rPr lang="tr-TR" altLang="tr-TR" sz="2800" b="1"/>
              <a:t>ise yollar doğu-batı doğrultulu grabenler içerisine yerleşmiştir. </a:t>
            </a:r>
            <a:endParaRPr lang="tr-TR" altLang="tr-TR" b="1"/>
          </a:p>
          <a:p>
            <a:r>
              <a:rPr lang="tr-TR" altLang="tr-TR" sz="2800" b="1"/>
              <a:t>Yükseltinin büyük ölçüde arttığı ova ve platoların 1000-1200 ve 1500-1800 m.'ler arasında değiştiği </a:t>
            </a:r>
            <a:r>
              <a:rPr lang="tr-TR" altLang="tr-TR" sz="2800" b="1">
                <a:solidFill>
                  <a:srgbClr val="C00000"/>
                </a:solidFill>
              </a:rPr>
              <a:t>Doğu Anadolu Bölgesi'nde</a:t>
            </a:r>
            <a:r>
              <a:rPr lang="tr-TR" altLang="tr-TR" sz="2800" b="1"/>
              <a:t> de yollar doğu-batı doğrultulu ovalar, eşikler  ve oluklar içerisine yerleştirilmiştir.</a:t>
            </a:r>
          </a:p>
          <a:p>
            <a:r>
              <a:rPr lang="tr-TR" altLang="tr-TR" sz="2800" b="1"/>
              <a:t>Kısaca Türkiye de yolların uzanışı Genel dağ uzanışı olan </a:t>
            </a:r>
            <a:r>
              <a:rPr lang="tr-TR" altLang="tr-TR" sz="2800" b="1">
                <a:solidFill>
                  <a:srgbClr val="C00000"/>
                </a:solidFill>
              </a:rPr>
              <a:t>DOĞU-BATI </a:t>
            </a:r>
            <a:r>
              <a:rPr lang="tr-TR" altLang="tr-TR" sz="2800" b="1"/>
              <a:t>yönündedir.</a:t>
            </a:r>
          </a:p>
          <a:p>
            <a:endParaRPr lang="tr-TR" alt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1345</Words>
  <Application>Microsoft Office PowerPoint</Application>
  <PresentationFormat>Ekran Gösterisi (4:3)</PresentationFormat>
  <Paragraphs>141</Paragraphs>
  <Slides>38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Georgia</vt:lpstr>
      <vt:lpstr>Wingdings 2</vt:lpstr>
      <vt:lpstr>Wingdings</vt:lpstr>
      <vt:lpstr>Calibri</vt:lpstr>
      <vt:lpstr>Algerian</vt:lpstr>
      <vt:lpstr>Kent</vt:lpstr>
      <vt:lpstr>TÜRKİYE DE ULAŞIM SİSTEMLERİNİN GELİŞİMİ</vt:lpstr>
      <vt:lpstr>Konuya başlarken</vt:lpstr>
      <vt:lpstr>Ülkemizin can damarı:ULAŞIM</vt:lpstr>
      <vt:lpstr>Ulaşım Sistemlerinin Önemi</vt:lpstr>
      <vt:lpstr>PowerPoint Sunusu</vt:lpstr>
      <vt:lpstr>Ulaşım Üzerinde Etkili Olan Faktörler</vt:lpstr>
      <vt:lpstr>A-Doğal faktörler</vt:lpstr>
      <vt:lpstr>Yeryüzü şekilleri</vt:lpstr>
      <vt:lpstr>PowerPoint Sunusu</vt:lpstr>
      <vt:lpstr>Etkinlik</vt:lpstr>
      <vt:lpstr>Etkinlik</vt:lpstr>
      <vt:lpstr>Bilgi Notu(Önemli)</vt:lpstr>
      <vt:lpstr>Etkinlik</vt:lpstr>
      <vt:lpstr>Gülek boğazı</vt:lpstr>
      <vt:lpstr>PowerPoint Sunusu</vt:lpstr>
      <vt:lpstr>İklim</vt:lpstr>
      <vt:lpstr>PowerPoint Sunusu</vt:lpstr>
      <vt:lpstr>B-Beşeri Faktörler.</vt:lpstr>
      <vt:lpstr>ULAŞIM SİSTEMLERİMİZ.</vt:lpstr>
      <vt:lpstr>Neden demiryolu ulaşımı olmalı?</vt:lpstr>
      <vt:lpstr>Olumsuz Yönleri</vt:lpstr>
      <vt:lpstr>PowerPoint Sunusu</vt:lpstr>
      <vt:lpstr>Karayolları</vt:lpstr>
      <vt:lpstr>PowerPoint Sunusu</vt:lpstr>
      <vt:lpstr>Türkiye karayolları</vt:lpstr>
      <vt:lpstr>Bolu Tüneli</vt:lpstr>
      <vt:lpstr>Deniz Yolları</vt:lpstr>
      <vt:lpstr>Önemli Limanlarımız</vt:lpstr>
      <vt:lpstr>PowerPoint Sunusu</vt:lpstr>
      <vt:lpstr>Marmaray projesi</vt:lpstr>
      <vt:lpstr>Tanıtım animasyon</vt:lpstr>
      <vt:lpstr>Tüplerin indirilmesi</vt:lpstr>
      <vt:lpstr>Havayolları</vt:lpstr>
      <vt:lpstr>Başlıca havaalanlarımız</vt:lpstr>
      <vt:lpstr>Etkinlik çalışması</vt:lpstr>
      <vt:lpstr>Boru Hatları Ulaşımı</vt:lpstr>
      <vt:lpstr>Türkiye Doğal Gaz Ve Petrol Boru Hattı Ağı</vt:lpstr>
      <vt:lpstr>Ulaşım Sistemleri Ve Kalkınma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TÜRKİYE DE ULAŞIM SİSTEMLERİNİN GELİŞİMİ</dc:title>
  <dc:creator>http://www.nedir.org</dc:creator>
  <cp:lastModifiedBy>mehmet genç</cp:lastModifiedBy>
  <cp:revision>45</cp:revision>
  <dcterms:modified xsi:type="dcterms:W3CDTF">2018-11-07T07:32:46Z</dcterms:modified>
</cp:coreProperties>
</file>