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Black" pitchFamily="34" charset="0"/>
        <a:ea typeface="+mn-ea"/>
        <a:cs typeface="+mn-cs"/>
      </a:defRPr>
    </a:lvl1pPr>
    <a:lvl2pPr marL="457200" algn="l" rtl="0" fontAlgn="base">
      <a:spcBef>
        <a:spcPct val="0"/>
      </a:spcBef>
      <a:spcAft>
        <a:spcPct val="0"/>
      </a:spcAft>
      <a:defRPr kern="1200">
        <a:solidFill>
          <a:schemeClr val="tx1"/>
        </a:solidFill>
        <a:latin typeface="Arial Black" pitchFamily="34" charset="0"/>
        <a:ea typeface="+mn-ea"/>
        <a:cs typeface="+mn-cs"/>
      </a:defRPr>
    </a:lvl2pPr>
    <a:lvl3pPr marL="914400" algn="l" rtl="0" fontAlgn="base">
      <a:spcBef>
        <a:spcPct val="0"/>
      </a:spcBef>
      <a:spcAft>
        <a:spcPct val="0"/>
      </a:spcAft>
      <a:defRPr kern="1200">
        <a:solidFill>
          <a:schemeClr val="tx1"/>
        </a:solidFill>
        <a:latin typeface="Arial Black" pitchFamily="34" charset="0"/>
        <a:ea typeface="+mn-ea"/>
        <a:cs typeface="+mn-cs"/>
      </a:defRPr>
    </a:lvl3pPr>
    <a:lvl4pPr marL="1371600" algn="l" rtl="0" fontAlgn="base">
      <a:spcBef>
        <a:spcPct val="0"/>
      </a:spcBef>
      <a:spcAft>
        <a:spcPct val="0"/>
      </a:spcAft>
      <a:defRPr kern="1200">
        <a:solidFill>
          <a:schemeClr val="tx1"/>
        </a:solidFill>
        <a:latin typeface="Arial Black" pitchFamily="34" charset="0"/>
        <a:ea typeface="+mn-ea"/>
        <a:cs typeface="+mn-cs"/>
      </a:defRPr>
    </a:lvl4pPr>
    <a:lvl5pPr marL="1828800" algn="l" rtl="0" fontAlgn="base">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p:cViewPr>
        <p:scale>
          <a:sx n="88" d="100"/>
          <a:sy n="8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146" name="Group 2"/>
          <p:cNvGrpSpPr>
            <a:grpSpLocks/>
          </p:cNvGrpSpPr>
          <p:nvPr/>
        </p:nvGrpSpPr>
        <p:grpSpPr bwMode="auto">
          <a:xfrm>
            <a:off x="2084388" y="296863"/>
            <a:ext cx="6823075" cy="5353050"/>
            <a:chOff x="1313" y="187"/>
            <a:chExt cx="4298" cy="3372"/>
          </a:xfrm>
        </p:grpSpPr>
        <p:grpSp>
          <p:nvGrpSpPr>
            <p:cNvPr id="6147" name="Group 3"/>
            <p:cNvGrpSpPr>
              <a:grpSpLocks/>
            </p:cNvGrpSpPr>
            <p:nvPr/>
          </p:nvGrpSpPr>
          <p:grpSpPr bwMode="auto">
            <a:xfrm>
              <a:off x="2194" y="601"/>
              <a:ext cx="596" cy="447"/>
              <a:chOff x="0" y="0"/>
              <a:chExt cx="768" cy="576"/>
            </a:xfrm>
          </p:grpSpPr>
          <p:sp>
            <p:nvSpPr>
              <p:cNvPr id="6148"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49"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50" name="Group 6"/>
            <p:cNvGrpSpPr>
              <a:grpSpLocks/>
            </p:cNvGrpSpPr>
            <p:nvPr/>
          </p:nvGrpSpPr>
          <p:grpSpPr bwMode="auto">
            <a:xfrm>
              <a:off x="1313" y="187"/>
              <a:ext cx="4298" cy="3372"/>
              <a:chOff x="0" y="0"/>
              <a:chExt cx="5533" cy="4341"/>
            </a:xfrm>
          </p:grpSpPr>
          <p:grpSp>
            <p:nvGrpSpPr>
              <p:cNvPr id="6151" name="Group 7"/>
              <p:cNvGrpSpPr>
                <a:grpSpLocks/>
              </p:cNvGrpSpPr>
              <p:nvPr/>
            </p:nvGrpSpPr>
            <p:grpSpPr bwMode="auto">
              <a:xfrm>
                <a:off x="0" y="0"/>
                <a:ext cx="5470" cy="4341"/>
                <a:chOff x="0" y="0"/>
                <a:chExt cx="5470" cy="4341"/>
              </a:xfrm>
            </p:grpSpPr>
            <p:grpSp>
              <p:nvGrpSpPr>
                <p:cNvPr id="6152" name="Group 8"/>
                <p:cNvGrpSpPr>
                  <a:grpSpLocks/>
                </p:cNvGrpSpPr>
                <p:nvPr/>
              </p:nvGrpSpPr>
              <p:grpSpPr bwMode="auto">
                <a:xfrm>
                  <a:off x="1339" y="786"/>
                  <a:ext cx="2919" cy="2151"/>
                  <a:chOff x="1265" y="814"/>
                  <a:chExt cx="2919" cy="2151"/>
                </a:xfrm>
              </p:grpSpPr>
              <p:sp>
                <p:nvSpPr>
                  <p:cNvPr id="6153"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5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55" name="Group 11"/>
                <p:cNvGrpSpPr>
                  <a:grpSpLocks/>
                </p:cNvGrpSpPr>
                <p:nvPr/>
              </p:nvGrpSpPr>
              <p:grpSpPr bwMode="auto">
                <a:xfrm>
                  <a:off x="0" y="0"/>
                  <a:ext cx="5470" cy="4341"/>
                  <a:chOff x="0" y="0"/>
                  <a:chExt cx="5470" cy="4341"/>
                </a:xfrm>
              </p:grpSpPr>
              <p:grpSp>
                <p:nvGrpSpPr>
                  <p:cNvPr id="6156" name="Group 12"/>
                  <p:cNvGrpSpPr>
                    <a:grpSpLocks/>
                  </p:cNvGrpSpPr>
                  <p:nvPr/>
                </p:nvGrpSpPr>
                <p:grpSpPr bwMode="auto">
                  <a:xfrm>
                    <a:off x="3545" y="1502"/>
                    <a:ext cx="1258" cy="2327"/>
                    <a:chOff x="3471" y="1530"/>
                    <a:chExt cx="1258" cy="2327"/>
                  </a:xfrm>
                </p:grpSpPr>
                <p:sp>
                  <p:nvSpPr>
                    <p:cNvPr id="6157"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58"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59" name="Group 15"/>
                  <p:cNvGrpSpPr>
                    <a:grpSpLocks/>
                  </p:cNvGrpSpPr>
                  <p:nvPr/>
                </p:nvGrpSpPr>
                <p:grpSpPr bwMode="auto">
                  <a:xfrm>
                    <a:off x="2938" y="1991"/>
                    <a:ext cx="2463" cy="1332"/>
                    <a:chOff x="2864" y="2019"/>
                    <a:chExt cx="2463" cy="1332"/>
                  </a:xfrm>
                </p:grpSpPr>
                <p:sp>
                  <p:nvSpPr>
                    <p:cNvPr id="6160"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61"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62" name="Group 18"/>
                  <p:cNvGrpSpPr>
                    <a:grpSpLocks/>
                  </p:cNvGrpSpPr>
                  <p:nvPr/>
                </p:nvGrpSpPr>
                <p:grpSpPr bwMode="auto">
                  <a:xfrm>
                    <a:off x="2971" y="1804"/>
                    <a:ext cx="2477" cy="1064"/>
                    <a:chOff x="2897" y="1832"/>
                    <a:chExt cx="2477" cy="1064"/>
                  </a:xfrm>
                </p:grpSpPr>
                <p:sp>
                  <p:nvSpPr>
                    <p:cNvPr id="6163"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64"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65" name="Group 21"/>
                  <p:cNvGrpSpPr>
                    <a:grpSpLocks/>
                  </p:cNvGrpSpPr>
                  <p:nvPr/>
                </p:nvGrpSpPr>
                <p:grpSpPr bwMode="auto">
                  <a:xfrm>
                    <a:off x="2998" y="1608"/>
                    <a:ext cx="2472" cy="927"/>
                    <a:chOff x="2924" y="1636"/>
                    <a:chExt cx="2472" cy="927"/>
                  </a:xfrm>
                </p:grpSpPr>
                <p:sp>
                  <p:nvSpPr>
                    <p:cNvPr id="6166"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67"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68" name="Group 24"/>
                  <p:cNvGrpSpPr>
                    <a:grpSpLocks/>
                  </p:cNvGrpSpPr>
                  <p:nvPr/>
                </p:nvGrpSpPr>
                <p:grpSpPr bwMode="auto">
                  <a:xfrm>
                    <a:off x="3032" y="1386"/>
                    <a:ext cx="2342" cy="657"/>
                    <a:chOff x="2958" y="1414"/>
                    <a:chExt cx="2342" cy="657"/>
                  </a:xfrm>
                </p:grpSpPr>
                <p:sp>
                  <p:nvSpPr>
                    <p:cNvPr id="6169"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70"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71" name="Group 27"/>
                  <p:cNvGrpSpPr>
                    <a:grpSpLocks/>
                  </p:cNvGrpSpPr>
                  <p:nvPr/>
                </p:nvGrpSpPr>
                <p:grpSpPr bwMode="auto">
                  <a:xfrm>
                    <a:off x="3057" y="1241"/>
                    <a:ext cx="2150" cy="343"/>
                    <a:chOff x="2983" y="1269"/>
                    <a:chExt cx="2150" cy="343"/>
                  </a:xfrm>
                </p:grpSpPr>
                <p:sp>
                  <p:nvSpPr>
                    <p:cNvPr id="6172"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73"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74" name="Group 30"/>
                  <p:cNvGrpSpPr>
                    <a:grpSpLocks/>
                  </p:cNvGrpSpPr>
                  <p:nvPr/>
                </p:nvGrpSpPr>
                <p:grpSpPr bwMode="auto">
                  <a:xfrm>
                    <a:off x="3012" y="889"/>
                    <a:ext cx="1879" cy="427"/>
                    <a:chOff x="2938" y="917"/>
                    <a:chExt cx="1879" cy="427"/>
                  </a:xfrm>
                </p:grpSpPr>
                <p:sp>
                  <p:nvSpPr>
                    <p:cNvPr id="6175"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76"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77" name="Group 33"/>
                  <p:cNvGrpSpPr>
                    <a:grpSpLocks/>
                  </p:cNvGrpSpPr>
                  <p:nvPr/>
                </p:nvGrpSpPr>
                <p:grpSpPr bwMode="auto">
                  <a:xfrm>
                    <a:off x="711" y="1625"/>
                    <a:ext cx="1257" cy="2326"/>
                    <a:chOff x="637" y="1653"/>
                    <a:chExt cx="1257" cy="2326"/>
                  </a:xfrm>
                </p:grpSpPr>
                <p:sp>
                  <p:nvSpPr>
                    <p:cNvPr id="6178"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79"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0" name="Group 36"/>
                  <p:cNvGrpSpPr>
                    <a:grpSpLocks/>
                  </p:cNvGrpSpPr>
                  <p:nvPr/>
                </p:nvGrpSpPr>
                <p:grpSpPr bwMode="auto">
                  <a:xfrm>
                    <a:off x="69" y="2168"/>
                    <a:ext cx="2463" cy="1332"/>
                    <a:chOff x="-5" y="2196"/>
                    <a:chExt cx="2463" cy="1332"/>
                  </a:xfrm>
                </p:grpSpPr>
                <p:sp>
                  <p:nvSpPr>
                    <p:cNvPr id="6181"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2"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3" name="Group 39"/>
                  <p:cNvGrpSpPr>
                    <a:grpSpLocks/>
                  </p:cNvGrpSpPr>
                  <p:nvPr/>
                </p:nvGrpSpPr>
                <p:grpSpPr bwMode="auto">
                  <a:xfrm>
                    <a:off x="22" y="1981"/>
                    <a:ext cx="2477" cy="1064"/>
                    <a:chOff x="-52" y="2009"/>
                    <a:chExt cx="2477" cy="1064"/>
                  </a:xfrm>
                </p:grpSpPr>
                <p:sp>
                  <p:nvSpPr>
                    <p:cNvPr id="6184"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5"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6" name="Group 42"/>
                  <p:cNvGrpSpPr>
                    <a:grpSpLocks/>
                  </p:cNvGrpSpPr>
                  <p:nvPr/>
                </p:nvGrpSpPr>
                <p:grpSpPr bwMode="auto">
                  <a:xfrm>
                    <a:off x="0" y="1785"/>
                    <a:ext cx="2472" cy="927"/>
                    <a:chOff x="-74" y="1813"/>
                    <a:chExt cx="2472" cy="927"/>
                  </a:xfrm>
                </p:grpSpPr>
                <p:sp>
                  <p:nvSpPr>
                    <p:cNvPr id="6187"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88"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89" name="Group 45"/>
                  <p:cNvGrpSpPr>
                    <a:grpSpLocks/>
                  </p:cNvGrpSpPr>
                  <p:nvPr/>
                </p:nvGrpSpPr>
                <p:grpSpPr bwMode="auto">
                  <a:xfrm>
                    <a:off x="96" y="1563"/>
                    <a:ext cx="2342" cy="657"/>
                    <a:chOff x="22" y="1591"/>
                    <a:chExt cx="2342" cy="657"/>
                  </a:xfrm>
                </p:grpSpPr>
                <p:sp>
                  <p:nvSpPr>
                    <p:cNvPr id="6190"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91"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92" name="Group 48"/>
                  <p:cNvGrpSpPr>
                    <a:grpSpLocks/>
                  </p:cNvGrpSpPr>
                  <p:nvPr/>
                </p:nvGrpSpPr>
                <p:grpSpPr bwMode="auto">
                  <a:xfrm>
                    <a:off x="263" y="1418"/>
                    <a:ext cx="2150" cy="343"/>
                    <a:chOff x="189" y="1446"/>
                    <a:chExt cx="2150" cy="343"/>
                  </a:xfrm>
                </p:grpSpPr>
                <p:sp>
                  <p:nvSpPr>
                    <p:cNvPr id="6193"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94"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95" name="Group 51"/>
                  <p:cNvGrpSpPr>
                    <a:grpSpLocks/>
                  </p:cNvGrpSpPr>
                  <p:nvPr/>
                </p:nvGrpSpPr>
                <p:grpSpPr bwMode="auto">
                  <a:xfrm>
                    <a:off x="579" y="1066"/>
                    <a:ext cx="1879" cy="427"/>
                    <a:chOff x="505" y="1094"/>
                    <a:chExt cx="1879" cy="427"/>
                  </a:xfrm>
                </p:grpSpPr>
                <p:sp>
                  <p:nvSpPr>
                    <p:cNvPr id="6196"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197"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198" name="Group 54"/>
                  <p:cNvGrpSpPr>
                    <a:grpSpLocks/>
                  </p:cNvGrpSpPr>
                  <p:nvPr/>
                </p:nvGrpSpPr>
                <p:grpSpPr bwMode="auto">
                  <a:xfrm>
                    <a:off x="690" y="871"/>
                    <a:ext cx="1850" cy="554"/>
                    <a:chOff x="616" y="899"/>
                    <a:chExt cx="1850" cy="554"/>
                  </a:xfrm>
                </p:grpSpPr>
                <p:sp>
                  <p:nvSpPr>
                    <p:cNvPr id="6199"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00"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01" name="Group 57"/>
                  <p:cNvGrpSpPr>
                    <a:grpSpLocks/>
                  </p:cNvGrpSpPr>
                  <p:nvPr/>
                </p:nvGrpSpPr>
                <p:grpSpPr bwMode="auto">
                  <a:xfrm>
                    <a:off x="911" y="589"/>
                    <a:ext cx="1767" cy="743"/>
                    <a:chOff x="911" y="589"/>
                    <a:chExt cx="1767" cy="743"/>
                  </a:xfrm>
                </p:grpSpPr>
                <p:sp>
                  <p:nvSpPr>
                    <p:cNvPr id="6202"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03"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04" name="Group 60"/>
                  <p:cNvGrpSpPr>
                    <a:grpSpLocks/>
                  </p:cNvGrpSpPr>
                  <p:nvPr/>
                </p:nvGrpSpPr>
                <p:grpSpPr bwMode="auto">
                  <a:xfrm>
                    <a:off x="1120" y="300"/>
                    <a:ext cx="1693" cy="892"/>
                    <a:chOff x="1120" y="300"/>
                    <a:chExt cx="1693" cy="892"/>
                  </a:xfrm>
                </p:grpSpPr>
                <p:sp>
                  <p:nvSpPr>
                    <p:cNvPr id="6205"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06"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07" name="Group 63"/>
                  <p:cNvGrpSpPr>
                    <a:grpSpLocks/>
                  </p:cNvGrpSpPr>
                  <p:nvPr/>
                </p:nvGrpSpPr>
                <p:grpSpPr bwMode="auto">
                  <a:xfrm>
                    <a:off x="1707" y="76"/>
                    <a:ext cx="778" cy="1512"/>
                    <a:chOff x="1633" y="104"/>
                    <a:chExt cx="778" cy="1512"/>
                  </a:xfrm>
                </p:grpSpPr>
                <p:sp>
                  <p:nvSpPr>
                    <p:cNvPr id="6208"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09"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10" name="Group 66"/>
                  <p:cNvGrpSpPr>
                    <a:grpSpLocks/>
                  </p:cNvGrpSpPr>
                  <p:nvPr/>
                </p:nvGrpSpPr>
                <p:grpSpPr bwMode="auto">
                  <a:xfrm>
                    <a:off x="2009" y="0"/>
                    <a:ext cx="634" cy="1534"/>
                    <a:chOff x="1935" y="28"/>
                    <a:chExt cx="634" cy="1534"/>
                  </a:xfrm>
                </p:grpSpPr>
                <p:sp>
                  <p:nvSpPr>
                    <p:cNvPr id="6211"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12"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13" name="Group 69"/>
                  <p:cNvGrpSpPr>
                    <a:grpSpLocks/>
                  </p:cNvGrpSpPr>
                  <p:nvPr/>
                </p:nvGrpSpPr>
                <p:grpSpPr bwMode="auto">
                  <a:xfrm>
                    <a:off x="2896" y="644"/>
                    <a:ext cx="1845" cy="566"/>
                    <a:chOff x="2822" y="672"/>
                    <a:chExt cx="1845" cy="566"/>
                  </a:xfrm>
                </p:grpSpPr>
                <p:sp>
                  <p:nvSpPr>
                    <p:cNvPr id="6214"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15"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16" name="Group 72"/>
                  <p:cNvGrpSpPr>
                    <a:grpSpLocks/>
                  </p:cNvGrpSpPr>
                  <p:nvPr/>
                </p:nvGrpSpPr>
                <p:grpSpPr bwMode="auto">
                  <a:xfrm>
                    <a:off x="2757" y="417"/>
                    <a:ext cx="1781" cy="717"/>
                    <a:chOff x="2683" y="445"/>
                    <a:chExt cx="1781" cy="717"/>
                  </a:xfrm>
                </p:grpSpPr>
                <p:sp>
                  <p:nvSpPr>
                    <p:cNvPr id="6217"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18"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219"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20"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221" name="Group 77"/>
                  <p:cNvGrpSpPr>
                    <a:grpSpLocks/>
                  </p:cNvGrpSpPr>
                  <p:nvPr/>
                </p:nvGrpSpPr>
                <p:grpSpPr bwMode="auto">
                  <a:xfrm>
                    <a:off x="2874" y="13"/>
                    <a:ext cx="640" cy="1520"/>
                    <a:chOff x="2800" y="41"/>
                    <a:chExt cx="640" cy="1520"/>
                  </a:xfrm>
                </p:grpSpPr>
                <p:sp>
                  <p:nvSpPr>
                    <p:cNvPr id="6222"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23"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24" name="Group 80"/>
                  <p:cNvGrpSpPr>
                    <a:grpSpLocks/>
                  </p:cNvGrpSpPr>
                  <p:nvPr/>
                </p:nvGrpSpPr>
                <p:grpSpPr bwMode="auto">
                  <a:xfrm>
                    <a:off x="3008" y="135"/>
                    <a:ext cx="1017" cy="1464"/>
                    <a:chOff x="2934" y="163"/>
                    <a:chExt cx="1017" cy="1464"/>
                  </a:xfrm>
                </p:grpSpPr>
                <p:sp>
                  <p:nvSpPr>
                    <p:cNvPr id="6225"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26"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27" name="Group 83"/>
                  <p:cNvGrpSpPr>
                    <a:grpSpLocks/>
                  </p:cNvGrpSpPr>
                  <p:nvPr/>
                </p:nvGrpSpPr>
                <p:grpSpPr bwMode="auto">
                  <a:xfrm>
                    <a:off x="2804" y="4"/>
                    <a:ext cx="243" cy="1448"/>
                    <a:chOff x="2730" y="32"/>
                    <a:chExt cx="243" cy="1448"/>
                  </a:xfrm>
                </p:grpSpPr>
                <p:sp>
                  <p:nvSpPr>
                    <p:cNvPr id="6228"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29"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30" name="Group 86"/>
                  <p:cNvGrpSpPr>
                    <a:grpSpLocks/>
                  </p:cNvGrpSpPr>
                  <p:nvPr/>
                </p:nvGrpSpPr>
                <p:grpSpPr bwMode="auto">
                  <a:xfrm>
                    <a:off x="1017" y="1741"/>
                    <a:ext cx="1085" cy="2450"/>
                    <a:chOff x="943" y="1769"/>
                    <a:chExt cx="1085" cy="2450"/>
                  </a:xfrm>
                </p:grpSpPr>
                <p:sp>
                  <p:nvSpPr>
                    <p:cNvPr id="6231"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32"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33" name="Group 89"/>
                  <p:cNvGrpSpPr>
                    <a:grpSpLocks/>
                  </p:cNvGrpSpPr>
                  <p:nvPr/>
                </p:nvGrpSpPr>
                <p:grpSpPr bwMode="auto">
                  <a:xfrm>
                    <a:off x="1529" y="1908"/>
                    <a:ext cx="766" cy="2373"/>
                    <a:chOff x="1455" y="1936"/>
                    <a:chExt cx="766" cy="2373"/>
                  </a:xfrm>
                </p:grpSpPr>
                <p:sp>
                  <p:nvSpPr>
                    <p:cNvPr id="6234"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35"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36" name="Group 92"/>
                  <p:cNvGrpSpPr>
                    <a:grpSpLocks/>
                  </p:cNvGrpSpPr>
                  <p:nvPr/>
                </p:nvGrpSpPr>
                <p:grpSpPr bwMode="auto">
                  <a:xfrm rot="88588">
                    <a:off x="2061" y="1962"/>
                    <a:ext cx="459" cy="2329"/>
                    <a:chOff x="1956" y="1990"/>
                    <a:chExt cx="492" cy="2604"/>
                  </a:xfrm>
                </p:grpSpPr>
                <p:sp>
                  <p:nvSpPr>
                    <p:cNvPr id="6237"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38"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39" name="Group 95"/>
                  <p:cNvGrpSpPr>
                    <a:grpSpLocks/>
                  </p:cNvGrpSpPr>
                  <p:nvPr/>
                </p:nvGrpSpPr>
                <p:grpSpPr bwMode="auto">
                  <a:xfrm>
                    <a:off x="3408" y="1689"/>
                    <a:ext cx="1125" cy="2426"/>
                    <a:chOff x="3334" y="1717"/>
                    <a:chExt cx="1125" cy="2426"/>
                  </a:xfrm>
                </p:grpSpPr>
                <p:sp>
                  <p:nvSpPr>
                    <p:cNvPr id="6240"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41"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42" name="Group 98"/>
                  <p:cNvGrpSpPr>
                    <a:grpSpLocks/>
                  </p:cNvGrpSpPr>
                  <p:nvPr/>
                </p:nvGrpSpPr>
                <p:grpSpPr bwMode="auto">
                  <a:xfrm>
                    <a:off x="3255" y="1838"/>
                    <a:ext cx="883" cy="2426"/>
                    <a:chOff x="3181" y="1866"/>
                    <a:chExt cx="883" cy="2426"/>
                  </a:xfrm>
                </p:grpSpPr>
                <p:sp>
                  <p:nvSpPr>
                    <p:cNvPr id="6243"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44"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45" name="Group 101"/>
                  <p:cNvGrpSpPr>
                    <a:grpSpLocks/>
                  </p:cNvGrpSpPr>
                  <p:nvPr/>
                </p:nvGrpSpPr>
                <p:grpSpPr bwMode="auto">
                  <a:xfrm>
                    <a:off x="3080" y="1955"/>
                    <a:ext cx="619" cy="2386"/>
                    <a:chOff x="3006" y="1983"/>
                    <a:chExt cx="619" cy="2386"/>
                  </a:xfrm>
                </p:grpSpPr>
                <p:sp>
                  <p:nvSpPr>
                    <p:cNvPr id="6246"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47"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48" name="Group 104"/>
                  <p:cNvGrpSpPr>
                    <a:grpSpLocks/>
                  </p:cNvGrpSpPr>
                  <p:nvPr/>
                </p:nvGrpSpPr>
                <p:grpSpPr bwMode="auto">
                  <a:xfrm>
                    <a:off x="2893" y="2073"/>
                    <a:ext cx="405" cy="2219"/>
                    <a:chOff x="2819" y="2101"/>
                    <a:chExt cx="405" cy="2219"/>
                  </a:xfrm>
                </p:grpSpPr>
                <p:sp>
                  <p:nvSpPr>
                    <p:cNvPr id="6249"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50"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6251" name="Group 107"/>
                  <p:cNvGrpSpPr>
                    <a:grpSpLocks/>
                  </p:cNvGrpSpPr>
                  <p:nvPr/>
                </p:nvGrpSpPr>
                <p:grpSpPr bwMode="auto">
                  <a:xfrm>
                    <a:off x="2372" y="2107"/>
                    <a:ext cx="426" cy="2185"/>
                    <a:chOff x="2287" y="2135"/>
                    <a:chExt cx="426" cy="2185"/>
                  </a:xfrm>
                </p:grpSpPr>
                <p:sp>
                  <p:nvSpPr>
                    <p:cNvPr id="6252"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53"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grpSp>
            <p:nvGrpSpPr>
              <p:cNvPr id="6254" name="Group 110"/>
              <p:cNvGrpSpPr>
                <a:grpSpLocks/>
              </p:cNvGrpSpPr>
              <p:nvPr/>
            </p:nvGrpSpPr>
            <p:grpSpPr bwMode="auto">
              <a:xfrm>
                <a:off x="74" y="313"/>
                <a:ext cx="5459" cy="3667"/>
                <a:chOff x="74" y="313"/>
                <a:chExt cx="5459" cy="3667"/>
              </a:xfrm>
            </p:grpSpPr>
            <p:grpSp>
              <p:nvGrpSpPr>
                <p:cNvPr id="6255" name="Group 111"/>
                <p:cNvGrpSpPr>
                  <a:grpSpLocks/>
                </p:cNvGrpSpPr>
                <p:nvPr/>
              </p:nvGrpSpPr>
              <p:grpSpPr bwMode="auto">
                <a:xfrm>
                  <a:off x="74" y="313"/>
                  <a:ext cx="5459" cy="3667"/>
                  <a:chOff x="74" y="313"/>
                  <a:chExt cx="5459" cy="3667"/>
                </a:xfrm>
              </p:grpSpPr>
              <p:sp>
                <p:nvSpPr>
                  <p:cNvPr id="6256"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57"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58"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59"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0"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1"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2"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6263"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6264" name="Group 120"/>
            <p:cNvGrpSpPr>
              <a:grpSpLocks/>
            </p:cNvGrpSpPr>
            <p:nvPr/>
          </p:nvGrpSpPr>
          <p:grpSpPr bwMode="auto">
            <a:xfrm>
              <a:off x="1476" y="449"/>
              <a:ext cx="4038" cy="2966"/>
              <a:chOff x="210" y="337"/>
              <a:chExt cx="5198" cy="3818"/>
            </a:xfrm>
          </p:grpSpPr>
          <p:sp>
            <p:nvSpPr>
              <p:cNvPr id="6265"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6"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7"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8"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69"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0"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1"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2"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3"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4"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5"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6"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7"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278"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6279" name="Rectangle 135"/>
          <p:cNvSpPr>
            <a:spLocks noGrp="1" noChangeArrowheads="1"/>
          </p:cNvSpPr>
          <p:nvPr>
            <p:ph type="ctrTitle" sz="quarter"/>
          </p:nvPr>
        </p:nvSpPr>
        <p:spPr>
          <a:xfrm>
            <a:off x="685800" y="1827213"/>
            <a:ext cx="7772400" cy="1627187"/>
          </a:xfrm>
        </p:spPr>
        <p:txBody>
          <a:bodyPr/>
          <a:lstStyle>
            <a:lvl1pPr>
              <a:defRPr/>
            </a:lvl1pPr>
          </a:lstStyle>
          <a:p>
            <a:pPr lvl="0"/>
            <a:r>
              <a:rPr lang="tr-TR" altLang="tr-TR" noProof="0" smtClean="0"/>
              <a:t>Asıl başlık stili için tıklatın</a:t>
            </a:r>
          </a:p>
        </p:txBody>
      </p:sp>
      <p:sp>
        <p:nvSpPr>
          <p:cNvPr id="62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tr-TR" altLang="tr-TR" noProof="0" smtClean="0"/>
              <a:t>Asıl alt başlık stilini düzenlemek için tıklatın</a:t>
            </a:r>
          </a:p>
        </p:txBody>
      </p:sp>
      <p:sp>
        <p:nvSpPr>
          <p:cNvPr id="6281" name="Rectangle 137"/>
          <p:cNvSpPr>
            <a:spLocks noGrp="1" noChangeArrowheads="1"/>
          </p:cNvSpPr>
          <p:nvPr>
            <p:ph type="dt" sz="quarter" idx="2"/>
          </p:nvPr>
        </p:nvSpPr>
        <p:spPr/>
        <p:txBody>
          <a:bodyPr/>
          <a:lstStyle>
            <a:lvl1pPr>
              <a:defRPr/>
            </a:lvl1pPr>
          </a:lstStyle>
          <a:p>
            <a:endParaRPr lang="tr-TR" altLang="tr-TR"/>
          </a:p>
        </p:txBody>
      </p:sp>
      <p:sp>
        <p:nvSpPr>
          <p:cNvPr id="6282" name="Rectangle 138"/>
          <p:cNvSpPr>
            <a:spLocks noGrp="1" noChangeArrowheads="1"/>
          </p:cNvSpPr>
          <p:nvPr>
            <p:ph type="ftr" sz="quarter" idx="3"/>
          </p:nvPr>
        </p:nvSpPr>
        <p:spPr/>
        <p:txBody>
          <a:bodyPr/>
          <a:lstStyle>
            <a:lvl1pPr>
              <a:defRPr/>
            </a:lvl1pPr>
          </a:lstStyle>
          <a:p>
            <a:endParaRPr lang="tr-TR" altLang="tr-TR"/>
          </a:p>
        </p:txBody>
      </p:sp>
      <p:sp>
        <p:nvSpPr>
          <p:cNvPr id="6283" name="Rectangle 139"/>
          <p:cNvSpPr>
            <a:spLocks noGrp="1" noChangeArrowheads="1"/>
          </p:cNvSpPr>
          <p:nvPr>
            <p:ph type="sldNum" sz="quarter" idx="4"/>
          </p:nvPr>
        </p:nvSpPr>
        <p:spPr/>
        <p:txBody>
          <a:bodyPr/>
          <a:lstStyle>
            <a:lvl1pPr>
              <a:defRPr/>
            </a:lvl1pPr>
          </a:lstStyle>
          <a:p>
            <a:fld id="{F747B9A6-7A18-484F-8C0E-D7CBA7A1132A}"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84AB512A-080F-4205-93B6-2007DA19935D}" type="slidenum">
              <a:rPr lang="tr-TR" altLang="tr-TR"/>
              <a:pPr/>
              <a:t>‹#›</a:t>
            </a:fld>
            <a:endParaRPr lang="tr-TR" altLang="tr-TR"/>
          </a:p>
        </p:txBody>
      </p:sp>
    </p:spTree>
    <p:extLst>
      <p:ext uri="{BB962C8B-B14F-4D97-AF65-F5344CB8AC3E}">
        <p14:creationId xmlns:p14="http://schemas.microsoft.com/office/powerpoint/2010/main" val="330556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301625"/>
            <a:ext cx="1943100" cy="57943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301625"/>
            <a:ext cx="5676900" cy="57943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CD5C85D2-282F-4FFE-A168-C0D4DCAE28F6}" type="slidenum">
              <a:rPr lang="tr-TR" altLang="tr-TR"/>
              <a:pPr/>
              <a:t>‹#›</a:t>
            </a:fld>
            <a:endParaRPr lang="tr-TR" altLang="tr-TR"/>
          </a:p>
        </p:txBody>
      </p:sp>
    </p:spTree>
    <p:extLst>
      <p:ext uri="{BB962C8B-B14F-4D97-AF65-F5344CB8AC3E}">
        <p14:creationId xmlns:p14="http://schemas.microsoft.com/office/powerpoint/2010/main" val="22385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69B6044A-6F1A-4CC5-ACC2-029E3CCD2030}" type="slidenum">
              <a:rPr lang="tr-TR" altLang="tr-TR"/>
              <a:pPr/>
              <a:t>‹#›</a:t>
            </a:fld>
            <a:endParaRPr lang="tr-TR" altLang="tr-TR"/>
          </a:p>
        </p:txBody>
      </p:sp>
    </p:spTree>
    <p:extLst>
      <p:ext uri="{BB962C8B-B14F-4D97-AF65-F5344CB8AC3E}">
        <p14:creationId xmlns:p14="http://schemas.microsoft.com/office/powerpoint/2010/main" val="378017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tr-TR" altLang="tr-TR"/>
          </a:p>
        </p:txBody>
      </p:sp>
      <p:sp>
        <p:nvSpPr>
          <p:cNvPr id="5" name="Altbilgi Yer Tutucusu 4"/>
          <p:cNvSpPr>
            <a:spLocks noGrp="1"/>
          </p:cNvSpPr>
          <p:nvPr>
            <p:ph type="ftr" sz="quarter" idx="11"/>
          </p:nvPr>
        </p:nvSpPr>
        <p:spPr/>
        <p:txBody>
          <a:bodyPr/>
          <a:lstStyle>
            <a:lvl1pPr>
              <a:defRPr/>
            </a:lvl1pPr>
          </a:lstStyle>
          <a:p>
            <a:endParaRPr lang="tr-TR" altLang="tr-TR"/>
          </a:p>
        </p:txBody>
      </p:sp>
      <p:sp>
        <p:nvSpPr>
          <p:cNvPr id="6" name="Slayt Numarası Yer Tutucusu 5"/>
          <p:cNvSpPr>
            <a:spLocks noGrp="1"/>
          </p:cNvSpPr>
          <p:nvPr>
            <p:ph type="sldNum" sz="quarter" idx="12"/>
          </p:nvPr>
        </p:nvSpPr>
        <p:spPr/>
        <p:txBody>
          <a:bodyPr/>
          <a:lstStyle>
            <a:lvl1pPr>
              <a:defRPr/>
            </a:lvl1pPr>
          </a:lstStyle>
          <a:p>
            <a:fld id="{BFC69C53-BB88-4501-98A8-D547F9392B3A}" type="slidenum">
              <a:rPr lang="tr-TR" altLang="tr-TR"/>
              <a:pPr/>
              <a:t>‹#›</a:t>
            </a:fld>
            <a:endParaRPr lang="tr-TR" altLang="tr-TR"/>
          </a:p>
        </p:txBody>
      </p:sp>
    </p:spTree>
    <p:extLst>
      <p:ext uri="{BB962C8B-B14F-4D97-AF65-F5344CB8AC3E}">
        <p14:creationId xmlns:p14="http://schemas.microsoft.com/office/powerpoint/2010/main" val="8938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D9593307-ABB4-4C47-95C8-E24099869E31}" type="slidenum">
              <a:rPr lang="tr-TR" altLang="tr-TR"/>
              <a:pPr/>
              <a:t>‹#›</a:t>
            </a:fld>
            <a:endParaRPr lang="tr-TR" altLang="tr-TR"/>
          </a:p>
        </p:txBody>
      </p:sp>
    </p:spTree>
    <p:extLst>
      <p:ext uri="{BB962C8B-B14F-4D97-AF65-F5344CB8AC3E}">
        <p14:creationId xmlns:p14="http://schemas.microsoft.com/office/powerpoint/2010/main" val="304981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a:defRPr/>
            </a:lvl1pPr>
          </a:lstStyle>
          <a:p>
            <a:endParaRPr lang="tr-TR" altLang="tr-TR"/>
          </a:p>
        </p:txBody>
      </p:sp>
      <p:sp>
        <p:nvSpPr>
          <p:cNvPr id="8" name="Altbilgi Yer Tutucusu 7"/>
          <p:cNvSpPr>
            <a:spLocks noGrp="1"/>
          </p:cNvSpPr>
          <p:nvPr>
            <p:ph type="ftr" sz="quarter" idx="11"/>
          </p:nvPr>
        </p:nvSpPr>
        <p:spPr/>
        <p:txBody>
          <a:bodyPr/>
          <a:lstStyle>
            <a:lvl1pPr>
              <a:defRPr/>
            </a:lvl1pPr>
          </a:lstStyle>
          <a:p>
            <a:endParaRPr lang="tr-TR" altLang="tr-TR"/>
          </a:p>
        </p:txBody>
      </p:sp>
      <p:sp>
        <p:nvSpPr>
          <p:cNvPr id="9" name="Slayt Numarası Yer Tutucusu 8"/>
          <p:cNvSpPr>
            <a:spLocks noGrp="1"/>
          </p:cNvSpPr>
          <p:nvPr>
            <p:ph type="sldNum" sz="quarter" idx="12"/>
          </p:nvPr>
        </p:nvSpPr>
        <p:spPr/>
        <p:txBody>
          <a:bodyPr/>
          <a:lstStyle>
            <a:lvl1pPr>
              <a:defRPr/>
            </a:lvl1pPr>
          </a:lstStyle>
          <a:p>
            <a:fld id="{259B731B-BAB3-4205-B4B4-12FDEBBC4A21}" type="slidenum">
              <a:rPr lang="tr-TR" altLang="tr-TR"/>
              <a:pPr/>
              <a:t>‹#›</a:t>
            </a:fld>
            <a:endParaRPr lang="tr-TR" altLang="tr-TR"/>
          </a:p>
        </p:txBody>
      </p:sp>
    </p:spTree>
    <p:extLst>
      <p:ext uri="{BB962C8B-B14F-4D97-AF65-F5344CB8AC3E}">
        <p14:creationId xmlns:p14="http://schemas.microsoft.com/office/powerpoint/2010/main" val="17214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a:defRPr/>
            </a:lvl1pPr>
          </a:lstStyle>
          <a:p>
            <a:endParaRPr lang="tr-TR" altLang="tr-TR"/>
          </a:p>
        </p:txBody>
      </p:sp>
      <p:sp>
        <p:nvSpPr>
          <p:cNvPr id="4" name="Altbilgi Yer Tutucusu 3"/>
          <p:cNvSpPr>
            <a:spLocks noGrp="1"/>
          </p:cNvSpPr>
          <p:nvPr>
            <p:ph type="ftr" sz="quarter" idx="11"/>
          </p:nvPr>
        </p:nvSpPr>
        <p:spPr/>
        <p:txBody>
          <a:bodyPr/>
          <a:lstStyle>
            <a:lvl1pPr>
              <a:defRPr/>
            </a:lvl1pPr>
          </a:lstStyle>
          <a:p>
            <a:endParaRPr lang="tr-TR" altLang="tr-TR"/>
          </a:p>
        </p:txBody>
      </p:sp>
      <p:sp>
        <p:nvSpPr>
          <p:cNvPr id="5" name="Slayt Numarası Yer Tutucusu 4"/>
          <p:cNvSpPr>
            <a:spLocks noGrp="1"/>
          </p:cNvSpPr>
          <p:nvPr>
            <p:ph type="sldNum" sz="quarter" idx="12"/>
          </p:nvPr>
        </p:nvSpPr>
        <p:spPr/>
        <p:txBody>
          <a:bodyPr/>
          <a:lstStyle>
            <a:lvl1pPr>
              <a:defRPr/>
            </a:lvl1pPr>
          </a:lstStyle>
          <a:p>
            <a:fld id="{1082C612-E178-449D-BEC5-CF2D33715F42}" type="slidenum">
              <a:rPr lang="tr-TR" altLang="tr-TR"/>
              <a:pPr/>
              <a:t>‹#›</a:t>
            </a:fld>
            <a:endParaRPr lang="tr-TR" altLang="tr-TR"/>
          </a:p>
        </p:txBody>
      </p:sp>
    </p:spTree>
    <p:extLst>
      <p:ext uri="{BB962C8B-B14F-4D97-AF65-F5344CB8AC3E}">
        <p14:creationId xmlns:p14="http://schemas.microsoft.com/office/powerpoint/2010/main" val="405768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tr-TR" altLang="tr-TR"/>
          </a:p>
        </p:txBody>
      </p:sp>
      <p:sp>
        <p:nvSpPr>
          <p:cNvPr id="3" name="Altbilgi Yer Tutucusu 2"/>
          <p:cNvSpPr>
            <a:spLocks noGrp="1"/>
          </p:cNvSpPr>
          <p:nvPr>
            <p:ph type="ftr" sz="quarter" idx="11"/>
          </p:nvPr>
        </p:nvSpPr>
        <p:spPr/>
        <p:txBody>
          <a:bodyPr/>
          <a:lstStyle>
            <a:lvl1pPr>
              <a:defRPr/>
            </a:lvl1pPr>
          </a:lstStyle>
          <a:p>
            <a:endParaRPr lang="tr-TR" altLang="tr-TR"/>
          </a:p>
        </p:txBody>
      </p:sp>
      <p:sp>
        <p:nvSpPr>
          <p:cNvPr id="4" name="Slayt Numarası Yer Tutucusu 3"/>
          <p:cNvSpPr>
            <a:spLocks noGrp="1"/>
          </p:cNvSpPr>
          <p:nvPr>
            <p:ph type="sldNum" sz="quarter" idx="12"/>
          </p:nvPr>
        </p:nvSpPr>
        <p:spPr/>
        <p:txBody>
          <a:bodyPr/>
          <a:lstStyle>
            <a:lvl1pPr>
              <a:defRPr/>
            </a:lvl1pPr>
          </a:lstStyle>
          <a:p>
            <a:fld id="{0A247B65-6F36-4496-9644-C203FDC98D5A}" type="slidenum">
              <a:rPr lang="tr-TR" altLang="tr-TR"/>
              <a:pPr/>
              <a:t>‹#›</a:t>
            </a:fld>
            <a:endParaRPr lang="tr-TR" altLang="tr-TR"/>
          </a:p>
        </p:txBody>
      </p:sp>
    </p:spTree>
    <p:extLst>
      <p:ext uri="{BB962C8B-B14F-4D97-AF65-F5344CB8AC3E}">
        <p14:creationId xmlns:p14="http://schemas.microsoft.com/office/powerpoint/2010/main" val="329602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D62A1489-5A88-4C46-A473-5B017C04DCE7}" type="slidenum">
              <a:rPr lang="tr-TR" altLang="tr-TR"/>
              <a:pPr/>
              <a:t>‹#›</a:t>
            </a:fld>
            <a:endParaRPr lang="tr-TR" altLang="tr-TR"/>
          </a:p>
        </p:txBody>
      </p:sp>
    </p:spTree>
    <p:extLst>
      <p:ext uri="{BB962C8B-B14F-4D97-AF65-F5344CB8AC3E}">
        <p14:creationId xmlns:p14="http://schemas.microsoft.com/office/powerpoint/2010/main" val="94611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tr-TR" altLang="tr-TR"/>
          </a:p>
        </p:txBody>
      </p:sp>
      <p:sp>
        <p:nvSpPr>
          <p:cNvPr id="6" name="Altbilgi Yer Tutucusu 5"/>
          <p:cNvSpPr>
            <a:spLocks noGrp="1"/>
          </p:cNvSpPr>
          <p:nvPr>
            <p:ph type="ftr" sz="quarter" idx="11"/>
          </p:nvPr>
        </p:nvSpPr>
        <p:spPr/>
        <p:txBody>
          <a:bodyPr/>
          <a:lstStyle>
            <a:lvl1pPr>
              <a:defRPr/>
            </a:lvl1pPr>
          </a:lstStyle>
          <a:p>
            <a:endParaRPr lang="tr-TR" altLang="tr-TR"/>
          </a:p>
        </p:txBody>
      </p:sp>
      <p:sp>
        <p:nvSpPr>
          <p:cNvPr id="7" name="Slayt Numarası Yer Tutucusu 6"/>
          <p:cNvSpPr>
            <a:spLocks noGrp="1"/>
          </p:cNvSpPr>
          <p:nvPr>
            <p:ph type="sldNum" sz="quarter" idx="12"/>
          </p:nvPr>
        </p:nvSpPr>
        <p:spPr/>
        <p:txBody>
          <a:bodyPr/>
          <a:lstStyle>
            <a:lvl1pPr>
              <a:defRPr/>
            </a:lvl1pPr>
          </a:lstStyle>
          <a:p>
            <a:fld id="{EA06E21F-4659-415B-BB9A-4F1E610E8E3D}" type="slidenum">
              <a:rPr lang="tr-TR" altLang="tr-TR"/>
              <a:pPr/>
              <a:t>‹#›</a:t>
            </a:fld>
            <a:endParaRPr lang="tr-TR" altLang="tr-TR"/>
          </a:p>
        </p:txBody>
      </p:sp>
    </p:spTree>
    <p:extLst>
      <p:ext uri="{BB962C8B-B14F-4D97-AF65-F5344CB8AC3E}">
        <p14:creationId xmlns:p14="http://schemas.microsoft.com/office/powerpoint/2010/main" val="26058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6303963" y="0"/>
            <a:ext cx="2840037" cy="3254375"/>
            <a:chOff x="3115" y="0"/>
            <a:chExt cx="2170" cy="2486"/>
          </a:xfrm>
        </p:grpSpPr>
        <p:grpSp>
          <p:nvGrpSpPr>
            <p:cNvPr id="5123" name="Group 3"/>
            <p:cNvGrpSpPr>
              <a:grpSpLocks/>
            </p:cNvGrpSpPr>
            <p:nvPr/>
          </p:nvGrpSpPr>
          <p:grpSpPr bwMode="auto">
            <a:xfrm>
              <a:off x="4080" y="1910"/>
              <a:ext cx="768" cy="576"/>
              <a:chOff x="0" y="0"/>
              <a:chExt cx="768" cy="576"/>
            </a:xfrm>
          </p:grpSpPr>
          <p:sp>
            <p:nvSpPr>
              <p:cNvPr id="512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26" name="Group 6"/>
            <p:cNvGrpSpPr>
              <a:grpSpLocks/>
            </p:cNvGrpSpPr>
            <p:nvPr/>
          </p:nvGrpSpPr>
          <p:grpSpPr bwMode="auto">
            <a:xfrm>
              <a:off x="4257" y="1103"/>
              <a:ext cx="768" cy="576"/>
              <a:chOff x="0" y="0"/>
              <a:chExt cx="768" cy="576"/>
            </a:xfrm>
          </p:grpSpPr>
          <p:sp>
            <p:nvSpPr>
              <p:cNvPr id="5127"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8"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29" name="Group 9"/>
            <p:cNvGrpSpPr>
              <a:grpSpLocks/>
            </p:cNvGrpSpPr>
            <p:nvPr/>
          </p:nvGrpSpPr>
          <p:grpSpPr bwMode="auto">
            <a:xfrm>
              <a:off x="3134" y="0"/>
              <a:ext cx="768" cy="576"/>
              <a:chOff x="0" y="0"/>
              <a:chExt cx="768" cy="576"/>
            </a:xfrm>
          </p:grpSpPr>
          <p:sp>
            <p:nvSpPr>
              <p:cNvPr id="513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31"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32" name="Group 12"/>
            <p:cNvGrpSpPr>
              <a:grpSpLocks/>
            </p:cNvGrpSpPr>
            <p:nvPr/>
          </p:nvGrpSpPr>
          <p:grpSpPr bwMode="auto">
            <a:xfrm>
              <a:off x="3115" y="0"/>
              <a:ext cx="2170" cy="1702"/>
              <a:chOff x="3115" y="0"/>
              <a:chExt cx="2170" cy="1702"/>
            </a:xfrm>
          </p:grpSpPr>
          <p:grpSp>
            <p:nvGrpSpPr>
              <p:cNvPr id="5133" name="Group 13"/>
              <p:cNvGrpSpPr>
                <a:grpSpLocks/>
              </p:cNvGrpSpPr>
              <p:nvPr/>
            </p:nvGrpSpPr>
            <p:grpSpPr bwMode="auto">
              <a:xfrm>
                <a:off x="3640" y="308"/>
                <a:ext cx="1145" cy="844"/>
                <a:chOff x="1265" y="814"/>
                <a:chExt cx="2919" cy="2151"/>
              </a:xfrm>
            </p:grpSpPr>
            <p:sp>
              <p:nvSpPr>
                <p:cNvPr id="5134"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35"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36" name="Group 16"/>
              <p:cNvGrpSpPr>
                <a:grpSpLocks/>
              </p:cNvGrpSpPr>
              <p:nvPr/>
            </p:nvGrpSpPr>
            <p:grpSpPr bwMode="auto">
              <a:xfrm>
                <a:off x="3115" y="0"/>
                <a:ext cx="2145" cy="1702"/>
                <a:chOff x="3115" y="0"/>
                <a:chExt cx="2145" cy="1702"/>
              </a:xfrm>
            </p:grpSpPr>
            <p:grpSp>
              <p:nvGrpSpPr>
                <p:cNvPr id="5137" name="Group 17"/>
                <p:cNvGrpSpPr>
                  <a:grpSpLocks/>
                </p:cNvGrpSpPr>
                <p:nvPr/>
              </p:nvGrpSpPr>
              <p:grpSpPr bwMode="auto">
                <a:xfrm>
                  <a:off x="4505" y="589"/>
                  <a:ext cx="493" cy="912"/>
                  <a:chOff x="3471" y="1530"/>
                  <a:chExt cx="1258" cy="2327"/>
                </a:xfrm>
              </p:grpSpPr>
              <p:sp>
                <p:nvSpPr>
                  <p:cNvPr id="5138"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39"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40" name="Group 20"/>
                <p:cNvGrpSpPr>
                  <a:grpSpLocks/>
                </p:cNvGrpSpPr>
                <p:nvPr/>
              </p:nvGrpSpPr>
              <p:grpSpPr bwMode="auto">
                <a:xfrm>
                  <a:off x="4267" y="781"/>
                  <a:ext cx="966" cy="522"/>
                  <a:chOff x="2864" y="2019"/>
                  <a:chExt cx="2463" cy="1332"/>
                </a:xfrm>
              </p:grpSpPr>
              <p:sp>
                <p:nvSpPr>
                  <p:cNvPr id="5141"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42"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43" name="Group 23"/>
                <p:cNvGrpSpPr>
                  <a:grpSpLocks/>
                </p:cNvGrpSpPr>
                <p:nvPr/>
              </p:nvGrpSpPr>
              <p:grpSpPr bwMode="auto">
                <a:xfrm>
                  <a:off x="4280" y="707"/>
                  <a:ext cx="971" cy="417"/>
                  <a:chOff x="2897" y="1832"/>
                  <a:chExt cx="2477" cy="1064"/>
                </a:xfrm>
              </p:grpSpPr>
              <p:sp>
                <p:nvSpPr>
                  <p:cNvPr id="5144"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45"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46" name="Group 26"/>
                <p:cNvGrpSpPr>
                  <a:grpSpLocks/>
                </p:cNvGrpSpPr>
                <p:nvPr/>
              </p:nvGrpSpPr>
              <p:grpSpPr bwMode="auto">
                <a:xfrm>
                  <a:off x="4291" y="630"/>
                  <a:ext cx="969" cy="364"/>
                  <a:chOff x="2924" y="1636"/>
                  <a:chExt cx="2472" cy="927"/>
                </a:xfrm>
              </p:grpSpPr>
              <p:sp>
                <p:nvSpPr>
                  <p:cNvPr id="5147"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48"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49" name="Group 29"/>
                <p:cNvGrpSpPr>
                  <a:grpSpLocks/>
                </p:cNvGrpSpPr>
                <p:nvPr/>
              </p:nvGrpSpPr>
              <p:grpSpPr bwMode="auto">
                <a:xfrm>
                  <a:off x="4304" y="543"/>
                  <a:ext cx="918" cy="258"/>
                  <a:chOff x="2958" y="1414"/>
                  <a:chExt cx="2342" cy="657"/>
                </a:xfrm>
              </p:grpSpPr>
              <p:sp>
                <p:nvSpPr>
                  <p:cNvPr id="5150"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51"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52" name="Group 32"/>
                <p:cNvGrpSpPr>
                  <a:grpSpLocks/>
                </p:cNvGrpSpPr>
                <p:nvPr/>
              </p:nvGrpSpPr>
              <p:grpSpPr bwMode="auto">
                <a:xfrm>
                  <a:off x="4314" y="487"/>
                  <a:ext cx="843" cy="134"/>
                  <a:chOff x="2983" y="1269"/>
                  <a:chExt cx="2150" cy="343"/>
                </a:xfrm>
              </p:grpSpPr>
              <p:sp>
                <p:nvSpPr>
                  <p:cNvPr id="5153"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54"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55" name="Group 35"/>
                <p:cNvGrpSpPr>
                  <a:grpSpLocks/>
                </p:cNvGrpSpPr>
                <p:nvPr/>
              </p:nvGrpSpPr>
              <p:grpSpPr bwMode="auto">
                <a:xfrm>
                  <a:off x="4296" y="349"/>
                  <a:ext cx="737" cy="167"/>
                  <a:chOff x="2938" y="917"/>
                  <a:chExt cx="1879" cy="427"/>
                </a:xfrm>
              </p:grpSpPr>
              <p:sp>
                <p:nvSpPr>
                  <p:cNvPr id="5156"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57"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58" name="Group 38"/>
                <p:cNvGrpSpPr>
                  <a:grpSpLocks/>
                </p:cNvGrpSpPr>
                <p:nvPr/>
              </p:nvGrpSpPr>
              <p:grpSpPr bwMode="auto">
                <a:xfrm>
                  <a:off x="3394" y="637"/>
                  <a:ext cx="493" cy="912"/>
                  <a:chOff x="637" y="1653"/>
                  <a:chExt cx="1257" cy="2326"/>
                </a:xfrm>
              </p:grpSpPr>
              <p:sp>
                <p:nvSpPr>
                  <p:cNvPr id="5159"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60"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61" name="Group 41"/>
                <p:cNvGrpSpPr>
                  <a:grpSpLocks/>
                </p:cNvGrpSpPr>
                <p:nvPr/>
              </p:nvGrpSpPr>
              <p:grpSpPr bwMode="auto">
                <a:xfrm>
                  <a:off x="3142" y="850"/>
                  <a:ext cx="966" cy="522"/>
                  <a:chOff x="-5" y="2196"/>
                  <a:chExt cx="2463" cy="1332"/>
                </a:xfrm>
              </p:grpSpPr>
              <p:sp>
                <p:nvSpPr>
                  <p:cNvPr id="5162"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63"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64" name="Group 44"/>
                <p:cNvGrpSpPr>
                  <a:grpSpLocks/>
                </p:cNvGrpSpPr>
                <p:nvPr/>
              </p:nvGrpSpPr>
              <p:grpSpPr bwMode="auto">
                <a:xfrm>
                  <a:off x="3124" y="777"/>
                  <a:ext cx="971" cy="417"/>
                  <a:chOff x="-52" y="2009"/>
                  <a:chExt cx="2477" cy="1064"/>
                </a:xfrm>
              </p:grpSpPr>
              <p:sp>
                <p:nvSpPr>
                  <p:cNvPr id="5165"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66"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67" name="Group 47"/>
                <p:cNvGrpSpPr>
                  <a:grpSpLocks/>
                </p:cNvGrpSpPr>
                <p:nvPr/>
              </p:nvGrpSpPr>
              <p:grpSpPr bwMode="auto">
                <a:xfrm>
                  <a:off x="3115" y="700"/>
                  <a:ext cx="969" cy="363"/>
                  <a:chOff x="-74" y="1813"/>
                  <a:chExt cx="2472" cy="927"/>
                </a:xfrm>
              </p:grpSpPr>
              <p:sp>
                <p:nvSpPr>
                  <p:cNvPr id="5168"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69"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70" name="Group 50"/>
                <p:cNvGrpSpPr>
                  <a:grpSpLocks/>
                </p:cNvGrpSpPr>
                <p:nvPr/>
              </p:nvGrpSpPr>
              <p:grpSpPr bwMode="auto">
                <a:xfrm>
                  <a:off x="3153" y="613"/>
                  <a:ext cx="918" cy="257"/>
                  <a:chOff x="22" y="1591"/>
                  <a:chExt cx="2342" cy="657"/>
                </a:xfrm>
              </p:grpSpPr>
              <p:sp>
                <p:nvSpPr>
                  <p:cNvPr id="5171"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72"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73" name="Group 53"/>
                <p:cNvGrpSpPr>
                  <a:grpSpLocks/>
                </p:cNvGrpSpPr>
                <p:nvPr/>
              </p:nvGrpSpPr>
              <p:grpSpPr bwMode="auto">
                <a:xfrm>
                  <a:off x="3218" y="556"/>
                  <a:ext cx="843" cy="134"/>
                  <a:chOff x="189" y="1446"/>
                  <a:chExt cx="2150" cy="343"/>
                </a:xfrm>
              </p:grpSpPr>
              <p:sp>
                <p:nvSpPr>
                  <p:cNvPr id="5174"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75"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76" name="Group 56"/>
                <p:cNvGrpSpPr>
                  <a:grpSpLocks/>
                </p:cNvGrpSpPr>
                <p:nvPr/>
              </p:nvGrpSpPr>
              <p:grpSpPr bwMode="auto">
                <a:xfrm>
                  <a:off x="3342" y="418"/>
                  <a:ext cx="737" cy="167"/>
                  <a:chOff x="505" y="1094"/>
                  <a:chExt cx="1879" cy="427"/>
                </a:xfrm>
              </p:grpSpPr>
              <p:sp>
                <p:nvSpPr>
                  <p:cNvPr id="5177"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78"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79" name="Group 59"/>
                <p:cNvGrpSpPr>
                  <a:grpSpLocks/>
                </p:cNvGrpSpPr>
                <p:nvPr/>
              </p:nvGrpSpPr>
              <p:grpSpPr bwMode="auto">
                <a:xfrm>
                  <a:off x="3386" y="341"/>
                  <a:ext cx="725" cy="218"/>
                  <a:chOff x="616" y="899"/>
                  <a:chExt cx="1850" cy="554"/>
                </a:xfrm>
              </p:grpSpPr>
              <p:sp>
                <p:nvSpPr>
                  <p:cNvPr id="5180"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81"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82" name="Group 62"/>
                <p:cNvGrpSpPr>
                  <a:grpSpLocks/>
                </p:cNvGrpSpPr>
                <p:nvPr/>
              </p:nvGrpSpPr>
              <p:grpSpPr bwMode="auto">
                <a:xfrm>
                  <a:off x="3472" y="231"/>
                  <a:ext cx="693" cy="291"/>
                  <a:chOff x="3472" y="231"/>
                  <a:chExt cx="693" cy="291"/>
                </a:xfrm>
              </p:grpSpPr>
              <p:sp>
                <p:nvSpPr>
                  <p:cNvPr id="5183"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84"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85" name="Group 65"/>
                <p:cNvGrpSpPr>
                  <a:grpSpLocks/>
                </p:cNvGrpSpPr>
                <p:nvPr/>
              </p:nvGrpSpPr>
              <p:grpSpPr bwMode="auto">
                <a:xfrm>
                  <a:off x="3554" y="118"/>
                  <a:ext cx="664" cy="349"/>
                  <a:chOff x="3554" y="118"/>
                  <a:chExt cx="664" cy="349"/>
                </a:xfrm>
              </p:grpSpPr>
              <p:sp>
                <p:nvSpPr>
                  <p:cNvPr id="5186"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87"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88" name="Group 68"/>
                <p:cNvGrpSpPr>
                  <a:grpSpLocks/>
                </p:cNvGrpSpPr>
                <p:nvPr/>
              </p:nvGrpSpPr>
              <p:grpSpPr bwMode="auto">
                <a:xfrm>
                  <a:off x="3784" y="30"/>
                  <a:ext cx="305" cy="593"/>
                  <a:chOff x="1633" y="104"/>
                  <a:chExt cx="778" cy="1512"/>
                </a:xfrm>
              </p:grpSpPr>
              <p:sp>
                <p:nvSpPr>
                  <p:cNvPr id="5189"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90"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91" name="Group 71"/>
                <p:cNvGrpSpPr>
                  <a:grpSpLocks/>
                </p:cNvGrpSpPr>
                <p:nvPr/>
              </p:nvGrpSpPr>
              <p:grpSpPr bwMode="auto">
                <a:xfrm>
                  <a:off x="3903" y="0"/>
                  <a:ext cx="248" cy="601"/>
                  <a:chOff x="1935" y="28"/>
                  <a:chExt cx="634" cy="1534"/>
                </a:xfrm>
              </p:grpSpPr>
              <p:sp>
                <p:nvSpPr>
                  <p:cNvPr id="5192"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93"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94" name="Group 74"/>
                <p:cNvGrpSpPr>
                  <a:grpSpLocks/>
                </p:cNvGrpSpPr>
                <p:nvPr/>
              </p:nvGrpSpPr>
              <p:grpSpPr bwMode="auto">
                <a:xfrm>
                  <a:off x="4251" y="252"/>
                  <a:ext cx="723" cy="222"/>
                  <a:chOff x="2822" y="672"/>
                  <a:chExt cx="1845" cy="566"/>
                </a:xfrm>
              </p:grpSpPr>
              <p:sp>
                <p:nvSpPr>
                  <p:cNvPr id="5195"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96"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197" name="Group 77"/>
                <p:cNvGrpSpPr>
                  <a:grpSpLocks/>
                </p:cNvGrpSpPr>
                <p:nvPr/>
              </p:nvGrpSpPr>
              <p:grpSpPr bwMode="auto">
                <a:xfrm>
                  <a:off x="4196" y="163"/>
                  <a:ext cx="699" cy="282"/>
                  <a:chOff x="2683" y="445"/>
                  <a:chExt cx="1781" cy="717"/>
                </a:xfrm>
              </p:grpSpPr>
              <p:sp>
                <p:nvSpPr>
                  <p:cNvPr id="5198"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99"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5200"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01"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5202" name="Group 82"/>
                <p:cNvGrpSpPr>
                  <a:grpSpLocks/>
                </p:cNvGrpSpPr>
                <p:nvPr/>
              </p:nvGrpSpPr>
              <p:grpSpPr bwMode="auto">
                <a:xfrm>
                  <a:off x="4242" y="5"/>
                  <a:ext cx="251" cy="596"/>
                  <a:chOff x="2800" y="41"/>
                  <a:chExt cx="640" cy="1520"/>
                </a:xfrm>
              </p:grpSpPr>
              <p:sp>
                <p:nvSpPr>
                  <p:cNvPr id="5203"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04"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05" name="Group 85"/>
                <p:cNvGrpSpPr>
                  <a:grpSpLocks/>
                </p:cNvGrpSpPr>
                <p:nvPr/>
              </p:nvGrpSpPr>
              <p:grpSpPr bwMode="auto">
                <a:xfrm>
                  <a:off x="4295" y="53"/>
                  <a:ext cx="398" cy="574"/>
                  <a:chOff x="2934" y="163"/>
                  <a:chExt cx="1017" cy="1464"/>
                </a:xfrm>
              </p:grpSpPr>
              <p:sp>
                <p:nvSpPr>
                  <p:cNvPr id="5206"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07"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08" name="Group 88"/>
                <p:cNvGrpSpPr>
                  <a:grpSpLocks/>
                </p:cNvGrpSpPr>
                <p:nvPr/>
              </p:nvGrpSpPr>
              <p:grpSpPr bwMode="auto">
                <a:xfrm>
                  <a:off x="4215" y="2"/>
                  <a:ext cx="95" cy="567"/>
                  <a:chOff x="2730" y="32"/>
                  <a:chExt cx="243" cy="1448"/>
                </a:xfrm>
              </p:grpSpPr>
              <p:sp>
                <p:nvSpPr>
                  <p:cNvPr id="5209"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10"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11" name="Group 91"/>
                <p:cNvGrpSpPr>
                  <a:grpSpLocks/>
                </p:cNvGrpSpPr>
                <p:nvPr/>
              </p:nvGrpSpPr>
              <p:grpSpPr bwMode="auto">
                <a:xfrm>
                  <a:off x="3514" y="683"/>
                  <a:ext cx="425" cy="960"/>
                  <a:chOff x="943" y="1769"/>
                  <a:chExt cx="1085" cy="2450"/>
                </a:xfrm>
              </p:grpSpPr>
              <p:sp>
                <p:nvSpPr>
                  <p:cNvPr id="5212"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13"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14" name="Group 94"/>
                <p:cNvGrpSpPr>
                  <a:grpSpLocks/>
                </p:cNvGrpSpPr>
                <p:nvPr/>
              </p:nvGrpSpPr>
              <p:grpSpPr bwMode="auto">
                <a:xfrm>
                  <a:off x="3715" y="748"/>
                  <a:ext cx="300" cy="930"/>
                  <a:chOff x="1455" y="1936"/>
                  <a:chExt cx="766" cy="2373"/>
                </a:xfrm>
              </p:grpSpPr>
              <p:sp>
                <p:nvSpPr>
                  <p:cNvPr id="5215"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16"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17" name="Group 97"/>
                <p:cNvGrpSpPr>
                  <a:grpSpLocks/>
                </p:cNvGrpSpPr>
                <p:nvPr/>
              </p:nvGrpSpPr>
              <p:grpSpPr bwMode="auto">
                <a:xfrm rot="88588">
                  <a:off x="3923" y="769"/>
                  <a:ext cx="180" cy="913"/>
                  <a:chOff x="1956" y="1990"/>
                  <a:chExt cx="492" cy="2604"/>
                </a:xfrm>
              </p:grpSpPr>
              <p:sp>
                <p:nvSpPr>
                  <p:cNvPr id="5218"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19"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20" name="Group 100"/>
                <p:cNvGrpSpPr>
                  <a:grpSpLocks/>
                </p:cNvGrpSpPr>
                <p:nvPr/>
              </p:nvGrpSpPr>
              <p:grpSpPr bwMode="auto">
                <a:xfrm>
                  <a:off x="4451" y="662"/>
                  <a:ext cx="442" cy="951"/>
                  <a:chOff x="3334" y="1717"/>
                  <a:chExt cx="1125" cy="2426"/>
                </a:xfrm>
              </p:grpSpPr>
              <p:sp>
                <p:nvSpPr>
                  <p:cNvPr id="5221"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23" name="Group 103"/>
                <p:cNvGrpSpPr>
                  <a:grpSpLocks/>
                </p:cNvGrpSpPr>
                <p:nvPr/>
              </p:nvGrpSpPr>
              <p:grpSpPr bwMode="auto">
                <a:xfrm>
                  <a:off x="4391" y="721"/>
                  <a:ext cx="347" cy="951"/>
                  <a:chOff x="3181" y="1866"/>
                  <a:chExt cx="883" cy="2426"/>
                </a:xfrm>
              </p:grpSpPr>
              <p:sp>
                <p:nvSpPr>
                  <p:cNvPr id="5224"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26" name="Group 106"/>
                <p:cNvGrpSpPr>
                  <a:grpSpLocks/>
                </p:cNvGrpSpPr>
                <p:nvPr/>
              </p:nvGrpSpPr>
              <p:grpSpPr bwMode="auto">
                <a:xfrm>
                  <a:off x="4323" y="767"/>
                  <a:ext cx="243" cy="935"/>
                  <a:chOff x="3006" y="1983"/>
                  <a:chExt cx="619" cy="2386"/>
                </a:xfrm>
              </p:grpSpPr>
              <p:sp>
                <p:nvSpPr>
                  <p:cNvPr id="5227"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8"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29" name="Group 109"/>
                <p:cNvGrpSpPr>
                  <a:grpSpLocks/>
                </p:cNvGrpSpPr>
                <p:nvPr/>
              </p:nvGrpSpPr>
              <p:grpSpPr bwMode="auto">
                <a:xfrm>
                  <a:off x="4249" y="813"/>
                  <a:ext cx="159" cy="870"/>
                  <a:chOff x="2819" y="2101"/>
                  <a:chExt cx="405" cy="2219"/>
                </a:xfrm>
              </p:grpSpPr>
              <p:sp>
                <p:nvSpPr>
                  <p:cNvPr id="5230"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1"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5232" name="Group 112"/>
                <p:cNvGrpSpPr>
                  <a:grpSpLocks/>
                </p:cNvGrpSpPr>
                <p:nvPr/>
              </p:nvGrpSpPr>
              <p:grpSpPr bwMode="auto">
                <a:xfrm>
                  <a:off x="4045" y="826"/>
                  <a:ext cx="167" cy="857"/>
                  <a:chOff x="2287" y="2135"/>
                  <a:chExt cx="426" cy="2185"/>
                </a:xfrm>
              </p:grpSpPr>
              <p:sp>
                <p:nvSpPr>
                  <p:cNvPr id="5233"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4"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235"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6"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7"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8"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39"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0"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1"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2"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3"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4"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5"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6"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7"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8"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49"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0"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1"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2"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3"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4"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5"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56"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5257" name="Rectangle 137"/>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5258" name="Rectangle 13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259"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5260"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5261"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EF2F9E4-CAA1-4902-BEBB-117E1EB6B132}"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r.wikipedia.org/w/index.php?title=S%C3%B6rkun)),_Mihall%C4%B1%C3%A7%C3%A7%C4%B1k&amp;action=edit&amp;redlink=1" TargetMode="External"/><Relationship Id="rId3" Type="http://schemas.openxmlformats.org/officeDocument/2006/relationships/hyperlink" Target="http://tr.wikipedia.org/wiki/Anadolu" TargetMode="External"/><Relationship Id="rId7" Type="http://schemas.openxmlformats.org/officeDocument/2006/relationships/hyperlink" Target="http://tr.wikipedia.org/wiki/Mihal%C4%B1%C3%A7%C3%A7%C4%B1k" TargetMode="External"/><Relationship Id="rId12" Type="http://schemas.openxmlformats.org/officeDocument/2006/relationships/hyperlink" Target="http://tr.wikipedia.org/w/index.php?title=Ana_Tanr%C4%B1%C3%A7a&amp;action=edit&amp;redlink=1" TargetMode="External"/><Relationship Id="rId2" Type="http://schemas.openxmlformats.org/officeDocument/2006/relationships/hyperlink" Target="http://tr.wikipedia.org/wiki/Toprak" TargetMode="External"/><Relationship Id="rId1" Type="http://schemas.openxmlformats.org/officeDocument/2006/relationships/slideLayout" Target="../slideLayouts/slideLayout2.xml"/><Relationship Id="rId6" Type="http://schemas.openxmlformats.org/officeDocument/2006/relationships/hyperlink" Target="http://tr.wikipedia.org/wiki/Eski%C5%9Fehir" TargetMode="External"/><Relationship Id="rId11" Type="http://schemas.openxmlformats.org/officeDocument/2006/relationships/hyperlink" Target="http://tr.wikipedia.org/w/index.php?title=G%C3%B6key%C3%BCp,_Salihli&amp;action=edit&amp;redlink=1" TargetMode="External"/><Relationship Id="rId5" Type="http://schemas.openxmlformats.org/officeDocument/2006/relationships/hyperlink" Target="http://tr.wikipedia.org/wiki/F%C4%B1r%C4%B1n" TargetMode="External"/><Relationship Id="rId10" Type="http://schemas.openxmlformats.org/officeDocument/2006/relationships/hyperlink" Target="http://tr.wikipedia.org/wiki/Salihli" TargetMode="External"/><Relationship Id="rId4" Type="http://schemas.openxmlformats.org/officeDocument/2006/relationships/hyperlink" Target="http://tr.wikipedia.org/wiki/Neolitik" TargetMode="External"/><Relationship Id="rId9" Type="http://schemas.openxmlformats.org/officeDocument/2006/relationships/hyperlink" Target="http://tr.wikipedia.org/wiki/Manis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uludagsozluk.com/k/h&#252;nkar-be&#287;endi/" TargetMode="External"/><Relationship Id="rId2" Type="http://schemas.openxmlformats.org/officeDocument/2006/relationships/hyperlink" Target="http://www.uludagsozluk.com/k/imam-bay&#305;ld&#305;/" TargetMode="External"/><Relationship Id="rId1" Type="http://schemas.openxmlformats.org/officeDocument/2006/relationships/slideLayout" Target="../slideLayouts/slideLayout2.xml"/><Relationship Id="rId6" Type="http://schemas.openxmlformats.org/officeDocument/2006/relationships/hyperlink" Target="http://www.uludagsozluk.com/k/sak&#305;zl&#305;-muhallebi/" TargetMode="External"/><Relationship Id="rId5" Type="http://schemas.openxmlformats.org/officeDocument/2006/relationships/hyperlink" Target="http://www.uludagsozluk.com/k/s&#252;tla&#231;/" TargetMode="External"/><Relationship Id="rId4" Type="http://schemas.openxmlformats.org/officeDocument/2006/relationships/hyperlink" Target="http://www.uludagsozluk.com/k/karn&#305;yar&#305;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tr.wikipedia.org/wiki/Cami" TargetMode="External"/><Relationship Id="rId3" Type="http://schemas.openxmlformats.org/officeDocument/2006/relationships/hyperlink" Target="http://tr.wikipedia.org/wiki/G%C3%B6lge_oyunu" TargetMode="External"/><Relationship Id="rId7" Type="http://schemas.openxmlformats.org/officeDocument/2006/relationships/hyperlink" Target="http://tr.wikipedia.org/wiki/Bursa" TargetMode="External"/><Relationship Id="rId2" Type="http://schemas.openxmlformats.org/officeDocument/2006/relationships/hyperlink" Target="http://tr.wikipedia.org/w/index.php?title=Tasvir&amp;action=edit&amp;redlink=1" TargetMode="External"/><Relationship Id="rId1" Type="http://schemas.openxmlformats.org/officeDocument/2006/relationships/slideLayout" Target="../slideLayouts/slideLayout2.xml"/><Relationship Id="rId6" Type="http://schemas.openxmlformats.org/officeDocument/2006/relationships/hyperlink" Target="http://tr.wikipedia.org/wiki/Orhan_Gazi" TargetMode="External"/><Relationship Id="rId5" Type="http://schemas.openxmlformats.org/officeDocument/2006/relationships/hyperlink" Target="http://tr.wikipedia.org/wiki/Karag%C3%B6z" TargetMode="External"/><Relationship Id="rId4" Type="http://schemas.openxmlformats.org/officeDocument/2006/relationships/hyperlink" Target="http://tr.wikipedia.org/wiki/Hacivat" TargetMode="External"/><Relationship Id="rId9" Type="http://schemas.openxmlformats.org/officeDocument/2006/relationships/hyperlink" Target="http://tr.wikipedia.org/w/index.php?title=%C5%9Eeyh_K%C3%BC%C5%9Fteri&amp;action=edit&amp;redlink=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tr.wikipedia.org/wiki/Dosya:Halkoyunlar%C4%B1ndaY%C3%B6reler.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tr-TR" altLang="tr-TR"/>
          </a:p>
        </p:txBody>
      </p:sp>
      <p:sp>
        <p:nvSpPr>
          <p:cNvPr id="2051" name="Rectangle 3"/>
          <p:cNvSpPr>
            <a:spLocks noGrp="1" noChangeArrowheads="1"/>
          </p:cNvSpPr>
          <p:nvPr>
            <p:ph type="subTitle" idx="1"/>
          </p:nvPr>
        </p:nvSpPr>
        <p:spPr>
          <a:xfrm>
            <a:off x="1403350" y="4652963"/>
            <a:ext cx="6400800" cy="1752600"/>
          </a:xfrm>
        </p:spPr>
        <p:txBody>
          <a:bodyPr/>
          <a:lstStyle/>
          <a:p>
            <a:r>
              <a:rPr lang="tr-TR" altLang="tr-TR"/>
              <a:t>HAZIRLAYAN : </a:t>
            </a:r>
          </a:p>
          <a:p>
            <a:r>
              <a:rPr lang="tr-TR" altLang="tr-TR"/>
              <a:t>EDA  NUR  İNCE</a:t>
            </a:r>
          </a:p>
          <a:p>
            <a:r>
              <a:rPr lang="tr-TR" altLang="tr-TR"/>
              <a:t>4/ A  1420</a:t>
            </a:r>
          </a:p>
        </p:txBody>
      </p:sp>
      <p:sp>
        <p:nvSpPr>
          <p:cNvPr id="2053" name="WordArt 5"/>
          <p:cNvSpPr>
            <a:spLocks noChangeArrowheads="1" noChangeShapeType="1" noTextEdit="1"/>
          </p:cNvSpPr>
          <p:nvPr/>
        </p:nvSpPr>
        <p:spPr bwMode="auto">
          <a:xfrm>
            <a:off x="323850" y="981075"/>
            <a:ext cx="8820150" cy="1655763"/>
          </a:xfrm>
          <a:prstGeom prst="rect">
            <a:avLst/>
          </a:prstGeom>
        </p:spPr>
        <p:txBody>
          <a:bodyPr wrap="none" fromWordArt="1">
            <a:prstTxWarp prst="textPlain">
              <a:avLst>
                <a:gd name="adj" fmla="val 50000"/>
              </a:avLst>
            </a:prstTxWarp>
          </a:bodyPr>
          <a:lstStyle/>
          <a:p>
            <a:pPr algn="ctr"/>
            <a:r>
              <a:rPr lang="tr-TR" sz="4000" b="1" kern="10">
                <a:ln w="9525">
                  <a:solidFill>
                    <a:srgbClr val="000000"/>
                  </a:solidFill>
                  <a:round/>
                  <a:headEnd/>
                  <a:tailEnd/>
                </a:ln>
                <a:solidFill>
                  <a:srgbClr val="FFFFFF"/>
                </a:solidFill>
                <a:effectLst>
                  <a:outerShdw dist="35921" dir="2700000" algn="ctr" rotWithShape="0">
                    <a:srgbClr val="808080">
                      <a:alpha val="80000"/>
                    </a:srgbClr>
                  </a:outerShdw>
                </a:effectLst>
                <a:latin typeface="Book Antiqua"/>
              </a:rPr>
              <a:t>GELENEK  VE  GÖRENEKLERİMİZ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ltLang="tr-TR"/>
              <a:t>ÇÖMLEKÇİLİK::</a:t>
            </a:r>
          </a:p>
        </p:txBody>
      </p:sp>
      <p:sp>
        <p:nvSpPr>
          <p:cNvPr id="14339" name="Rectangle 3"/>
          <p:cNvSpPr>
            <a:spLocks noGrp="1" noChangeArrowheads="1"/>
          </p:cNvSpPr>
          <p:nvPr>
            <p:ph type="body" idx="1"/>
          </p:nvPr>
        </p:nvSpPr>
        <p:spPr/>
        <p:txBody>
          <a:bodyPr/>
          <a:lstStyle/>
          <a:p>
            <a:pPr>
              <a:lnSpc>
                <a:spcPct val="80000"/>
              </a:lnSpc>
            </a:pPr>
            <a:r>
              <a:rPr lang="tr-TR" altLang="tr-TR" sz="1400" b="1"/>
              <a:t>Çömlekçilik</a:t>
            </a:r>
            <a:r>
              <a:rPr lang="tr-TR" altLang="tr-TR" sz="1400"/>
              <a:t>, </a:t>
            </a:r>
            <a:r>
              <a:rPr lang="tr-TR" altLang="tr-TR" sz="1400">
                <a:hlinkClick r:id="rId2" tooltip="Toprak"/>
              </a:rPr>
              <a:t>toprağın</a:t>
            </a:r>
            <a:r>
              <a:rPr lang="tr-TR" altLang="tr-TR" sz="1400"/>
              <a:t> ya da asıl olarak killi toprağın çeşitli aşamalardan geçirilip işlenip şekillendirilip kullanılmak üzere çeşitli eşyalar üretilmesine verilen addır.</a:t>
            </a:r>
          </a:p>
          <a:p>
            <a:pPr>
              <a:lnSpc>
                <a:spcPct val="80000"/>
              </a:lnSpc>
            </a:pPr>
            <a:r>
              <a:rPr lang="tr-TR" altLang="tr-TR" sz="1400"/>
              <a:t>İnsanlığın çömleği nasıl keşfettiğini tam olarak bilinmemekle birlikte, genellikle kabul gören varsayım, toprağın ateşte kızarıp sertlik kazandığını tesadüfen bulduğu yönündedir.</a:t>
            </a:r>
            <a:r>
              <a:rPr lang="tr-TR" altLang="tr-TR" sz="1400">
                <a:hlinkClick r:id="" action="ppaction://noaction"/>
              </a:rPr>
              <a:t>[1]</a:t>
            </a:r>
            <a:endParaRPr lang="tr-TR" altLang="tr-TR" sz="1400"/>
          </a:p>
          <a:p>
            <a:pPr>
              <a:lnSpc>
                <a:spcPct val="80000"/>
              </a:lnSpc>
            </a:pPr>
            <a:r>
              <a:rPr lang="tr-TR" altLang="tr-TR" sz="1400"/>
              <a:t>Bulunma şekli ne olursa olsun, çömlekçiliğin gelişmesi, göçebe kavimlerin yerleşikliğe geçmesiyle olmuştur. </a:t>
            </a:r>
            <a:r>
              <a:rPr lang="tr-TR" altLang="tr-TR" sz="1400">
                <a:hlinkClick r:id="rId3" tooltip="Anadolu"/>
              </a:rPr>
              <a:t>Anadolu</a:t>
            </a:r>
            <a:r>
              <a:rPr lang="tr-TR" altLang="tr-TR" sz="1400"/>
              <a:t>’da ilk yapılan çömlekler </a:t>
            </a:r>
            <a:r>
              <a:rPr lang="tr-TR" altLang="tr-TR" sz="1400" b="1">
                <a:hlinkClick r:id="rId4" tooltip="Neolitik"/>
              </a:rPr>
              <a:t>Neolitik</a:t>
            </a:r>
            <a:r>
              <a:rPr lang="tr-TR" altLang="tr-TR" sz="1400"/>
              <a:t> döneme yani yaklaşık M.Ö. 7000'li yıllara tarihlenmektedir.</a:t>
            </a:r>
          </a:p>
          <a:p>
            <a:pPr>
              <a:lnSpc>
                <a:spcPct val="80000"/>
              </a:lnSpc>
            </a:pPr>
            <a:r>
              <a:rPr lang="tr-TR" altLang="tr-TR" sz="1400"/>
              <a:t>İlk yapılan çömlekler sargı-dolama usulü ile elde şekillendiriliyor ve pişirim ise genellikle açık ateşte yapılıyordu. M.Ö. 3000 yılında da çömlekçi çarkı bulunmasıyla çark üzerinde şekillendirmeler de başlamış oldu. Yine aynı dönemde toprağın pişirilmesi için ilkel </a:t>
            </a:r>
            <a:r>
              <a:rPr lang="tr-TR" altLang="tr-TR" sz="1400">
                <a:hlinkClick r:id="rId5" tooltip="Fırın"/>
              </a:rPr>
              <a:t>fırınlar</a:t>
            </a:r>
            <a:r>
              <a:rPr lang="tr-TR" altLang="tr-TR" sz="1400"/>
              <a:t> da kullanılmaya başlanmıştır.</a:t>
            </a:r>
          </a:p>
          <a:p>
            <a:pPr>
              <a:lnSpc>
                <a:spcPct val="80000"/>
              </a:lnSpc>
            </a:pPr>
            <a:r>
              <a:rPr lang="tr-TR" altLang="tr-TR" sz="1400"/>
              <a:t>Günümüzde </a:t>
            </a:r>
            <a:r>
              <a:rPr lang="tr-TR" altLang="tr-TR" sz="1400">
                <a:hlinkClick r:id="rId3" tooltip="Anadolu"/>
              </a:rPr>
              <a:t>Anadolu</a:t>
            </a:r>
            <a:r>
              <a:rPr lang="tr-TR" altLang="tr-TR" sz="1400"/>
              <a:t>’nun pek çok yerleşim yerinde çömlek yapılmaktadır. Hatta çağdaş tekniklerle günümüzden binlerce yıl önce uygulanan teknikler, aynı zamanda, birbirine yakın mekanlarda süregelmektedir. Örneğin </a:t>
            </a:r>
            <a:r>
              <a:rPr lang="tr-TR" altLang="tr-TR" sz="1400" b="1">
                <a:hlinkClick r:id="rId6" tooltip="Eskişehir"/>
              </a:rPr>
              <a:t>Eskişehir</a:t>
            </a:r>
            <a:r>
              <a:rPr lang="tr-TR" altLang="tr-TR" sz="1400"/>
              <a:t>’in </a:t>
            </a:r>
            <a:r>
              <a:rPr lang="tr-TR" altLang="tr-TR" sz="1400" b="1">
                <a:hlinkClick r:id="rId7" tooltip="Mihalıççık"/>
              </a:rPr>
              <a:t>Mihalıççık</a:t>
            </a:r>
            <a:r>
              <a:rPr lang="tr-TR" altLang="tr-TR" sz="1400"/>
              <a:t> ilçesi </a:t>
            </a:r>
            <a:r>
              <a:rPr lang="tr-TR" altLang="tr-TR" sz="1400" b="1">
                <a:hlinkClick r:id="rId8" tooltip="Sörkun)), Mihallıççık (sayfa mevcut değil)"/>
              </a:rPr>
              <a:t>Sorkun</a:t>
            </a:r>
            <a:r>
              <a:rPr lang="tr-TR" altLang="tr-TR" sz="1400"/>
              <a:t> köyünde kadınlar, </a:t>
            </a:r>
            <a:r>
              <a:rPr lang="tr-TR" altLang="tr-TR" sz="1400" b="1">
                <a:hlinkClick r:id="rId4" tooltip="Neolitik"/>
              </a:rPr>
              <a:t>Neolitik</a:t>
            </a:r>
            <a:r>
              <a:rPr lang="tr-TR" altLang="tr-TR" sz="1400"/>
              <a:t> dönemde uygulanan teknikle çamuru şekillendiriyor, kap-kacak yapıyor ve aynı dönemin yöntemiyle çömleklerini açıkta pişiriyorlar. </a:t>
            </a:r>
            <a:r>
              <a:rPr lang="tr-TR" altLang="tr-TR" sz="1400" b="1">
                <a:hlinkClick r:id="rId9" tooltip="Manisa"/>
              </a:rPr>
              <a:t>Manisa</a:t>
            </a:r>
            <a:r>
              <a:rPr lang="tr-TR" altLang="tr-TR" sz="1400"/>
              <a:t>’nın </a:t>
            </a:r>
            <a:r>
              <a:rPr lang="tr-TR" altLang="tr-TR" sz="1400" b="1">
                <a:hlinkClick r:id="rId10" tooltip="Salihli"/>
              </a:rPr>
              <a:t>Salihli</a:t>
            </a:r>
            <a:r>
              <a:rPr lang="tr-TR" altLang="tr-TR" sz="1400"/>
              <a:t> ilçesine bağlı </a:t>
            </a:r>
            <a:r>
              <a:rPr lang="tr-TR" altLang="tr-TR" sz="1400" b="1">
                <a:hlinkClick r:id="rId11" tooltip="Gökeyüp, Salihli (sayfa mevcut değil)"/>
              </a:rPr>
              <a:t>Gökeyüp</a:t>
            </a:r>
            <a:r>
              <a:rPr lang="tr-TR" altLang="tr-TR" sz="1400"/>
              <a:t> köyündeki kadınlar da aynı şekilde çömlek üretiyorlar. </a:t>
            </a:r>
            <a:r>
              <a:rPr lang="tr-TR" altLang="tr-TR" sz="1400" b="1">
                <a:hlinkClick r:id="rId12" tooltip="Ana Tanrıça (sayfa mevcut değil)"/>
              </a:rPr>
              <a:t>Ana Tanrıça</a:t>
            </a:r>
            <a:r>
              <a:rPr lang="tr-TR" altLang="tr-TR" sz="1400"/>
              <a:t> kültürünün egemen olduğu dönemlerin tekniğinin günümüzde de sürüyor olması ve üstelik kadınlar tarafından sürdürülüyor olması araştırmaya değer bir olgu olsa gerek. Çömlek üretiminde çarkın kullanıldığı yerlerde ise artık bu işi erkekler yapıyorlar.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ltLang="tr-TR"/>
              <a:t>GELENEKSEL  TÜRK   MUTFAĞI </a:t>
            </a:r>
          </a:p>
        </p:txBody>
      </p:sp>
      <p:sp>
        <p:nvSpPr>
          <p:cNvPr id="15363" name="Rectangle 3"/>
          <p:cNvSpPr>
            <a:spLocks noGrp="1" noChangeArrowheads="1"/>
          </p:cNvSpPr>
          <p:nvPr>
            <p:ph type="body" idx="1"/>
          </p:nvPr>
        </p:nvSpPr>
        <p:spPr/>
        <p:txBody>
          <a:bodyPr/>
          <a:lstStyle/>
          <a:p>
            <a:r>
              <a:rPr lang="tr-TR" altLang="tr-TR"/>
              <a:t>soğan, baharatlar, et sıkça bulunur.</a:t>
            </a:r>
            <a:br>
              <a:rPr lang="tr-TR" altLang="tr-TR"/>
            </a:br>
            <a:r>
              <a:rPr lang="tr-TR" altLang="tr-TR"/>
              <a:t>(bkz: </a:t>
            </a:r>
            <a:r>
              <a:rPr lang="tr-TR" altLang="tr-TR">
                <a:hlinkClick r:id="rId2" tooltip="imam bayıldı"/>
              </a:rPr>
              <a:t>imam bayıldı</a:t>
            </a:r>
            <a:r>
              <a:rPr lang="tr-TR" altLang="tr-TR"/>
              <a:t>)</a:t>
            </a:r>
            <a:br>
              <a:rPr lang="tr-TR" altLang="tr-TR"/>
            </a:br>
            <a:r>
              <a:rPr lang="tr-TR" altLang="tr-TR"/>
              <a:t>(bkz: </a:t>
            </a:r>
            <a:r>
              <a:rPr lang="tr-TR" altLang="tr-TR">
                <a:hlinkClick r:id="rId3" tooltip="hünkar beğendi"/>
              </a:rPr>
              <a:t>hünkar beğendi</a:t>
            </a:r>
            <a:r>
              <a:rPr lang="tr-TR" altLang="tr-TR"/>
              <a:t>)</a:t>
            </a:r>
            <a:br>
              <a:rPr lang="tr-TR" altLang="tr-TR"/>
            </a:br>
            <a:r>
              <a:rPr lang="tr-TR" altLang="tr-TR"/>
              <a:t>(bkz: </a:t>
            </a:r>
            <a:r>
              <a:rPr lang="tr-TR" altLang="tr-TR">
                <a:hlinkClick r:id="rId4" tooltip="karnıyarık"/>
              </a:rPr>
              <a:t>karnıyarık</a:t>
            </a:r>
            <a:r>
              <a:rPr lang="tr-TR" altLang="tr-TR"/>
              <a:t>)</a:t>
            </a:r>
            <a:br>
              <a:rPr lang="tr-TR" altLang="tr-TR"/>
            </a:br>
            <a:r>
              <a:rPr lang="tr-TR" altLang="tr-TR"/>
              <a:t>(bkz: </a:t>
            </a:r>
            <a:r>
              <a:rPr lang="tr-TR" altLang="tr-TR">
                <a:hlinkClick r:id="rId5" tooltip="sütlaç"/>
              </a:rPr>
              <a:t>sütlaç</a:t>
            </a:r>
            <a:r>
              <a:rPr lang="tr-TR" altLang="tr-TR"/>
              <a:t>)</a:t>
            </a:r>
            <a:br>
              <a:rPr lang="tr-TR" altLang="tr-TR"/>
            </a:br>
            <a:r>
              <a:rPr lang="tr-TR" altLang="tr-TR"/>
              <a:t>(bkz: </a:t>
            </a:r>
            <a:r>
              <a:rPr lang="tr-TR" altLang="tr-TR">
                <a:hlinkClick r:id="rId6" tooltip="sakızlı muhallebi"/>
              </a:rPr>
              <a:t>sakızlı muhallebi</a:t>
            </a:r>
            <a:r>
              <a:rPr lang="tr-TR" altLang="tr-TR"/>
              <a:t>)</a:t>
            </a:r>
            <a:br>
              <a:rPr lang="tr-TR" altLang="tr-TR"/>
            </a:br>
            <a:endParaRPr lang="tr-TR" alt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tr-TR" altLang="tr-TR"/>
          </a:p>
        </p:txBody>
      </p:sp>
      <p:sp>
        <p:nvSpPr>
          <p:cNvPr id="16387" name="Rectangle 3"/>
          <p:cNvSpPr>
            <a:spLocks noGrp="1" noChangeArrowheads="1"/>
          </p:cNvSpPr>
          <p:nvPr>
            <p:ph type="body" idx="1"/>
          </p:nvPr>
        </p:nvSpPr>
        <p:spPr/>
        <p:txBody>
          <a:bodyPr/>
          <a:lstStyle/>
          <a:p>
            <a:endParaRPr lang="tr-TR" altLang="tr-TR"/>
          </a:p>
        </p:txBody>
      </p:sp>
      <p:sp>
        <p:nvSpPr>
          <p:cNvPr id="16388" name="WordArt 4"/>
          <p:cNvSpPr>
            <a:spLocks noChangeArrowheads="1" noChangeShapeType="1" noTextEdit="1"/>
          </p:cNvSpPr>
          <p:nvPr/>
        </p:nvSpPr>
        <p:spPr bwMode="auto">
          <a:xfrm>
            <a:off x="0" y="-315913"/>
            <a:ext cx="9144000" cy="6858001"/>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tr-TR" sz="3600" kern="10">
                <a:ln w="9525">
                  <a:round/>
                  <a:headEnd/>
                  <a:tailEnd/>
                </a:ln>
                <a:gradFill rotWithShape="0">
                  <a:gsLst>
                    <a:gs pos="0">
                      <a:srgbClr val="FFFFCC"/>
                    </a:gs>
                    <a:gs pos="100000">
                      <a:srgbClr val="FF9999"/>
                    </a:gs>
                  </a:gsLst>
                  <a:lin ang="5400000" scaled="1"/>
                </a:gradFill>
                <a:latin typeface="Times New Roman"/>
                <a:cs typeface="Times New Roman"/>
              </a:rPr>
              <a:t>SÜNNET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5650" y="188913"/>
            <a:ext cx="7772400" cy="1079500"/>
          </a:xfrm>
        </p:spPr>
        <p:txBody>
          <a:bodyPr/>
          <a:lstStyle/>
          <a:p>
            <a:r>
              <a:rPr lang="tr-TR" altLang="tr-TR" sz="4000"/>
              <a:t>***SÜNNET  NEDİR :?:*****</a:t>
            </a:r>
          </a:p>
        </p:txBody>
      </p:sp>
      <p:sp>
        <p:nvSpPr>
          <p:cNvPr id="17411" name="Rectangle 3"/>
          <p:cNvSpPr>
            <a:spLocks noGrp="1" noChangeArrowheads="1"/>
          </p:cNvSpPr>
          <p:nvPr>
            <p:ph type="body" idx="1"/>
          </p:nvPr>
        </p:nvSpPr>
        <p:spPr>
          <a:xfrm>
            <a:off x="468313" y="1557338"/>
            <a:ext cx="7772400" cy="4114800"/>
          </a:xfrm>
        </p:spPr>
        <p:txBody>
          <a:bodyPr/>
          <a:lstStyle/>
          <a:p>
            <a:pPr>
              <a:lnSpc>
                <a:spcPct val="80000"/>
              </a:lnSpc>
            </a:pPr>
            <a:r>
              <a:rPr lang="tr-TR" altLang="tr-TR" sz="1600" b="1"/>
              <a:t>Sünnet Nedir?</a:t>
            </a:r>
            <a:r>
              <a:rPr lang="tr-TR" altLang="tr-TR" sz="1600"/>
              <a:t/>
            </a:r>
            <a:br>
              <a:rPr lang="tr-TR" altLang="tr-TR" sz="1600"/>
            </a:br>
            <a:r>
              <a:rPr lang="tr-TR" altLang="tr-TR" sz="1600"/>
              <a:t/>
            </a:r>
            <a:br>
              <a:rPr lang="tr-TR" altLang="tr-TR" sz="1600"/>
            </a:br>
            <a:r>
              <a:rPr lang="tr-TR" altLang="tr-TR" sz="1600"/>
              <a:t>Kur'ân ve vahy hakkında yapılan bu kısa açıklamadan sonra, Sünnet nedir, onu belirtmeye çalışalım. Sünnet, kelime olarak yol demektir. Bu tâbir iyi yol için de kullanılır, kötü yol için de. Nitekim, bizzat Hz. Peygamber (aleyhissatâtu vesselâm), kelimeyi bu mânada kullanmıştır. "Kim iyi bir yol açarsa... Kim de kötü bir yol açarsa..." hadîsinde böyledir.</a:t>
            </a:r>
            <a:br>
              <a:rPr lang="tr-TR" altLang="tr-TR" sz="1600"/>
            </a:br>
            <a:r>
              <a:rPr lang="tr-TR" altLang="tr-TR" sz="1600"/>
              <a:t/>
            </a:r>
            <a:br>
              <a:rPr lang="tr-TR" altLang="tr-TR" sz="1600"/>
            </a:br>
            <a:r>
              <a:rPr lang="tr-TR" altLang="tr-TR" sz="1600"/>
              <a:t>Konumuz açısından sünnet, Hz. Peygamber (aleyhissalâtu vesselâm)'ın yoludur. Bu yol, onunla ilgili olarak bize intikal eden rivayetlerle ortaya çıkar. Bu rivayetler ya sözlerini, ya fiillerini, ya da ahvalini, etvarını ve şemâilini bildirir. Bunların hepsi sünnettir. Muhaddis, fakih veya usulcü oluşuna göre âlimlerin sünnet anlayışları az çok farklılıklar arzederse de burada o teferruata girmeyeceğiz. Ancak şu kadarını belirtmekte fayda var: Bâzı muhaddisler, "hadîs"le "sünnet" kelimelerini farklı kullanmışlardır: Bunlara göre, hadîs Resûlullah (aleyhissalâtu vesselâm)'ın sözüdür; sünnet ise fiilleridir. Ancak büyük çoğunluk hadîs ve sünnet kelimelerini müterâdif (eş anlamlı) olarak kullanır. Sünnet deyince, söz, fiil, takrir (yanında yapıldığı veya söylendiği halde sükût ederek zımnen kabul ettiği) hepsini kasteder. Biz de burada, sünnet kelimesini bu geniş mânasıyla kullanacağız. Sünnet ve hadîs yerine "haber", "eser", "rivâyet" gibi başka kelimelerin de kullanıldığını bilmekte fayda var.[1]</a:t>
            </a:r>
            <a:br>
              <a:rPr lang="tr-TR" altLang="tr-TR" sz="1600"/>
            </a:br>
            <a:endParaRPr lang="tr-TR" altLang="tr-TR"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ltLang="tr-TR"/>
              <a:t>HACİVAT  VE  KARAGÖZ</a:t>
            </a:r>
          </a:p>
        </p:txBody>
      </p:sp>
      <p:sp>
        <p:nvSpPr>
          <p:cNvPr id="18435" name="Rectangle 3"/>
          <p:cNvSpPr>
            <a:spLocks noGrp="1" noChangeArrowheads="1"/>
          </p:cNvSpPr>
          <p:nvPr>
            <p:ph type="body" idx="1"/>
          </p:nvPr>
        </p:nvSpPr>
        <p:spPr/>
        <p:txBody>
          <a:bodyPr/>
          <a:lstStyle/>
          <a:p>
            <a:pPr>
              <a:lnSpc>
                <a:spcPct val="80000"/>
              </a:lnSpc>
            </a:pPr>
            <a:r>
              <a:rPr lang="tr-TR" altLang="tr-TR" sz="1600" b="1"/>
              <a:t>Karagöz ve Hacivat</a:t>
            </a:r>
            <a:r>
              <a:rPr lang="tr-TR" altLang="tr-TR" sz="1600"/>
              <a:t> taklide ve karşılıklı konuşmaya dayanan, iki boyutlu </a:t>
            </a:r>
            <a:r>
              <a:rPr lang="tr-TR" altLang="tr-TR" sz="1600" b="1">
                <a:hlinkClick r:id="rId2" tooltip="Tasvir (sayfa mevcut değil)"/>
              </a:rPr>
              <a:t>tasvirlerle</a:t>
            </a:r>
            <a:r>
              <a:rPr lang="tr-TR" altLang="tr-TR" sz="1600"/>
              <a:t> bir perdede oynatılan </a:t>
            </a:r>
            <a:r>
              <a:rPr lang="tr-TR" altLang="tr-TR" sz="1600">
                <a:hlinkClick r:id="rId3" tooltip="Gölge oyunu"/>
              </a:rPr>
              <a:t>gölge oyunudur</a:t>
            </a:r>
            <a:r>
              <a:rPr lang="tr-TR" altLang="tr-TR" sz="1600"/>
              <a:t>. Karagöz oynatıcısına hayali, hayalbaz denir. Yardımcıları çırak, yardak, dayrezen, sandıkkar'dır. Oyunda konuşmaların değişmesi baş hareketleriyle yapılır.</a:t>
            </a:r>
          </a:p>
          <a:p>
            <a:pPr>
              <a:lnSpc>
                <a:spcPct val="80000"/>
              </a:lnSpc>
            </a:pPr>
            <a:r>
              <a:rPr lang="tr-TR" altLang="tr-TR" sz="1600"/>
              <a:t>Bu iki karakterin gerçekten yaşayıp yaşamadığı, yaşadıysa nerede nasıl yaşadığı kesin olarak bilinmemektedir. Anlatılanlar rivayete dayanır, zira gerçekten yaşamış olsalar bile büyük ihtimalle bahsedilen dönemde tarih kitaplarına girecek kadar önemli bulunmamışlardır.</a:t>
            </a:r>
          </a:p>
          <a:p>
            <a:pPr>
              <a:lnSpc>
                <a:spcPct val="80000"/>
              </a:lnSpc>
            </a:pPr>
            <a:r>
              <a:rPr lang="tr-TR" altLang="tr-TR" sz="1600"/>
              <a:t>Rivayete göre </a:t>
            </a:r>
            <a:r>
              <a:rPr lang="tr-TR" altLang="tr-TR" sz="1600">
                <a:hlinkClick r:id="rId4" tooltip="Hacivat"/>
              </a:rPr>
              <a:t>Hacivat</a:t>
            </a:r>
            <a:r>
              <a:rPr lang="tr-TR" altLang="tr-TR" sz="1600"/>
              <a:t> ve </a:t>
            </a:r>
            <a:r>
              <a:rPr lang="tr-TR" altLang="tr-TR" sz="1600" b="1">
                <a:hlinkClick r:id="rId5" tooltip="Karagöz"/>
              </a:rPr>
              <a:t>Karagöz</a:t>
            </a:r>
            <a:r>
              <a:rPr lang="tr-TR" altLang="tr-TR" sz="1600"/>
              <a:t>, </a:t>
            </a:r>
            <a:r>
              <a:rPr lang="tr-TR" altLang="tr-TR" sz="1600">
                <a:hlinkClick r:id="rId6" tooltip="Orhan Gazi"/>
              </a:rPr>
              <a:t>Orhan Gazi</a:t>
            </a:r>
            <a:r>
              <a:rPr lang="tr-TR" altLang="tr-TR" sz="1600"/>
              <a:t> devrinde </a:t>
            </a:r>
            <a:r>
              <a:rPr lang="tr-TR" altLang="tr-TR" sz="1600">
                <a:hlinkClick r:id="rId7" tooltip="Bursa"/>
              </a:rPr>
              <a:t>Bursa</a:t>
            </a:r>
            <a:r>
              <a:rPr lang="tr-TR" altLang="tr-TR" sz="1600"/>
              <a:t>'da yaşamış </a:t>
            </a:r>
            <a:r>
              <a:rPr lang="tr-TR" altLang="tr-TR" sz="1600">
                <a:hlinkClick r:id="rId8" tooltip="Cami"/>
              </a:rPr>
              <a:t>cami</a:t>
            </a:r>
            <a:r>
              <a:rPr lang="tr-TR" altLang="tr-TR" sz="1600"/>
              <a:t> yapımında çalışan iki işçidir. Kendileri çalışmadıkları gibi diğer işçilerin de çalışmasını engellemektedirler. Orhan Gazi'nin, "cami vaktinde bitmezse kelleni alırım" dediği cami mimarı, caminin vaktinde bitmemesine Karagöz ve Hacivat'ı şikayet eder. Bunun üzerine bu ikili başları kesilerek idam edilir. Karagöz ve Hacivat'ı çok seven ve ölümlerine çok üzülen </a:t>
            </a:r>
            <a:r>
              <a:rPr lang="tr-TR" altLang="tr-TR" sz="1600" b="1">
                <a:hlinkClick r:id="rId9" tooltip="Şeyh Küşteri (sayfa mevcut değil)"/>
              </a:rPr>
              <a:t>Şeyh Küşteri</a:t>
            </a:r>
            <a:r>
              <a:rPr lang="tr-TR" altLang="tr-TR" sz="1600"/>
              <a:t>, ölümlerinin ardından kuklalarını yaparak perde arkasından oynatmaya başlar. Bu sayede Hacivat ve Karagöz tanınır.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altLang="tr-TR"/>
              <a:t>ADETLER ::::..::::</a:t>
            </a:r>
          </a:p>
        </p:txBody>
      </p:sp>
      <p:sp>
        <p:nvSpPr>
          <p:cNvPr id="19459" name="Rectangle 3"/>
          <p:cNvSpPr>
            <a:spLocks noGrp="1" noChangeArrowheads="1"/>
          </p:cNvSpPr>
          <p:nvPr>
            <p:ph type="body" idx="1"/>
          </p:nvPr>
        </p:nvSpPr>
        <p:spPr/>
        <p:txBody>
          <a:bodyPr/>
          <a:lstStyle/>
          <a:p>
            <a:pPr>
              <a:lnSpc>
                <a:spcPct val="80000"/>
              </a:lnSpc>
            </a:pPr>
            <a:r>
              <a:rPr lang="tr-TR" altLang="tr-TR" sz="2000"/>
              <a:t>Özellikle Cumartesi günü gecesi yapılan kına gecesi ile başlar. O gece sünnet çocuklarının ellerine kına yakılır. Ertesi gün sünnet çocukları beyaz gömlek, lacivert elbise, süslü sünnet şapkası, siyah ve bayaz işkarpinler, elinde asası ile çoğu zaman atla ve ya otomobille aile büyükleri ziyaret edilir, el öpülür, davul-zurna eşliğinde çocuklar gedirilir ve sünnet töreni yapılacak evde veya salonda çocuklar sünnet ettirilir. Davul-zurna eşliğinde eğlenceler yapılır. İzzet-ikramda bulunulur. Düğüne katılan davetliler çoçuklara çeşitli armağanlar verirler, mevlütler okutulur. Eğlenceler gün boyu sürer.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tr-TR" altLang="tr-TR"/>
          </a:p>
        </p:txBody>
      </p:sp>
      <p:sp>
        <p:nvSpPr>
          <p:cNvPr id="20483" name="Rectangle 3"/>
          <p:cNvSpPr>
            <a:spLocks noGrp="1" noChangeArrowheads="1"/>
          </p:cNvSpPr>
          <p:nvPr>
            <p:ph type="body" idx="1"/>
          </p:nvPr>
        </p:nvSpPr>
        <p:spPr/>
        <p:txBody>
          <a:bodyPr/>
          <a:lstStyle/>
          <a:p>
            <a:endParaRPr lang="tr-TR" altLang="tr-TR"/>
          </a:p>
        </p:txBody>
      </p:sp>
      <p:sp>
        <p:nvSpPr>
          <p:cNvPr id="20484" name="WordArt 4"/>
          <p:cNvSpPr>
            <a:spLocks noChangeArrowheads="1" noChangeShapeType="1" noTextEdit="1"/>
          </p:cNvSpPr>
          <p:nvPr/>
        </p:nvSpPr>
        <p:spPr bwMode="auto">
          <a:xfrm>
            <a:off x="323850" y="333375"/>
            <a:ext cx="8820150" cy="6524625"/>
          </a:xfrm>
          <a:prstGeom prst="rect">
            <a:avLst/>
          </a:prstGeom>
        </p:spPr>
        <p:txBody>
          <a:bodyPr wrap="none" fromWordArt="1">
            <a:prstTxWarp prst="textPlain">
              <a:avLst>
                <a:gd name="adj" fmla="val 50000"/>
              </a:avLst>
            </a:prstTxWarp>
          </a:bodyPr>
          <a:lstStyle/>
          <a:p>
            <a:pPr algn="ctr"/>
            <a:r>
              <a:rPr lang="tr-TR"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RESİMLER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altLang="tr-TR"/>
              <a:t>ÇİNİCİLİK:</a:t>
            </a:r>
          </a:p>
        </p:txBody>
      </p:sp>
      <p:sp>
        <p:nvSpPr>
          <p:cNvPr id="21507" name="Rectangle 3"/>
          <p:cNvSpPr>
            <a:spLocks noGrp="1" noChangeArrowheads="1"/>
          </p:cNvSpPr>
          <p:nvPr>
            <p:ph type="body" idx="1"/>
          </p:nvPr>
        </p:nvSpPr>
        <p:spPr/>
        <p:txBody>
          <a:bodyPr/>
          <a:lstStyle/>
          <a:p>
            <a:endParaRPr lang="tr-TR" altLang="tr-TR"/>
          </a:p>
        </p:txBody>
      </p:sp>
      <p:pic>
        <p:nvPicPr>
          <p:cNvPr id="21509" name="Picture 5" descr="kahramancini_T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7893050"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ltLang="tr-TR"/>
              <a:t>TÜRKÇÜLÜK:</a:t>
            </a:r>
          </a:p>
        </p:txBody>
      </p:sp>
      <p:sp>
        <p:nvSpPr>
          <p:cNvPr id="22531" name="Rectangle 3"/>
          <p:cNvSpPr>
            <a:spLocks noGrp="1" noChangeArrowheads="1"/>
          </p:cNvSpPr>
          <p:nvPr>
            <p:ph type="body" idx="1"/>
          </p:nvPr>
        </p:nvSpPr>
        <p:spPr/>
        <p:txBody>
          <a:bodyPr/>
          <a:lstStyle/>
          <a:p>
            <a:endParaRPr lang="tr-TR" altLang="tr-TR"/>
          </a:p>
        </p:txBody>
      </p:sp>
      <p:pic>
        <p:nvPicPr>
          <p:cNvPr id="22533" name="Picture 5" descr="3000000002333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57338"/>
            <a:ext cx="8569325"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altLang="tr-TR"/>
              <a:t>HALK  OYUNLATIMIZ:</a:t>
            </a:r>
          </a:p>
        </p:txBody>
      </p:sp>
      <p:sp>
        <p:nvSpPr>
          <p:cNvPr id="24579" name="Rectangle 3"/>
          <p:cNvSpPr>
            <a:spLocks noGrp="1" noChangeArrowheads="1"/>
          </p:cNvSpPr>
          <p:nvPr>
            <p:ph type="body" idx="1"/>
          </p:nvPr>
        </p:nvSpPr>
        <p:spPr/>
        <p:txBody>
          <a:bodyPr/>
          <a:lstStyle/>
          <a:p>
            <a:endParaRPr lang="tr-TR" altLang="tr-TR"/>
          </a:p>
        </p:txBody>
      </p:sp>
      <p:pic>
        <p:nvPicPr>
          <p:cNvPr id="24581" name="Picture 5" descr="HalkoyunlarındaYörele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89646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tr-TR" altLang="tr-TR"/>
          </a:p>
        </p:txBody>
      </p:sp>
      <p:sp>
        <p:nvSpPr>
          <p:cNvPr id="3075" name="Rectangle 3"/>
          <p:cNvSpPr>
            <a:spLocks noGrp="1" noChangeArrowheads="1"/>
          </p:cNvSpPr>
          <p:nvPr>
            <p:ph type="body" idx="1"/>
          </p:nvPr>
        </p:nvSpPr>
        <p:spPr>
          <a:xfrm>
            <a:off x="0" y="260350"/>
            <a:ext cx="9144000" cy="6597650"/>
          </a:xfrm>
        </p:spPr>
        <p:txBody>
          <a:bodyPr/>
          <a:lstStyle/>
          <a:p>
            <a:endParaRPr lang="tr-TR" altLang="tr-TR"/>
          </a:p>
        </p:txBody>
      </p:sp>
      <p:sp>
        <p:nvSpPr>
          <p:cNvPr id="3077" name="WordArt 5" descr="Beyaz mermer"/>
          <p:cNvSpPr>
            <a:spLocks noChangeArrowheads="1" noChangeShapeType="1" noTextEdit="1"/>
          </p:cNvSpPr>
          <p:nvPr/>
        </p:nvSpPr>
        <p:spPr bwMode="auto">
          <a:xfrm>
            <a:off x="684213" y="333375"/>
            <a:ext cx="7775575" cy="6524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3600" kern="10">
                <a:ln w="9525">
                  <a:round/>
                  <a:headEnd/>
                  <a:tailEnd/>
                </a:ln>
                <a:blipFill dpi="0" rotWithShape="0">
                  <a:blip r:embed="rId2"/>
                  <a:srcRect/>
                  <a:tile tx="0" ty="0" sx="100000" sy="100000" flip="none" algn="tl"/>
                </a:blipFill>
                <a:latin typeface="Arial Black"/>
              </a:rPr>
              <a:t>ÇİNİCİLİK: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nodePh="1">
                                  <p:stCondLst>
                                    <p:cond delay="0"/>
                                  </p:stCondLst>
                                  <p:endCondLst>
                                    <p:cond evt="begin" delay="0">
                                      <p:tn val="5"/>
                                    </p:cond>
                                  </p:endCondLst>
                                  <p:childTnLst>
                                    <p:animEffect transition="out" filter="fade">
                                      <p:cBhvr>
                                        <p:cTn id="6" dur="500"/>
                                        <p:tgtEl>
                                          <p:spTgt spid="3074"/>
                                        </p:tgtEl>
                                      </p:cBhvr>
                                    </p:animEffect>
                                    <p:animScale>
                                      <p:cBhvr>
                                        <p:cTn id="7"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altLang="tr-TR"/>
              <a:t>GÜMÜŞ  VE  BAKIR:</a:t>
            </a:r>
          </a:p>
        </p:txBody>
      </p:sp>
      <p:sp>
        <p:nvSpPr>
          <p:cNvPr id="25603" name="Rectangle 3"/>
          <p:cNvSpPr>
            <a:spLocks noGrp="1" noChangeArrowheads="1"/>
          </p:cNvSpPr>
          <p:nvPr>
            <p:ph type="body" idx="1"/>
          </p:nvPr>
        </p:nvSpPr>
        <p:spPr/>
        <p:txBody>
          <a:bodyPr/>
          <a:lstStyle/>
          <a:p>
            <a:endParaRPr lang="tr-TR" altLang="tr-TR"/>
          </a:p>
        </p:txBody>
      </p:sp>
      <p:pic>
        <p:nvPicPr>
          <p:cNvPr id="25605" name="Picture 5" descr="BAKIR-USTU-GUMUS-KAPLAMA-ISLEMELI-BILEZIK-SUPER__20278927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36838"/>
            <a:ext cx="2665413" cy="3455987"/>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BAKIR-USTU-GUMUS-KAPLAMA-TELKARI-ISLEME-BILEZIK__20879647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36838"/>
            <a:ext cx="2952750"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altLang="tr-TR"/>
              <a:t>ÇÖMLEKÇİLİK:</a:t>
            </a:r>
          </a:p>
        </p:txBody>
      </p:sp>
      <p:sp>
        <p:nvSpPr>
          <p:cNvPr id="26627" name="Rectangle 3"/>
          <p:cNvSpPr>
            <a:spLocks noGrp="1" noChangeArrowheads="1"/>
          </p:cNvSpPr>
          <p:nvPr>
            <p:ph type="body" idx="1"/>
          </p:nvPr>
        </p:nvSpPr>
        <p:spPr/>
        <p:txBody>
          <a:bodyPr/>
          <a:lstStyle/>
          <a:p>
            <a:endParaRPr lang="tr-TR" altLang="tr-TR"/>
          </a:p>
        </p:txBody>
      </p:sp>
      <p:pic>
        <p:nvPicPr>
          <p:cNvPr id="26629" name="Picture 5" descr="20080802_151_15920656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781300"/>
            <a:ext cx="3348037" cy="2881313"/>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21_333DSC_64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708275"/>
            <a:ext cx="4033838"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ltLang="tr-TR" sz="4000"/>
              <a:t>GELENEKSEL  TÜRK   MUTFAĞI ::::</a:t>
            </a:r>
            <a:br>
              <a:rPr lang="tr-TR" altLang="tr-TR" sz="4000"/>
            </a:br>
            <a:endParaRPr lang="tr-TR" altLang="tr-TR" sz="4000"/>
          </a:p>
        </p:txBody>
      </p:sp>
      <p:sp>
        <p:nvSpPr>
          <p:cNvPr id="27651" name="Rectangle 3"/>
          <p:cNvSpPr>
            <a:spLocks noGrp="1" noChangeArrowheads="1"/>
          </p:cNvSpPr>
          <p:nvPr>
            <p:ph type="body" idx="1"/>
          </p:nvPr>
        </p:nvSpPr>
        <p:spPr/>
        <p:txBody>
          <a:bodyPr/>
          <a:lstStyle/>
          <a:p>
            <a:endParaRPr lang="tr-TR" altLang="tr-TR"/>
          </a:p>
        </p:txBody>
      </p:sp>
      <p:pic>
        <p:nvPicPr>
          <p:cNvPr id="27653" name="Picture 5" descr="m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14475"/>
            <a:ext cx="7124700" cy="534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ltLang="tr-TR"/>
              <a:t>SÜNNET:</a:t>
            </a:r>
          </a:p>
        </p:txBody>
      </p:sp>
      <p:sp>
        <p:nvSpPr>
          <p:cNvPr id="28675" name="Rectangle 3"/>
          <p:cNvSpPr>
            <a:spLocks noGrp="1" noChangeArrowheads="1"/>
          </p:cNvSpPr>
          <p:nvPr>
            <p:ph type="body" idx="1"/>
          </p:nvPr>
        </p:nvSpPr>
        <p:spPr/>
        <p:txBody>
          <a:bodyPr/>
          <a:lstStyle/>
          <a:p>
            <a:endParaRPr lang="tr-TR" altLang="tr-TR"/>
          </a:p>
        </p:txBody>
      </p:sp>
      <p:pic>
        <p:nvPicPr>
          <p:cNvPr id="28677" name="Picture 5" descr="su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49500"/>
            <a:ext cx="37147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700213"/>
            <a:ext cx="4032250" cy="4624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tr-TR" altLang="tr-TR"/>
              <a:t>HACİVAT  VE  KARAGÖZ</a:t>
            </a:r>
          </a:p>
        </p:txBody>
      </p:sp>
      <p:sp>
        <p:nvSpPr>
          <p:cNvPr id="29699" name="Rectangle 3"/>
          <p:cNvSpPr>
            <a:spLocks noGrp="1" noChangeArrowheads="1"/>
          </p:cNvSpPr>
          <p:nvPr>
            <p:ph type="body" idx="1"/>
          </p:nvPr>
        </p:nvSpPr>
        <p:spPr/>
        <p:txBody>
          <a:bodyPr/>
          <a:lstStyle/>
          <a:p>
            <a:endParaRPr lang="tr-TR" altLang="tr-TR"/>
          </a:p>
        </p:txBody>
      </p:sp>
      <p:pic>
        <p:nvPicPr>
          <p:cNvPr id="29701" name="Picture 5" descr="vcGxWKEE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3743325" cy="5373687"/>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admin_3288843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14475"/>
            <a:ext cx="4086225" cy="534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tr-TR" altLang="tr-TR"/>
              <a:t>ADETLER:</a:t>
            </a:r>
          </a:p>
        </p:txBody>
      </p:sp>
      <p:sp>
        <p:nvSpPr>
          <p:cNvPr id="30723" name="Rectangle 3"/>
          <p:cNvSpPr>
            <a:spLocks noGrp="1" noChangeArrowheads="1"/>
          </p:cNvSpPr>
          <p:nvPr>
            <p:ph type="body" idx="1"/>
          </p:nvPr>
        </p:nvSpPr>
        <p:spPr/>
        <p:txBody>
          <a:bodyPr/>
          <a:lstStyle/>
          <a:p>
            <a:endParaRPr lang="tr-TR" altLang="tr-TR"/>
          </a:p>
        </p:txBody>
      </p:sp>
      <p:pic>
        <p:nvPicPr>
          <p:cNvPr id="30725" name="Picture 5" descr="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997200"/>
            <a:ext cx="295275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sunn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429000"/>
            <a:ext cx="3836987" cy="324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557338"/>
          </a:xfrm>
        </p:spPr>
        <p:txBody>
          <a:bodyPr/>
          <a:lstStyle/>
          <a:p>
            <a:r>
              <a:rPr lang="tr-TR" altLang="tr-TR"/>
              <a:t>ÇİNİCİLİK   NEDİR:????</a:t>
            </a:r>
          </a:p>
        </p:txBody>
      </p:sp>
      <p:sp>
        <p:nvSpPr>
          <p:cNvPr id="7171" name="Rectangle 3"/>
          <p:cNvSpPr>
            <a:spLocks noGrp="1" noChangeArrowheads="1"/>
          </p:cNvSpPr>
          <p:nvPr>
            <p:ph type="body" idx="1"/>
          </p:nvPr>
        </p:nvSpPr>
        <p:spPr>
          <a:xfrm>
            <a:off x="0" y="1773238"/>
            <a:ext cx="8785225" cy="4897437"/>
          </a:xfrm>
        </p:spPr>
        <p:txBody>
          <a:bodyPr/>
          <a:lstStyle/>
          <a:p>
            <a:pPr>
              <a:lnSpc>
                <a:spcPct val="80000"/>
              </a:lnSpc>
            </a:pPr>
            <a:r>
              <a:rPr lang="tr-TR" altLang="tr-TR" sz="2000"/>
              <a:t>Bir çeşit beyaz topraktan yapılan ve fırında pişirilen üzeri sırlı seramik işlerine verilen ad. Çini şeffaf değildir ve ışığa tutulduğunda ışık geçirmez.</a:t>
            </a:r>
          </a:p>
          <a:p>
            <a:pPr>
              <a:lnSpc>
                <a:spcPct val="80000"/>
              </a:lnSpc>
            </a:pPr>
            <a:r>
              <a:rPr lang="tr-TR" altLang="tr-TR" sz="2000"/>
              <a:t/>
            </a:r>
            <a:br>
              <a:rPr lang="tr-TR" altLang="tr-TR" sz="2000"/>
            </a:br>
            <a:r>
              <a:rPr lang="tr-TR" altLang="tr-TR" sz="2000"/>
              <a:t>Çini, balçık, beyaz balçık ve kalorin gibi üç cins topraktan yapılır. Topraklar, fabrika ya da atölyelere getirildikten sonra su içinde yoğrulur, süzülür, elekten geçirilir. Günlerce havuzlarda bekletilir. Böylece çamurlar koyulaşır. Bu çamur basınç altında bırakılmak suretiyle çini hamuru haline getirilir.</a:t>
            </a:r>
          </a:p>
          <a:p>
            <a:pPr>
              <a:lnSpc>
                <a:spcPct val="80000"/>
              </a:lnSpc>
            </a:pPr>
            <a:r>
              <a:rPr lang="tr-TR" altLang="tr-TR" sz="2000"/>
              <a:t>Çini, bu hamurdan, a - Tornada, b - Döküm suretiyle, c - Kalıplarda imâl edilir. Çamura istenen şekil verildikten sonra rötuş edilir ve fırına sokulur. Kurutulduktan sonra sırlanır ve ikinci bir defa fırına sokulur. Böylece çini yapılmış olur.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tr-TR" altLang="tr-TR"/>
          </a:p>
        </p:txBody>
      </p:sp>
      <p:sp>
        <p:nvSpPr>
          <p:cNvPr id="8195" name="Rectangle 3"/>
          <p:cNvSpPr>
            <a:spLocks noGrp="1" noChangeArrowheads="1"/>
          </p:cNvSpPr>
          <p:nvPr>
            <p:ph type="body" idx="1"/>
          </p:nvPr>
        </p:nvSpPr>
        <p:spPr/>
        <p:txBody>
          <a:bodyPr/>
          <a:lstStyle/>
          <a:p>
            <a:endParaRPr lang="tr-TR" altLang="tr-TR"/>
          </a:p>
        </p:txBody>
      </p:sp>
      <p:sp>
        <p:nvSpPr>
          <p:cNvPr id="8196" name="WordArt 4" descr="Beyaz mermer"/>
          <p:cNvSpPr>
            <a:spLocks noChangeArrowheads="1" noChangeShapeType="1" noTextEdit="1"/>
          </p:cNvSpPr>
          <p:nvPr/>
        </p:nvSpPr>
        <p:spPr bwMode="auto">
          <a:xfrm>
            <a:off x="0" y="188913"/>
            <a:ext cx="9144000" cy="66690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tr-TR" sz="3600" kern="10">
                <a:ln w="9525">
                  <a:round/>
                  <a:headEnd/>
                  <a:tailEnd/>
                </a:ln>
                <a:blipFill dpi="0" rotWithShape="0">
                  <a:blip r:embed="rId2"/>
                  <a:srcRect/>
                  <a:tile tx="0" ty="0" sx="100000" sy="100000" flip="none" algn="tl"/>
                </a:blipFill>
                <a:latin typeface="Arial Black"/>
              </a:rPr>
              <a:t>TÜRKÇÜLÜK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052513"/>
          </a:xfrm>
        </p:spPr>
        <p:txBody>
          <a:bodyPr/>
          <a:lstStyle/>
          <a:p>
            <a:r>
              <a:rPr lang="tr-TR" altLang="tr-TR"/>
              <a:t>TÜRKÇÜLÜK ????</a:t>
            </a:r>
          </a:p>
        </p:txBody>
      </p:sp>
      <p:sp>
        <p:nvSpPr>
          <p:cNvPr id="9219" name="Rectangle 3"/>
          <p:cNvSpPr>
            <a:spLocks noGrp="1" noChangeArrowheads="1"/>
          </p:cNvSpPr>
          <p:nvPr>
            <p:ph type="body" idx="1"/>
          </p:nvPr>
        </p:nvSpPr>
        <p:spPr>
          <a:xfrm>
            <a:off x="611188" y="1125538"/>
            <a:ext cx="7772400" cy="4114800"/>
          </a:xfrm>
        </p:spPr>
        <p:txBody>
          <a:bodyPr/>
          <a:lstStyle/>
          <a:p>
            <a:pPr>
              <a:lnSpc>
                <a:spcPct val="80000"/>
              </a:lnSpc>
            </a:pPr>
            <a:r>
              <a:rPr lang="tr-TR" altLang="tr-TR" sz="1400"/>
              <a:t/>
            </a:r>
            <a:br>
              <a:rPr lang="tr-TR" altLang="tr-TR" sz="1400"/>
            </a:br>
            <a:r>
              <a:rPr lang="tr-TR" altLang="tr-TR" sz="1400"/>
              <a:t/>
            </a:r>
            <a:br>
              <a:rPr lang="tr-TR" altLang="tr-TR" sz="1400"/>
            </a:br>
            <a:r>
              <a:rPr lang="tr-TR" altLang="tr-TR" sz="1400"/>
              <a:t/>
            </a:r>
            <a:br>
              <a:rPr lang="tr-TR" altLang="tr-TR" sz="1400"/>
            </a:br>
            <a:r>
              <a:rPr lang="tr-TR" altLang="tr-TR" sz="1400"/>
              <a:t>Türkçülük, Türk milliyetçiliğinin adıdır. Kelimenin sonundaki ek, yerine göre, mensupluk, sevgi, taraftarlık gösteren bir ektir. Türkçülük de Türk sevgisi ve taraftarlığı demek olduğuna göre, kelime, yerinde kullanılmıştır. Başka milletlerin Türk taraftarlığı ve Türk sevgisi bu kelime ile ifade olunamaz. Zaten başka milletlerin Türk'ü sevmesi de gerçekten bir sevgiye değil, geçici bir nezakete, çıkara, siyasi zarurutlere işarettir. Türk'ü, gerçek olarak, Türk'ten başkası sevmez. </a:t>
            </a:r>
            <a:br>
              <a:rPr lang="tr-TR" altLang="tr-TR" sz="1400"/>
            </a:br>
            <a:r>
              <a:rPr lang="tr-TR" altLang="tr-TR" sz="1400"/>
              <a:t/>
            </a:r>
            <a:br>
              <a:rPr lang="tr-TR" altLang="tr-TR" sz="1400"/>
            </a:br>
            <a:r>
              <a:rPr lang="tr-TR" altLang="tr-TR" sz="1400"/>
              <a:t>Türkçülük bir ülküdür. Ülküler, milletlerin manevi gıdasıdır. Ülküsüz milletlerin en talihlisi dahi silik ve sönük kalmaya mahkumdur. Eğer bu millet talihli de değilse, onun sonucu yenilmek, ezilmek, hatta yok olmaktır. </a:t>
            </a:r>
            <a:br>
              <a:rPr lang="tr-TR" altLang="tr-TR" sz="1400"/>
            </a:br>
            <a:r>
              <a:rPr lang="tr-TR" altLang="tr-TR" sz="1400"/>
              <a:t/>
            </a:r>
            <a:br>
              <a:rPr lang="tr-TR" altLang="tr-TR" sz="1400"/>
            </a:br>
            <a:r>
              <a:rPr lang="tr-TR" altLang="tr-TR" sz="1400"/>
              <a:t>Ülküler, gerçekle hayalin karışmasından doğmuş olan, düne bakarak yarını arayan, milletlere hız veren ve uğrunda ölünen büyük dileklerdir. Milletler, ölebildikleri kadar yaşama hakkına sahiptirler. </a:t>
            </a:r>
            <a:br>
              <a:rPr lang="tr-TR" altLang="tr-TR" sz="1400"/>
            </a:br>
            <a:r>
              <a:rPr lang="tr-TR" altLang="tr-TR" sz="1400"/>
              <a:t/>
            </a:r>
            <a:br>
              <a:rPr lang="tr-TR" altLang="tr-TR" sz="1400"/>
            </a:br>
            <a:r>
              <a:rPr lang="tr-TR" altLang="tr-TR" sz="1400"/>
              <a:t>Türkçülük, büyük Türkelinde, Türk uruğunun kayıtsız şartsız hakimiyeti ve bağımsızlığı ile Türklüğün her yönden bütün milletlerden ileri ve üstün olması ülküsüdür. </a:t>
            </a:r>
            <a:br>
              <a:rPr lang="tr-TR" altLang="tr-TR" sz="1400"/>
            </a:br>
            <a:r>
              <a:rPr lang="tr-TR" altLang="tr-TR" sz="1400"/>
              <a:t/>
            </a:r>
            <a:br>
              <a:rPr lang="tr-TR" altLang="tr-TR" sz="1400"/>
            </a:br>
            <a:r>
              <a:rPr lang="tr-TR" altLang="tr-TR" sz="1400"/>
              <a:t>Bu ülkü, geçmişte, birkaç kere gerçekleşmişti. Büyük Türkçülük ülküsü ve inancı ile yetişen gençlik sayesinde yarın yeniden gerçek olacaktır. </a:t>
            </a:r>
            <a:br>
              <a:rPr lang="tr-TR" altLang="tr-TR" sz="1400"/>
            </a:br>
            <a:r>
              <a:rPr lang="tr-TR" altLang="tr-TR" sz="1400"/>
              <a:t/>
            </a:r>
            <a:br>
              <a:rPr lang="tr-TR" altLang="tr-TR" sz="1400"/>
            </a:br>
            <a:r>
              <a:rPr lang="tr-TR" altLang="tr-TR" sz="1400"/>
              <a:t>Türkçülük, dün bir kaynaktı; bugün çaydır. Yarın coşkun bir ırmak olacak ve önünde yabancı duygu ve düşüncelerden gelen bütün engeller yıkılacaktır. </a:t>
            </a:r>
            <a:br>
              <a:rPr lang="tr-TR" altLang="tr-TR" sz="1400"/>
            </a:br>
            <a:endParaRPr lang="tr-TR" altLang="tr-TR"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tr-TR" altLang="tr-TR"/>
          </a:p>
        </p:txBody>
      </p:sp>
      <p:sp>
        <p:nvSpPr>
          <p:cNvPr id="10243" name="Rectangle 3"/>
          <p:cNvSpPr>
            <a:spLocks noGrp="1" noChangeArrowheads="1"/>
          </p:cNvSpPr>
          <p:nvPr>
            <p:ph type="body" idx="1"/>
          </p:nvPr>
        </p:nvSpPr>
        <p:spPr/>
        <p:txBody>
          <a:bodyPr/>
          <a:lstStyle/>
          <a:p>
            <a:endParaRPr lang="tr-TR" altLang="tr-TR"/>
          </a:p>
        </p:txBody>
      </p:sp>
      <p:sp>
        <p:nvSpPr>
          <p:cNvPr id="10244" name="WordArt 4"/>
          <p:cNvSpPr>
            <a:spLocks noChangeArrowheads="1" noChangeShapeType="1" noTextEdit="1"/>
          </p:cNvSpPr>
          <p:nvPr/>
        </p:nvSpPr>
        <p:spPr bwMode="auto">
          <a:xfrm>
            <a:off x="250825" y="836613"/>
            <a:ext cx="8642350" cy="5329237"/>
          </a:xfrm>
          <a:prstGeom prst="rect">
            <a:avLst/>
          </a:prstGeom>
        </p:spPr>
        <p:txBody>
          <a:bodyPr wrap="none" fromWordArt="1">
            <a:prstTxWarp prst="textSlantUp">
              <a:avLst>
                <a:gd name="adj" fmla="val 32056"/>
              </a:avLst>
            </a:prstTxWarp>
          </a:bodyPr>
          <a:lstStyle/>
          <a:p>
            <a:pPr algn="ctr"/>
            <a:r>
              <a:rPr lang="tr-TR"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Georgia"/>
              </a:rPr>
              <a:t>HALK  OYUNLARIMIZ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altLang="tr-TR"/>
              <a:t>HALK  OYUNLARIMIZ:</a:t>
            </a:r>
          </a:p>
        </p:txBody>
      </p:sp>
      <p:sp>
        <p:nvSpPr>
          <p:cNvPr id="11267" name="Rectangle 3"/>
          <p:cNvSpPr>
            <a:spLocks noGrp="1" noChangeArrowheads="1"/>
          </p:cNvSpPr>
          <p:nvPr>
            <p:ph type="body" idx="1"/>
          </p:nvPr>
        </p:nvSpPr>
        <p:spPr/>
        <p:txBody>
          <a:bodyPr/>
          <a:lstStyle/>
          <a:p>
            <a:pPr>
              <a:lnSpc>
                <a:spcPct val="80000"/>
              </a:lnSpc>
            </a:pPr>
            <a:r>
              <a:rPr lang="tr-TR" altLang="tr-TR" sz="2800"/>
              <a:t>EGE  BÖLGESİ : ZEYBEK </a:t>
            </a:r>
          </a:p>
          <a:p>
            <a:pPr>
              <a:lnSpc>
                <a:spcPct val="80000"/>
              </a:lnSpc>
            </a:pPr>
            <a:r>
              <a:rPr lang="tr-TR" altLang="tr-TR" sz="2800"/>
              <a:t>DOĞU  ANADOLU: HALAY  KAFKAS BAR</a:t>
            </a:r>
          </a:p>
          <a:p>
            <a:pPr>
              <a:lnSpc>
                <a:spcPct val="80000"/>
              </a:lnSpc>
            </a:pPr>
            <a:r>
              <a:rPr lang="tr-TR" altLang="tr-TR" sz="2800"/>
              <a:t>İÇ  ANADOLU: BOZKIR  HALAYI</a:t>
            </a:r>
          </a:p>
          <a:p>
            <a:pPr>
              <a:lnSpc>
                <a:spcPct val="80000"/>
              </a:lnSpc>
            </a:pPr>
            <a:r>
              <a:rPr lang="tr-TR" altLang="tr-TR" sz="2800"/>
              <a:t>KARŞILIKLI  ZEYBEK  KARIŞIK  HALAY </a:t>
            </a:r>
          </a:p>
          <a:p>
            <a:pPr>
              <a:lnSpc>
                <a:spcPct val="80000"/>
              </a:lnSpc>
            </a:pPr>
            <a:r>
              <a:rPr lang="tr-TR" altLang="tr-TR" sz="2800"/>
              <a:t>MARMARA: HORA  KILIÇ   KALKAN </a:t>
            </a:r>
          </a:p>
          <a:p>
            <a:pPr>
              <a:lnSpc>
                <a:spcPct val="80000"/>
              </a:lnSpc>
            </a:pPr>
            <a:r>
              <a:rPr lang="tr-TR" altLang="tr-TR" sz="2800"/>
              <a:t>KARADENİZ :  HORON </a:t>
            </a:r>
          </a:p>
          <a:p>
            <a:pPr>
              <a:lnSpc>
                <a:spcPct val="80000"/>
              </a:lnSpc>
            </a:pPr>
            <a:r>
              <a:rPr lang="tr-TR" altLang="tr-TR" sz="2800"/>
              <a:t>GÜNEY   DOĞU  ANADOLU: ÇEŞİTLİ  HALAYLAR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tr-TR" altLang="tr-TR"/>
          </a:p>
        </p:txBody>
      </p:sp>
      <p:sp>
        <p:nvSpPr>
          <p:cNvPr id="12291" name="Rectangle 3"/>
          <p:cNvSpPr>
            <a:spLocks noGrp="1" noChangeArrowheads="1"/>
          </p:cNvSpPr>
          <p:nvPr>
            <p:ph type="body" idx="1"/>
          </p:nvPr>
        </p:nvSpPr>
        <p:spPr/>
        <p:txBody>
          <a:bodyPr/>
          <a:lstStyle/>
          <a:p>
            <a:endParaRPr lang="tr-TR" altLang="tr-TR"/>
          </a:p>
        </p:txBody>
      </p:sp>
      <p:sp>
        <p:nvSpPr>
          <p:cNvPr id="12293" name="WordArt 5"/>
          <p:cNvSpPr>
            <a:spLocks noChangeArrowheads="1" noChangeShapeType="1" noTextEdit="1"/>
          </p:cNvSpPr>
          <p:nvPr/>
        </p:nvSpPr>
        <p:spPr bwMode="auto">
          <a:xfrm>
            <a:off x="395288" y="188913"/>
            <a:ext cx="8748712" cy="6264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GÜMÜŞ  VE  BAKIR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altLang="tr-TR"/>
              <a:t>GÜMÜŞ  VE  BAKIR:</a:t>
            </a:r>
          </a:p>
        </p:txBody>
      </p:sp>
      <p:sp>
        <p:nvSpPr>
          <p:cNvPr id="13315" name="Rectangle 3"/>
          <p:cNvSpPr>
            <a:spLocks noGrp="1" noChangeArrowheads="1"/>
          </p:cNvSpPr>
          <p:nvPr>
            <p:ph type="body" idx="1"/>
          </p:nvPr>
        </p:nvSpPr>
        <p:spPr/>
        <p:txBody>
          <a:bodyPr/>
          <a:lstStyle/>
          <a:p>
            <a:endParaRPr lang="tr-TR" altLang="tr-TR"/>
          </a:p>
        </p:txBody>
      </p:sp>
      <p:pic>
        <p:nvPicPr>
          <p:cNvPr id="13317" name="Picture 5" descr="BAKIR-USTU-GUMUS-KAPLAMA-TELKARI-ISLEME-BILEZIK__20879647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65400"/>
            <a:ext cx="3455987" cy="3527425"/>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BAKIR-USTU-GUMUS-KAPLAMA-ISLEMELI-BILEZIK-SUPER__20278927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375"/>
            <a:ext cx="3887788"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avai Fişekler">
  <a:themeElements>
    <a:clrScheme name="Havai Fişekler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fontScheme name="Havai Fişekler">
      <a:majorFont>
        <a:latin typeface="Arial Black"/>
        <a:ea typeface=""/>
        <a:cs typeface=""/>
      </a:majorFont>
      <a:minorFont>
        <a:latin typeface="Arial Black"/>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vai Fişekler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Havai Fişekler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Havai Fişekler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Havai Fişekler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Fireworks</Template>
  <TotalTime>79</TotalTime>
  <Words>615</Words>
  <Application>Microsoft Office PowerPoint</Application>
  <PresentationFormat>Ekran Gösterisi (4:3)</PresentationFormat>
  <Paragraphs>50</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Arial Black</vt:lpstr>
      <vt:lpstr>Times New Roman</vt:lpstr>
      <vt:lpstr>Wingdings</vt:lpstr>
      <vt:lpstr>Havai Fişekler</vt:lpstr>
      <vt:lpstr>PowerPoint Sunusu</vt:lpstr>
      <vt:lpstr>PowerPoint Sunusu</vt:lpstr>
      <vt:lpstr>ÇİNİCİLİK   NEDİR:????</vt:lpstr>
      <vt:lpstr>PowerPoint Sunusu</vt:lpstr>
      <vt:lpstr>TÜRKÇÜLÜK ????</vt:lpstr>
      <vt:lpstr>PowerPoint Sunusu</vt:lpstr>
      <vt:lpstr>HALK  OYUNLARIMIZ:</vt:lpstr>
      <vt:lpstr>PowerPoint Sunusu</vt:lpstr>
      <vt:lpstr>GÜMÜŞ  VE  BAKIR:</vt:lpstr>
      <vt:lpstr>ÇÖMLEKÇİLİK::</vt:lpstr>
      <vt:lpstr>GELENEKSEL  TÜRK   MUTFAĞI </vt:lpstr>
      <vt:lpstr>PowerPoint Sunusu</vt:lpstr>
      <vt:lpstr>***SÜNNET  NEDİR :?:*****</vt:lpstr>
      <vt:lpstr>HACİVAT  VE  KARAGÖZ</vt:lpstr>
      <vt:lpstr>ADETLER ::::..::::</vt:lpstr>
      <vt:lpstr>PowerPoint Sunusu</vt:lpstr>
      <vt:lpstr>ÇİNİCİLİK:</vt:lpstr>
      <vt:lpstr>TÜRKÇÜLÜK:</vt:lpstr>
      <vt:lpstr>HALK  OYUNLATIMIZ:</vt:lpstr>
      <vt:lpstr>GÜMÜŞ  VE  BAKIR:</vt:lpstr>
      <vt:lpstr>ÇÖMLEKÇİLİK:</vt:lpstr>
      <vt:lpstr>GELENEKSEL  TÜRK   MUTFAĞI :::: </vt:lpstr>
      <vt:lpstr>SÜNNET:</vt:lpstr>
      <vt:lpstr>HACİVAT  VE  KARAGÖZ</vt:lpstr>
      <vt:lpstr>ADETLER: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Protel</dc:creator>
  <cp:lastModifiedBy>mehmet genç</cp:lastModifiedBy>
  <cp:revision>3</cp:revision>
  <dcterms:created xsi:type="dcterms:W3CDTF">2009-11-07T11:31:10Z</dcterms:created>
  <dcterms:modified xsi:type="dcterms:W3CDTF">2016-10-31T13:45:01Z</dcterms:modified>
</cp:coreProperties>
</file>