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71" r:id="rId4"/>
    <p:sldId id="272" r:id="rId5"/>
    <p:sldId id="273" r:id="rId6"/>
    <p:sldId id="274" r:id="rId7"/>
    <p:sldId id="306" r:id="rId8"/>
    <p:sldId id="310" r:id="rId9"/>
    <p:sldId id="311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FFFF"/>
    <a:srgbClr val="FF0066"/>
    <a:srgbClr val="FF66CC"/>
    <a:srgbClr val="FF33CC"/>
    <a:srgbClr val="FF3300"/>
    <a:srgbClr val="CC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1C5B6F-2B33-4C76-8903-8DEE64257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76D6E6-F4FE-4D4E-A60D-954844EB1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E2CD88-97F4-4982-B575-065AD6846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75EE3-AF18-44F8-BEE6-55F66C2ED90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06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2FE430-AEB8-4C6E-9DB1-C272A0555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BDD144-7FBC-4925-B10A-E2E3EED09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0B704-D309-4B05-9434-8294B7B91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92710-50EF-430A-A44F-9D058E8C302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231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F66F3-3D02-4007-9414-AFAD5E6DE8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06F3D8-E740-4D6E-9188-D154EB07C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29990-3843-4F69-8338-A6F325351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6591-C4AE-4AD1-801E-205CED53CA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9624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B9E8EB-2B50-4764-917A-D10D79AE4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D30A60-6E1B-40A4-83ED-0541B9D5C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6870E5-D811-4596-9F7E-8C6EC94A5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E3C3D-74E5-47F1-A6E5-03D2FA2DBA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35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ABE7A-8C5B-4974-BB97-DDB2B1A60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098161-46D1-4190-A30F-34A12B058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7067F5-B1E4-485D-B918-EBC8BF7E6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78454-58C9-40B7-BDBE-46E9F12D63C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792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995609-F052-4D12-A0CF-78F664B1B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2643A9-6845-46B9-8A17-2C232285D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97DAA3-1DEC-4AD4-8BBD-922A04B96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1DF50-32B7-43DF-BC76-B3747D40FAB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537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574B75-083C-4E1C-ADF9-A5E8DD6D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BEF54D-C53B-40E0-996E-59B0A855A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74ADF7-AC4D-4128-9F32-C959E140F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6AEE6-77E6-4644-919D-F9EDE1A5421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275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C1335C-A3F6-4A5E-8467-6E845E5E2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CE0E65-7B3F-4489-99E4-4BFBF2549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0BFB42-9BD3-430F-AD54-6FC42A70C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5DEE1-CC7A-4621-9BD6-D398AB158A7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95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3DD36D-27E3-4B67-A4E3-8977F8DA5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F02FE4-014E-4CE6-B84D-CBEDC49630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1BC747-2C6C-4FA6-ADDD-EC6DCB21D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8712C-1AD5-4034-9A5E-24E148DF45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33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A6D94E-6DBA-48B5-98B9-0AE514500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D87133-888C-4AED-93E5-9D4C97F64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AD8789-F699-40F7-95FA-2F5F061359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872E2-5BAE-4400-ACA7-B33A0E7905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89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23A03A-EB2E-4BCB-A0F9-2EC4F6691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DC82D9-C3F7-4B9E-B279-68FBC005D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7A661-4A90-4822-A065-DFADB887D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E63C-9C08-4310-A2FB-3A15C5238B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4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329560-FFA4-4094-AE54-275C0FA75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27D8FF-0B10-476A-BC9F-C524D559B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CFEEF-F26C-480A-908D-A11031813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84185-6AEE-4FAF-A114-82BD47DCB65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A907E7-32C1-41C3-BF1A-43D748F43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BA63C8-C538-4B3C-B063-3FF4FD18E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64DA3E-F16C-4135-8731-820DF8DC57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CD494B-314C-4D56-8024-FDEE716296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F5F444-3FD7-4206-90BB-04E79EB742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6774C48-8ACC-43CF-9A30-A238F2953FE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calar">
            <a:extLst>
              <a:ext uri="{FF2B5EF4-FFF2-40B4-BE49-F238E27FC236}">
                <a16:creationId xmlns:a16="http://schemas.microsoft.com/office/drawing/2014/main" id="{592CB30E-57CF-4B70-9584-A7C97BEC8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>
            <a:extLst>
              <a:ext uri="{FF2B5EF4-FFF2-40B4-BE49-F238E27FC236}">
                <a16:creationId xmlns:a16="http://schemas.microsoft.com/office/drawing/2014/main" id="{CC809608-9AC6-45B4-A30F-75A6B20E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89138"/>
            <a:ext cx="7920038" cy="393065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HAVA KİRLİLİĞİ</a:t>
            </a:r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4E4538EB-78AB-43F5-8AF5-FBCECE100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1800225" cy="19431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7200" b="0">
                <a:solidFill>
                  <a:srgbClr val="FFFF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DF03988-BCDB-4924-9DE4-C926252F5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1938D88-7B50-419E-8759-9B8E119E1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15364" name="Picture 4" descr="nkleer_hava_kirlilii">
            <a:extLst>
              <a:ext uri="{FF2B5EF4-FFF2-40B4-BE49-F238E27FC236}">
                <a16:creationId xmlns:a16="http://schemas.microsoft.com/office/drawing/2014/main" id="{68AD0BD2-D3FB-4AC7-B833-72DA30A71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WordArt 5">
            <a:extLst>
              <a:ext uri="{FF2B5EF4-FFF2-40B4-BE49-F238E27FC236}">
                <a16:creationId xmlns:a16="http://schemas.microsoft.com/office/drawing/2014/main" id="{988FE999-7C09-4465-94A7-A309022C03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096250" cy="1052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4800" kern="10" spc="96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HAVA KİRLİLİĞİ NEDİR?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DC10E66D-38F2-4F37-B3FE-A429F363E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60575"/>
            <a:ext cx="8232775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chemeClr val="bg1"/>
                </a:solidFill>
                <a:latin typeface="Comic Sans MS" panose="030F0702030302020204" pitchFamily="66" charset="0"/>
              </a:rPr>
              <a:t>Hava kirliliği; canlıların sağlığını olumsuz yönde etkileyen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chemeClr val="bg1"/>
                </a:solidFill>
                <a:latin typeface="Comic Sans MS" panose="030F0702030302020204" pitchFamily="66" charset="0"/>
              </a:rPr>
              <a:t>ve/veya maddi zararlar meydana getiren havadaki yabancı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>
                <a:solidFill>
                  <a:schemeClr val="bg1"/>
                </a:solidFill>
                <a:latin typeface="Comic Sans MS" panose="030F0702030302020204" pitchFamily="66" charset="0"/>
              </a:rPr>
              <a:t>maddelerin, normalin üzerindeki miktar ve yoğunluğa ulaşmasıdır.</a:t>
            </a:r>
            <a:r>
              <a:rPr lang="tr-TR" altLang="tr-TR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br>
              <a:rPr lang="tr-TR" altLang="tr-TR" sz="200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tr-TR" altLang="tr-TR" sz="2000">
                <a:solidFill>
                  <a:schemeClr val="bg1"/>
                </a:solidFill>
              </a:rPr>
            </a:br>
            <a:endParaRPr lang="tr-TR" altLang="tr-TR" sz="2000">
              <a:solidFill>
                <a:schemeClr val="bg1"/>
              </a:solidFill>
            </a:endParaRPr>
          </a:p>
        </p:txBody>
      </p:sp>
      <p:sp>
        <p:nvSpPr>
          <p:cNvPr id="15367" name="AutoShape 7">
            <a:extLst>
              <a:ext uri="{FF2B5EF4-FFF2-40B4-BE49-F238E27FC236}">
                <a16:creationId xmlns:a16="http://schemas.microsoft.com/office/drawing/2014/main" id="{436CB843-DB78-4F86-9426-3F4F087DC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013325"/>
            <a:ext cx="1295400" cy="1268413"/>
          </a:xfrm>
          <a:prstGeom prst="smileyFace">
            <a:avLst>
              <a:gd name="adj" fmla="val -4653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003">
            <a:extLst>
              <a:ext uri="{FF2B5EF4-FFF2-40B4-BE49-F238E27FC236}">
                <a16:creationId xmlns:a16="http://schemas.microsoft.com/office/drawing/2014/main" id="{741FB99F-AEC2-4D27-8052-4236BAA72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52513"/>
            <a:ext cx="5976938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3">
            <a:extLst>
              <a:ext uri="{FF2B5EF4-FFF2-40B4-BE49-F238E27FC236}">
                <a16:creationId xmlns:a16="http://schemas.microsoft.com/office/drawing/2014/main" id="{F01A4737-9292-4ACA-8C5E-D6523FD1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734050"/>
            <a:ext cx="3887787" cy="836613"/>
          </a:xfrm>
          <a:prstGeom prst="rightArrow">
            <a:avLst>
              <a:gd name="adj1" fmla="val 50000"/>
              <a:gd name="adj2" fmla="val 1161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  <p:sp>
        <p:nvSpPr>
          <p:cNvPr id="16388" name="WordArt 4">
            <a:extLst>
              <a:ext uri="{FF2B5EF4-FFF2-40B4-BE49-F238E27FC236}">
                <a16:creationId xmlns:a16="http://schemas.microsoft.com/office/drawing/2014/main" id="{D9746904-91E5-41EC-8CED-72878DAE2D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000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tr-T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HAVA KİRLİLİĞİNİN NEDENLERİ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uresel_isinma">
            <a:extLst>
              <a:ext uri="{FF2B5EF4-FFF2-40B4-BE49-F238E27FC236}">
                <a16:creationId xmlns:a16="http://schemas.microsoft.com/office/drawing/2014/main" id="{674E3345-3B5C-4D0B-947F-6F0ECB1F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>
            <a:extLst>
              <a:ext uri="{FF2B5EF4-FFF2-40B4-BE49-F238E27FC236}">
                <a16:creationId xmlns:a16="http://schemas.microsoft.com/office/drawing/2014/main" id="{5901326F-E385-4E4F-901F-E317B4F2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88913"/>
            <a:ext cx="3384550" cy="2571750"/>
          </a:xfrm>
          <a:prstGeom prst="plus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bg1"/>
                </a:solidFill>
                <a:latin typeface="Comic Sans MS" panose="030F0702030302020204" pitchFamily="66" charset="0"/>
              </a:rPr>
              <a:t>KALİTESİZ KÖMÜR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bg1"/>
                </a:solidFill>
                <a:latin typeface="Comic Sans MS" panose="030F0702030302020204" pitchFamily="66" charset="0"/>
              </a:rPr>
              <a:t>KULLANIMI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9C3F1E43-22C7-4AF1-B7E5-A7D663A6F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781300"/>
            <a:ext cx="3384550" cy="2571750"/>
          </a:xfrm>
          <a:prstGeom prst="plus">
            <a:avLst>
              <a:gd name="adj" fmla="val 2611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MOTORLU TAŞITLARIN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FAZLA KULLANILMASI</a:t>
            </a:r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319D1F1E-D3CA-4C02-8F71-712E75519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781300"/>
            <a:ext cx="3384550" cy="2571750"/>
          </a:xfrm>
          <a:prstGeom prst="plus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A50021"/>
                </a:solidFill>
                <a:latin typeface="Comic Sans MS" panose="030F0702030302020204" pitchFamily="66" charset="0"/>
              </a:rPr>
              <a:t>FİLTRESİZ SANAYİ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solidFill>
                  <a:srgbClr val="A50021"/>
                </a:solidFill>
                <a:latin typeface="Comic Sans MS" panose="030F0702030302020204" pitchFamily="66" charset="0"/>
              </a:rPr>
              <a:t>KURULUŞLARI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ntro">
            <a:extLst>
              <a:ext uri="{FF2B5EF4-FFF2-40B4-BE49-F238E27FC236}">
                <a16:creationId xmlns:a16="http://schemas.microsoft.com/office/drawing/2014/main" id="{13792782-B28A-45E7-8C7B-D59E50483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3959225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3" descr="Dar dikey">
            <a:extLst>
              <a:ext uri="{FF2B5EF4-FFF2-40B4-BE49-F238E27FC236}">
                <a16:creationId xmlns:a16="http://schemas.microsoft.com/office/drawing/2014/main" id="{9DB84ECA-BC34-4F0C-ADC5-2E1F46698F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191500" cy="21605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3644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HAVA KİRLİLİĞİNİN ÖNLENMESİ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8">
            <a:extLst>
              <a:ext uri="{FF2B5EF4-FFF2-40B4-BE49-F238E27FC236}">
                <a16:creationId xmlns:a16="http://schemas.microsoft.com/office/drawing/2014/main" id="{2978E42D-A102-4614-9213-900DC033E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3">
            <a:extLst>
              <a:ext uri="{FF2B5EF4-FFF2-40B4-BE49-F238E27FC236}">
                <a16:creationId xmlns:a16="http://schemas.microsoft.com/office/drawing/2014/main" id="{56A62239-D16F-4703-A090-C2AD9DF75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663825" cy="2376487"/>
          </a:xfrm>
          <a:prstGeom prst="flowChartPredefined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FOSİL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YAKITLAR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AZ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KULLANILMALI</a:t>
            </a: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E7B04AF1-41A6-4B48-9033-DFA620541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076700"/>
            <a:ext cx="2881313" cy="2376488"/>
          </a:xfrm>
          <a:prstGeom prst="flowChartPredefined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OZON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TABAKASINA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ZARAR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VEREN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MADDELER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KULLANILMA-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MALI</a:t>
            </a: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753ABBC9-1CA2-473E-94D8-F9C0C84A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005263"/>
            <a:ext cx="2665412" cy="2376487"/>
          </a:xfrm>
          <a:prstGeom prst="flowChartPredefined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YEŞİL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ALANLAR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ARTTIRILMALI</a:t>
            </a:r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DDECCA88-ADC1-4363-A620-6334FD07F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04813"/>
            <a:ext cx="2663825" cy="2376487"/>
          </a:xfrm>
          <a:prstGeom prst="flowChartPredefinedProcess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TAŞITLAR AZ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KULLANILMALI</a:t>
            </a:r>
          </a:p>
        </p:txBody>
      </p:sp>
      <p:sp>
        <p:nvSpPr>
          <p:cNvPr id="19463" name="AutoShape 7">
            <a:extLst>
              <a:ext uri="{FF2B5EF4-FFF2-40B4-BE49-F238E27FC236}">
                <a16:creationId xmlns:a16="http://schemas.microsoft.com/office/drawing/2014/main" id="{373B207E-A045-4187-A6D7-6CB4F05D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04813"/>
            <a:ext cx="2627312" cy="2376487"/>
          </a:xfrm>
          <a:prstGeom prst="flowChartPredefined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FABRİKA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BACALARINA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FİLTRE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TAKILMALI</a:t>
            </a:r>
          </a:p>
        </p:txBody>
      </p:sp>
      <p:sp>
        <p:nvSpPr>
          <p:cNvPr id="19464" name="WordArt 8">
            <a:extLst>
              <a:ext uri="{FF2B5EF4-FFF2-40B4-BE49-F238E27FC236}">
                <a16:creationId xmlns:a16="http://schemas.microsoft.com/office/drawing/2014/main" id="{4CE6FB40-31C6-48E5-81C1-774727A3B2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3438" y="3108325"/>
            <a:ext cx="74771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ORMANLARIMIZI KORUYALIM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Kuresel_Isinma">
            <a:extLst>
              <a:ext uri="{FF2B5EF4-FFF2-40B4-BE49-F238E27FC236}">
                <a16:creationId xmlns:a16="http://schemas.microsoft.com/office/drawing/2014/main" id="{D859E5F5-63AA-4B94-8024-A0DD5E187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AutoShape 3">
            <a:extLst>
              <a:ext uri="{FF2B5EF4-FFF2-40B4-BE49-F238E27FC236}">
                <a16:creationId xmlns:a16="http://schemas.microsoft.com/office/drawing/2014/main" id="{C27CD61F-9518-44AA-ADEF-C2DDC5C6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97413"/>
            <a:ext cx="8569325" cy="4321175"/>
          </a:xfrm>
          <a:prstGeom prst="flowChartDecision">
            <a:avLst/>
          </a:prstGeom>
          <a:solidFill>
            <a:srgbClr val="96969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  <p:sp>
        <p:nvSpPr>
          <p:cNvPr id="43012" name="WordArt 4">
            <a:extLst>
              <a:ext uri="{FF2B5EF4-FFF2-40B4-BE49-F238E27FC236}">
                <a16:creationId xmlns:a16="http://schemas.microsoft.com/office/drawing/2014/main" id="{A7ACD0E5-A6AC-4179-A361-5A148C70AB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2924175"/>
            <a:ext cx="6696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DÜNYAMIZ YOK OLMASIN!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>
            <a:extLst>
              <a:ext uri="{FF2B5EF4-FFF2-40B4-BE49-F238E27FC236}">
                <a16:creationId xmlns:a16="http://schemas.microsoft.com/office/drawing/2014/main" id="{270DAD9F-73B0-481D-999D-08C3A2B79A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543800" cy="396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ÇEVREMİZİ TEMİZ TUTMAYA </a:t>
            </a:r>
          </a:p>
          <a:p>
            <a:pPr algn="ctr"/>
            <a:r>
              <a:rPr lang="tr-T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SÖZ VERİYOR MUSUNUZ?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8" descr="sincap1.gif">
            <a:extLst>
              <a:ext uri="{FF2B5EF4-FFF2-40B4-BE49-F238E27FC236}">
                <a16:creationId xmlns:a16="http://schemas.microsoft.com/office/drawing/2014/main" id="{D932D2C0-C0A4-4ADA-8ED4-777E6C823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4724400"/>
            <a:ext cx="147796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AutoShape 6">
            <a:extLst>
              <a:ext uri="{FF2B5EF4-FFF2-40B4-BE49-F238E27FC236}">
                <a16:creationId xmlns:a16="http://schemas.microsoft.com/office/drawing/2014/main" id="{CEBB122E-0271-4E83-9EF3-DF608FC8F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0"/>
            <a:ext cx="8001000" cy="4572000"/>
          </a:xfrm>
          <a:prstGeom prst="wedgeEllipseCallout">
            <a:avLst>
              <a:gd name="adj1" fmla="val -33097"/>
              <a:gd name="adj2" fmla="val 6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  <p:sp>
        <p:nvSpPr>
          <p:cNvPr id="45060" name="WordArt 7">
            <a:extLst>
              <a:ext uri="{FF2B5EF4-FFF2-40B4-BE49-F238E27FC236}">
                <a16:creationId xmlns:a16="http://schemas.microsoft.com/office/drawing/2014/main" id="{4DF77F99-CC40-4EFE-B1E9-DD1F373426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1219200"/>
            <a:ext cx="7315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BİZİ DİNLEDİĞİNİZ İÇİN </a:t>
            </a:r>
          </a:p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TEŞEKKÜRLER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87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kurtulus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 Kirliliğinin Nedenleri</dc:title>
  <dc:creator>kurtulus</dc:creator>
  <cp:lastModifiedBy>mehmet genç</cp:lastModifiedBy>
  <cp:revision>29</cp:revision>
  <dcterms:created xsi:type="dcterms:W3CDTF">2008-03-25T17:22:27Z</dcterms:created>
  <dcterms:modified xsi:type="dcterms:W3CDTF">2018-09-24T07:14:27Z</dcterms:modified>
</cp:coreProperties>
</file>