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8"/>
  </p:notesMasterIdLst>
  <p:sldIdLst>
    <p:sldId id="256" r:id="rId2"/>
    <p:sldId id="262" r:id="rId3"/>
    <p:sldId id="261" r:id="rId4"/>
    <p:sldId id="264" r:id="rId5"/>
    <p:sldId id="258" r:id="rId6"/>
    <p:sldId id="259" r:id="rId7"/>
    <p:sldId id="260" r:id="rId8"/>
    <p:sldId id="265" r:id="rId9"/>
    <p:sldId id="266" r:id="rId10"/>
    <p:sldId id="267" r:id="rId11"/>
    <p:sldId id="268" r:id="rId12"/>
    <p:sldId id="269" r:id="rId13"/>
    <p:sldId id="273" r:id="rId14"/>
    <p:sldId id="275" r:id="rId15"/>
    <p:sldId id="274" r:id="rId16"/>
    <p:sldId id="263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85" d="100"/>
          <a:sy n="85" d="100"/>
        </p:scale>
        <p:origin x="156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0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" Target="../slides/slide6.xml"/><Relationship Id="rId21" Type="http://schemas.openxmlformats.org/officeDocument/2006/relationships/image" Target="../media/image10.png"/><Relationship Id="rId7" Type="http://schemas.openxmlformats.org/officeDocument/2006/relationships/slide" Target="../slides/slide9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slide" Target="../slides/slide5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slide" Target="../slides/slide3.xml"/><Relationship Id="rId6" Type="http://schemas.openxmlformats.org/officeDocument/2006/relationships/slide" Target="../slides/slide8.xml"/><Relationship Id="rId11" Type="http://schemas.openxmlformats.org/officeDocument/2006/relationships/slide" Target="../slides/slide16.xml"/><Relationship Id="rId5" Type="http://schemas.openxmlformats.org/officeDocument/2006/relationships/slide" Target="../slides/slide7.xml"/><Relationship Id="rId15" Type="http://schemas.openxmlformats.org/officeDocument/2006/relationships/image" Target="../media/image4.png"/><Relationship Id="rId10" Type="http://schemas.openxmlformats.org/officeDocument/2006/relationships/slide" Target="../slides/slide4.xml"/><Relationship Id="rId19" Type="http://schemas.openxmlformats.org/officeDocument/2006/relationships/image" Target="../media/image8.png"/><Relationship Id="rId4" Type="http://schemas.openxmlformats.org/officeDocument/2006/relationships/slide" Target="../slides/slide11.xml"/><Relationship Id="rId9" Type="http://schemas.openxmlformats.org/officeDocument/2006/relationships/slide" Target="../slides/slide12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1FDFA8-23D5-40F0-8B3C-7F1FA68953CB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</dgm:pt>
    <dgm:pt modelId="{D41A50E7-F0A5-417F-94C7-4DA7D5DD4CE8}">
      <dgm:prSet phldrT="[Metin]" custT="1"/>
      <dgm:spPr/>
      <dgm:t>
        <a:bodyPr/>
        <a:lstStyle/>
        <a:p>
          <a:r>
            <a:rPr lang="tr-TR" sz="2000" b="0" dirty="0">
              <a:hlinkClick xmlns:r="http://schemas.openxmlformats.org/officeDocument/2006/relationships" r:id="rId1" action="ppaction://hlinksldjump"/>
            </a:rPr>
            <a:t>Hava olayının tanımı</a:t>
          </a:r>
          <a:endParaRPr lang="tr-TR" sz="2000" b="0" dirty="0"/>
        </a:p>
      </dgm:t>
    </dgm:pt>
    <dgm:pt modelId="{28D777FE-D775-4335-8B32-AE39B836E215}" type="parTrans" cxnId="{EA781996-311B-4905-A84A-282834C51E48}">
      <dgm:prSet/>
      <dgm:spPr/>
      <dgm:t>
        <a:bodyPr/>
        <a:lstStyle/>
        <a:p>
          <a:endParaRPr lang="tr-TR" sz="2000" b="0">
            <a:solidFill>
              <a:schemeClr val="tx1"/>
            </a:solidFill>
          </a:endParaRPr>
        </a:p>
      </dgm:t>
    </dgm:pt>
    <dgm:pt modelId="{1343DDBE-8E14-4A2E-BC98-104D9144985D}" type="sibTrans" cxnId="{EA781996-311B-4905-A84A-282834C51E48}">
      <dgm:prSet/>
      <dgm:spPr/>
      <dgm:t>
        <a:bodyPr/>
        <a:lstStyle/>
        <a:p>
          <a:endParaRPr lang="tr-TR" sz="2000" b="0">
            <a:solidFill>
              <a:schemeClr val="tx1"/>
            </a:solidFill>
          </a:endParaRPr>
        </a:p>
      </dgm:t>
    </dgm:pt>
    <dgm:pt modelId="{387926C2-5E4B-43E2-B7E6-5451A1AAF7EC}">
      <dgm:prSet phldrT="[Metin]" custT="1"/>
      <dgm:spPr/>
      <dgm:t>
        <a:bodyPr/>
        <a:lstStyle/>
        <a:p>
          <a:r>
            <a:rPr lang="tr-TR" sz="1800" b="0" dirty="0">
              <a:hlinkClick xmlns:r="http://schemas.openxmlformats.org/officeDocument/2006/relationships" r:id="rId2" action="ppaction://hlinksldjump"/>
            </a:rPr>
            <a:t>Meteoroloji ve Meteorolog kavramlarının açıklanması</a:t>
          </a:r>
          <a:endParaRPr lang="tr-TR" sz="1800" b="0" dirty="0"/>
        </a:p>
      </dgm:t>
    </dgm:pt>
    <dgm:pt modelId="{0D5B9AE3-5D6B-4097-870A-9B258FC4B900}" type="parTrans" cxnId="{E52123CB-132B-4217-A136-A35A8C3D739B}">
      <dgm:prSet/>
      <dgm:spPr/>
      <dgm:t>
        <a:bodyPr/>
        <a:lstStyle/>
        <a:p>
          <a:endParaRPr lang="tr-TR" sz="2000" b="0">
            <a:solidFill>
              <a:schemeClr val="tx1"/>
            </a:solidFill>
          </a:endParaRPr>
        </a:p>
      </dgm:t>
    </dgm:pt>
    <dgm:pt modelId="{0E2BB402-6218-4D70-9B48-7C674DC38607}" type="sibTrans" cxnId="{E52123CB-132B-4217-A136-A35A8C3D739B}">
      <dgm:prSet/>
      <dgm:spPr/>
      <dgm:t>
        <a:bodyPr/>
        <a:lstStyle/>
        <a:p>
          <a:endParaRPr lang="tr-TR" sz="2000" b="0">
            <a:solidFill>
              <a:schemeClr val="tx1"/>
            </a:solidFill>
          </a:endParaRPr>
        </a:p>
      </dgm:t>
    </dgm:pt>
    <dgm:pt modelId="{9D921187-D7BB-45AA-8D5B-DFD22462168F}">
      <dgm:prSet phldrT="[Metin]" custT="1"/>
      <dgm:spPr/>
      <dgm:t>
        <a:bodyPr/>
        <a:lstStyle/>
        <a:p>
          <a:r>
            <a:rPr lang="tr-TR" sz="2000" b="0" dirty="0"/>
            <a:t>  </a:t>
          </a:r>
          <a:r>
            <a:rPr lang="tr-TR" sz="2000" b="0" dirty="0">
              <a:hlinkClick xmlns:r="http://schemas.openxmlformats.org/officeDocument/2006/relationships" r:id="rId3" action="ppaction://hlinksldjump"/>
            </a:rPr>
            <a:t>Hava tahmininin tanımı ve sağladığı etkiler</a:t>
          </a:r>
          <a:endParaRPr lang="tr-TR" sz="2000" b="0" dirty="0"/>
        </a:p>
      </dgm:t>
    </dgm:pt>
    <dgm:pt modelId="{1DA79064-4CE0-4DB0-ACB4-0B3DDD38E0C6}" type="parTrans" cxnId="{5446FEFB-E557-40FB-BA65-05788C06EF25}">
      <dgm:prSet/>
      <dgm:spPr/>
      <dgm:t>
        <a:bodyPr/>
        <a:lstStyle/>
        <a:p>
          <a:endParaRPr lang="tr-TR" sz="2000" b="0">
            <a:solidFill>
              <a:schemeClr val="tx1"/>
            </a:solidFill>
          </a:endParaRPr>
        </a:p>
      </dgm:t>
    </dgm:pt>
    <dgm:pt modelId="{BF4E5F67-30C8-462A-9E6E-ACD17438F4E0}" type="sibTrans" cxnId="{5446FEFB-E557-40FB-BA65-05788C06EF25}">
      <dgm:prSet/>
      <dgm:spPr/>
      <dgm:t>
        <a:bodyPr/>
        <a:lstStyle/>
        <a:p>
          <a:endParaRPr lang="tr-TR" sz="2000" b="0">
            <a:solidFill>
              <a:schemeClr val="tx1"/>
            </a:solidFill>
          </a:endParaRPr>
        </a:p>
      </dgm:t>
    </dgm:pt>
    <dgm:pt modelId="{4ECA1754-A2FC-406D-8012-762632073D0B}">
      <dgm:prSet phldrT="[Metin]" custT="1"/>
      <dgm:spPr/>
      <dgm:t>
        <a:bodyPr/>
        <a:lstStyle/>
        <a:p>
          <a:r>
            <a:rPr lang="tr-TR" sz="2000" b="0" dirty="0">
              <a:hlinkClick xmlns:r="http://schemas.openxmlformats.org/officeDocument/2006/relationships" r:id="rId4" action="ppaction://hlinksldjump"/>
            </a:rPr>
            <a:t>Sis</a:t>
          </a:r>
          <a:r>
            <a:rPr lang="tr-TR" sz="2000" b="0" dirty="0"/>
            <a:t> </a:t>
          </a:r>
        </a:p>
      </dgm:t>
    </dgm:pt>
    <dgm:pt modelId="{0373473A-1BCB-4C72-B905-359052D8729A}" type="parTrans" cxnId="{AE0F59F6-67B4-4D01-97E2-627646F94A4F}">
      <dgm:prSet/>
      <dgm:spPr/>
      <dgm:t>
        <a:bodyPr/>
        <a:lstStyle/>
        <a:p>
          <a:endParaRPr lang="tr-TR" sz="2000" b="0">
            <a:solidFill>
              <a:schemeClr val="tx1"/>
            </a:solidFill>
          </a:endParaRPr>
        </a:p>
      </dgm:t>
    </dgm:pt>
    <dgm:pt modelId="{49AAFB8F-F980-4D6B-8C6D-9AF46B36113A}" type="sibTrans" cxnId="{AE0F59F6-67B4-4D01-97E2-627646F94A4F}">
      <dgm:prSet/>
      <dgm:spPr/>
      <dgm:t>
        <a:bodyPr/>
        <a:lstStyle/>
        <a:p>
          <a:endParaRPr lang="tr-TR" sz="2000" b="0">
            <a:solidFill>
              <a:schemeClr val="tx1"/>
            </a:solidFill>
          </a:endParaRPr>
        </a:p>
      </dgm:t>
    </dgm:pt>
    <dgm:pt modelId="{F080A340-FB9A-4E7D-A29C-4076566FEE68}">
      <dgm:prSet phldrT="[Metin]" custT="1"/>
      <dgm:spPr/>
      <dgm:t>
        <a:bodyPr/>
        <a:lstStyle/>
        <a:p>
          <a:r>
            <a:rPr lang="tr-TR" sz="2000" b="0" dirty="0">
              <a:hlinkClick xmlns:r="http://schemas.openxmlformats.org/officeDocument/2006/relationships" r:id="rId5" action="ppaction://hlinksldjump"/>
            </a:rPr>
            <a:t>Rüzgar</a:t>
          </a:r>
          <a:endParaRPr lang="tr-TR" sz="2000" b="0" dirty="0"/>
        </a:p>
      </dgm:t>
    </dgm:pt>
    <dgm:pt modelId="{39C03CE2-C526-494B-8129-CBFA2DCE3863}" type="parTrans" cxnId="{23792DE1-D085-4049-8D71-C207AA060CB4}">
      <dgm:prSet/>
      <dgm:spPr/>
      <dgm:t>
        <a:bodyPr/>
        <a:lstStyle/>
        <a:p>
          <a:endParaRPr lang="tr-TR" sz="2000" b="0">
            <a:solidFill>
              <a:schemeClr val="tx1"/>
            </a:solidFill>
          </a:endParaRPr>
        </a:p>
      </dgm:t>
    </dgm:pt>
    <dgm:pt modelId="{A26F1BF6-3626-4E75-9BE9-0014E1EC08F9}" type="sibTrans" cxnId="{23792DE1-D085-4049-8D71-C207AA060CB4}">
      <dgm:prSet/>
      <dgm:spPr/>
      <dgm:t>
        <a:bodyPr/>
        <a:lstStyle/>
        <a:p>
          <a:endParaRPr lang="tr-TR" sz="2000" b="0">
            <a:solidFill>
              <a:schemeClr val="tx1"/>
            </a:solidFill>
          </a:endParaRPr>
        </a:p>
      </dgm:t>
    </dgm:pt>
    <dgm:pt modelId="{B97A8264-EF6D-44C1-B71D-173CD53C508A}">
      <dgm:prSet phldrT="[Metin]" custT="1"/>
      <dgm:spPr/>
      <dgm:t>
        <a:bodyPr/>
        <a:lstStyle/>
        <a:p>
          <a:r>
            <a:rPr lang="tr-TR" sz="2000" b="0" dirty="0">
              <a:hlinkClick xmlns:r="http://schemas.openxmlformats.org/officeDocument/2006/relationships" r:id="rId6" action="ppaction://hlinksldjump"/>
            </a:rPr>
            <a:t>Yağmur</a:t>
          </a:r>
          <a:endParaRPr lang="tr-TR" sz="2000" b="0" dirty="0"/>
        </a:p>
      </dgm:t>
    </dgm:pt>
    <dgm:pt modelId="{9A4B8596-299F-4FAA-8993-08C2190D61BF}" type="parTrans" cxnId="{CC48D942-7CE4-4401-BB81-7B0B7310E244}">
      <dgm:prSet/>
      <dgm:spPr/>
      <dgm:t>
        <a:bodyPr/>
        <a:lstStyle/>
        <a:p>
          <a:endParaRPr lang="tr-TR" sz="2000" b="0">
            <a:solidFill>
              <a:schemeClr val="tx1"/>
            </a:solidFill>
          </a:endParaRPr>
        </a:p>
      </dgm:t>
    </dgm:pt>
    <dgm:pt modelId="{816A3A98-8FB9-413F-A4F9-23A17352FD6C}" type="sibTrans" cxnId="{CC48D942-7CE4-4401-BB81-7B0B7310E244}">
      <dgm:prSet/>
      <dgm:spPr/>
      <dgm:t>
        <a:bodyPr/>
        <a:lstStyle/>
        <a:p>
          <a:endParaRPr lang="tr-TR" sz="2000" b="0">
            <a:solidFill>
              <a:schemeClr val="tx1"/>
            </a:solidFill>
          </a:endParaRPr>
        </a:p>
      </dgm:t>
    </dgm:pt>
    <dgm:pt modelId="{0DABBBD3-84D2-4DBC-A7D4-43904BC3B6FD}">
      <dgm:prSet phldrT="[Metin]" custT="1"/>
      <dgm:spPr/>
      <dgm:t>
        <a:bodyPr/>
        <a:lstStyle/>
        <a:p>
          <a:r>
            <a:rPr lang="tr-TR" sz="2000" b="0" dirty="0">
              <a:hlinkClick xmlns:r="http://schemas.openxmlformats.org/officeDocument/2006/relationships" r:id="rId7" action="ppaction://hlinksldjump"/>
            </a:rPr>
            <a:t>Kar</a:t>
          </a:r>
          <a:r>
            <a:rPr lang="tr-TR" sz="2000" b="0" dirty="0"/>
            <a:t> </a:t>
          </a:r>
        </a:p>
      </dgm:t>
    </dgm:pt>
    <dgm:pt modelId="{4F425D77-E66A-4186-AFB1-BC391E703883}" type="parTrans" cxnId="{0A0D6F6B-BA80-4EB0-84E5-083D947D4B6D}">
      <dgm:prSet/>
      <dgm:spPr/>
      <dgm:t>
        <a:bodyPr/>
        <a:lstStyle/>
        <a:p>
          <a:endParaRPr lang="tr-TR" sz="2000" b="0">
            <a:solidFill>
              <a:schemeClr val="tx1"/>
            </a:solidFill>
          </a:endParaRPr>
        </a:p>
      </dgm:t>
    </dgm:pt>
    <dgm:pt modelId="{7DDB67FC-B86D-424A-A528-A62DF376BC60}" type="sibTrans" cxnId="{0A0D6F6B-BA80-4EB0-84E5-083D947D4B6D}">
      <dgm:prSet/>
      <dgm:spPr/>
      <dgm:t>
        <a:bodyPr/>
        <a:lstStyle/>
        <a:p>
          <a:endParaRPr lang="tr-TR" sz="2000" b="0">
            <a:solidFill>
              <a:schemeClr val="tx1"/>
            </a:solidFill>
          </a:endParaRPr>
        </a:p>
      </dgm:t>
    </dgm:pt>
    <dgm:pt modelId="{DB7FEB33-C1FD-4581-943B-BADDE89313EF}">
      <dgm:prSet phldrT="[Metin]" custT="1"/>
      <dgm:spPr/>
      <dgm:t>
        <a:bodyPr/>
        <a:lstStyle/>
        <a:p>
          <a:r>
            <a:rPr lang="tr-TR" sz="2000" b="0" dirty="0">
              <a:hlinkClick xmlns:r="http://schemas.openxmlformats.org/officeDocument/2006/relationships" r:id="rId8" action="ppaction://hlinksldjump"/>
            </a:rPr>
            <a:t>Dolu</a:t>
          </a:r>
          <a:r>
            <a:rPr lang="tr-TR" sz="2000" b="0" dirty="0"/>
            <a:t> </a:t>
          </a:r>
        </a:p>
      </dgm:t>
    </dgm:pt>
    <dgm:pt modelId="{7239EE7F-0946-4E2A-BB2D-126C313D7C15}" type="parTrans" cxnId="{41873955-9BE6-4BF2-B766-5785D87EB6F2}">
      <dgm:prSet/>
      <dgm:spPr/>
      <dgm:t>
        <a:bodyPr/>
        <a:lstStyle/>
        <a:p>
          <a:endParaRPr lang="tr-TR" sz="2000" b="0">
            <a:solidFill>
              <a:schemeClr val="tx1"/>
            </a:solidFill>
          </a:endParaRPr>
        </a:p>
      </dgm:t>
    </dgm:pt>
    <dgm:pt modelId="{494E0FCC-2B4F-4F04-AABF-0661A33F9021}" type="sibTrans" cxnId="{41873955-9BE6-4BF2-B766-5785D87EB6F2}">
      <dgm:prSet/>
      <dgm:spPr/>
      <dgm:t>
        <a:bodyPr/>
        <a:lstStyle/>
        <a:p>
          <a:endParaRPr lang="tr-TR" sz="2000" b="0">
            <a:solidFill>
              <a:schemeClr val="tx1"/>
            </a:solidFill>
          </a:endParaRPr>
        </a:p>
      </dgm:t>
    </dgm:pt>
    <dgm:pt modelId="{A7136159-B0C4-433D-8B46-FB49AC9DE91B}">
      <dgm:prSet phldrT="[Metin]" custT="1"/>
      <dgm:spPr/>
      <dgm:t>
        <a:bodyPr/>
        <a:lstStyle/>
        <a:p>
          <a:r>
            <a:rPr lang="tr-TR" sz="2000" b="0" dirty="0">
              <a:hlinkClick xmlns:r="http://schemas.openxmlformats.org/officeDocument/2006/relationships" r:id="rId9" action="ppaction://hlinksldjump"/>
            </a:rPr>
            <a:t>Kırağı</a:t>
          </a:r>
          <a:r>
            <a:rPr lang="tr-TR" sz="2000" b="0" dirty="0"/>
            <a:t> </a:t>
          </a:r>
        </a:p>
      </dgm:t>
    </dgm:pt>
    <dgm:pt modelId="{079C4CDD-2839-4233-8F73-29690B5F4C91}" type="parTrans" cxnId="{701CDC1B-95D9-4BDA-9D03-1EAE2CCFE63E}">
      <dgm:prSet/>
      <dgm:spPr/>
      <dgm:t>
        <a:bodyPr/>
        <a:lstStyle/>
        <a:p>
          <a:endParaRPr lang="tr-TR" sz="2000" b="0">
            <a:solidFill>
              <a:schemeClr val="tx1"/>
            </a:solidFill>
          </a:endParaRPr>
        </a:p>
      </dgm:t>
    </dgm:pt>
    <dgm:pt modelId="{DCFE298B-5EEA-427C-A6BD-AC54611302DF}" type="sibTrans" cxnId="{701CDC1B-95D9-4BDA-9D03-1EAE2CCFE63E}">
      <dgm:prSet/>
      <dgm:spPr/>
      <dgm:t>
        <a:bodyPr/>
        <a:lstStyle/>
        <a:p>
          <a:endParaRPr lang="tr-TR" sz="2000" b="0">
            <a:solidFill>
              <a:schemeClr val="tx1"/>
            </a:solidFill>
          </a:endParaRPr>
        </a:p>
      </dgm:t>
    </dgm:pt>
    <dgm:pt modelId="{FB1D41D6-C49B-4F46-81C0-30EED3253918}">
      <dgm:prSet phldrT="[Metin]" custT="1"/>
      <dgm:spPr/>
      <dgm:t>
        <a:bodyPr/>
        <a:lstStyle/>
        <a:p>
          <a:r>
            <a:rPr lang="tr-TR" sz="2000" b="0" dirty="0">
              <a:hlinkClick xmlns:r="http://schemas.openxmlformats.org/officeDocument/2006/relationships" r:id="rId10" action="ppaction://hlinksldjump"/>
            </a:rPr>
            <a:t>Hava olaylarını etkileyen etmenler</a:t>
          </a:r>
          <a:endParaRPr lang="tr-TR" sz="2000" b="0" dirty="0"/>
        </a:p>
      </dgm:t>
    </dgm:pt>
    <dgm:pt modelId="{CBE71826-EEF2-4498-B928-FE8C2E1A203B}" type="parTrans" cxnId="{3F421192-C32A-420E-AB6F-2391EFE4F602}">
      <dgm:prSet/>
      <dgm:spPr/>
      <dgm:t>
        <a:bodyPr/>
        <a:lstStyle/>
        <a:p>
          <a:endParaRPr lang="tr-TR" sz="2000"/>
        </a:p>
      </dgm:t>
    </dgm:pt>
    <dgm:pt modelId="{A3F99821-152C-4C9E-959B-9795E9E27225}" type="sibTrans" cxnId="{3F421192-C32A-420E-AB6F-2391EFE4F602}">
      <dgm:prSet/>
      <dgm:spPr/>
      <dgm:t>
        <a:bodyPr/>
        <a:lstStyle/>
        <a:p>
          <a:endParaRPr lang="tr-TR" sz="2000"/>
        </a:p>
      </dgm:t>
    </dgm:pt>
    <dgm:pt modelId="{56FA23DE-CBA7-40FA-A5CE-9B7C38AB089D}">
      <dgm:prSet phldrT="[Metin]" custT="1"/>
      <dgm:spPr/>
      <dgm:t>
        <a:bodyPr/>
        <a:lstStyle/>
        <a:p>
          <a:r>
            <a:rPr lang="tr-TR" sz="2000" b="0" dirty="0">
              <a:hlinkClick xmlns:r="http://schemas.openxmlformats.org/officeDocument/2006/relationships" r:id="rId11" action="ppaction://hlinksldjump"/>
            </a:rPr>
            <a:t>Kaynaklar</a:t>
          </a:r>
          <a:r>
            <a:rPr lang="tr-TR" sz="2000" b="0" dirty="0"/>
            <a:t> </a:t>
          </a:r>
        </a:p>
      </dgm:t>
    </dgm:pt>
    <dgm:pt modelId="{A4847FFC-E6AA-41B9-9934-3A9C0DE7FD92}" type="parTrans" cxnId="{5A49A08A-5256-4668-8F98-AB5496DDEF0D}">
      <dgm:prSet/>
      <dgm:spPr/>
      <dgm:t>
        <a:bodyPr/>
        <a:lstStyle/>
        <a:p>
          <a:endParaRPr lang="tr-TR" sz="2000"/>
        </a:p>
      </dgm:t>
    </dgm:pt>
    <dgm:pt modelId="{70367E2B-CFEC-4E0D-BF6E-0CF6639224D5}" type="sibTrans" cxnId="{5A49A08A-5256-4668-8F98-AB5496DDEF0D}">
      <dgm:prSet/>
      <dgm:spPr/>
      <dgm:t>
        <a:bodyPr/>
        <a:lstStyle/>
        <a:p>
          <a:endParaRPr lang="tr-TR" sz="2000"/>
        </a:p>
      </dgm:t>
    </dgm:pt>
    <dgm:pt modelId="{E4E46668-4660-4451-8D26-DF43FCC26540}" type="pres">
      <dgm:prSet presAssocID="{7A1FDFA8-23D5-40F0-8B3C-7F1FA68953CB}" presName="linearFlow" presStyleCnt="0">
        <dgm:presLayoutVars>
          <dgm:dir/>
          <dgm:resizeHandles val="exact"/>
        </dgm:presLayoutVars>
      </dgm:prSet>
      <dgm:spPr/>
    </dgm:pt>
    <dgm:pt modelId="{EBA4715C-B9DE-4606-BB91-626F9374E9C6}" type="pres">
      <dgm:prSet presAssocID="{D41A50E7-F0A5-417F-94C7-4DA7D5DD4CE8}" presName="composite" presStyleCnt="0"/>
      <dgm:spPr/>
    </dgm:pt>
    <dgm:pt modelId="{9722FFC6-DA4A-47EA-AB04-3E31B816A3F3}" type="pres">
      <dgm:prSet presAssocID="{D41A50E7-F0A5-417F-94C7-4DA7D5DD4CE8}" presName="imgShp" presStyleLbl="fgImgPlace1" presStyleIdx="0" presStyleCnt="11" custScaleX="324282"/>
      <dgm:spPr>
        <a:blipFill rotWithShape="0">
          <a:blip xmlns:r="http://schemas.openxmlformats.org/officeDocument/2006/relationships" r:embed="rId12"/>
          <a:stretch>
            <a:fillRect/>
          </a:stretch>
        </a:blipFill>
      </dgm:spPr>
    </dgm:pt>
    <dgm:pt modelId="{03FF09B5-3790-4799-95EA-C4EDA636368D}" type="pres">
      <dgm:prSet presAssocID="{D41A50E7-F0A5-417F-94C7-4DA7D5DD4CE8}" presName="txShp" presStyleLbl="node1" presStyleIdx="0" presStyleCnt="11" custScaleX="100355" custLinFactNeighborX="-3433" custLinFactNeighborY="16748">
        <dgm:presLayoutVars>
          <dgm:bulletEnabled val="1"/>
        </dgm:presLayoutVars>
      </dgm:prSet>
      <dgm:spPr/>
    </dgm:pt>
    <dgm:pt modelId="{E32BCEEE-BB93-488D-8D8D-8B4D3C2B4B7A}" type="pres">
      <dgm:prSet presAssocID="{1343DDBE-8E14-4A2E-BC98-104D9144985D}" presName="spacing" presStyleCnt="0"/>
      <dgm:spPr/>
    </dgm:pt>
    <dgm:pt modelId="{5B2A9D73-4B80-4AB3-9384-0DC310C06C2B}" type="pres">
      <dgm:prSet presAssocID="{FB1D41D6-C49B-4F46-81C0-30EED3253918}" presName="composite" presStyleCnt="0"/>
      <dgm:spPr/>
    </dgm:pt>
    <dgm:pt modelId="{096C6A4D-54EE-49BA-8F8B-219F57143C36}" type="pres">
      <dgm:prSet presAssocID="{FB1D41D6-C49B-4F46-81C0-30EED3253918}" presName="imgShp" presStyleLbl="fgImgPlace1" presStyleIdx="1" presStyleCnt="11" custScaleX="352048"/>
      <dgm:spPr>
        <a:blipFill rotWithShape="0">
          <a:blip xmlns:r="http://schemas.openxmlformats.org/officeDocument/2006/relationships" r:embed="rId13"/>
          <a:stretch>
            <a:fillRect/>
          </a:stretch>
        </a:blipFill>
      </dgm:spPr>
    </dgm:pt>
    <dgm:pt modelId="{747E5948-4A20-42C3-93EE-ACF487D418DA}" type="pres">
      <dgm:prSet presAssocID="{FB1D41D6-C49B-4F46-81C0-30EED3253918}" presName="txShp" presStyleLbl="node1" presStyleIdx="1" presStyleCnt="11" custScaleX="99277" custLinFactNeighborX="-3444" custLinFactNeighborY="5481">
        <dgm:presLayoutVars>
          <dgm:bulletEnabled val="1"/>
        </dgm:presLayoutVars>
      </dgm:prSet>
      <dgm:spPr/>
    </dgm:pt>
    <dgm:pt modelId="{56CC246F-090F-4363-BC0F-F8ED150C45A8}" type="pres">
      <dgm:prSet presAssocID="{A3F99821-152C-4C9E-959B-9795E9E27225}" presName="spacing" presStyleCnt="0"/>
      <dgm:spPr/>
    </dgm:pt>
    <dgm:pt modelId="{F1CBDFD9-04F7-4C5C-A6CC-F0E255FBEA69}" type="pres">
      <dgm:prSet presAssocID="{387926C2-5E4B-43E2-B7E6-5451A1AAF7EC}" presName="composite" presStyleCnt="0"/>
      <dgm:spPr/>
    </dgm:pt>
    <dgm:pt modelId="{8FC57407-61E5-46CF-8D93-329BC3463118}" type="pres">
      <dgm:prSet presAssocID="{387926C2-5E4B-43E2-B7E6-5451A1AAF7EC}" presName="imgShp" presStyleLbl="fgImgPlace1" presStyleIdx="2" presStyleCnt="11" custScaleX="166262" custLinFactNeighborX="-7560" custLinFactNeighborY="3669"/>
      <dgm:spPr>
        <a:blipFill rotWithShape="0">
          <a:blip xmlns:r="http://schemas.openxmlformats.org/officeDocument/2006/relationships" r:embed="rId14"/>
          <a:stretch>
            <a:fillRect/>
          </a:stretch>
        </a:blipFill>
      </dgm:spPr>
    </dgm:pt>
    <dgm:pt modelId="{D5F58D6B-64BE-4418-86CF-43532020FB2D}" type="pres">
      <dgm:prSet presAssocID="{387926C2-5E4B-43E2-B7E6-5451A1AAF7EC}" presName="txShp" presStyleLbl="node1" presStyleIdx="2" presStyleCnt="11" custScaleX="99013" custLinFactNeighborX="-411" custLinFactNeighborY="-6446">
        <dgm:presLayoutVars>
          <dgm:bulletEnabled val="1"/>
        </dgm:presLayoutVars>
      </dgm:prSet>
      <dgm:spPr/>
    </dgm:pt>
    <dgm:pt modelId="{E422641A-88E6-4471-BB61-D2CBB1496139}" type="pres">
      <dgm:prSet presAssocID="{0E2BB402-6218-4D70-9B48-7C674DC38607}" presName="spacing" presStyleCnt="0"/>
      <dgm:spPr/>
    </dgm:pt>
    <dgm:pt modelId="{74D7E1B6-0539-4F9D-ABB3-72FE0175801E}" type="pres">
      <dgm:prSet presAssocID="{9D921187-D7BB-45AA-8D5B-DFD22462168F}" presName="composite" presStyleCnt="0"/>
      <dgm:spPr/>
    </dgm:pt>
    <dgm:pt modelId="{FF0A6D38-FF78-40B3-8B92-E29262DD7433}" type="pres">
      <dgm:prSet presAssocID="{9D921187-D7BB-45AA-8D5B-DFD22462168F}" presName="imgShp" presStyleLbl="fgImgPlace1" presStyleIdx="3" presStyleCnt="11" custScaleX="300330" custLinFactNeighborX="-75891" custLinFactNeighborY="-21002"/>
      <dgm:spPr>
        <a:blipFill rotWithShape="0">
          <a:blip xmlns:r="http://schemas.openxmlformats.org/officeDocument/2006/relationships" r:embed="rId15"/>
          <a:stretch>
            <a:fillRect/>
          </a:stretch>
        </a:blipFill>
      </dgm:spPr>
    </dgm:pt>
    <dgm:pt modelId="{F035133C-FEFF-487C-AF41-D74F59E0AD5C}" type="pres">
      <dgm:prSet presAssocID="{9D921187-D7BB-45AA-8D5B-DFD22462168F}" presName="txShp" presStyleLbl="node1" presStyleIdx="3" presStyleCnt="11" custLinFactNeighborX="-2803" custLinFactNeighborY="-13638">
        <dgm:presLayoutVars>
          <dgm:bulletEnabled val="1"/>
        </dgm:presLayoutVars>
      </dgm:prSet>
      <dgm:spPr/>
    </dgm:pt>
    <dgm:pt modelId="{234C135E-342C-428C-9AED-95A8D9AC8E82}" type="pres">
      <dgm:prSet presAssocID="{BF4E5F67-30C8-462A-9E6E-ACD17438F4E0}" presName="spacing" presStyleCnt="0"/>
      <dgm:spPr/>
    </dgm:pt>
    <dgm:pt modelId="{C080341B-0073-4895-A7BA-E29B7C1032D6}" type="pres">
      <dgm:prSet presAssocID="{F080A340-FB9A-4E7D-A29C-4076566FEE68}" presName="composite" presStyleCnt="0"/>
      <dgm:spPr/>
    </dgm:pt>
    <dgm:pt modelId="{73490E28-C80F-4116-B159-930A19C0DE5B}" type="pres">
      <dgm:prSet presAssocID="{F080A340-FB9A-4E7D-A29C-4076566FEE68}" presName="imgShp" presStyleLbl="fgImgPlace1" presStyleIdx="4" presStyleCnt="11" custScaleX="569553"/>
      <dgm:spPr>
        <a:blipFill rotWithShape="0">
          <a:blip xmlns:r="http://schemas.openxmlformats.org/officeDocument/2006/relationships" r:embed="rId16"/>
          <a:stretch>
            <a:fillRect/>
          </a:stretch>
        </a:blipFill>
      </dgm:spPr>
    </dgm:pt>
    <dgm:pt modelId="{9413CAB5-3895-4963-BA94-F10777128F3E}" type="pres">
      <dgm:prSet presAssocID="{F080A340-FB9A-4E7D-A29C-4076566FEE68}" presName="txShp" presStyleLbl="node1" presStyleIdx="4" presStyleCnt="11" custLinFactNeighborX="-7555" custLinFactNeighborY="-2074">
        <dgm:presLayoutVars>
          <dgm:bulletEnabled val="1"/>
        </dgm:presLayoutVars>
      </dgm:prSet>
      <dgm:spPr/>
    </dgm:pt>
    <dgm:pt modelId="{F155763A-5AB2-4CA3-A8BD-46C265265C5B}" type="pres">
      <dgm:prSet presAssocID="{A26F1BF6-3626-4E75-9BE9-0014E1EC08F9}" presName="spacing" presStyleCnt="0"/>
      <dgm:spPr/>
    </dgm:pt>
    <dgm:pt modelId="{11DF77EE-210A-455F-822E-10C84CF7E1AB}" type="pres">
      <dgm:prSet presAssocID="{B97A8264-EF6D-44C1-B71D-173CD53C508A}" presName="composite" presStyleCnt="0"/>
      <dgm:spPr/>
    </dgm:pt>
    <dgm:pt modelId="{394D7D96-802E-4457-9EC9-5EF0D6072F21}" type="pres">
      <dgm:prSet presAssocID="{B97A8264-EF6D-44C1-B71D-173CD53C508A}" presName="imgShp" presStyleLbl="fgImgPlace1" presStyleIdx="5" presStyleCnt="11" custScaleX="602537" custLinFactNeighborX="26887" custLinFactNeighborY="-7158"/>
      <dgm:spPr>
        <a:blipFill rotWithShape="0">
          <a:blip xmlns:r="http://schemas.openxmlformats.org/officeDocument/2006/relationships" r:embed="rId17"/>
          <a:stretch>
            <a:fillRect/>
          </a:stretch>
        </a:blipFill>
      </dgm:spPr>
    </dgm:pt>
    <dgm:pt modelId="{EBB37D3D-10E8-40EF-B27C-E45CAD208C43}" type="pres">
      <dgm:prSet presAssocID="{B97A8264-EF6D-44C1-B71D-173CD53C508A}" presName="txShp" presStyleLbl="node1" presStyleIdx="5" presStyleCnt="11" custLinFactNeighborX="-8191" custLinFactNeighborY="8499">
        <dgm:presLayoutVars>
          <dgm:bulletEnabled val="1"/>
        </dgm:presLayoutVars>
      </dgm:prSet>
      <dgm:spPr/>
    </dgm:pt>
    <dgm:pt modelId="{5E2D0D4D-DC15-4F26-A853-2092869C208D}" type="pres">
      <dgm:prSet presAssocID="{816A3A98-8FB9-413F-A4F9-23A17352FD6C}" presName="spacing" presStyleCnt="0"/>
      <dgm:spPr/>
    </dgm:pt>
    <dgm:pt modelId="{B82D4C70-CC87-416E-9CEF-D8018CA03247}" type="pres">
      <dgm:prSet presAssocID="{0DABBBD3-84D2-4DBC-A7D4-43904BC3B6FD}" presName="composite" presStyleCnt="0"/>
      <dgm:spPr/>
    </dgm:pt>
    <dgm:pt modelId="{13D05259-6203-419E-B9AF-31A95FE30731}" type="pres">
      <dgm:prSet presAssocID="{0DABBBD3-84D2-4DBC-A7D4-43904BC3B6FD}" presName="imgShp" presStyleLbl="fgImgPlace1" presStyleIdx="6" presStyleCnt="11" custScaleX="672439"/>
      <dgm:spPr>
        <a:blipFill rotWithShape="0">
          <a:blip xmlns:r="http://schemas.openxmlformats.org/officeDocument/2006/relationships" r:embed="rId18"/>
          <a:stretch>
            <a:fillRect/>
          </a:stretch>
        </a:blipFill>
      </dgm:spPr>
    </dgm:pt>
    <dgm:pt modelId="{F280D30C-9170-4B72-A2A3-D06A03AD8143}" type="pres">
      <dgm:prSet presAssocID="{0DABBBD3-84D2-4DBC-A7D4-43904BC3B6FD}" presName="txShp" presStyleLbl="node1" presStyleIdx="6" presStyleCnt="11" custLinFactNeighborX="-9620" custLinFactNeighborY="3910">
        <dgm:presLayoutVars>
          <dgm:bulletEnabled val="1"/>
        </dgm:presLayoutVars>
      </dgm:prSet>
      <dgm:spPr/>
    </dgm:pt>
    <dgm:pt modelId="{886C781C-E7CB-40D0-8A40-441F85169107}" type="pres">
      <dgm:prSet presAssocID="{7DDB67FC-B86D-424A-A528-A62DF376BC60}" presName="spacing" presStyleCnt="0"/>
      <dgm:spPr/>
    </dgm:pt>
    <dgm:pt modelId="{DA58C42A-3A6E-49C0-B217-A1EDFEA16FBF}" type="pres">
      <dgm:prSet presAssocID="{DB7FEB33-C1FD-4581-943B-BADDE89313EF}" presName="composite" presStyleCnt="0"/>
      <dgm:spPr/>
    </dgm:pt>
    <dgm:pt modelId="{E57DEE52-6A4A-4B3E-AE0E-0CA49F3164E0}" type="pres">
      <dgm:prSet presAssocID="{DB7FEB33-C1FD-4581-943B-BADDE89313EF}" presName="imgShp" presStyleLbl="fgImgPlace1" presStyleIdx="7" presStyleCnt="11" custScaleX="531519"/>
      <dgm:spPr>
        <a:blipFill rotWithShape="0">
          <a:blip xmlns:r="http://schemas.openxmlformats.org/officeDocument/2006/relationships" r:embed="rId19"/>
          <a:stretch>
            <a:fillRect/>
          </a:stretch>
        </a:blipFill>
      </dgm:spPr>
    </dgm:pt>
    <dgm:pt modelId="{8D07792B-785D-492D-A6A3-03AC2784F74B}" type="pres">
      <dgm:prSet presAssocID="{DB7FEB33-C1FD-4581-943B-BADDE89313EF}" presName="txShp" presStyleLbl="node1" presStyleIdx="7" presStyleCnt="11" custScaleX="101313" custLinFactNeighborX="-7475" custLinFactNeighborY="6898">
        <dgm:presLayoutVars>
          <dgm:bulletEnabled val="1"/>
        </dgm:presLayoutVars>
      </dgm:prSet>
      <dgm:spPr/>
    </dgm:pt>
    <dgm:pt modelId="{0997A92B-838D-475C-B816-C31684105290}" type="pres">
      <dgm:prSet presAssocID="{494E0FCC-2B4F-4F04-AABF-0661A33F9021}" presName="spacing" presStyleCnt="0"/>
      <dgm:spPr/>
    </dgm:pt>
    <dgm:pt modelId="{4BAE0D67-B013-48A2-9C29-C88784C4CEE1}" type="pres">
      <dgm:prSet presAssocID="{4ECA1754-A2FC-406D-8012-762632073D0B}" presName="composite" presStyleCnt="0"/>
      <dgm:spPr/>
    </dgm:pt>
    <dgm:pt modelId="{27B0E8EB-ECC4-4516-9777-E29E99B8CF8B}" type="pres">
      <dgm:prSet presAssocID="{4ECA1754-A2FC-406D-8012-762632073D0B}" presName="imgShp" presStyleLbl="fgImgPlace1" presStyleIdx="8" presStyleCnt="11" custScaleX="656781"/>
      <dgm:spPr>
        <a:blipFill rotWithShape="0">
          <a:blip xmlns:r="http://schemas.openxmlformats.org/officeDocument/2006/relationships" r:embed="rId20"/>
          <a:stretch>
            <a:fillRect/>
          </a:stretch>
        </a:blipFill>
      </dgm:spPr>
    </dgm:pt>
    <dgm:pt modelId="{82406BC8-37E7-4343-9CF6-A47B6B233859}" type="pres">
      <dgm:prSet presAssocID="{4ECA1754-A2FC-406D-8012-762632073D0B}" presName="txShp" presStyleLbl="node1" presStyleIdx="8" presStyleCnt="11" custLinFactNeighborX="-9053" custLinFactNeighborY="-5268">
        <dgm:presLayoutVars>
          <dgm:bulletEnabled val="1"/>
        </dgm:presLayoutVars>
      </dgm:prSet>
      <dgm:spPr/>
    </dgm:pt>
    <dgm:pt modelId="{A7515F19-456E-4FB8-924E-BDCDDE371934}" type="pres">
      <dgm:prSet presAssocID="{49AAFB8F-F980-4D6B-8C6D-9AF46B36113A}" presName="spacing" presStyleCnt="0"/>
      <dgm:spPr/>
    </dgm:pt>
    <dgm:pt modelId="{5F75B291-6634-4EB6-A0FC-4918F402207E}" type="pres">
      <dgm:prSet presAssocID="{A7136159-B0C4-433D-8B46-FB49AC9DE91B}" presName="composite" presStyleCnt="0"/>
      <dgm:spPr/>
    </dgm:pt>
    <dgm:pt modelId="{631BED7C-3801-4517-A890-1A0FBDCA67F1}" type="pres">
      <dgm:prSet presAssocID="{A7136159-B0C4-433D-8B46-FB49AC9DE91B}" presName="imgShp" presStyleLbl="fgImgPlace1" presStyleIdx="9" presStyleCnt="11" custScaleX="437103"/>
      <dgm:spPr>
        <a:blipFill rotWithShape="0">
          <a:blip xmlns:r="http://schemas.openxmlformats.org/officeDocument/2006/relationships" r:embed="rId21"/>
          <a:stretch>
            <a:fillRect/>
          </a:stretch>
        </a:blipFill>
      </dgm:spPr>
    </dgm:pt>
    <dgm:pt modelId="{82AE947E-5210-4128-9DF1-FA1FE2441720}" type="pres">
      <dgm:prSet presAssocID="{A7136159-B0C4-433D-8B46-FB49AC9DE91B}" presName="txShp" presStyleLbl="node1" presStyleIdx="9" presStyleCnt="11" custScaleX="98935" custLinFactNeighborX="-4701" custLinFactNeighborY="5800">
        <dgm:presLayoutVars>
          <dgm:bulletEnabled val="1"/>
        </dgm:presLayoutVars>
      </dgm:prSet>
      <dgm:spPr/>
    </dgm:pt>
    <dgm:pt modelId="{E36A7F25-7DD6-41E3-A688-FF179C1FBA65}" type="pres">
      <dgm:prSet presAssocID="{DCFE298B-5EEA-427C-A6BD-AC54611302DF}" presName="spacing" presStyleCnt="0"/>
      <dgm:spPr/>
    </dgm:pt>
    <dgm:pt modelId="{CB7E5819-84A3-4FFF-9945-8D786B7F94A3}" type="pres">
      <dgm:prSet presAssocID="{56FA23DE-CBA7-40FA-A5CE-9B7C38AB089D}" presName="composite" presStyleCnt="0"/>
      <dgm:spPr/>
    </dgm:pt>
    <dgm:pt modelId="{0179C76B-B887-41E0-B905-CC18FD45375E}" type="pres">
      <dgm:prSet presAssocID="{56FA23DE-CBA7-40FA-A5CE-9B7C38AB089D}" presName="imgShp" presStyleLbl="fgImgPlace1" presStyleIdx="10" presStyleCnt="11" custScaleX="538796"/>
      <dgm:spPr>
        <a:blipFill rotWithShape="0">
          <a:blip xmlns:r="http://schemas.openxmlformats.org/officeDocument/2006/relationships" r:embed="rId22"/>
          <a:stretch>
            <a:fillRect/>
          </a:stretch>
        </a:blipFill>
      </dgm:spPr>
    </dgm:pt>
    <dgm:pt modelId="{D1E8A474-7C3D-47C1-998B-7062BC954566}" type="pres">
      <dgm:prSet presAssocID="{56FA23DE-CBA7-40FA-A5CE-9B7C38AB089D}" presName="txShp" presStyleLbl="node1" presStyleIdx="10" presStyleCnt="11" custLinFactNeighborX="-6288" custLinFactNeighborY="1835">
        <dgm:presLayoutVars>
          <dgm:bulletEnabled val="1"/>
        </dgm:presLayoutVars>
      </dgm:prSet>
      <dgm:spPr/>
    </dgm:pt>
  </dgm:ptLst>
  <dgm:cxnLst>
    <dgm:cxn modelId="{523E7208-A14E-403D-ACAC-1E8B4D15D64B}" type="presOf" srcId="{F080A340-FB9A-4E7D-A29C-4076566FEE68}" destId="{9413CAB5-3895-4963-BA94-F10777128F3E}" srcOrd="0" destOrd="0" presId="urn:microsoft.com/office/officeart/2005/8/layout/vList3"/>
    <dgm:cxn modelId="{701CDC1B-95D9-4BDA-9D03-1EAE2CCFE63E}" srcId="{7A1FDFA8-23D5-40F0-8B3C-7F1FA68953CB}" destId="{A7136159-B0C4-433D-8B46-FB49AC9DE91B}" srcOrd="9" destOrd="0" parTransId="{079C4CDD-2839-4233-8F73-29690B5F4C91}" sibTransId="{DCFE298B-5EEA-427C-A6BD-AC54611302DF}"/>
    <dgm:cxn modelId="{E4777C37-5A04-49C4-A1AF-8D364CF94C0E}" type="presOf" srcId="{FB1D41D6-C49B-4F46-81C0-30EED3253918}" destId="{747E5948-4A20-42C3-93EE-ACF487D418DA}" srcOrd="0" destOrd="0" presId="urn:microsoft.com/office/officeart/2005/8/layout/vList3"/>
    <dgm:cxn modelId="{122B6F3A-3927-4DEB-AEA5-B09A05B6182F}" type="presOf" srcId="{D41A50E7-F0A5-417F-94C7-4DA7D5DD4CE8}" destId="{03FF09B5-3790-4799-95EA-C4EDA636368D}" srcOrd="0" destOrd="0" presId="urn:microsoft.com/office/officeart/2005/8/layout/vList3"/>
    <dgm:cxn modelId="{B456433B-BF9E-4197-BF8A-63626DC70769}" type="presOf" srcId="{7A1FDFA8-23D5-40F0-8B3C-7F1FA68953CB}" destId="{E4E46668-4660-4451-8D26-DF43FCC26540}" srcOrd="0" destOrd="0" presId="urn:microsoft.com/office/officeart/2005/8/layout/vList3"/>
    <dgm:cxn modelId="{CC48D942-7CE4-4401-BB81-7B0B7310E244}" srcId="{7A1FDFA8-23D5-40F0-8B3C-7F1FA68953CB}" destId="{B97A8264-EF6D-44C1-B71D-173CD53C508A}" srcOrd="5" destOrd="0" parTransId="{9A4B8596-299F-4FAA-8993-08C2190D61BF}" sibTransId="{816A3A98-8FB9-413F-A4F9-23A17352FD6C}"/>
    <dgm:cxn modelId="{0A0D6F6B-BA80-4EB0-84E5-083D947D4B6D}" srcId="{7A1FDFA8-23D5-40F0-8B3C-7F1FA68953CB}" destId="{0DABBBD3-84D2-4DBC-A7D4-43904BC3B6FD}" srcOrd="6" destOrd="0" parTransId="{4F425D77-E66A-4186-AFB1-BC391E703883}" sibTransId="{7DDB67FC-B86D-424A-A528-A62DF376BC60}"/>
    <dgm:cxn modelId="{E9E7986F-E330-46BE-99EE-DABF88F0C849}" type="presOf" srcId="{387926C2-5E4B-43E2-B7E6-5451A1AAF7EC}" destId="{D5F58D6B-64BE-4418-86CF-43532020FB2D}" srcOrd="0" destOrd="0" presId="urn:microsoft.com/office/officeart/2005/8/layout/vList3"/>
    <dgm:cxn modelId="{41873955-9BE6-4BF2-B766-5785D87EB6F2}" srcId="{7A1FDFA8-23D5-40F0-8B3C-7F1FA68953CB}" destId="{DB7FEB33-C1FD-4581-943B-BADDE89313EF}" srcOrd="7" destOrd="0" parTransId="{7239EE7F-0946-4E2A-BB2D-126C313D7C15}" sibTransId="{494E0FCC-2B4F-4F04-AABF-0661A33F9021}"/>
    <dgm:cxn modelId="{4E710983-4A63-4768-AA0A-4D2F1AEF8DB9}" type="presOf" srcId="{0DABBBD3-84D2-4DBC-A7D4-43904BC3B6FD}" destId="{F280D30C-9170-4B72-A2A3-D06A03AD8143}" srcOrd="0" destOrd="0" presId="urn:microsoft.com/office/officeart/2005/8/layout/vList3"/>
    <dgm:cxn modelId="{5A49A08A-5256-4668-8F98-AB5496DDEF0D}" srcId="{7A1FDFA8-23D5-40F0-8B3C-7F1FA68953CB}" destId="{56FA23DE-CBA7-40FA-A5CE-9B7C38AB089D}" srcOrd="10" destOrd="0" parTransId="{A4847FFC-E6AA-41B9-9934-3A9C0DE7FD92}" sibTransId="{70367E2B-CFEC-4E0D-BF6E-0CF6639224D5}"/>
    <dgm:cxn modelId="{3F421192-C32A-420E-AB6F-2391EFE4F602}" srcId="{7A1FDFA8-23D5-40F0-8B3C-7F1FA68953CB}" destId="{FB1D41D6-C49B-4F46-81C0-30EED3253918}" srcOrd="1" destOrd="0" parTransId="{CBE71826-EEF2-4498-B928-FE8C2E1A203B}" sibTransId="{A3F99821-152C-4C9E-959B-9795E9E27225}"/>
    <dgm:cxn modelId="{EA781996-311B-4905-A84A-282834C51E48}" srcId="{7A1FDFA8-23D5-40F0-8B3C-7F1FA68953CB}" destId="{D41A50E7-F0A5-417F-94C7-4DA7D5DD4CE8}" srcOrd="0" destOrd="0" parTransId="{28D777FE-D775-4335-8B32-AE39B836E215}" sibTransId="{1343DDBE-8E14-4A2E-BC98-104D9144985D}"/>
    <dgm:cxn modelId="{57A29C98-D0F9-4E0C-9B85-8152987C31B5}" type="presOf" srcId="{56FA23DE-CBA7-40FA-A5CE-9B7C38AB089D}" destId="{D1E8A474-7C3D-47C1-998B-7062BC954566}" srcOrd="0" destOrd="0" presId="urn:microsoft.com/office/officeart/2005/8/layout/vList3"/>
    <dgm:cxn modelId="{EB63C5AA-81CA-4AF0-B63C-B3DEB462AF9D}" type="presOf" srcId="{B97A8264-EF6D-44C1-B71D-173CD53C508A}" destId="{EBB37D3D-10E8-40EF-B27C-E45CAD208C43}" srcOrd="0" destOrd="0" presId="urn:microsoft.com/office/officeart/2005/8/layout/vList3"/>
    <dgm:cxn modelId="{EBCA96BF-4095-491D-BEB2-E8FDD113513C}" type="presOf" srcId="{4ECA1754-A2FC-406D-8012-762632073D0B}" destId="{82406BC8-37E7-4343-9CF6-A47B6B233859}" srcOrd="0" destOrd="0" presId="urn:microsoft.com/office/officeart/2005/8/layout/vList3"/>
    <dgm:cxn modelId="{E52123CB-132B-4217-A136-A35A8C3D739B}" srcId="{7A1FDFA8-23D5-40F0-8B3C-7F1FA68953CB}" destId="{387926C2-5E4B-43E2-B7E6-5451A1AAF7EC}" srcOrd="2" destOrd="0" parTransId="{0D5B9AE3-5D6B-4097-870A-9B258FC4B900}" sibTransId="{0E2BB402-6218-4D70-9B48-7C674DC38607}"/>
    <dgm:cxn modelId="{23792DE1-D085-4049-8D71-C207AA060CB4}" srcId="{7A1FDFA8-23D5-40F0-8B3C-7F1FA68953CB}" destId="{F080A340-FB9A-4E7D-A29C-4076566FEE68}" srcOrd="4" destOrd="0" parTransId="{39C03CE2-C526-494B-8129-CBFA2DCE3863}" sibTransId="{A26F1BF6-3626-4E75-9BE9-0014E1EC08F9}"/>
    <dgm:cxn modelId="{E7A243E4-E9EB-4F32-AFEE-BB5A57515DA1}" type="presOf" srcId="{9D921187-D7BB-45AA-8D5B-DFD22462168F}" destId="{F035133C-FEFF-487C-AF41-D74F59E0AD5C}" srcOrd="0" destOrd="0" presId="urn:microsoft.com/office/officeart/2005/8/layout/vList3"/>
    <dgm:cxn modelId="{504191E4-DD88-4861-A357-31025048F140}" type="presOf" srcId="{A7136159-B0C4-433D-8B46-FB49AC9DE91B}" destId="{82AE947E-5210-4128-9DF1-FA1FE2441720}" srcOrd="0" destOrd="0" presId="urn:microsoft.com/office/officeart/2005/8/layout/vList3"/>
    <dgm:cxn modelId="{D0EBAAE7-0119-4372-B54C-48BBC6F6CCA6}" type="presOf" srcId="{DB7FEB33-C1FD-4581-943B-BADDE89313EF}" destId="{8D07792B-785D-492D-A6A3-03AC2784F74B}" srcOrd="0" destOrd="0" presId="urn:microsoft.com/office/officeart/2005/8/layout/vList3"/>
    <dgm:cxn modelId="{AE0F59F6-67B4-4D01-97E2-627646F94A4F}" srcId="{7A1FDFA8-23D5-40F0-8B3C-7F1FA68953CB}" destId="{4ECA1754-A2FC-406D-8012-762632073D0B}" srcOrd="8" destOrd="0" parTransId="{0373473A-1BCB-4C72-B905-359052D8729A}" sibTransId="{49AAFB8F-F980-4D6B-8C6D-9AF46B36113A}"/>
    <dgm:cxn modelId="{5446FEFB-E557-40FB-BA65-05788C06EF25}" srcId="{7A1FDFA8-23D5-40F0-8B3C-7F1FA68953CB}" destId="{9D921187-D7BB-45AA-8D5B-DFD22462168F}" srcOrd="3" destOrd="0" parTransId="{1DA79064-4CE0-4DB0-ACB4-0B3DDD38E0C6}" sibTransId="{BF4E5F67-30C8-462A-9E6E-ACD17438F4E0}"/>
    <dgm:cxn modelId="{CD8DAA04-7F63-4A78-B2F2-B390D119BE73}" type="presParOf" srcId="{E4E46668-4660-4451-8D26-DF43FCC26540}" destId="{EBA4715C-B9DE-4606-BB91-626F9374E9C6}" srcOrd="0" destOrd="0" presId="urn:microsoft.com/office/officeart/2005/8/layout/vList3"/>
    <dgm:cxn modelId="{CB653DF1-730E-424F-94E5-CED17902B140}" type="presParOf" srcId="{EBA4715C-B9DE-4606-BB91-626F9374E9C6}" destId="{9722FFC6-DA4A-47EA-AB04-3E31B816A3F3}" srcOrd="0" destOrd="0" presId="urn:microsoft.com/office/officeart/2005/8/layout/vList3"/>
    <dgm:cxn modelId="{D7A0B5AA-7808-42B7-952D-3FFBF97451C0}" type="presParOf" srcId="{EBA4715C-B9DE-4606-BB91-626F9374E9C6}" destId="{03FF09B5-3790-4799-95EA-C4EDA636368D}" srcOrd="1" destOrd="0" presId="urn:microsoft.com/office/officeart/2005/8/layout/vList3"/>
    <dgm:cxn modelId="{4776AF65-33EB-41A7-B936-9F99562F0A43}" type="presParOf" srcId="{E4E46668-4660-4451-8D26-DF43FCC26540}" destId="{E32BCEEE-BB93-488D-8D8D-8B4D3C2B4B7A}" srcOrd="1" destOrd="0" presId="urn:microsoft.com/office/officeart/2005/8/layout/vList3"/>
    <dgm:cxn modelId="{CD051A66-BD22-4FAA-8CE3-BB3FBDBB0E23}" type="presParOf" srcId="{E4E46668-4660-4451-8D26-DF43FCC26540}" destId="{5B2A9D73-4B80-4AB3-9384-0DC310C06C2B}" srcOrd="2" destOrd="0" presId="urn:microsoft.com/office/officeart/2005/8/layout/vList3"/>
    <dgm:cxn modelId="{DAD02FC3-1BB2-4B6F-AFBE-4620B28CDE5B}" type="presParOf" srcId="{5B2A9D73-4B80-4AB3-9384-0DC310C06C2B}" destId="{096C6A4D-54EE-49BA-8F8B-219F57143C36}" srcOrd="0" destOrd="0" presId="urn:microsoft.com/office/officeart/2005/8/layout/vList3"/>
    <dgm:cxn modelId="{715095DA-74B6-4ADD-BA57-E8A71C1E513D}" type="presParOf" srcId="{5B2A9D73-4B80-4AB3-9384-0DC310C06C2B}" destId="{747E5948-4A20-42C3-93EE-ACF487D418DA}" srcOrd="1" destOrd="0" presId="urn:microsoft.com/office/officeart/2005/8/layout/vList3"/>
    <dgm:cxn modelId="{3929058C-07C8-4EE2-8F70-159ED58960CD}" type="presParOf" srcId="{E4E46668-4660-4451-8D26-DF43FCC26540}" destId="{56CC246F-090F-4363-BC0F-F8ED150C45A8}" srcOrd="3" destOrd="0" presId="urn:microsoft.com/office/officeart/2005/8/layout/vList3"/>
    <dgm:cxn modelId="{BF28B929-1686-4452-815B-C98CE31BD8B3}" type="presParOf" srcId="{E4E46668-4660-4451-8D26-DF43FCC26540}" destId="{F1CBDFD9-04F7-4C5C-A6CC-F0E255FBEA69}" srcOrd="4" destOrd="0" presId="urn:microsoft.com/office/officeart/2005/8/layout/vList3"/>
    <dgm:cxn modelId="{A04E7D4C-3F10-4723-9A1C-FAADA31916E1}" type="presParOf" srcId="{F1CBDFD9-04F7-4C5C-A6CC-F0E255FBEA69}" destId="{8FC57407-61E5-46CF-8D93-329BC3463118}" srcOrd="0" destOrd="0" presId="urn:microsoft.com/office/officeart/2005/8/layout/vList3"/>
    <dgm:cxn modelId="{8B8800F1-D73A-44F1-A1BE-089955123D4C}" type="presParOf" srcId="{F1CBDFD9-04F7-4C5C-A6CC-F0E255FBEA69}" destId="{D5F58D6B-64BE-4418-86CF-43532020FB2D}" srcOrd="1" destOrd="0" presId="urn:microsoft.com/office/officeart/2005/8/layout/vList3"/>
    <dgm:cxn modelId="{4C609C4B-BB2F-4C9E-8F4A-61CF6C3D4A52}" type="presParOf" srcId="{E4E46668-4660-4451-8D26-DF43FCC26540}" destId="{E422641A-88E6-4471-BB61-D2CBB1496139}" srcOrd="5" destOrd="0" presId="urn:microsoft.com/office/officeart/2005/8/layout/vList3"/>
    <dgm:cxn modelId="{FC43D227-E373-40E6-98BC-F5BECCFAA114}" type="presParOf" srcId="{E4E46668-4660-4451-8D26-DF43FCC26540}" destId="{74D7E1B6-0539-4F9D-ABB3-72FE0175801E}" srcOrd="6" destOrd="0" presId="urn:microsoft.com/office/officeart/2005/8/layout/vList3"/>
    <dgm:cxn modelId="{4C32C492-25EB-4D3C-A460-EBB5AC0CEC51}" type="presParOf" srcId="{74D7E1B6-0539-4F9D-ABB3-72FE0175801E}" destId="{FF0A6D38-FF78-40B3-8B92-E29262DD7433}" srcOrd="0" destOrd="0" presId="urn:microsoft.com/office/officeart/2005/8/layout/vList3"/>
    <dgm:cxn modelId="{3D0348E1-5371-4000-8EEC-32FBCED73334}" type="presParOf" srcId="{74D7E1B6-0539-4F9D-ABB3-72FE0175801E}" destId="{F035133C-FEFF-487C-AF41-D74F59E0AD5C}" srcOrd="1" destOrd="0" presId="urn:microsoft.com/office/officeart/2005/8/layout/vList3"/>
    <dgm:cxn modelId="{274345B3-1B13-40D6-BC6F-7898494EED52}" type="presParOf" srcId="{E4E46668-4660-4451-8D26-DF43FCC26540}" destId="{234C135E-342C-428C-9AED-95A8D9AC8E82}" srcOrd="7" destOrd="0" presId="urn:microsoft.com/office/officeart/2005/8/layout/vList3"/>
    <dgm:cxn modelId="{390DB6F3-86B5-4312-806D-A9F62B83F7F9}" type="presParOf" srcId="{E4E46668-4660-4451-8D26-DF43FCC26540}" destId="{C080341B-0073-4895-A7BA-E29B7C1032D6}" srcOrd="8" destOrd="0" presId="urn:microsoft.com/office/officeart/2005/8/layout/vList3"/>
    <dgm:cxn modelId="{C53C760B-7277-4264-850F-E9637EF481A9}" type="presParOf" srcId="{C080341B-0073-4895-A7BA-E29B7C1032D6}" destId="{73490E28-C80F-4116-B159-930A19C0DE5B}" srcOrd="0" destOrd="0" presId="urn:microsoft.com/office/officeart/2005/8/layout/vList3"/>
    <dgm:cxn modelId="{38F64AA3-DE10-4C9A-8D1F-27832F3DFE6B}" type="presParOf" srcId="{C080341B-0073-4895-A7BA-E29B7C1032D6}" destId="{9413CAB5-3895-4963-BA94-F10777128F3E}" srcOrd="1" destOrd="0" presId="urn:microsoft.com/office/officeart/2005/8/layout/vList3"/>
    <dgm:cxn modelId="{2C597583-5752-49AC-8F16-54DD4AC8F544}" type="presParOf" srcId="{E4E46668-4660-4451-8D26-DF43FCC26540}" destId="{F155763A-5AB2-4CA3-A8BD-46C265265C5B}" srcOrd="9" destOrd="0" presId="urn:microsoft.com/office/officeart/2005/8/layout/vList3"/>
    <dgm:cxn modelId="{23756DAF-6D39-4D4F-B070-9CDD3F37C46C}" type="presParOf" srcId="{E4E46668-4660-4451-8D26-DF43FCC26540}" destId="{11DF77EE-210A-455F-822E-10C84CF7E1AB}" srcOrd="10" destOrd="0" presId="urn:microsoft.com/office/officeart/2005/8/layout/vList3"/>
    <dgm:cxn modelId="{FC846039-6195-47F6-AC67-B93C409C156C}" type="presParOf" srcId="{11DF77EE-210A-455F-822E-10C84CF7E1AB}" destId="{394D7D96-802E-4457-9EC9-5EF0D6072F21}" srcOrd="0" destOrd="0" presId="urn:microsoft.com/office/officeart/2005/8/layout/vList3"/>
    <dgm:cxn modelId="{F9C8A44A-5299-4596-A8F6-F32E79A29538}" type="presParOf" srcId="{11DF77EE-210A-455F-822E-10C84CF7E1AB}" destId="{EBB37D3D-10E8-40EF-B27C-E45CAD208C43}" srcOrd="1" destOrd="0" presId="urn:microsoft.com/office/officeart/2005/8/layout/vList3"/>
    <dgm:cxn modelId="{31733CD2-0656-4673-AB2E-39C541D61E53}" type="presParOf" srcId="{E4E46668-4660-4451-8D26-DF43FCC26540}" destId="{5E2D0D4D-DC15-4F26-A853-2092869C208D}" srcOrd="11" destOrd="0" presId="urn:microsoft.com/office/officeart/2005/8/layout/vList3"/>
    <dgm:cxn modelId="{E2959947-A0AB-4011-A4C3-D0A0A6FC2548}" type="presParOf" srcId="{E4E46668-4660-4451-8D26-DF43FCC26540}" destId="{B82D4C70-CC87-416E-9CEF-D8018CA03247}" srcOrd="12" destOrd="0" presId="urn:microsoft.com/office/officeart/2005/8/layout/vList3"/>
    <dgm:cxn modelId="{D9B1F16C-860F-4E35-ACF1-73C8BC27D42A}" type="presParOf" srcId="{B82D4C70-CC87-416E-9CEF-D8018CA03247}" destId="{13D05259-6203-419E-B9AF-31A95FE30731}" srcOrd="0" destOrd="0" presId="urn:microsoft.com/office/officeart/2005/8/layout/vList3"/>
    <dgm:cxn modelId="{44FC2A9A-61DF-4252-B112-96D222DDB324}" type="presParOf" srcId="{B82D4C70-CC87-416E-9CEF-D8018CA03247}" destId="{F280D30C-9170-4B72-A2A3-D06A03AD8143}" srcOrd="1" destOrd="0" presId="urn:microsoft.com/office/officeart/2005/8/layout/vList3"/>
    <dgm:cxn modelId="{5F5F48DE-7E38-400C-A137-361DD4AB8BB6}" type="presParOf" srcId="{E4E46668-4660-4451-8D26-DF43FCC26540}" destId="{886C781C-E7CB-40D0-8A40-441F85169107}" srcOrd="13" destOrd="0" presId="urn:microsoft.com/office/officeart/2005/8/layout/vList3"/>
    <dgm:cxn modelId="{ECFD5114-9B65-4EFC-90A5-8D357E1E933D}" type="presParOf" srcId="{E4E46668-4660-4451-8D26-DF43FCC26540}" destId="{DA58C42A-3A6E-49C0-B217-A1EDFEA16FBF}" srcOrd="14" destOrd="0" presId="urn:microsoft.com/office/officeart/2005/8/layout/vList3"/>
    <dgm:cxn modelId="{E70E4139-28B4-4410-8BDD-F4F7A4F1A74E}" type="presParOf" srcId="{DA58C42A-3A6E-49C0-B217-A1EDFEA16FBF}" destId="{E57DEE52-6A4A-4B3E-AE0E-0CA49F3164E0}" srcOrd="0" destOrd="0" presId="urn:microsoft.com/office/officeart/2005/8/layout/vList3"/>
    <dgm:cxn modelId="{3809875A-8DF2-4CB3-837D-3A19889D3585}" type="presParOf" srcId="{DA58C42A-3A6E-49C0-B217-A1EDFEA16FBF}" destId="{8D07792B-785D-492D-A6A3-03AC2784F74B}" srcOrd="1" destOrd="0" presId="urn:microsoft.com/office/officeart/2005/8/layout/vList3"/>
    <dgm:cxn modelId="{A04EAA70-D5FD-466B-BBA9-5D04FF865FE4}" type="presParOf" srcId="{E4E46668-4660-4451-8D26-DF43FCC26540}" destId="{0997A92B-838D-475C-B816-C31684105290}" srcOrd="15" destOrd="0" presId="urn:microsoft.com/office/officeart/2005/8/layout/vList3"/>
    <dgm:cxn modelId="{E32B6805-60DF-4593-9D63-FAC9C4978D44}" type="presParOf" srcId="{E4E46668-4660-4451-8D26-DF43FCC26540}" destId="{4BAE0D67-B013-48A2-9C29-C88784C4CEE1}" srcOrd="16" destOrd="0" presId="urn:microsoft.com/office/officeart/2005/8/layout/vList3"/>
    <dgm:cxn modelId="{1B49DE43-26D8-4309-BD1D-CF554FBC8AE6}" type="presParOf" srcId="{4BAE0D67-B013-48A2-9C29-C88784C4CEE1}" destId="{27B0E8EB-ECC4-4516-9777-E29E99B8CF8B}" srcOrd="0" destOrd="0" presId="urn:microsoft.com/office/officeart/2005/8/layout/vList3"/>
    <dgm:cxn modelId="{2FB07B07-9D48-4B00-B55C-51E63CD8C1E1}" type="presParOf" srcId="{4BAE0D67-B013-48A2-9C29-C88784C4CEE1}" destId="{82406BC8-37E7-4343-9CF6-A47B6B233859}" srcOrd="1" destOrd="0" presId="urn:microsoft.com/office/officeart/2005/8/layout/vList3"/>
    <dgm:cxn modelId="{749E547E-5576-4804-86BD-A4E1AB994DCB}" type="presParOf" srcId="{E4E46668-4660-4451-8D26-DF43FCC26540}" destId="{A7515F19-456E-4FB8-924E-BDCDDE371934}" srcOrd="17" destOrd="0" presId="urn:microsoft.com/office/officeart/2005/8/layout/vList3"/>
    <dgm:cxn modelId="{47F0BF2B-ECAA-4FAE-98A6-97C829E71A57}" type="presParOf" srcId="{E4E46668-4660-4451-8D26-DF43FCC26540}" destId="{5F75B291-6634-4EB6-A0FC-4918F402207E}" srcOrd="18" destOrd="0" presId="urn:microsoft.com/office/officeart/2005/8/layout/vList3"/>
    <dgm:cxn modelId="{57671132-3302-40C9-BC71-9CA5ED763C8F}" type="presParOf" srcId="{5F75B291-6634-4EB6-A0FC-4918F402207E}" destId="{631BED7C-3801-4517-A890-1A0FBDCA67F1}" srcOrd="0" destOrd="0" presId="urn:microsoft.com/office/officeart/2005/8/layout/vList3"/>
    <dgm:cxn modelId="{2134B512-FCE1-46DB-A659-C11E8B23D408}" type="presParOf" srcId="{5F75B291-6634-4EB6-A0FC-4918F402207E}" destId="{82AE947E-5210-4128-9DF1-FA1FE2441720}" srcOrd="1" destOrd="0" presId="urn:microsoft.com/office/officeart/2005/8/layout/vList3"/>
    <dgm:cxn modelId="{7A2C980F-6CCF-419E-8E20-6283989197A6}" type="presParOf" srcId="{E4E46668-4660-4451-8D26-DF43FCC26540}" destId="{E36A7F25-7DD6-41E3-A688-FF179C1FBA65}" srcOrd="19" destOrd="0" presId="urn:microsoft.com/office/officeart/2005/8/layout/vList3"/>
    <dgm:cxn modelId="{069DF3E1-F6FB-43B3-9433-CB713396999E}" type="presParOf" srcId="{E4E46668-4660-4451-8D26-DF43FCC26540}" destId="{CB7E5819-84A3-4FFF-9945-8D786B7F94A3}" srcOrd="20" destOrd="0" presId="urn:microsoft.com/office/officeart/2005/8/layout/vList3"/>
    <dgm:cxn modelId="{B874BBEE-6F1C-4F71-8752-A0CA51BA6CEE}" type="presParOf" srcId="{CB7E5819-84A3-4FFF-9945-8D786B7F94A3}" destId="{0179C76B-B887-41E0-B905-CC18FD45375E}" srcOrd="0" destOrd="0" presId="urn:microsoft.com/office/officeart/2005/8/layout/vList3"/>
    <dgm:cxn modelId="{970D7B35-B4C2-4A9A-9286-FF88BF4F2C97}" type="presParOf" srcId="{CB7E5819-84A3-4FFF-9945-8D786B7F94A3}" destId="{D1E8A474-7C3D-47C1-998B-7062BC95456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F09B5-3790-4799-95EA-C4EDA636368D}">
      <dsp:nvSpPr>
        <dsp:cNvPr id="0" name=""/>
        <dsp:cNvSpPr/>
      </dsp:nvSpPr>
      <dsp:spPr>
        <a:xfrm rot="10800000">
          <a:off x="1598795" y="67820"/>
          <a:ext cx="6006246" cy="3857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08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kern="1200" dirty="0">
              <a:hlinkClick xmlns:r="http://schemas.openxmlformats.org/officeDocument/2006/relationships" r:id="" action="ppaction://hlinksldjump"/>
            </a:rPr>
            <a:t>Hava olayının tanımı</a:t>
          </a:r>
          <a:endParaRPr lang="tr-TR" sz="2000" b="0" kern="1200" dirty="0"/>
        </a:p>
      </dsp:txBody>
      <dsp:txXfrm rot="10800000">
        <a:off x="1695222" y="67820"/>
        <a:ext cx="5909819" cy="385708"/>
      </dsp:txXfrm>
    </dsp:sp>
    <dsp:sp modelId="{9722FFC6-DA4A-47EA-AB04-3E31B816A3F3}">
      <dsp:nvSpPr>
        <dsp:cNvPr id="0" name=""/>
        <dsp:cNvSpPr/>
      </dsp:nvSpPr>
      <dsp:spPr>
        <a:xfrm>
          <a:off x="1189492" y="3222"/>
          <a:ext cx="1250781" cy="3857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47E5948-4A20-42C3-93EE-ACF487D418DA}">
      <dsp:nvSpPr>
        <dsp:cNvPr id="0" name=""/>
        <dsp:cNvSpPr/>
      </dsp:nvSpPr>
      <dsp:spPr>
        <a:xfrm rot="10800000">
          <a:off x="1673299" y="525207"/>
          <a:ext cx="5941728" cy="3857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08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kern="1200" dirty="0">
              <a:hlinkClick xmlns:r="http://schemas.openxmlformats.org/officeDocument/2006/relationships" r:id="" action="ppaction://hlinksldjump"/>
            </a:rPr>
            <a:t>Hava olaylarını etkileyen etmenler</a:t>
          </a:r>
          <a:endParaRPr lang="tr-TR" sz="2000" b="0" kern="1200" dirty="0"/>
        </a:p>
      </dsp:txBody>
      <dsp:txXfrm rot="10800000">
        <a:off x="1769726" y="525207"/>
        <a:ext cx="5845301" cy="385708"/>
      </dsp:txXfrm>
    </dsp:sp>
    <dsp:sp modelId="{096C6A4D-54EE-49BA-8F8B-219F57143C36}">
      <dsp:nvSpPr>
        <dsp:cNvPr id="0" name=""/>
        <dsp:cNvSpPr/>
      </dsp:nvSpPr>
      <dsp:spPr>
        <a:xfrm>
          <a:off x="1178848" y="504067"/>
          <a:ext cx="1357877" cy="38570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F58D6B-64BE-4418-86CF-43532020FB2D}">
      <dsp:nvSpPr>
        <dsp:cNvPr id="0" name=""/>
        <dsp:cNvSpPr/>
      </dsp:nvSpPr>
      <dsp:spPr>
        <a:xfrm rot="10800000">
          <a:off x="1687527" y="980049"/>
          <a:ext cx="5925928" cy="3857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08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kern="1200" dirty="0">
              <a:hlinkClick xmlns:r="http://schemas.openxmlformats.org/officeDocument/2006/relationships" r:id="" action="ppaction://hlinksldjump"/>
            </a:rPr>
            <a:t>Meteoroloji ve Meteorolog kavramlarının açıklanması</a:t>
          </a:r>
          <a:endParaRPr lang="tr-TR" sz="1800" b="0" kern="1200" dirty="0"/>
        </a:p>
      </dsp:txBody>
      <dsp:txXfrm rot="10800000">
        <a:off x="1783954" y="980049"/>
        <a:ext cx="5829501" cy="385708"/>
      </dsp:txXfrm>
    </dsp:sp>
    <dsp:sp modelId="{8FC57407-61E5-46CF-8D93-329BC3463118}">
      <dsp:nvSpPr>
        <dsp:cNvPr id="0" name=""/>
        <dsp:cNvSpPr/>
      </dsp:nvSpPr>
      <dsp:spPr>
        <a:xfrm>
          <a:off x="1332787" y="1019063"/>
          <a:ext cx="641285" cy="38570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35133C-FEFF-487C-AF41-D74F59E0AD5C}">
      <dsp:nvSpPr>
        <dsp:cNvPr id="0" name=""/>
        <dsp:cNvSpPr/>
      </dsp:nvSpPr>
      <dsp:spPr>
        <a:xfrm rot="10800000">
          <a:off x="1629339" y="1453153"/>
          <a:ext cx="5985000" cy="3857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08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kern="1200" dirty="0"/>
            <a:t>  </a:t>
          </a:r>
          <a:r>
            <a:rPr lang="tr-TR" sz="2000" b="0" kern="1200" dirty="0">
              <a:hlinkClick xmlns:r="http://schemas.openxmlformats.org/officeDocument/2006/relationships" r:id="" action="ppaction://hlinksldjump"/>
            </a:rPr>
            <a:t>Hava tahmininin tanımı ve sağladığı etkiler</a:t>
          </a:r>
          <a:endParaRPr lang="tr-TR" sz="2000" b="0" kern="1200" dirty="0"/>
        </a:p>
      </dsp:txBody>
      <dsp:txXfrm rot="10800000">
        <a:off x="1725766" y="1453153"/>
        <a:ext cx="5888573" cy="385708"/>
      </dsp:txXfrm>
    </dsp:sp>
    <dsp:sp modelId="{FF0A6D38-FF78-40B3-8B92-E29262DD7433}">
      <dsp:nvSpPr>
        <dsp:cNvPr id="0" name=""/>
        <dsp:cNvSpPr/>
      </dsp:nvSpPr>
      <dsp:spPr>
        <a:xfrm>
          <a:off x="925183" y="1424750"/>
          <a:ext cx="1158396" cy="38570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13CAB5-3895-4963-BA94-F10777128F3E}">
      <dsp:nvSpPr>
        <dsp:cNvPr id="0" name=""/>
        <dsp:cNvSpPr/>
      </dsp:nvSpPr>
      <dsp:spPr>
        <a:xfrm rot="10800000">
          <a:off x="1604536" y="1998601"/>
          <a:ext cx="5985000" cy="3857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08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kern="1200" dirty="0">
              <a:hlinkClick xmlns:r="http://schemas.openxmlformats.org/officeDocument/2006/relationships" r:id="" action="ppaction://hlinksldjump"/>
            </a:rPr>
            <a:t>Rüzgar</a:t>
          </a:r>
          <a:endParaRPr lang="tr-TR" sz="2000" b="0" kern="1200" dirty="0"/>
        </a:p>
      </dsp:txBody>
      <dsp:txXfrm rot="10800000">
        <a:off x="1700963" y="1998601"/>
        <a:ext cx="5888573" cy="385708"/>
      </dsp:txXfrm>
    </dsp:sp>
    <dsp:sp modelId="{73490E28-C80F-4116-B159-930A19C0DE5B}">
      <dsp:nvSpPr>
        <dsp:cNvPr id="0" name=""/>
        <dsp:cNvSpPr/>
      </dsp:nvSpPr>
      <dsp:spPr>
        <a:xfrm>
          <a:off x="958297" y="2006601"/>
          <a:ext cx="2196811" cy="38570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B37D3D-10E8-40EF-B27C-E45CAD208C43}">
      <dsp:nvSpPr>
        <dsp:cNvPr id="0" name=""/>
        <dsp:cNvSpPr/>
      </dsp:nvSpPr>
      <dsp:spPr>
        <a:xfrm rot="10800000">
          <a:off x="1598277" y="2540227"/>
          <a:ext cx="5985000" cy="3857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08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kern="1200" dirty="0">
              <a:hlinkClick xmlns:r="http://schemas.openxmlformats.org/officeDocument/2006/relationships" r:id="" action="ppaction://hlinksldjump"/>
            </a:rPr>
            <a:t>Yağmur</a:t>
          </a:r>
          <a:endParaRPr lang="tr-TR" sz="2000" b="0" kern="1200" dirty="0"/>
        </a:p>
      </dsp:txBody>
      <dsp:txXfrm rot="10800000">
        <a:off x="1694704" y="2540227"/>
        <a:ext cx="5888573" cy="385708"/>
      </dsp:txXfrm>
    </dsp:sp>
    <dsp:sp modelId="{394D7D96-802E-4457-9EC9-5EF0D6072F21}">
      <dsp:nvSpPr>
        <dsp:cNvPr id="0" name=""/>
        <dsp:cNvSpPr/>
      </dsp:nvSpPr>
      <dsp:spPr>
        <a:xfrm>
          <a:off x="1030196" y="2479837"/>
          <a:ext cx="2324033" cy="38570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80D30C-9170-4B72-A2A3-D06A03AD8143}">
      <dsp:nvSpPr>
        <dsp:cNvPr id="0" name=""/>
        <dsp:cNvSpPr/>
      </dsp:nvSpPr>
      <dsp:spPr>
        <a:xfrm rot="10800000">
          <a:off x="1580155" y="3023371"/>
          <a:ext cx="5985000" cy="3857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08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kern="1200" dirty="0">
              <a:hlinkClick xmlns:r="http://schemas.openxmlformats.org/officeDocument/2006/relationships" r:id="" action="ppaction://hlinksldjump"/>
            </a:rPr>
            <a:t>Kar</a:t>
          </a:r>
          <a:r>
            <a:rPr lang="tr-TR" sz="2000" b="0" kern="1200" dirty="0"/>
            <a:t> </a:t>
          </a:r>
        </a:p>
      </dsp:txBody>
      <dsp:txXfrm rot="10800000">
        <a:off x="1676582" y="3023371"/>
        <a:ext cx="5888573" cy="385708"/>
      </dsp:txXfrm>
    </dsp:sp>
    <dsp:sp modelId="{13D05259-6203-419E-B9AF-31A95FE30731}">
      <dsp:nvSpPr>
        <dsp:cNvPr id="0" name=""/>
        <dsp:cNvSpPr/>
      </dsp:nvSpPr>
      <dsp:spPr>
        <a:xfrm>
          <a:off x="859087" y="3008290"/>
          <a:ext cx="2593651" cy="385708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07792B-785D-492D-A6A3-03AC2784F74B}">
      <dsp:nvSpPr>
        <dsp:cNvPr id="0" name=""/>
        <dsp:cNvSpPr/>
      </dsp:nvSpPr>
      <dsp:spPr>
        <a:xfrm rot="10800000">
          <a:off x="1513711" y="3535741"/>
          <a:ext cx="6063583" cy="3857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08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kern="1200" dirty="0">
              <a:hlinkClick xmlns:r="http://schemas.openxmlformats.org/officeDocument/2006/relationships" r:id="" action="ppaction://hlinksldjump"/>
            </a:rPr>
            <a:t>Dolu</a:t>
          </a:r>
          <a:r>
            <a:rPr lang="tr-TR" sz="2000" b="0" kern="1200" dirty="0"/>
            <a:t> </a:t>
          </a:r>
        </a:p>
      </dsp:txBody>
      <dsp:txXfrm rot="10800000">
        <a:off x="1610138" y="3535741"/>
        <a:ext cx="5967156" cy="385708"/>
      </dsp:txXfrm>
    </dsp:sp>
    <dsp:sp modelId="{E57DEE52-6A4A-4B3E-AE0E-0CA49F3164E0}">
      <dsp:nvSpPr>
        <dsp:cNvPr id="0" name=""/>
        <dsp:cNvSpPr/>
      </dsp:nvSpPr>
      <dsp:spPr>
        <a:xfrm>
          <a:off x="975326" y="3509135"/>
          <a:ext cx="2050111" cy="385708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406BC8-37E7-4343-9CF6-A47B6B233859}">
      <dsp:nvSpPr>
        <dsp:cNvPr id="0" name=""/>
        <dsp:cNvSpPr/>
      </dsp:nvSpPr>
      <dsp:spPr>
        <a:xfrm rot="10800000">
          <a:off x="1598992" y="3989661"/>
          <a:ext cx="5985000" cy="3857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08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kern="1200" dirty="0">
              <a:hlinkClick xmlns:r="http://schemas.openxmlformats.org/officeDocument/2006/relationships" r:id="" action="ppaction://hlinksldjump"/>
            </a:rPr>
            <a:t>Sis</a:t>
          </a:r>
          <a:r>
            <a:rPr lang="tr-TR" sz="2000" b="0" kern="1200" dirty="0"/>
            <a:t> </a:t>
          </a:r>
        </a:p>
      </dsp:txBody>
      <dsp:txXfrm rot="10800000">
        <a:off x="1695419" y="3989661"/>
        <a:ext cx="5888573" cy="385708"/>
      </dsp:txXfrm>
    </dsp:sp>
    <dsp:sp modelId="{27B0E8EB-ECC4-4516-9777-E29E99B8CF8B}">
      <dsp:nvSpPr>
        <dsp:cNvPr id="0" name=""/>
        <dsp:cNvSpPr/>
      </dsp:nvSpPr>
      <dsp:spPr>
        <a:xfrm>
          <a:off x="874185" y="4009980"/>
          <a:ext cx="2533256" cy="385708"/>
        </a:xfrm>
        <a:prstGeom prst="ellipse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AE947E-5210-4128-9DF1-FA1FE2441720}">
      <dsp:nvSpPr>
        <dsp:cNvPr id="0" name=""/>
        <dsp:cNvSpPr/>
      </dsp:nvSpPr>
      <dsp:spPr>
        <a:xfrm rot="10800000">
          <a:off x="1695435" y="4533195"/>
          <a:ext cx="5921259" cy="3857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08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kern="1200" dirty="0">
              <a:hlinkClick xmlns:r="http://schemas.openxmlformats.org/officeDocument/2006/relationships" r:id="" action="ppaction://hlinksldjump"/>
            </a:rPr>
            <a:t>Kırağı</a:t>
          </a:r>
          <a:r>
            <a:rPr lang="tr-TR" sz="2000" b="0" kern="1200" dirty="0"/>
            <a:t> </a:t>
          </a:r>
        </a:p>
      </dsp:txBody>
      <dsp:txXfrm rot="10800000">
        <a:off x="1791862" y="4533195"/>
        <a:ext cx="5824832" cy="385708"/>
      </dsp:txXfrm>
    </dsp:sp>
    <dsp:sp modelId="{631BED7C-3801-4517-A890-1A0FBDCA67F1}">
      <dsp:nvSpPr>
        <dsp:cNvPr id="0" name=""/>
        <dsp:cNvSpPr/>
      </dsp:nvSpPr>
      <dsp:spPr>
        <a:xfrm>
          <a:off x="1101949" y="4510824"/>
          <a:ext cx="1685941" cy="385708"/>
        </a:xfrm>
        <a:prstGeom prst="ellipse">
          <a:avLst/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1E8A474-7C3D-47C1-998B-7062BC954566}">
      <dsp:nvSpPr>
        <dsp:cNvPr id="0" name=""/>
        <dsp:cNvSpPr/>
      </dsp:nvSpPr>
      <dsp:spPr>
        <a:xfrm rot="10800000">
          <a:off x="1650708" y="5014891"/>
          <a:ext cx="5985000" cy="3857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08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kern="1200" dirty="0">
              <a:hlinkClick xmlns:r="http://schemas.openxmlformats.org/officeDocument/2006/relationships" r:id="" action="ppaction://hlinksldjump"/>
            </a:rPr>
            <a:t>Kaynaklar</a:t>
          </a:r>
          <a:r>
            <a:rPr lang="tr-TR" sz="2000" b="0" kern="1200" dirty="0"/>
            <a:t> </a:t>
          </a:r>
        </a:p>
      </dsp:txBody>
      <dsp:txXfrm rot="10800000">
        <a:off x="1747135" y="5014891"/>
        <a:ext cx="5888573" cy="385708"/>
      </dsp:txXfrm>
    </dsp:sp>
    <dsp:sp modelId="{0179C76B-B887-41E0-B905-CC18FD45375E}">
      <dsp:nvSpPr>
        <dsp:cNvPr id="0" name=""/>
        <dsp:cNvSpPr/>
      </dsp:nvSpPr>
      <dsp:spPr>
        <a:xfrm>
          <a:off x="987955" y="5011669"/>
          <a:ext cx="2078179" cy="385708"/>
        </a:xfrm>
        <a:prstGeom prst="ellipse">
          <a:avLst/>
        </a:prstGeom>
        <a:blipFill rotWithShape="0">
          <a:blip xmlns:r="http://schemas.openxmlformats.org/officeDocument/2006/relationships" r:embed="rId1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F3D9E-8E7E-494D-96A1-A68683B5F630}" type="datetimeFigureOut">
              <a:rPr lang="tr-TR" smtClean="0"/>
              <a:pPr/>
              <a:t>24.09.2018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DE83E-0A45-4231-BFC3-AF81DD25ACC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A478-B95C-430B-A77D-EFDE72548215}" type="datetime1">
              <a:rPr lang="tr-TR" smtClean="0"/>
              <a:pPr/>
              <a:t>24.09.2018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Nazlı Keser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D125-3132-4AEB-8EB4-480B6B595F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6CA4-13FC-4C22-97E3-8693B05E4CAD}" type="datetime1">
              <a:rPr lang="tr-TR" smtClean="0"/>
              <a:pPr/>
              <a:t>24.09.2018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Nazlı Keser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D125-3132-4AEB-8EB4-480B6B595F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452-5394-49FD-94A8-7564F9D0199D}" type="datetime1">
              <a:rPr lang="tr-TR" smtClean="0"/>
              <a:pPr/>
              <a:t>24.09.2018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Nazlı Keser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D125-3132-4AEB-8EB4-480B6B595F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9994120-0CCE-4082-B171-A4B9A50FC973}" type="datetime1">
              <a:rPr lang="tr-TR" smtClean="0"/>
              <a:pPr/>
              <a:t>24.09.2018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tr-TR"/>
              <a:t>Nazlı Keser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466D125-3132-4AEB-8EB4-480B6B595F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7818-17A7-4217-90E4-61641103AD4B}" type="datetime1">
              <a:rPr lang="tr-TR" smtClean="0"/>
              <a:pPr/>
              <a:t>24.09.2018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Nazlı Keser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D125-3132-4AEB-8EB4-480B6B595F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822F-DF87-46F1-9216-5D39CC515799}" type="datetime1">
              <a:rPr lang="tr-TR" smtClean="0"/>
              <a:pPr/>
              <a:t>24.09.2018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Nazlı Keser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D125-3132-4AEB-8EB4-480B6B595F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7CAC-8B84-4DE6-936F-0C8F5589D9C6}" type="datetime1">
              <a:rPr lang="tr-TR" smtClean="0"/>
              <a:pPr/>
              <a:t>24.09.2018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Nazlı Keser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D125-3132-4AEB-8EB4-480B6B595F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A600-B2B4-437C-80E8-846F31564ACE}" type="datetime1">
              <a:rPr lang="tr-TR" smtClean="0"/>
              <a:pPr/>
              <a:t>24.09.2018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Nazlı Keser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D125-3132-4AEB-8EB4-480B6B595F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AEBD-F7F0-4696-949A-22625F92B186}" type="datetime1">
              <a:rPr lang="tr-TR" smtClean="0"/>
              <a:pPr/>
              <a:t>24.09.2018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Nazlı Keser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D125-3132-4AEB-8EB4-480B6B595F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172D-FB96-4866-A78E-747791D2959D}" type="datetime1">
              <a:rPr lang="tr-TR" smtClean="0"/>
              <a:pPr/>
              <a:t>24.09.2018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Nazlı Keser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D125-3132-4AEB-8EB4-480B6B595F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19A2-F15C-48F5-968F-FA46E72FA962}" type="datetime1">
              <a:rPr lang="tr-TR" smtClean="0"/>
              <a:pPr/>
              <a:t>24.09.2018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Nazlı Keser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D125-3132-4AEB-8EB4-480B6B595F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F242E-7F2A-4CB4-9672-4CFA5C74BD18}" type="datetime1">
              <a:rPr lang="tr-TR" smtClean="0"/>
              <a:pPr/>
              <a:t>24.09.2018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Nazlı Keser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6D125-3132-4AEB-8EB4-480B6B595FD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advClick="0" advTm="1000"/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yagmur.nedir.com/" TargetMode="External"/><Relationship Id="rId2" Type="http://schemas.openxmlformats.org/officeDocument/2006/relationships/hyperlink" Target="http://havaolayi.nedi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://www.msxlabs.org/forum/x-sozluk/302006-dolu-nedir.html" TargetMode="External"/><Relationship Id="rId4" Type="http://schemas.openxmlformats.org/officeDocument/2006/relationships/hyperlink" Target="http://www.turkcebilgi.com/kar-nedi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85786" y="928670"/>
            <a:ext cx="7772400" cy="242832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4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HAVA OLAYLARI</a:t>
            </a:r>
          </a:p>
        </p:txBody>
      </p:sp>
      <p:sp>
        <p:nvSpPr>
          <p:cNvPr id="7" name="6 Katlanmış Nesne"/>
          <p:cNvSpPr/>
          <p:nvPr/>
        </p:nvSpPr>
        <p:spPr>
          <a:xfrm>
            <a:off x="5436096" y="3861048"/>
            <a:ext cx="3429024" cy="2736304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Nazlı Keser / Akdeniz Üniversitesi – Fen Bilgisi Öğretmenliği Bölümü Öğrencisi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6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2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3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Dolu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88839"/>
            <a:ext cx="8229600" cy="2016225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tr-TR" sz="2800" dirty="0"/>
              <a:t>Havada su buğusunun birden yoğunlaşıp katılaşmasından oluşan, türlü irilikte, yuvarlak veya düzensiz biçimli saydam buz parçaları durumunda yere hızla düşen bir yağış türüdür.</a:t>
            </a:r>
            <a:br>
              <a:rPr lang="tr-TR" sz="2800" dirty="0"/>
            </a:br>
            <a:br>
              <a:rPr lang="tr-TR" sz="2800" dirty="0"/>
            </a:br>
            <a:endParaRPr lang="tr-TR" sz="2800" dirty="0"/>
          </a:p>
        </p:txBody>
      </p:sp>
      <p:sp>
        <p:nvSpPr>
          <p:cNvPr id="5" name="4 Oval"/>
          <p:cNvSpPr/>
          <p:nvPr/>
        </p:nvSpPr>
        <p:spPr>
          <a:xfrm>
            <a:off x="1187624" y="3933056"/>
            <a:ext cx="6192688" cy="2304256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8F75-1FEF-48A4-9A8F-5177F8E2F987}" type="datetime1">
              <a:rPr lang="tr-TR" smtClean="0"/>
              <a:pPr/>
              <a:t>24.09.2018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D125-3132-4AEB-8EB4-480B6B595FDD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Nazlı Keser</a:t>
            </a:r>
          </a:p>
        </p:txBody>
      </p:sp>
      <p:sp>
        <p:nvSpPr>
          <p:cNvPr id="9" name="8 Komut Düğmesi: Giriş">
            <a:hlinkClick r:id="rId3" action="ppaction://hlinksldjump" highlightClick="1"/>
          </p:cNvPr>
          <p:cNvSpPr/>
          <p:nvPr/>
        </p:nvSpPr>
        <p:spPr>
          <a:xfrm>
            <a:off x="3786182" y="0"/>
            <a:ext cx="928694" cy="428604"/>
          </a:xfrm>
          <a:prstGeom prst="actionButtonHom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Sola Bükülü Ok">
            <a:hlinkClick r:id="" action="ppaction://hlinkshowjump?jump=lastslideviewed"/>
          </p:cNvPr>
          <p:cNvSpPr/>
          <p:nvPr/>
        </p:nvSpPr>
        <p:spPr>
          <a:xfrm>
            <a:off x="214282" y="0"/>
            <a:ext cx="428628" cy="428604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Sis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2016225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r-TR" sz="2800" dirty="0"/>
              <a:t>Toprakla temas halindeki bir buluttur. Temelde, sisle atmosferin yükseklerindeki bir bulut arasında fark yoktur. Bir bulut toprağa ya da denizin yüzeyine kadar alçaldığında sis diye tanımlanır.</a:t>
            </a:r>
          </a:p>
        </p:txBody>
      </p:sp>
      <p:sp>
        <p:nvSpPr>
          <p:cNvPr id="4" name="3 Oval"/>
          <p:cNvSpPr/>
          <p:nvPr/>
        </p:nvSpPr>
        <p:spPr>
          <a:xfrm>
            <a:off x="899592" y="3645024"/>
            <a:ext cx="7272808" cy="2736304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E523F-D9E6-4D6A-8EBB-30745C02160B}" type="datetime1">
              <a:rPr lang="tr-TR" smtClean="0"/>
              <a:pPr/>
              <a:t>24.09.2018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D125-3132-4AEB-8EB4-480B6B595FDD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Nazlı Keser</a:t>
            </a:r>
          </a:p>
        </p:txBody>
      </p:sp>
      <p:sp>
        <p:nvSpPr>
          <p:cNvPr id="8" name="7 Komut Düğmesi: Giriş">
            <a:hlinkClick r:id="rId3" action="ppaction://hlinksldjump" highlightClick="1"/>
          </p:cNvPr>
          <p:cNvSpPr/>
          <p:nvPr/>
        </p:nvSpPr>
        <p:spPr>
          <a:xfrm>
            <a:off x="3786182" y="0"/>
            <a:ext cx="928694" cy="428604"/>
          </a:xfrm>
          <a:prstGeom prst="actionButtonHom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Sola Bükülü Ok">
            <a:hlinkClick r:id="" action="ppaction://hlinkshowjump?jump=lastslideviewed"/>
          </p:cNvPr>
          <p:cNvSpPr/>
          <p:nvPr/>
        </p:nvSpPr>
        <p:spPr>
          <a:xfrm>
            <a:off x="214282" y="0"/>
            <a:ext cx="428628" cy="428604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Kırağı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2476871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tr-TR" sz="2800" dirty="0"/>
              <a:t>Soğuyan sisteki veya aşırı derecede doygun havadaki su buharı, sıcaklığın sıfırın altına düşmesiyle birlikte buzlaşarak ağaç dallarında veya otsu bitkilerin üzerinde kara benzer oluşumlar meydana getirmesidir.</a:t>
            </a:r>
            <a:br>
              <a:rPr lang="tr-TR" sz="2800" dirty="0"/>
            </a:br>
            <a:endParaRPr lang="tr-TR" sz="2800" dirty="0"/>
          </a:p>
        </p:txBody>
      </p:sp>
      <p:sp>
        <p:nvSpPr>
          <p:cNvPr id="4" name="3 Oval"/>
          <p:cNvSpPr/>
          <p:nvPr/>
        </p:nvSpPr>
        <p:spPr>
          <a:xfrm>
            <a:off x="1691680" y="3933056"/>
            <a:ext cx="6552728" cy="2376264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B382-D281-4EC1-B5DB-14C00DB41488}" type="datetime1">
              <a:rPr lang="tr-TR" smtClean="0"/>
              <a:pPr/>
              <a:t>24.09.2018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D125-3132-4AEB-8EB4-480B6B595FDD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Nazlı Keser</a:t>
            </a:r>
          </a:p>
        </p:txBody>
      </p:sp>
      <p:sp>
        <p:nvSpPr>
          <p:cNvPr id="8" name="7 Komut Düğmesi: Giriş">
            <a:hlinkClick r:id="rId3" action="ppaction://hlinksldjump" highlightClick="1"/>
          </p:cNvPr>
          <p:cNvSpPr/>
          <p:nvPr/>
        </p:nvSpPr>
        <p:spPr>
          <a:xfrm>
            <a:off x="3786182" y="0"/>
            <a:ext cx="928694" cy="428604"/>
          </a:xfrm>
          <a:prstGeom prst="actionButtonHom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Sola Bükülü Ok">
            <a:hlinkClick r:id="" action="ppaction://hlinkshowjump?jump=lastslideviewed"/>
          </p:cNvPr>
          <p:cNvSpPr/>
          <p:nvPr/>
        </p:nvSpPr>
        <p:spPr>
          <a:xfrm>
            <a:off x="214282" y="0"/>
            <a:ext cx="428628" cy="428604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Aşağıdaki soruları doğru ya da yanlışı işaretleyerek cevaplayalım..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204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tr-TR" sz="2800" dirty="0">
                <a:solidFill>
                  <a:schemeClr val="accent5">
                    <a:lumMod val="75000"/>
                  </a:schemeClr>
                </a:solidFill>
              </a:rPr>
              <a:t>Sıcaklık hava olaylarını etkileyen etmenler arasında yer almaz</a:t>
            </a:r>
            <a:r>
              <a:rPr lang="tr-T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tr-TR" sz="2800" dirty="0">
                <a:solidFill>
                  <a:srgbClr val="FF0000"/>
                </a:solidFill>
              </a:rPr>
              <a:t>                                                      (</a:t>
            </a:r>
            <a:r>
              <a:rPr lang="tr-TR" sz="2800" dirty="0">
                <a:solidFill>
                  <a:srgbClr val="FF0000"/>
                </a:solidFill>
                <a:hlinkClick r:id="rId2" action="ppaction://hlinksldjump"/>
              </a:rPr>
              <a:t>D</a:t>
            </a:r>
            <a:r>
              <a:rPr lang="tr-TR" sz="2800" dirty="0">
                <a:solidFill>
                  <a:srgbClr val="FF0000"/>
                </a:solidFill>
              </a:rPr>
              <a:t>) (</a:t>
            </a:r>
            <a:r>
              <a:rPr lang="tr-TR" sz="2800" dirty="0">
                <a:solidFill>
                  <a:srgbClr val="FF0000"/>
                </a:solidFill>
                <a:hlinkClick r:id="rId3" action="ppaction://hlinksldjump"/>
              </a:rPr>
              <a:t>Y</a:t>
            </a:r>
            <a:r>
              <a:rPr lang="tr-TR" sz="2800" dirty="0">
                <a:solidFill>
                  <a:srgbClr val="FF0000"/>
                </a:solidFill>
              </a:rPr>
              <a:t>)</a:t>
            </a:r>
          </a:p>
          <a:p>
            <a:pPr marL="514350" indent="-514350">
              <a:buAutoNum type="arabicParenR"/>
            </a:pPr>
            <a:r>
              <a:rPr lang="tr-TR" sz="2800" dirty="0">
                <a:solidFill>
                  <a:schemeClr val="accent6">
                    <a:lumMod val="75000"/>
                  </a:schemeClr>
                </a:solidFill>
              </a:rPr>
              <a:t>Hava durumunu araştıran bilim dalına meteorolog denir</a:t>
            </a:r>
            <a:r>
              <a:rPr lang="tr-TR" sz="2800" dirty="0">
                <a:solidFill>
                  <a:srgbClr val="FF0000"/>
                </a:solidFill>
              </a:rPr>
              <a:t>.                                                              (</a:t>
            </a:r>
            <a:r>
              <a:rPr lang="tr-TR" sz="2800" dirty="0">
                <a:solidFill>
                  <a:srgbClr val="FF0000"/>
                </a:solidFill>
                <a:hlinkClick r:id="rId2" action="ppaction://hlinksldjump"/>
              </a:rPr>
              <a:t>D</a:t>
            </a:r>
            <a:r>
              <a:rPr lang="tr-TR" sz="2800" dirty="0">
                <a:solidFill>
                  <a:srgbClr val="FF0000"/>
                </a:solidFill>
              </a:rPr>
              <a:t>) (</a:t>
            </a:r>
            <a:r>
              <a:rPr lang="tr-TR" sz="2800" dirty="0">
                <a:solidFill>
                  <a:srgbClr val="FF0000"/>
                </a:solidFill>
                <a:hlinkClick r:id="rId3" action="ppaction://hlinksldjump"/>
              </a:rPr>
              <a:t>Y</a:t>
            </a:r>
            <a:r>
              <a:rPr lang="tr-TR" sz="2800" dirty="0">
                <a:solidFill>
                  <a:srgbClr val="FF0000"/>
                </a:solidFill>
              </a:rPr>
              <a:t>)</a:t>
            </a:r>
          </a:p>
          <a:p>
            <a:pPr marL="514350" indent="-514350">
              <a:buAutoNum type="arabicParenR"/>
            </a:pPr>
            <a:r>
              <a:rPr lang="tr-TR" sz="2800" dirty="0">
                <a:solidFill>
                  <a:schemeClr val="accent3"/>
                </a:solidFill>
              </a:rPr>
              <a:t>Büyük bir yanardağ patlaması iklimi değiştirebilir.                                               </a:t>
            </a:r>
            <a:r>
              <a:rPr lang="tr-TR" sz="2800" dirty="0">
                <a:solidFill>
                  <a:srgbClr val="FF0000"/>
                </a:solidFill>
              </a:rPr>
              <a:t>(</a:t>
            </a:r>
            <a:r>
              <a:rPr lang="tr-TR" sz="2800" dirty="0">
                <a:solidFill>
                  <a:srgbClr val="FF0000"/>
                </a:solidFill>
                <a:hlinkClick r:id="rId3" action="ppaction://hlinksldjump"/>
              </a:rPr>
              <a:t>D</a:t>
            </a:r>
            <a:r>
              <a:rPr lang="tr-TR" sz="2800" dirty="0">
                <a:solidFill>
                  <a:srgbClr val="FF0000"/>
                </a:solidFill>
              </a:rPr>
              <a:t>) (</a:t>
            </a:r>
            <a:r>
              <a:rPr lang="tr-TR" sz="2800" dirty="0">
                <a:solidFill>
                  <a:srgbClr val="FF0000"/>
                </a:solidFill>
                <a:hlinkClick r:id="rId2" action="ppaction://hlinksldjump"/>
              </a:rPr>
              <a:t>Y</a:t>
            </a:r>
            <a:r>
              <a:rPr lang="tr-TR" sz="2800" dirty="0">
                <a:solidFill>
                  <a:srgbClr val="FF0000"/>
                </a:solidFill>
              </a:rPr>
              <a:t>) </a:t>
            </a:r>
          </a:p>
          <a:p>
            <a:pPr marL="514350" indent="-514350">
              <a:buAutoNum type="arabicParenR"/>
            </a:pPr>
            <a:r>
              <a:rPr lang="tr-TR" sz="2800" dirty="0">
                <a:solidFill>
                  <a:srgbClr val="00B0F0"/>
                </a:solidFill>
              </a:rPr>
              <a:t>Bulut oluşumu da bir hava olayıdır.           </a:t>
            </a:r>
            <a:r>
              <a:rPr lang="tr-TR" sz="2800" dirty="0">
                <a:solidFill>
                  <a:srgbClr val="FF0000"/>
                </a:solidFill>
              </a:rPr>
              <a:t>(</a:t>
            </a:r>
            <a:r>
              <a:rPr lang="tr-TR" sz="2800" dirty="0">
                <a:solidFill>
                  <a:srgbClr val="FF0000"/>
                </a:solidFill>
                <a:hlinkClick r:id="rId2" action="ppaction://hlinksldjump"/>
              </a:rPr>
              <a:t>D</a:t>
            </a:r>
            <a:r>
              <a:rPr lang="tr-TR" sz="2800" dirty="0">
                <a:solidFill>
                  <a:srgbClr val="FF0000"/>
                </a:solidFill>
              </a:rPr>
              <a:t>) (</a:t>
            </a:r>
            <a:r>
              <a:rPr lang="tr-TR" sz="2800" dirty="0">
                <a:solidFill>
                  <a:srgbClr val="FF0000"/>
                </a:solidFill>
                <a:hlinkClick r:id="rId3" action="ppaction://hlinksldjump"/>
              </a:rPr>
              <a:t>Y</a:t>
            </a:r>
            <a:r>
              <a:rPr lang="tr-TR" sz="2800" dirty="0">
                <a:solidFill>
                  <a:srgbClr val="FF0000"/>
                </a:solidFill>
              </a:rPr>
              <a:t>)</a:t>
            </a:r>
          </a:p>
          <a:p>
            <a:pPr marL="514350" indent="-514350">
              <a:buAutoNum type="arabicParenR"/>
            </a:pPr>
            <a:r>
              <a:rPr lang="tr-TR" sz="2800" dirty="0">
                <a:solidFill>
                  <a:schemeClr val="accent4">
                    <a:lumMod val="75000"/>
                  </a:schemeClr>
                </a:solidFill>
              </a:rPr>
              <a:t>Atmosferde meydana gelen yağış,nem gibi durumlara hava olayı denir.                        </a:t>
            </a:r>
            <a:r>
              <a:rPr lang="tr-TR" sz="2800" dirty="0">
                <a:solidFill>
                  <a:srgbClr val="FF0000"/>
                </a:solidFill>
              </a:rPr>
              <a:t>(</a:t>
            </a:r>
            <a:r>
              <a:rPr lang="tr-TR" sz="2800" dirty="0">
                <a:solidFill>
                  <a:srgbClr val="FF0000"/>
                </a:solidFill>
                <a:hlinkClick r:id="rId3" action="ppaction://hlinksldjump"/>
              </a:rPr>
              <a:t>D</a:t>
            </a:r>
            <a:r>
              <a:rPr lang="tr-TR" sz="2800" dirty="0">
                <a:solidFill>
                  <a:srgbClr val="FF0000"/>
                </a:solidFill>
              </a:rPr>
              <a:t>) (</a:t>
            </a:r>
            <a:r>
              <a:rPr lang="tr-TR" sz="2800" dirty="0">
                <a:solidFill>
                  <a:srgbClr val="FF0000"/>
                </a:solidFill>
                <a:hlinkClick r:id="rId2" action="ppaction://hlinksldjump"/>
              </a:rPr>
              <a:t>Y</a:t>
            </a:r>
            <a:r>
              <a:rPr lang="tr-TR" sz="2800" dirty="0">
                <a:solidFill>
                  <a:srgbClr val="FF0000"/>
                </a:solidFill>
              </a:rPr>
              <a:t>)</a:t>
            </a:r>
          </a:p>
          <a:p>
            <a:pPr marL="514350" indent="-514350">
              <a:buAutoNum type="arabicParenR"/>
            </a:pPr>
            <a:endParaRPr lang="tr-TR" sz="2800" dirty="0">
              <a:solidFill>
                <a:srgbClr val="00B0F0"/>
              </a:solidFill>
            </a:endParaRPr>
          </a:p>
          <a:p>
            <a:pPr marL="514350" indent="-514350">
              <a:buNone/>
            </a:pPr>
            <a:endParaRPr lang="tr-TR" sz="2800" dirty="0">
              <a:solidFill>
                <a:srgbClr val="FF0000"/>
              </a:solidFill>
            </a:endParaRPr>
          </a:p>
          <a:p>
            <a:pPr marL="514350" indent="-514350">
              <a:buAutoNum type="arabicParenR"/>
            </a:pPr>
            <a:endParaRPr lang="tr-TR" sz="2800" dirty="0"/>
          </a:p>
          <a:p>
            <a:pPr marL="514350" indent="-514350">
              <a:buAutoNum type="arabicParenR"/>
            </a:pPr>
            <a:endParaRPr lang="tr-TR" sz="2800" dirty="0"/>
          </a:p>
          <a:p>
            <a:pPr marL="514350" indent="-514350">
              <a:buAutoNum type="arabicParenR"/>
            </a:pPr>
            <a:endParaRPr lang="tr-TR" sz="2800" dirty="0"/>
          </a:p>
          <a:p>
            <a:pPr marL="514350" indent="-514350">
              <a:buAutoNum type="arabicParenR"/>
            </a:pPr>
            <a:endParaRPr lang="tr-TR" sz="2800" dirty="0"/>
          </a:p>
          <a:p>
            <a:pPr marL="514350" indent="-514350">
              <a:buAutoNum type="arabicParenR"/>
            </a:pPr>
            <a:endParaRPr lang="tr-TR" sz="2800" dirty="0"/>
          </a:p>
          <a:p>
            <a:pPr marL="514350" indent="-514350">
              <a:buAutoNum type="arabicParenR"/>
            </a:pPr>
            <a:endParaRPr lang="tr-TR" sz="2800" dirty="0"/>
          </a:p>
          <a:p>
            <a:pPr marL="514350" indent="-514350">
              <a:buAutoNum type="arabicParenR"/>
            </a:pPr>
            <a:endParaRPr lang="tr-TR" sz="28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2A34-9D99-4D8D-A47A-7D3DD79F0B53}" type="datetime1">
              <a:rPr lang="tr-TR" smtClean="0"/>
              <a:pPr/>
              <a:t>24.09.2018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D125-3132-4AEB-8EB4-480B6B595FDD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Nazlı Keser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800200"/>
          </a:xfrm>
        </p:spPr>
        <p:txBody>
          <a:bodyPr>
            <a:noAutofit/>
          </a:bodyPr>
          <a:lstStyle/>
          <a:p>
            <a:r>
              <a:rPr lang="tr-TR" sz="7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Maalesef yanlış cevap </a:t>
            </a:r>
            <a:r>
              <a:rPr lang="tr-TR" sz="7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</a:t>
            </a:r>
            <a:endParaRPr lang="tr-TR" sz="7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nazlı\Downloads\yanlış cev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7992888" cy="4077072"/>
          </a:xfrm>
          <a:prstGeom prst="rect">
            <a:avLst/>
          </a:prstGeom>
          <a:noFill/>
        </p:spPr>
      </p:pic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87C6-C314-45BD-9ADC-812DE5233F0F}" type="datetime1">
              <a:rPr lang="tr-TR" smtClean="0"/>
              <a:pPr/>
              <a:t>24.09.2018</a:t>
            </a:fld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D125-3132-4AEB-8EB4-480B6B595FDD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Nazlı Keser</a:t>
            </a:r>
          </a:p>
        </p:txBody>
      </p:sp>
      <p:sp>
        <p:nvSpPr>
          <p:cNvPr id="10" name="9 Sol Ok">
            <a:hlinkClick r:id="rId3" action="ppaction://hlinksldjump"/>
          </p:cNvPr>
          <p:cNvSpPr/>
          <p:nvPr/>
        </p:nvSpPr>
        <p:spPr>
          <a:xfrm>
            <a:off x="8100392" y="188640"/>
            <a:ext cx="864096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advClick="0" advTm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8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Doğruuu </a:t>
            </a:r>
            <a:r>
              <a:rPr lang="tr-TR" sz="8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</a:t>
            </a:r>
            <a:endParaRPr lang="tr-TR" sz="8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http://flatcast.web.tr/images/imported/2014/02/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7920880" cy="4824536"/>
          </a:xfrm>
          <a:prstGeom prst="rect">
            <a:avLst/>
          </a:prstGeo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7F28-6B3B-44AA-A1B5-BE3C3FE79644}" type="datetime1">
              <a:rPr lang="tr-TR" smtClean="0"/>
              <a:pPr/>
              <a:t>24.09.2018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D125-3132-4AEB-8EB4-480B6B595FDD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Nazlı Keser</a:t>
            </a:r>
          </a:p>
        </p:txBody>
      </p:sp>
      <p:sp>
        <p:nvSpPr>
          <p:cNvPr id="8" name="7 Sol Ok">
            <a:hlinkClick r:id="rId3" action="ppaction://hlinksldjump"/>
          </p:cNvPr>
          <p:cNvSpPr/>
          <p:nvPr/>
        </p:nvSpPr>
        <p:spPr>
          <a:xfrm>
            <a:off x="8028384" y="188640"/>
            <a:ext cx="864096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advClick="0" advTm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Kaynaklar 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28596" y="2571744"/>
            <a:ext cx="8136904" cy="3571900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l">
              <a:buClr>
                <a:schemeClr val="tx1"/>
              </a:buClr>
              <a:buFont typeface="Arial" pitchFamily="34" charset="0"/>
              <a:buChar char="•"/>
            </a:pPr>
            <a:r>
              <a:rPr lang="tr-TR" dirty="0">
                <a:solidFill>
                  <a:srgbClr val="FF0000"/>
                </a:solidFill>
              </a:rPr>
              <a:t> </a:t>
            </a:r>
            <a:r>
              <a:rPr lang="tr-TR" dirty="0">
                <a:solidFill>
                  <a:schemeClr val="tx1"/>
                </a:solidFill>
              </a:rPr>
              <a:t>Hava olayları.Erişim.04.Aralık 2014,</a:t>
            </a:r>
            <a:r>
              <a:rPr lang="tr-TR" dirty="0">
                <a:solidFill>
                  <a:schemeClr val="tx1"/>
                </a:solidFill>
                <a:hlinkClick r:id="rId2"/>
              </a:rPr>
              <a:t>http</a:t>
            </a:r>
            <a:r>
              <a:rPr lang="tr-TR" dirty="0">
                <a:solidFill>
                  <a:srgbClr val="FF0000"/>
                </a:solidFill>
                <a:hlinkClick r:id="rId2"/>
              </a:rPr>
              <a:t>://havaolayi.nedir.com/#ixzz3JuzWq3ws</a:t>
            </a:r>
            <a:endParaRPr lang="tr-TR" dirty="0">
              <a:solidFill>
                <a:srgbClr val="FF00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Hava olayları.Erişim.04.Aralık 2014,</a:t>
            </a:r>
            <a:r>
              <a:rPr lang="tr-TR" dirty="0">
                <a:solidFill>
                  <a:srgbClr val="FF0000"/>
                </a:solidFill>
              </a:rPr>
              <a:t> </a:t>
            </a:r>
            <a:r>
              <a:rPr lang="tr-TR" dirty="0">
                <a:solidFill>
                  <a:srgbClr val="FF0000"/>
                </a:solidFill>
                <a:hlinkClick r:id="rId3"/>
              </a:rPr>
              <a:t>http://yagmur.nedir.com/#ixzz3K0PF5MAh</a:t>
            </a:r>
            <a:endParaRPr lang="tr-TR" dirty="0">
              <a:solidFill>
                <a:srgbClr val="FF00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Hava olayları.Erişim.04.Aralık 2014,</a:t>
            </a:r>
            <a:r>
              <a:rPr lang="tr-TR" dirty="0">
                <a:solidFill>
                  <a:schemeClr val="tx1"/>
                </a:solidFill>
                <a:hlinkClick r:id="rId4"/>
              </a:rPr>
              <a:t>http</a:t>
            </a:r>
            <a:r>
              <a:rPr lang="tr-TR" dirty="0">
                <a:solidFill>
                  <a:srgbClr val="FF0000"/>
                </a:solidFill>
                <a:hlinkClick r:id="rId4"/>
              </a:rPr>
              <a:t>://www.</a:t>
            </a:r>
            <a:r>
              <a:rPr lang="tr-TR" dirty="0" err="1">
                <a:solidFill>
                  <a:srgbClr val="FF0000"/>
                </a:solidFill>
                <a:hlinkClick r:id="rId4"/>
              </a:rPr>
              <a:t>turkcebilgi</a:t>
            </a:r>
            <a:r>
              <a:rPr lang="tr-TR" dirty="0">
                <a:solidFill>
                  <a:srgbClr val="FF0000"/>
                </a:solidFill>
                <a:hlinkClick r:id="rId4"/>
              </a:rPr>
              <a:t>.com/kar-nedir</a:t>
            </a:r>
            <a:endParaRPr lang="tr-TR" dirty="0">
              <a:solidFill>
                <a:srgbClr val="FF00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 Hava olayları.Erişim.04.Aralık 2014,</a:t>
            </a:r>
            <a:r>
              <a:rPr lang="tr-TR" dirty="0">
                <a:solidFill>
                  <a:schemeClr val="tx1"/>
                </a:solidFill>
                <a:hlinkClick r:id="rId5"/>
              </a:rPr>
              <a:t>http</a:t>
            </a:r>
            <a:r>
              <a:rPr lang="tr-TR" dirty="0">
                <a:solidFill>
                  <a:srgbClr val="FF0000"/>
                </a:solidFill>
                <a:hlinkClick r:id="rId5"/>
              </a:rPr>
              <a:t>://www.</a:t>
            </a:r>
            <a:r>
              <a:rPr lang="tr-TR" dirty="0" err="1">
                <a:solidFill>
                  <a:srgbClr val="FF0000"/>
                </a:solidFill>
                <a:hlinkClick r:id="rId5"/>
              </a:rPr>
              <a:t>msxlabs</a:t>
            </a:r>
            <a:r>
              <a:rPr lang="tr-TR" dirty="0">
                <a:solidFill>
                  <a:srgbClr val="FF0000"/>
                </a:solidFill>
                <a:hlinkClick r:id="rId5"/>
              </a:rPr>
              <a:t>.org/forum/x-</a:t>
            </a:r>
            <a:r>
              <a:rPr lang="tr-TR" dirty="0" err="1">
                <a:solidFill>
                  <a:srgbClr val="FF0000"/>
                </a:solidFill>
                <a:hlinkClick r:id="rId5"/>
              </a:rPr>
              <a:t>sozluk</a:t>
            </a:r>
            <a:r>
              <a:rPr lang="tr-TR" dirty="0">
                <a:solidFill>
                  <a:srgbClr val="FF0000"/>
                </a:solidFill>
                <a:hlinkClick r:id="rId5"/>
              </a:rPr>
              <a:t>/302006-dolu-nedir.html#ixzz3K0TYZiHT</a:t>
            </a:r>
            <a:endParaRPr lang="tr-TR" dirty="0">
              <a:solidFill>
                <a:srgbClr val="FF0000"/>
              </a:solidFill>
            </a:endParaRPr>
          </a:p>
          <a:p>
            <a:pPr algn="l"/>
            <a:endParaRPr lang="tr-TR" dirty="0">
              <a:solidFill>
                <a:srgbClr val="FF000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5362" name="AutoShape 2" descr="data:image/jpeg;base64,/9j/4AAQSkZJRgABAQAAAQABAAD/2wCEAAkGBxQQEhUUEBQSFhQXFRYYFxYYFBUTGBcSGRcXGRgdGBUaHCggGBolGxQYIjIhJSkrLi4vGB8zODMsNygtLisBCgoKDg0OGxAQGywkICYuLCwsLCwvLCwsLzcsLCwsLCwsLCwsLCwsLCwsLCwsLCwsLCwsLCwsLCwsLCwsLCwsLP/AABEIAOEA4QMBIgACEQEDEQH/xAAcAAEAAgMBAQEAAAAAAAAAAAAAAQYEBQcDAgj/xABGEAACAQMCAwQGBgYJAwUBAAABAgMABBESIQUGMRNBUWEUIjJScYEHI0JikaEzcoKSscEVJDRDU3ODorJjk+EWhMLR8UT/xAAaAQEAAwEBAQAAAAAAAAAAAAAAAQIDBAUG/8QAKxEAAgIBBAAFAgcBAAAAAAAAAAECAxEEEiExEyJBUYFxwQUyYZGh4fAU/9oADAMBAAIRAxEAPwDuFKilSSTSopQE1FKUApSlQBSlKkClKUApSlAKUpUAUpSgFKUoBSlKAUpSgFKUqQKUpQE0qKUBNRU1FAKGlKAUqKVAJqCaVg8c4ktrBJMwzoXIUdXfoijzZiAPjQGLxzjogIjiQy3DDKRBtIx01SPg9mme/BJ6AE7VpZLWWfe7mZ/+nGWhiXywp1SbddbEHwHSvrhdoyKWlOqeQ65X8XP2V8EUeqo7gB35rzg4zDJM0EbMzps5VHZEbrpaQDSGx3ZrVRwYyk30Ylzwf0cGbh47KZAWCqSI5cblJEzpbUBjVjUMgg+O54jzAZBAlocNPF23aEBuyg9XfB2LkuFUHbZjg6cH7Aqr8sL9fjfA4fZaPAKXuc4/BfyqGuRGTwbmThasdTS3Rb3vSrhP9iOEH7uK8jf3VkdeqS7tx7cbBTcRr3tG6gdsB10MNXgTsKz7mdYlLyMqIoyzMQqgeJJ2FTbzLIoeNlZWGQykMpHkRsas0iFJlgsbtJo0kiYPG6hlYHIKnoRWRVK4LP6Dddidra6ZjF4R3mCzoPBZFDOB7yv7wq6Vk1g2TyTSopUEk0qKUBNKilATSopQEilBSpAqailATSopQE1FTUUAoaUNARSlKgCqj9Is2lbFT7D8StVb5a3TP+oiVbq59z/avf3HonatDFDAtxqGMm5LsIiSfsJ2bEjbJIqHJR5YxktHY1i8L4SltEsUQwoz1OSzEkszH7TEnJPfmtRwTnaIARcTK2tyowzSHRBNge3DMfVKt1wSCM4rS8x8v8NluFu7jizhVcSLGbuJkypziMdQNu7J8K03pme0tHMtybe2kkXGvAWMdMzOdEYz+sw38q0HAeHy2lzAJ7hpxLCYFLoiaDENaKNA3BXtOvgPGvaXiX9KzxmJJFs4H7TtHUp6ROBhNCncxLknJxltPhWdzHw954fqSFmjdJYWOwEsZyAx91hlT5Ma5rL8TSRrGvys3sloHGHUMNjggEZ+BrF4bwWO219iulXfWUHshyAGKr0XOMkDvye+q7xbjUnErcRWN0ljfKwMkM+I3wFIZRkElNWCHUEEDzqzcsW1xDbKvEZ4ZphnMiAKunuGSBqI8cD4V07jLaYXNXDTLaShNpFXtIj7s8X1kZ+TqK3/AAHiIuraGddhLEkmPDUoOPlmqVznzvAq+jWkqyTSusLSx/WR2wkYRl5HXI1Atsvj1q9cMsVt4Y4YxhIkVF/VUAD+FVbyWisGTSlKgsKUpQClKUApSlASKUFKkClKUApSlATUVNRQChpQ0BFKUqAKrfMliyyrcxoZB2ZinRRljFq1Kyr9vSS+UG5DnGSADZKVDSawwng5xCuYyLUxXcI29HkK60x9kO3TGMBJBnbGoYrw4PccOeXs1giguRgmKSBIpB+rth/2Sau3G+WLa8OqaMdoB6sqExSr8JUIbHlnFUTmDgJiZIOJH0q0kYJBdMAk8ExzpWR1AHrHYOMZOARvvzyqwjRSLgBilUw2l/YYSK7tp4zsiXjGOUADosq+3jzFZ9vHxCcfWzWlunjAGnfH+ZJ6i/umufZ65L5NnxuxtZUzeJAyDvlC4HwZulVOXglpOMWVojr3zyhlt0G26q5Bm8tI0+LCsjg/AHvpO0tQoiRiBfXQa6mkYbMbaNjoRPv7AnoCKtychWzENeNNdsP8eTKZ/wAhAsf+2uiFTx2UckV6Th8VzptLER6BJGZWjC9nEiOrtkjbWQAAvX1s4wCa6XXlbW6RKEjVUUDAVVCgDyA6V53/ABGK3QyTyRxIOrSOsa57t2IFbQjtWCjeTJpWij5ysWI/rUIzsCxKKSemHYBfzreKwIyNxVyCaUpQClKUApSlASKUFKkE0pSgFKUoBUUpQClKGgIpSlQDAueMwRyrC8qLK+NKE775xnwzggZxk7Cs+uSfTBw0elwyEfpYGjOd1PZOG0sO8Htc+Pq5BBGa2PIvH5pB2C3I7VRtDcqZCyjH6G5UqzqPB1ZxnckYNV3rdtNHVLYp44OlVR/pL4mGheyjiWWWWMk6n0LCufUcnBOvUuVA71J2qw8N40WlNvcIIbgLqVQ2tJYxgFopMDVgnBBAK5GRggmg8VlP9J36t1Btyn+V2CgY8tfafMmtYRUpYZkbHgdut9w+39MSOVjGuvWqv9Yvqk4IxqyOor45zk9F4fItuoQlVijVQEAaRgi4xsN2rT2/FXsAyxmB0Z2dY5ZexKO51OFfS2VLEnSRkajvjYaXj3G5rkobkIkasGSJQ4V3XdSZpFBkAO+I1JziuV6aas56ybbl8ld/pyVXjtY5Zo4wuPRnuZIVSXOCNSZLKRghc461YLBpI2USrJCWOFkjnlI1HYAtqVlJJxnp5isbhU8MtxLFesotruEQ9qy9l2c65eNgCTsragGbSfWOQBtW+4dEzRmC6AM0LdnJv1ZcFHB8HTQw/WrvqcZNpFHFxeGjd2HNdxZkGctPAPazvIi+8rDd8Y3U7nuOdjj2xe+l9OnA3H9WhkXWsEX2W05x2rjDFuoyAOm8MMjBrF4Re9gz275wPXh80J9Zf2Sfwbyrl/EYTjXur+S9Sju5LXZ3okJikVQ+knHVXToSAemMjI8+pr64Tc+hzrENreVtKr3Qyn2dI+yj+zpGwbTjqarRudM0L9/bxr++ezP5Ofwrf8dg1xuuSCUOD3qwyVI8wQD8q83T2vCkaWQXRd6Vq+V+LC9tILhcfWxqxHg2MMPkwI+VbSvUOYUpSgFKUoCRSgpUgUpSgFKUoBU1FKAmoNKGgFRSlQCkfS7bA2SzHrBNE3ykYQt+UuflXLpEz4gg5BBKsrDoVYbqR4iusfSFPvbR4iJaSRgkrBY5dMZUxknYMVlYjIO6VyedOzuJoxG8SLpKRu6yFAwORqVm2yDgE1x6lc7l6Hp/h9q5qkuGbybnOVoBHcPF6VA6TWlw7rD2hRlEkcjNhVZomddWQGDdB3/T8ds55Wur3tLq6xoEVsSltHH7QTtsr2/UamJYZ6Cqxej1oz94qfgyn+arXlFtI48QrfPdT/AUjqJbf1Ly0EPE749iwXHMcm4tYrazQ91vEokP60xGSfMAHzrTacsWJLOersxdz8XYkn5mvqvlHQuFklWJdJJkaOSXv6KiDc/MfOsXOdjw2dSrqojnH3JgQNPbqQCGkYEEAgjsZdiO8VvbPh0xn7O2YNKIi0KOxAmgRhrhdz0aMuDGx6Bip2AI9+BctW1yizLPcSAE6HCm2AbGCUUqGIIbqSRWZwpOx4i0rNi0sI2lklYk4eWFlEWTux9bX3ncDwrWndGxYf1PL1VkbG5L4NdDzKpLq8N0jxuUdeweTTIOq6owRncfjXnxGRrhVaKC8VkOpJTbuArdNwdyCMgjwJqw8uwyCEu8kiPNI87KNI0tKxfBOMsQCBue6sv+lXikSKdtSynEcuArBwM6JAoA33wwABxgjOM6v8R3twwn9zHwmlkrcZS5a1W6ka11FpcdoYXZojpCq+zDJbVnY4Xure8W4xE6+j20natp0O4btBGuNy8ne5HQdSTk99eXMXL631lezFA0kBBgONRzbr2jgeOpndCPujyrJVFeFDEFClVZQoAGGGdgPI1x3YpgsepeHnbNp9HN+qRXUTEKtvMW8AIZUEufIBjJ+7XnJz1I5EkEK9h1GskSSp7ygbICMEZyTncLVSThUk10dGs28iJHdorqnaKGJQEkZKgFtQBUkEdc1lc7ILWMPbJuzdiI1JwzurLHhc4Da9PTuJznAxsrpuEVDsptSk8nWbacSIrocqyhlPirAEfka9awuD2nYQRRdeziRPmqgH+FZldxiKUpQEipqBU1IFKilATSopQE0qKmgFQamoNAKilKgGm5m5fW9RQTpdCSjFRIvrDDK8bbOhGMjyBBBANcLjQ9pKWjt4mDtGY4IuxjBidlzpySSeuSfCv0Hf8AEI4ADKwXOyjcsx8FQZZj5AE1xnm7hE8E89yYJBaSyGQPsWiLAau1jBJRS2og9wO+Kwvi3Hg69DOELU5le4ptGT7pDfJSCfyBryl2lQ+Idf4MP+J/GsyRA6kbEMpHiMEf+a1ZlzFC/eGjz8T6h/5H8K4odYPZt7z9H/P9mxr4YkFSAjAHJV9RRtjjUFILDO+nIzjB2r7rzmmVBlyFHiTiqxbzwXmk44Zs+Hc1OiZWR5p53jBJGm3tUZgqqkYwGcaySB5Ak433/HOTOzxKLi6khjcyyQM6sC22qQergsMasEE4Hq42rQcC5euL0qVRoYNSsZZBpLAMG+rjO5zgescD411HicoSGVm9kRuT8ApNbub+h4dsIJ4i8mvLDGc7Y/KqrzdNm2mfoUUSIfBoyHQ/iorYwzkxRqe5EB8SQorFax9NmjsxuJCHnI+xbIdTZ/XICD9YnuNefTBu1Je5ecvLyWXk69u1s41/o+XLhndpJoYlZ5WZ2wAzNp9fA1AHA6VTOEx3FpcNYXk/oqnLWvqxyaoCxwqTt6upRgYK/Ku27DyFV/mhLO5j7O5jjnHcp3wfEON0PmDmvbsjGSxI4otp8GrRIbOLYhVGSXdhkk7lnc9TTl7h4vZIrpx9RES9vkY7SQgr2uPcCsQuepJb3aqqckWWf0BbOwVpJZAPIBnP/wB1dLHly5ijX0e9mjIH6OVRdx47gdZEg28JB/KsqoRzkvNvBbKVXV4hfRH661jmX37eYBj5mGbTj5Ox8qyk5kh/ve1hI69rDJGB/qEaD8mNdJmbeprBtOLQTNpimhdsZ0pIrHT44B6b1m0BIqagUqQTSopQE0qKUAqailAKUqp8884+gDs44zJcPG7RglUQadss7bE6iPVGSfIb1GSGbOTmuyBZRdW7OpIMaSLLJkHBHZISxOe7FeMd3dXX6KM20X+JMoM7D7kHRPjIcjG6eHPbO94XHodRe2cwRVeVEnj7QgdZDGrRMc5OWB61vLLi8Euy8Wlby9KtgfniHNRuQXJdeH8HjhJcAvKRhpZDrkYeGo9B91cAdwrOZc93/wCVT4OEW8pz200xPvXdzKp/0xIqfgor3/8AT0SnKw4PiIj/ABEuajcTgrnNv0csCZuGBQTu9qx0ox7zEf7tvu+yfKuWToyQzJIjxvGXLI40spzrGR3bEY8sV3yMGP2JHB8C8m/lpnyMfqsPjWt4uLTtBNxK0ibQB/Wey1aACMGRN2VR7wLqMblazlCMujpr1E4LD5RyyThl32CXLQvDbMyBppFyUjfpJ2IOrRuNzjqO6ugcA5MtbfTKczy9RLJhsecaj1UG/cM+dX+WaLsi7tH2JTJZivZmMjxOxUj5Vy+XmLh0JK8NupQoJ+rURvAG8EM7LpG/RGC+FVlTx5eCstTOf5mXeqhzTxdZz6JCdQyDcuPZjjU6uzLdC7kAFe5dWcbVpryW4vFKvd3CxHqLeGAHHmYppG/CsvgXKtnJpjWUSt3RSyPFj/2zKmc+JU1l4Lx+pG4xZL6SclLEI7A4aZj9TGe8ZG7uPdHzIrc8A4SLRWIdnlkIMsp2ZyOg26KMnC91Wa25ZZQFHZoo2AXYAeSgbVnRcuD7Tk/AY/nU10bFiK+SXNPsr7uT1JPxOayrPhkkvsrge8dh/wCflVmtuFRR7hcnxb1v49Kza2VXuUc/Y1/DuFJDv7TeJ7vgO6thStBzFzdb2RKMTJNp1CFMatO+7sSFiXb2nIFapJIzbyb+tDx/muG0Ogaprg+zBFhn3zgvviNNvaYgfHpVAveN8R4m2I5BaWh9pogdbjwSVsMf1wqjpjV1rNRYLGLGyL82eR/PGWkc48yapKxLoso+568HvJYLwXd4yZuMQyhcdnBGT9SEYgEjXhWY9S+cAAV0mNwwypBHiCDXE7u6l4jIba3jaTprhVgoCnobmf2Y02P1a5Y4+VdI5J5UHD0cllMkpUuEXs4lwMBY08OuWO5z3bAINvso2m+OizilBU1qSRSlKAUpSgJpSlAK8p4VcYdVYeDAMPwNetQaA0F/yjZPqb0SHXg7oOxZj3DWmCPxrjV1byyOz9heW8as8fZiOS8VWRira5XRwD5bD49a/QTnFUnlLisc0l06uivNcl1t2cJMiiKKIF4jupYxF9OM4Yd9QsLtJkbUzk3YQMdIezZ/CSCHX81Gkj8KyoLWSLeKKz/YEluf3kJrtHEeHwzDTcQxyDwkiST/AJAnPwFaO45CsH9iIxN3djLJB/sDYP7pq26l9x/ZlXWUCLjt3EPVW6X/ACroTj9yfY/DFb/lnncz3EdtMjqZMhJDCYdMncJE3QhjtqTG5AIOaz7n6PCv6G8nXymijmH5aHNam+5EvvV0m1mZW1IySy2kqkd6ZBKt+1U7KWvK2vqFFxPbjHB7W1lzd5kt2Ia0sgGmSOVl1TlYdlxnprOlRnxArLt+YLWMAG3uYV7s2i6R/wBhn0j5VVOI8Fugyvf2vEJNAOkuwvEXV10iNm8B3ZrXw3MGrTDcSQvnGjWyYPh2Muw+Qp4EpLiSDlJPg6jaRWV7ugt59PuCKV0PmuFlQ/nU3fJ8cqlY5Dp/wnHpKftRzfWL8n8dq5jfdon1kptpAOkjBraVfhMh/gBWZwrnm4QAh59I6C5j9KXH3ZV0zD4nJ+NZyrnF4kvuSrH6ouQj4hYn6ou6DP1Y1XUeOueyfTcR9OiFxv0NbThP0hRt6tzE8bDZmjzOin7wAEsf7aD41peFfSfFJ6s0Y8zG4uFHxjfRMp+TVvFu7DiJAzDJIBsrZWZM+AfRMnyqqfsWymbJedbJzphmWaTH6OP1m/azhU+LECsD/wBTm2uP69NbpDMPqgrqRAy5JEr5ydanOvZQV094JxbjkyJthK2O5Z0S4X8ZQsn4sfjWBxjgElksQVoFikk7Nmit+yKkqSuBrZd2ULkjvHylyZKSPTmHnl52Nvw0OSR602MEA966hhF6+uw3x6qt1Gp4by8kY1S4di2sg5Ka/eOokyP99yT4Y6VkXF3BYpj2c5IUes7nvJJ3Pm7H4mqbNzA/EriK2Rljjmk0KzAtEDgn18YMxOMBdkyR7XWssyn0WbUSxcV5pVcLB65Y4VgC+s+EMa7zH4er4naszgfINzdt2t87wxkewGBuZF8HkA0wIfcQZ86unK3JlvYeuoMs5GGuJMNIR4L3Rp91cDarHWka0jN5l2YfCuFQ2kYito0jjXoqjA+J8T5nesylKuSSKmoFTUgUqKUBNKilAKUpQChpSgIrF4hw2G4XTPFHKvg6K4/MVl1BqAcd47d3UE0yWKSWcMEoRpEeS7jI0KwzbvlIVKOvRcDxrOtubroL7NpOp6Ea7fI/WQuv5VZLSX0WSdr36uS4n1CX+4IAWOJVf7LaFXZ8ZYnTnavjivKVvMS6BoJCc9pDhQzbe2mNEh2HUavMVSWTOcZvmDNXbc+Bdpra5i84ytyg+SlXI/Z+VbvhvNFrcELFNAzH+7LdjIf9N9Dfkap/EeCXdtktH28Y/vIASwH37cksP2dXyrUq0N0v93KveCA2D4FSNj8d6pua7Rg9RZB+eJ17tdPUyJ54yv8AAZqLiJJxpmSCZfBlUnB+6wrldr2kB/q9xcQ/dWUsn/afUg+QBrZR80X0ftLaTjzV7aT5uhKn90VKmjSOqrl3waT6QeAW9nfRG2hSJZbdiUChQJI5ANQ7hkSAbberWillCjLEAeJIFbXmE3PEboTuEt0WJYlXV2zAaizEYAXJJ6kdFHhX1acDijIYgyP3PIdZB+6Oi/IV0x1UYQx6lLNRBPjkrl04dcsg0E4DyIcMT0EceNUjHuwAPOvROA9moa5n9Hg7o3KSSP5Jbbqnw9Y+NbzmK2Vo1kdVYQuJCrAMDGAQ4IP3ST8VFZF1wGBoXSGKJCy+qyoqkMPWU5AzsQPzqqcruWKrVJZZX+HczXtvqFvLKI84QMwVivnEweJfhpA8q2179INzLC0Ug2bT0tlLhlYMpDrJoyCoOSoHlVchfIBIwe8eDDYj5HNeldX/ACQa7ZTx5JnlcF5yWnOQTnRnUM+Lt1kb47DuAqLiLUuASpGCpGxVhupGOhBAr0kcKMk4A7zWdw3grz4aXVHF3J7LuPve4vl1PlS2dOnhz/bFcZ2y4Owci89wcQjjRm03OkiRCpUGVSQ4R8aWO2rAOcEbdauFcT9DQIEQaAuCmj1CjDoyEdGHjV85K5sM59GuiBcqMq2MLcRj7S+Dj7S93UbHby6dRGx46PQnXtLhSlK6ChIpQUqQKUpQClKUApSlAKGlDQGs4zx+3swDcypHnOlTu7Y66UGWb5CqDxz6TZHytjEEH+NMMn9mEH/kR09mtx9KHL0M8S3L9orwtGHeN9D+jNIFk6gqdIYvuD7JHfVb4l9GdzH/AGW4imA+zMpR8f5kYIz8UHxqrNK9mfOVPiM0t0c3c0s58Hb1PlCuEH4VncE5iurHAhYSwj/+eU7Af9OXBKfqkMvkKxr/AIbdW2fSLWdQOrovbp+9Hkj5gVg295HJ7Dq3wP8ALrVTsUaprCwdd5c5vtr06Y2Mc4GTBJ6r+enf1h5oT8qyONcs2t4dc0ZWbunjbspR+2u0g8myK45cW6yYDjODkHoVPip6qfMVveC84XdphZD6VD4OcTqPuynaTHg4z94UOezTtdco3XEOVL22yYtN5EPALDcKPND6knyKnyrVWt4shIGpXX2kdWjkQ/eRgCPwq/cuc1296MwP64GWif6uWPxypOR8d1+8a8vpBsYLixuHmVQ8UEjxy4Cyxsq5GGHcSADjYjuqrgmedZpIy64KBecXiiOlny3uKC7furkj51gS8XlfaKMIPekO/wAo16/MisO10xxqcKg0gnoozjJzXg3F1O0KvKfFR6vzc7fhVVE5YVZeIrJ7val953aU+B2QfCNdvxz8a3XK9zqh7Nj60LGM/qj2D81IqudnNJ+kcRj3Y+uPOQ/yA+NZXBMW1wunOiYaGySfrFBZCST3+sPiRW9L2yO5aW2MHKX7Hnxu17K4cfZk+sX47BwPng/t1rpZsbAFm2AA8ScDUeijPeatfNltqh7QdYjrP+X0cfhv+yK13Kt6iF4JlXEzEq56PkY0NnyG3j8a67bZV1txWcf7JjCuM58syuF8BVCHmIeQbj3EP3R3n7x3+FbqtSJzBIyes8YOA+GbuzpLdDKo7upXzG+0WQEagRpIyDnbHjnwr5y6U5S3SeT1YKMViJLE938cVhXC9o2hso64kikU+srKQNSnGzKSNuhDd+aX12wysenXkg6jgKujUW+A1AV48MTU2sZKBSqs3WQswZ3/AFSVAGw6HuxURTj5iXzwdK5J5sNzmC6wt2i5ONlnQf3kY/5L9knwINW6uKXNvq0lWZJEOqORdmjfxU/kR0IJBroPJfNnpYMNxpS7jXLqNlkTYdpFnfTk7jqp2Pca9Gi9WLD7OecNpaxSoFTXSUFKUoBSlKAUpSgFDShoCofSHep2UdvIzRpNInaylH7NLdW1yB5caUL6dAyftVv4bxJlDxlZFPRo2Dj8Rms8itBf8m2krF1i7GU9ZYGa2kJ82jI1fPNQDZjfoc/Hx+e/+6tPxnla0u/7TbRMffxpf5OMEH4PWLNwPiEP9lvY5wOiXkQJx4dvDpYd+5U15PzFdW39rsLgDvktit5GPMqNMgGO/SajAyaLiP0XIN7S5mh+7IO3T4esQw+Ouq5f8ncQg37GO4T3oZArfOOTH5Ma6bwvm2zuG0xXEXad8ZbsZR8Y3Ct/t2rc/wAfhg/iu/5VBpG2Uemfna7dVcdsJYJVPqlw8EinxRzj8ia2PGuNX17bi2luIzDkFnWICWRQc4dgdJGw6AZwM5ruVzaJKpWRFde8MqyDHf4H8RVT4l9GljLkwh7d/GBwoz5wsNP5UL+LGX50cmj4Umcvqkbxc6vwX2R+FZwFWTiP0d3sJ+olguF919VvL8tijflVV4mZ7Zgk9tNFI2dIkACNjqVkUkOBkezmoOmuytcR4PVmAGTsPGtZxCftVKx7bgq57mUgqVHxHU/nXw+WOZDk9w6KPgP5mvpAzsEjVnkPREGpj8u4eZ2oWnLK56Lrwq8FzAkmNnXDL4N0ZfxyKpVzZ6C8L76GwP1OsZB7jjG/iKsfArKazkMNwFHbAyxhW1BWXCupOMasaWwNtzXhzba6WSYdP0b/AAO6E/PI/arvrkmk38nh2Rw3gz+XOZIfRjZ3akuqkR463HrbaT9mYMRvnOfWz1xiW7vAdE64VgSRkMNJ6tkAAn31Axk6hsTVeljzgglWUhlYdVYdCKtfBuIrfxmOYaZ4yM42IP2ZI/I7/wADt18zWaVVNyS4f8HVp796w+0fY4VESGILdMandxjqNiSCM71nVqYZWtm7OXGkb5GwC+8v/T33H2CfdII21eZNNdnYhWPdQFirxuY5YzqikXqj/wDyU9Cp2IrIrGubrSVRFLyv7Ea+0fM+6o72O29RDdu8vYljHJ0HkjnAXuqGdRHdxjLx/ZdOgkiJ6odtuqk4PjVtqi/R/wABELNNN690y6SwH1cUec6IvLYEsdzgfCr1XtRbxycj7FKUqxApSlAKUpQChpSgFRSlQBSlKAwOKcEt7oYuYIZR99FbHwJGRWhbkVYt7G6u7b7glM8X/Zm1ADPhirbSgKaw4rbjdLW9Ue4xs5SP1X1x5+a1B55gjIW+S4tGJxi4ibRnymUPH+Yq51DoGBDAEHqCMg/EUwDXWV1HMgeF0dD0ZGDL49VJX5Vzz6bpESG01MuTcMV6A6REwc7bfaUdO8VbbzkGyd+0jia3l/xLd2t28d9BAO/iKiLkaEyJNcy3F1JGMRtO6MYxn7IVFGfvEZ86jBKeHk5FwXlO4usNJqghONyPrXH3V+wPNt/KuhcJ4RDapogQKO89WY+LMd2Pxq8R8LiH2Afjk/xrKSJV2UAfAYqMMtKbfZzLm/hEk1v2sSOZLdhMmAdwgOtfPUmoY8cVpZ40u4MA5SVAQfDIypHmDg/Ku0mubXPI93DJILT0V4GdnjEkskTRhyWKYWJwygk4ORtgd2a1qajwzCyLlyjkom0r9bswOlh1+sBwQB35PTHXIq08H5OnZfSGfsZguYUwDjO+Jj3hhsVHTxyNugcv/R1HDI89wyPcOQSyphUAAAEeokg4Ay3Unw2FWuLg8S9QW+J/kKtbdKa2+hFdUYvPqceSVr76mNNFyh+s1H+zMDgk4/SBsnAGzDwFeUJa3doZdtONu5AfZZf+k3cfsnIPTboXOXLUv9q4aEW6RdLRkYS4iG+h8fbHVW+WcGuaMiXhVLcSyXztpclSJIwTiXt1IxHGBn1TgdMb715k6Oceh1xn6nte8WUSpBGyCV206mOI48jq58cdF6k+FX/ljlYRgkZJb9JM3tuf5L4AbCqrx/6KpY8vYiN0b27ZmwQfGN2zqz3hj8DVn+inl+W2hZ7oXSTEsnZyz64xECCpjjViqjGB4jBxsa3qpUOBY04pp/BeLeBUAVRgV60FK3MRSlKkClKUApSlAKUpQClKUApSlAKUpQClKVAFKUoBSlKAUpSgFKUqQK+FiAJIABPU43PxPfX3SgFMUpQClKUApSlAKUpQE1FKUApSlAKUpQClKUApSlAKUpQClKUApSlAKUpQCppSgFKUoBUUpQE0pSgFKUoBSl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6228184" y="188640"/>
            <a:ext cx="2736304" cy="1694467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advClick="0" advTm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000924" cy="432048"/>
          </a:xfr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İÇİNDEKİLER</a:t>
            </a: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144000" y="908720"/>
          <a:ext cx="9000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F54B-4F9E-45E6-BB72-F117665776CC}" type="datetime1">
              <a:rPr lang="tr-TR" smtClean="0"/>
              <a:pPr/>
              <a:t>24.09.2018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D125-3132-4AEB-8EB4-480B6B595FDD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Nazlı Keser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22FFC6-DA4A-47EA-AB04-3E31B816A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graphicEl>
                                              <a:dgm id="{9722FFC6-DA4A-47EA-AB04-3E31B816A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graphicEl>
                                              <a:dgm id="{9722FFC6-DA4A-47EA-AB04-3E31B816A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graphicEl>
                                              <a:dgm id="{9722FFC6-DA4A-47EA-AB04-3E31B816A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graphicEl>
                                              <a:dgm id="{9722FFC6-DA4A-47EA-AB04-3E31B816A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FF09B5-3790-4799-95EA-C4EDA6363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graphicEl>
                                              <a:dgm id="{03FF09B5-3790-4799-95EA-C4EDA6363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graphicEl>
                                              <a:dgm id="{03FF09B5-3790-4799-95EA-C4EDA6363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graphicEl>
                                              <a:dgm id="{03FF09B5-3790-4799-95EA-C4EDA6363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graphicEl>
                                              <a:dgm id="{03FF09B5-3790-4799-95EA-C4EDA6363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6A4D-54EE-49BA-8F8B-219F57143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graphicEl>
                                              <a:dgm id="{096C6A4D-54EE-49BA-8F8B-219F57143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graphicEl>
                                              <a:dgm id="{096C6A4D-54EE-49BA-8F8B-219F57143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graphicEl>
                                              <a:dgm id="{096C6A4D-54EE-49BA-8F8B-219F57143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graphicEl>
                                              <a:dgm id="{096C6A4D-54EE-49BA-8F8B-219F57143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7E5948-4A20-42C3-93EE-ACF487D41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graphicEl>
                                              <a:dgm id="{747E5948-4A20-42C3-93EE-ACF487D41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graphicEl>
                                              <a:dgm id="{747E5948-4A20-42C3-93EE-ACF487D41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graphicEl>
                                              <a:dgm id="{747E5948-4A20-42C3-93EE-ACF487D41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graphicEl>
                                              <a:dgm id="{747E5948-4A20-42C3-93EE-ACF487D41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C57407-61E5-46CF-8D93-329BC3463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graphicEl>
                                              <a:dgm id="{8FC57407-61E5-46CF-8D93-329BC3463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graphicEl>
                                              <a:dgm id="{8FC57407-61E5-46CF-8D93-329BC3463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>
                                            <p:graphicEl>
                                              <a:dgm id="{8FC57407-61E5-46CF-8D93-329BC3463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>
                                            <p:graphicEl>
                                              <a:dgm id="{8FC57407-61E5-46CF-8D93-329BC3463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F58D6B-64BE-4418-86CF-43532020F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>
                                            <p:graphicEl>
                                              <a:dgm id="{D5F58D6B-64BE-4418-86CF-43532020F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>
                                            <p:graphicEl>
                                              <a:dgm id="{D5F58D6B-64BE-4418-86CF-43532020F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>
                                            <p:graphicEl>
                                              <a:dgm id="{D5F58D6B-64BE-4418-86CF-43532020F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>
                                            <p:graphicEl>
                                              <a:dgm id="{D5F58D6B-64BE-4418-86CF-43532020F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0A6D38-FF78-40B3-8B92-E29262DD7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>
                                            <p:graphicEl>
                                              <a:dgm id="{FF0A6D38-FF78-40B3-8B92-E29262DD7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">
                                            <p:graphicEl>
                                              <a:dgm id="{FF0A6D38-FF78-40B3-8B92-E29262DD7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">
                                            <p:graphicEl>
                                              <a:dgm id="{FF0A6D38-FF78-40B3-8B92-E29262DD7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>
                                            <p:graphicEl>
                                              <a:dgm id="{FF0A6D38-FF78-40B3-8B92-E29262DD7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6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35133C-FEFF-487C-AF41-D74F59E0A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>
                                            <p:graphicEl>
                                              <a:dgm id="{F035133C-FEFF-487C-AF41-D74F59E0A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">
                                            <p:graphicEl>
                                              <a:dgm id="{F035133C-FEFF-487C-AF41-D74F59E0A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">
                                            <p:graphicEl>
                                              <a:dgm id="{F035133C-FEFF-487C-AF41-D74F59E0A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">
                                            <p:graphicEl>
                                              <a:dgm id="{F035133C-FEFF-487C-AF41-D74F59E0A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490E28-C80F-4116-B159-930A19C0D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">
                                            <p:graphicEl>
                                              <a:dgm id="{73490E28-C80F-4116-B159-930A19C0D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">
                                            <p:graphicEl>
                                              <a:dgm id="{73490E28-C80F-4116-B159-930A19C0D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">
                                            <p:graphicEl>
                                              <a:dgm id="{73490E28-C80F-4116-B159-930A19C0D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">
                                            <p:graphicEl>
                                              <a:dgm id="{73490E28-C80F-4116-B159-930A19C0D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0"/>
                            </p:stCondLst>
                            <p:childTnLst>
                              <p:par>
                                <p:cTn id="7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13CAB5-3895-4963-BA94-F10777128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">
                                            <p:graphicEl>
                                              <a:dgm id="{9413CAB5-3895-4963-BA94-F10777128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">
                                            <p:graphicEl>
                                              <a:dgm id="{9413CAB5-3895-4963-BA94-F10777128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">
                                            <p:graphicEl>
                                              <a:dgm id="{9413CAB5-3895-4963-BA94-F10777128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6">
                                            <p:graphicEl>
                                              <a:dgm id="{9413CAB5-3895-4963-BA94-F10777128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000"/>
                            </p:stCondLst>
                            <p:childTnLst>
                              <p:par>
                                <p:cTn id="8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4D7D96-802E-4457-9EC9-5EF0D6072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">
                                            <p:graphicEl>
                                              <a:dgm id="{394D7D96-802E-4457-9EC9-5EF0D6072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">
                                            <p:graphicEl>
                                              <a:dgm id="{394D7D96-802E-4457-9EC9-5EF0D6072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">
                                            <p:graphicEl>
                                              <a:dgm id="{394D7D96-802E-4457-9EC9-5EF0D6072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6">
                                            <p:graphicEl>
                                              <a:dgm id="{394D7D96-802E-4457-9EC9-5EF0D6072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4000"/>
                            </p:stCondLst>
                            <p:childTnLst>
                              <p:par>
                                <p:cTn id="9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B37D3D-10E8-40EF-B27C-E45CAD208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6">
                                            <p:graphicEl>
                                              <a:dgm id="{EBB37D3D-10E8-40EF-B27C-E45CAD208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6">
                                            <p:graphicEl>
                                              <a:dgm id="{EBB37D3D-10E8-40EF-B27C-E45CAD208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6">
                                            <p:graphicEl>
                                              <a:dgm id="{EBB37D3D-10E8-40EF-B27C-E45CAD208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6">
                                            <p:graphicEl>
                                              <a:dgm id="{EBB37D3D-10E8-40EF-B27C-E45CAD208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6000"/>
                            </p:stCondLst>
                            <p:childTnLst>
                              <p:par>
                                <p:cTn id="9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D05259-6203-419E-B9AF-31A95FE30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6">
                                            <p:graphicEl>
                                              <a:dgm id="{13D05259-6203-419E-B9AF-31A95FE30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6">
                                            <p:graphicEl>
                                              <a:dgm id="{13D05259-6203-419E-B9AF-31A95FE30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6">
                                            <p:graphicEl>
                                              <a:dgm id="{13D05259-6203-419E-B9AF-31A95FE30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6">
                                            <p:graphicEl>
                                              <a:dgm id="{13D05259-6203-419E-B9AF-31A95FE30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80D30C-9170-4B72-A2A3-D06A03AD8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6">
                                            <p:graphicEl>
                                              <a:dgm id="{F280D30C-9170-4B72-A2A3-D06A03AD8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">
                                            <p:graphicEl>
                                              <a:dgm id="{F280D30C-9170-4B72-A2A3-D06A03AD8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6">
                                            <p:graphicEl>
                                              <a:dgm id="{F280D30C-9170-4B72-A2A3-D06A03AD8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6">
                                            <p:graphicEl>
                                              <a:dgm id="{F280D30C-9170-4B72-A2A3-D06A03AD8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7DEE52-6A4A-4B3E-AE0E-0CA49F316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6">
                                            <p:graphicEl>
                                              <a:dgm id="{E57DEE52-6A4A-4B3E-AE0E-0CA49F316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6">
                                            <p:graphicEl>
                                              <a:dgm id="{E57DEE52-6A4A-4B3E-AE0E-0CA49F316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6">
                                            <p:graphicEl>
                                              <a:dgm id="{E57DEE52-6A4A-4B3E-AE0E-0CA49F316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6">
                                            <p:graphicEl>
                                              <a:dgm id="{E57DEE52-6A4A-4B3E-AE0E-0CA49F316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07792B-785D-492D-A6A3-03AC2784F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6">
                                            <p:graphicEl>
                                              <a:dgm id="{8D07792B-785D-492D-A6A3-03AC2784F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6">
                                            <p:graphicEl>
                                              <a:dgm id="{8D07792B-785D-492D-A6A3-03AC2784F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6">
                                            <p:graphicEl>
                                              <a:dgm id="{8D07792B-785D-492D-A6A3-03AC2784F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6">
                                            <p:graphicEl>
                                              <a:dgm id="{8D07792B-785D-492D-A6A3-03AC2784F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B0E8EB-ECC4-4516-9777-E29E99B8C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6">
                                            <p:graphicEl>
                                              <a:dgm id="{27B0E8EB-ECC4-4516-9777-E29E99B8C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6">
                                            <p:graphicEl>
                                              <a:dgm id="{27B0E8EB-ECC4-4516-9777-E29E99B8C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6">
                                            <p:graphicEl>
                                              <a:dgm id="{27B0E8EB-ECC4-4516-9777-E29E99B8C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6">
                                            <p:graphicEl>
                                              <a:dgm id="{27B0E8EB-ECC4-4516-9777-E29E99B8C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406BC8-37E7-4343-9CF6-A47B6B233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6">
                                            <p:graphicEl>
                                              <a:dgm id="{82406BC8-37E7-4343-9CF6-A47B6B233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6">
                                            <p:graphicEl>
                                              <a:dgm id="{82406BC8-37E7-4343-9CF6-A47B6B233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6">
                                            <p:graphicEl>
                                              <a:dgm id="{82406BC8-37E7-4343-9CF6-A47B6B233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6">
                                            <p:graphicEl>
                                              <a:dgm id="{82406BC8-37E7-4343-9CF6-A47B6B233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1BED7C-3801-4517-A890-1A0FBDCA6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6">
                                            <p:graphicEl>
                                              <a:dgm id="{631BED7C-3801-4517-A890-1A0FBDCA6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6">
                                            <p:graphicEl>
                                              <a:dgm id="{631BED7C-3801-4517-A890-1A0FBDCA6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6">
                                            <p:graphicEl>
                                              <a:dgm id="{631BED7C-3801-4517-A890-1A0FBDCA6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6">
                                            <p:graphicEl>
                                              <a:dgm id="{631BED7C-3801-4517-A890-1A0FBDCA6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AE947E-5210-4128-9DF1-FA1FE2441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6">
                                            <p:graphicEl>
                                              <a:dgm id="{82AE947E-5210-4128-9DF1-FA1FE2441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6">
                                            <p:graphicEl>
                                              <a:dgm id="{82AE947E-5210-4128-9DF1-FA1FE2441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6">
                                            <p:graphicEl>
                                              <a:dgm id="{82AE947E-5210-4128-9DF1-FA1FE2441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6">
                                            <p:graphicEl>
                                              <a:dgm id="{82AE947E-5210-4128-9DF1-FA1FE2441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79C76B-B887-41E0-B905-CC18FD453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6">
                                            <p:graphicEl>
                                              <a:dgm id="{0179C76B-B887-41E0-B905-CC18FD453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6">
                                            <p:graphicEl>
                                              <a:dgm id="{0179C76B-B887-41E0-B905-CC18FD453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6">
                                            <p:graphicEl>
                                              <a:dgm id="{0179C76B-B887-41E0-B905-CC18FD453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6">
                                            <p:graphicEl>
                                              <a:dgm id="{0179C76B-B887-41E0-B905-CC18FD453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E8A474-7C3D-47C1-998B-7062BC954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6">
                                            <p:graphicEl>
                                              <a:dgm id="{D1E8A474-7C3D-47C1-998B-7062BC954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6">
                                            <p:graphicEl>
                                              <a:dgm id="{D1E8A474-7C3D-47C1-998B-7062BC954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6">
                                            <p:graphicEl>
                                              <a:dgm id="{D1E8A474-7C3D-47C1-998B-7062BC954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6">
                                            <p:graphicEl>
                                              <a:dgm id="{D1E8A474-7C3D-47C1-998B-7062BC954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681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Hava olayının tanımı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1512168"/>
          </a:xfrm>
          <a:ln w="28575"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tr-TR" sz="2800" dirty="0"/>
              <a:t>Atmosferde meydana gelen yağış, nem, rüzgar, meteoroloji ile ilgili olaylara</a:t>
            </a:r>
            <a:r>
              <a:rPr lang="tr-TR" sz="2800" dirty="0">
                <a:solidFill>
                  <a:srgbClr val="FF0000"/>
                </a:solidFill>
              </a:rPr>
              <a:t> hava olayı</a:t>
            </a:r>
            <a:r>
              <a:rPr lang="tr-TR" sz="2800" dirty="0"/>
              <a:t> denir.</a:t>
            </a:r>
            <a:br>
              <a:rPr lang="tr-TR" sz="2800" dirty="0"/>
            </a:br>
            <a:br>
              <a:rPr lang="tr-TR" sz="2800" dirty="0"/>
            </a:br>
            <a:endParaRPr lang="tr-TR" sz="2800" dirty="0"/>
          </a:p>
        </p:txBody>
      </p:sp>
      <p:sp>
        <p:nvSpPr>
          <p:cNvPr id="5122" name="AutoShape 2" descr="data:image/jpeg;base64,/9j/4AAQSkZJRgABAQAAAQABAAD/2wCEAAkGBhIQEBUUEBQUEhUQFBUVFBQXEhUVFhgUFRQVFRUVFBUXHCYeGBojHBQUHy8gJCcpLCwsFR4xNTAqNSYrLCkBCQoKDgwOGg8PGiwkHyQsLCwuLiwsLCwpLCosLCksLCwsLCwsLCwsLCwsLCwtLCosLCwsLCwsLCksLCwsKSwsLP/AABEIANMA7wMBIgACEQEDEQH/xAAcAAACAwEBAQEAAAAAAAAAAAAABQEEBgMCBwj/xAA+EAABAwEFBQYEBAQGAwEAAAABAAIDEQQFEiExBhRBUWETFSJxgZEHMlKxI0KhwWJy0fAzNEOCkuEkc7IX/8QAGwEAAgMBAQEAAAAAAAAAAAAAAAQCAwUBBgf/xAAvEQACAgEDAgUDAwQDAAAAAAAAAQIDEQQSITFBBRMiUWEycZEUQrEzodHhBoHx/9oADAMBAAIRAxEAPwD7ihCEACFBSnvTspjHIaNfmxx68D6qqy2NWHLu8Eoxcug1Ko2S3VlkjOrCCP5SB9leGayN52sw2wvHDCSOYIAKS12p/TbLO2cP7MnXDe2jXJWy21tbo+DWD3rUph2wwYuFK+lKrIXLbMVrDj/qFw96kfZQ1uq8udUV+6X9iVUM7n8G0qq8lqaHNbqXAmnQcUWq1NjYXONA3VItnpHTzySv4NAHQHgmLtUoWwqj9Uv7IrjDMXI0oUqF47YYsNc6Vp00TbaXUgdEKApUgBCEIAEKEVQBKFymnDBVxoOfnkF7BXE0wPSFXbbWl5ZUYg0OI6LvVcUk+h1rBKFClSOAhCEACEIQAIQhAAuM1qaymI0roTp7rsuFrsjZWlrxUO4f0UJ7tvp6nV8nXGEk2psWOIPGsZz/AJTqlU009jeW4iW6trmCOSZWbaOOVpbL+GXDjm3lVYdmuq1MJae30y+eme3IyqpQanHlFS4L+w0jlPhyDXcuh/qqm0v+YPVrUumiwuLa1oSK8KaVXsse+mpoAK9BovN3a6cqPIt5w+o75SjPehjZ74Isr4z8wyb/ACn+ioXdJhmjPAPH61Ui7ndF5fYnBKy1spyg287ehJQis47l/aC9u1fhb8jD/wAjzTbZSHDE531OPs3JZRzSNQrb70d2Yjb4WAGvMkmuq0NN4hjUvUW8vDx/gpnT6FCI9vfaQMq2LxO+rgPLmVcuOxuYzHIcT5PESdQOAWe2eu7tZKkeFmZ8+AWxfIG6kAey9B4dOzUt6m58dl2XyLXJQ9EToCpS033FiwMPaOPBufudAmDTzWxC2Fn0PP2Fmmup6RVC8PfQV16KxvHJw9VSsX4wTOjk8BBoDwIpXM8F5h2lhdkSWHMUI0pks9tA9rpyWkODg3TnQ/0WLrvEo11qymSfPKGK6XKWJDjau0/hsaPzu16AVquF1bQhsREvzRt8J+ocAkD3ucAHEkNrTpXkvPZZrztvi1jvd1fHGMDioio7WXrtvEi0iRx+c0d0B/sJ1fO0IYMERBcePAf9rMGJeS2ioq8StrqlCPd5ySlTGTTZurolLoYydS0K8CsazaF7I2xxgDCKFxz9k12aL3h8kji7EaCvTWgXq9H4lXa4Uwy3jliNlMo5kx7VSoClbIuCEIQAIQhAFS1W9kdC+oB40cR60GS8Q3xC4ZSN9TT7q26IHXP7eyQ3nsu11XReE64fynyWfqZamv1VJSXt3/2WwUH14L9vginZhxNJ/KQQSDwWMtVldG4tfqDyyPUInsr4zR7S3z4+RCiFhc5oz15k/deP8R1i1HM4bZI0K63WuvBZu+7y/wATvl5c04jgAFAF0giAAHJMGQZLH0+mnrG8dEVzs5FT4lWkjTW0R0VCVqUsg6p7GSjLItmjVORqYTNVSVqYrZcjtZr3kjZgYQwcSBVx98l4ihltL8ILnE8Scm9SNFUbSuei0d3X5Z4WYWNeOfhBJPM5ra0m29qN9uIrt/ghZ6VmC5G913S2BtG5k/MeZTBJRtXDyeP9it2O+GSnwBx64CB7lex01+lilCqS+yM2cZ9ZIvrm5w4r2Csxf9yuqZI6kaubU+paFbq7p0174R3fByEVJ4bwUdo7K1suJpBEmoBGR4+XBLWxcl5IqrEbF861Vqssc4rGexrRjtjhktiXQRLowLsI0i5nMlXs1ykjVq2SsiYXyENa0Zk8Fjrd8RYwaQxOeObnBo8wtHReH6vWt+RBvH4/JVZfCv6maF7afumDdrd1iAcI2tb+ZxIrXPQalYaH4hMNe0hcCBUYXVFRoD0WUvO8JLS/HIa/SODQeDQvVeFeAa6Nz8zNa7vh5+EK362rbxyfVIvjLZWuPaB5pp2cRp7ucPsmd3/Fq75nBpe+InTtGED3bUe6+GGFR2H90Xua/DaoR25k/l9TIepm3nB+pIbQ17Q5jg5pzDmkEHyIyK6Ar887IbXT3dJVpL4j/iQ1yLeJYPyuAzy1X3+wWxs0TJIzVsjQ5p5gioSN9EqX8DNdimslhCEJctKdovWJnzPaDyrU+wS20bVRN+UOd6ED9U0mu6N/zMaf9oS+fZeB2gLT0Jp7LK1K1z/ouJdB1fvyJrw2gMooY2065keSqXX8/ort5XAyEV7QDk0jM+WaXWF9HLxfiK1Ck1f9RoQcdnp6GihkV1lpySiORdRMsvTauzTZ2FLgmWrRLVUZipfKq8kipnKVs98icY4OMpVSUrtI9VZXJitFyOTkysGz8kwByY0/mrUkeSWLtZrbJEascW+uX6p/TOmM82ptfAS3Y9LNXY9momEF3jPXT/jom7WAaACnRZiybXEZStr1aRX2T2yXrHL8jgSeFc/Ze30N2kksUYX8mZap59ZYnlwgmhNOAFSfJZi3bTvcS1g7OnEirvbgtUlN9wwYMUwFRkCMjXou+IwulW3XPau/yFLipcrJjxmak58T1VqMKq0Z5acM6qzG7mvnc+TVfQtxBWWimtB55fdYi+tqn1LLOcIGRfTOvTkszMHPNXOc48y4leo0X/ENRqYeZbJQz26syrddCL2x5HnxGt5fK2FpqyNoc4VrieSfelP1WQdCmLoa/wB1Ubuvo/h+jjodPGiHbv0y/cyLZb5NsX9kVHYpju6jd0/njBXhC/sUdimG7o3dGQwL+w58wvpPw+27is9nZZrRibhJwyatoTWh4gBYbd1PYKq2uNsdsiyM3DlH6IjlDgC0gg5gjMEdF7WF+FV4ufBJE4kiBwwdGvBOEdARl5rdLBnDZJxH4vKyc5JA0VJoBqVnry2qAqIMz9R09BxTy03eySmMYgOFTT1GhXll2xt0Y0dcI/dZuqr1Nnpqkor36svg4LlrJhHufIanE4nU5lQWOYRUEcaEELb3jbGQMxGnIDmVirVanSOL3nMn0HIBeP8AEdHDTelz3SfU0KrHNdMIvxTVFV77ZLI5S0+mi7iZYM68Mm0W3Srk6RcTKubpEKAJEySLg51UOKhXxiWYBpz59FqbldZphTs2NfxaRX2rqlN23M20MOF9HsObTmOYooluO0RGrQTTPE0rZ0cbtPi3y90X8J/+C1jjL05wzXNu2EaRs/4hdWWVg0a0eQCT3RtBiOCYYH8K1APuNU8Dl7HTzotjurS/HKM+akniRKz15bPSTPxGQHk2hAHstCuU0ga0k6AV9lLU6eu+O2zoEJuLyjC3hdzoHBriCTnlXTrXyS+85iIXU1OX6hX7yfI9zpZGuAJyq2mX5QOeVErtD8TcNF5TRaCdusjOqD2KS6+2fkctuiqmpPnBmzZUbonO6dEbp0X1NSx0PP4Eu6Kd0TndOiN06I8xhgTbojdE53TojdOiN7DAm3RG6JzunRG6dEb2GBNuiN0TndOiN06I3hg7bLbQGwlwwB7ZCC+lQ7LSnD0X0u672jtDMcTqjQjQg0rQhfLt06JlcNqdZ5QR8rgQ8aVoDT9SPZK30xnyupdCbjwz6auFstTYmlzzQNH9hd1xnszXkYhXDmOVedFkT3bfT1HF8mVksc9skxUwNpRpdkAP5dSmtluGKBuJ/jLRWp0FOicNalG09rwRYRrIQPTiseejp00Jaiz1T65fv8F++U2oLoZO0T9o8u0xO8uOSJYHMw4hTE0OpxzJGY9E9uG4a/iSjL8rT9z7qttT/jjpGPu5ebt0E46d6i3jLWF9x1WrfsQnxIT66rnx2Z7iPE8HDXhTMe6S2RuJ7B9TminLOv7JWzRzrUHL9xOM08r2Obm01BTOzXKZYQ+M1c0uDmniQcsJV/aW6P8AVYNPnA5fUvWyM+T2dQ4euq0aNBGGrenv6NcP+Cmdu6G+PYT3fa3WeUEgimT28cPl+q3MTw4VGhAI8iql5XNHOPEKO4OGqrXMySH8KTMD5Hagjl5/0W3oaLdDN1S5g+j9mLWzjasrhjSSztePE0HzFV7Y0DIcFIUrbUVnKQsC8uC9IUgMptKwulAzo1ooOFTWpSjcFtrdYBJnxCpd0nkmoXbY4KnHLyZfcSjcStR3SeSO6TyVnnI5sMvuJRuJWmF2dFPdR5I84NhmNxKNxK0/dR5I7qPJHmhsMxuJRuJWn7qPJHdR5I80NhmNxKNxK0/dR5I7qPJHmhsMxuJXWzXQZHU6Z9PNaMXQVfstgbGMtTqVF34O7C0hCEmWkEJZJdnaT45M2x5MH6klNFFFVZTGzCl2JRk49CFlr7sxltbWN4tbXoATVaqiqMsFJnSGlS0Nb5ca/oldbpv1EYw7ZWfssk657W2d4YQ1oDdGig8llI7Fhtwb/GXDyILv3WvoqE1graGSAaNcD55U/dV63Seaq8L6ZL8BXZtz8lwsBFDx1SCy2I2a1inyS1p0OtKrRLxLCHUrTI1HQhX6jTK5xkvqj0ZGE3HK7M9BThRRSnCAIQhAAhCEACiilCAIopohCAIoiilCAIoiilCAIoiilCAIojCpQgCKKaIQgAQhCABCEIAEIQgAQoJXiWYNBc4gACpJNAANSSgDohfOb8+MtmicW2ZptBFRirhjy5HMn2SL/wDcJq/5WKn/ALXV98KZjpbZLKRS74LufY6oXz+4Pi/ZJ3Bk4dZnHQuOKM8PnAFPZbyOUOAIzBFQRxHNUThKv6kWKSfQ6IQhRJAhCEACEIQAIQhAAhCEACFUvC84rPGZJntjY3VzjQf9+iwV4/GuysJEMUkw+rwsb6VqSPMBWQqnZ9KyQlZGPU+kIXy6D45RE/iWaRo4lrmuI9MqrabP7YWS3D/x5AXDVh8LwOeE8OoquzpnD6kcjbCXCY9QoBUqosBCEIAEIQgAQoJVW23rDA3FNI2Mc3Gnshc9AfBaKwG2PxRFle6GzNbLK3JznE9m130+HNxTW9dv7IIZRDO10ojfgFDm/CcOdKa0XxIQnU5kmpPMnUrQ0ul3Nua/IrdbhYiaF3xRvEur2jAPp7JmH3Pi/VcNpdvrVboWwyYWNB8eDEA85UxA8By69AkvYo7FaKprT4ihZzm+MlExk6o7JX+xR2KuyQwUDH/f/S+kfCfax7JRY5XEseD2JOrXAVLM86EVosN2K7WKV0MrJGfNG9r210q01z6Kq2tWRaZKD2yyfpBqlYrZL4iMtThFM0RSu+WhJY48gToei2gKwJwlB4kaUZKSyiUIQoEgQhRVGQJXOWUNaXOIAaKkk0AA1JXK1XnFF/iSMZ/M8D7lYL4m7RxyWQR2eVj+1kAkwkO8DRip6mitrrlOSSISmorJVv8A+MZa4tscbZAP9WQ0aerWg5jVKbP8ZbYHfiRQPbxADmHzqXFYvsEdgtpaWpLGBF2zb6jDa3aqW8ZcUnhjaPw4q1a0cSebjTVIzGrnYo7FXRSgtqK22+pSEK62aR8T2vjcWPYatcCag86qx2KOxUnzwzmD7j8P9qzb7NV9BLEQ2QDjl4XgcA7P2WpXwXYzaV13SveGdo2RrWuaDQgNORB0JzPuvstwbRQ2yLtITX6mn5mk8HBYWpocJNroaFdiawxqhCEqXAhCglAGa2z2q3OMNjo6aWuAcABq4r5HbJZJ3l8z3SOJzLideQGgHktft2xz7a6ujQwNHIYSVn91WzpoRjBPuJ2y3PAr3bojdk03RG6prcijAr3ZG7Lv21ZxEzOjS551pThkru6I3BgV7sjdk03Rc7Q0RtLnGgbn504BcUssMC/dkbsrthYZI2vIpjFfQk0/Si77ojcGBZHGWODm5Frg4H+IaFff7K8lrSdS0E+ZFV8T3Va649tpYyG2j8RumPRzR1p8yS1dTnzEZqlt4PoqFyglDmhzTUOzB6LqsoaIWD2322fE4wWU0cMpJNcPHC3r1W4tD6NJ5An2BXxGWMvcXO1cST6mqc0lcZSbl2KbZNLgVztc9xc8l7jqXHET6leN26JtuyN2WsnFdBLHIp3ZG7JtuyjdUbjuBVuy9RWFzjRoLieAH7rT3Zsw+ahPhbxJ/ZaGSyxWKIljfEcgTr5rzXiH/I6KJ+Rp/XY3jC6ZfuxurSOS3T4R87td2GJ2F1K5aHToeq47sm74MRLjmXEk+6jdl6GpyUFv69/uKtLLwKTZVqPhzM6O3ta2obM1weBoaCoJ6pbuytXbaX2aUSxUxNBGbQcjqMyF2xb4tII8NM+0hSszs3tg20kMkHZycKfK7y5eq0gKwpQcHhmgmmSSsze21Tg4tgaDhNC86ei0FsbWN1PpKxXd3RW0qL+ohNtdBXeMr5345KYiACQ2lac1W3RPu71Hd6eViSwihxzyIt0SC3Wt8hc2AUY0lpk4uI1DOg0qt73es5dNjiazsp3tilhBa4Pc1mKjnUewuIBBFDl66qyNiIOPOBHcF3Bk7hnnECOZ/ENSea0O6L3dNgbLO+SPOONgjbJwe4uxOLebRQAHrknfd65OxHVWZe8ZBCzEQXFxwsaMiXEV14BZ622SWarpM6A4WAeFuWnUrZX9d+F0MpFY43vEhpUsa9mESU5AjPkCVwtvYBlY3sme8UZGxwe5ziMhRtcIrrWimrEjjgytdllBgjpp2bf/AJCs7om923KYoY43ZmNjWuP8QFDTpWq793dFW7FkkqxDuiBZOifd3dEbj0XPNR3YONipHdgWH/TdRteRFafdPrRaGxtLnGgGpVG47B2UfV+Z9slw2jYXRAZ/MK+3H1WbLEpjC4iK7ZtoSSIowW83VzGlclkTZM680+3BHd6fhtrWEUSTl1EO6INkT7u9Drv6eYPH1XLb9kHJRbfsupxVpvliaC63PNGjVP7Bs8xlC+jjr0C7QyPYKNY0eRP6rtZ7S5ziC0CmpqvnPjmu8Usg3OPl1+2Vl/dmnRVVHhcssUolF63Q+Z1cQDRo3P8AVOVwtFpDchm46AcPNeV0Ft9d6lp/r7cZGpJNNS6GctOz/Zir3tHTil+68loZbKXGrtfsvG4L6/4bHVwr3aue6T7cYRkWqtvEEId0Ruifd3o7vWt5hRsEbLOQ4FuRaajzGYX1GxS442O4uaCfMjNYxl1lxoNTkttZocDA0flACT1Mk8FtccZOypS3a0mo4/dXVFEqngvKHdg6I7sHRMKIopbmcwhebrHRcprhjf8AO1rqaYmh1PKoTVeSjfINqF4uoAcMtBoPZZm+r4pbbPY7MWmSSTFM6lRHE1pcQf4nU0VXbLbaYSvs9i8JjylmyJDiK4IwcqgZlx8hms5sHZezvOEvq4vE1XOoXOeWElxPE0BTcKpODnIplJZSR9UN1j3+y5xXDGw1YxjSdSGNFfMgApo3RSlPMkXYQu7r8kd1piii5vYbULu612gu9rc9adFbohDkwwgXOaEOFCuiFE6KzdHJHdPkmiKKzzJHMIVd0+SO6fJNaLlPKGtJcaAaqMrWlnIbUJrbZhE2pzJyaOp/ZVoYcI6nM9SV7fOZHY3ZfQDwb15E8fIL3ZbK6bP5Y+f5neXIdfZfPvEdVd4vqVTTzGP4+7Hq4qtZZzYx7zhjHm/g3p5q7FcoaMuOp4nzTOCBrGgNAAHILpRen8L8Lr0Mcrmb6sXna5CzunyUd0+SaootveynahV3T5Ke6fJNKIRvYYRVs1gbHmNeatIQott9ToIQhcAEIQgAUEKUIA+Z3nY22a0zC0/htmmfLFMWuMbg/MsLgPC8OyodQrOzd2ia2RyxA9jZg8mUgta+V7SwMjrm4NBcS7TQZr6CWDlqgNomHe3HaUqr1ZJbopUBSly4EIQgAQhCABCEIAEFCCgCC5ILzt4kdSv4bDr9ThlQeS73xbzURR5vfqBmQ39q8yut33SGUc/NwGQ/K0ch16rC13m6yX6anhful7fCLo4h6pHCx3WZKOlybwZzHDF/ROQ2mikBStDR6KrSQ2Vr/ZCc3J8ghCE6QBCEIAEIQgAQhCABCEIAEIQgAQhCABCEIAEIQgAQhCABCEIAEIQgAUO0QhcYCe5YgS9xFXF5qTmfdOApQktB/RX/AH/JZZ1BCEJ4rBCEIAEIQgAQhCABCE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124" name="AutoShape 4" descr="data:image/jpeg;base64,/9j/4AAQSkZJRgABAQAAAQABAAD/2wCEAAkGBhIQEBUUEBQUEhUQFBUVFBQXEhUVFhgUFRQVFRUVFBUXHCYeGBojHBQUHy8gJCcpLCwsFR4xNTAqNSYrLCkBCQoKDgwOGg8PGiwkHyQsLCwuLiwsLCwpLCosLCksLCwsLCwsLCwsLCwsLCwtLCosLCwsLCwsLCksLCwsKSwsLP/AABEIANMA7wMBIgACEQEDEQH/xAAcAAACAwEBAQEAAAAAAAAAAAAABQEEBgMCBwj/xAA+EAABAwEFBQYEBAQGAwEAAAABAAIDEQQFEiExBhRBUWETFSJxgZEHMlKxI0KhwWJy0fAzNEOCkuEkc7IX/8QAGwEAAgMBAQEAAAAAAAAAAAAAAAQCAwUBBgf/xAAvEQACAgEDAgUDAwQDAAAAAAAAAQIDEQQSITFBBRMiUWEycZEUQrEzodHhBoHx/9oADAMBAAIRAxEAPwD7ihCEACFBSnvTspjHIaNfmxx68D6qqy2NWHLu8Eoxcug1Ko2S3VlkjOrCCP5SB9leGayN52sw2wvHDCSOYIAKS12p/TbLO2cP7MnXDe2jXJWy21tbo+DWD3rUph2wwYuFK+lKrIXLbMVrDj/qFw96kfZQ1uq8udUV+6X9iVUM7n8G0qq8lqaHNbqXAmnQcUWq1NjYXONA3VItnpHTzySv4NAHQHgmLtUoWwqj9Uv7IrjDMXI0oUqF47YYsNc6Vp00TbaXUgdEKApUgBCEIAEKEVQBKFymnDBVxoOfnkF7BXE0wPSFXbbWl5ZUYg0OI6LvVcUk+h1rBKFClSOAhCEACEIQAIQhAAuM1qaymI0roTp7rsuFrsjZWlrxUO4f0UJ7tvp6nV8nXGEk2psWOIPGsZz/AJTqlU009jeW4iW6trmCOSZWbaOOVpbL+GXDjm3lVYdmuq1MJae30y+eme3IyqpQanHlFS4L+w0jlPhyDXcuh/qqm0v+YPVrUumiwuLa1oSK8KaVXsse+mpoAK9BovN3a6cqPIt5w+o75SjPehjZ74Isr4z8wyb/ACn+ioXdJhmjPAPH61Ui7ndF5fYnBKy1spyg287ehJQis47l/aC9u1fhb8jD/wAjzTbZSHDE531OPs3JZRzSNQrb70d2Yjb4WAGvMkmuq0NN4hjUvUW8vDx/gpnT6FCI9vfaQMq2LxO+rgPLmVcuOxuYzHIcT5PESdQOAWe2eu7tZKkeFmZ8+AWxfIG6kAey9B4dOzUt6m58dl2XyLXJQ9EToCpS033FiwMPaOPBufudAmDTzWxC2Fn0PP2Fmmup6RVC8PfQV16KxvHJw9VSsX4wTOjk8BBoDwIpXM8F5h2lhdkSWHMUI0pks9tA9rpyWkODg3TnQ/0WLrvEo11qymSfPKGK6XKWJDjau0/hsaPzu16AVquF1bQhsREvzRt8J+ocAkD3ucAHEkNrTpXkvPZZrztvi1jvd1fHGMDioio7WXrtvEi0iRx+c0d0B/sJ1fO0IYMERBcePAf9rMGJeS2ioq8StrqlCPd5ySlTGTTZurolLoYydS0K8CsazaF7I2xxgDCKFxz9k12aL3h8kji7EaCvTWgXq9H4lXa4Uwy3jliNlMo5kx7VSoClbIuCEIQAIQhAFS1W9kdC+oB40cR60GS8Q3xC4ZSN9TT7q26IHXP7eyQ3nsu11XReE64fynyWfqZamv1VJSXt3/2WwUH14L9vginZhxNJ/KQQSDwWMtVldG4tfqDyyPUInsr4zR7S3z4+RCiFhc5oz15k/deP8R1i1HM4bZI0K63WuvBZu+7y/wATvl5c04jgAFAF0giAAHJMGQZLH0+mnrG8dEVzs5FT4lWkjTW0R0VCVqUsg6p7GSjLItmjVORqYTNVSVqYrZcjtZr3kjZgYQwcSBVx98l4ihltL8ILnE8Scm9SNFUbSuei0d3X5Z4WYWNeOfhBJPM5ra0m29qN9uIrt/ghZ6VmC5G913S2BtG5k/MeZTBJRtXDyeP9it2O+GSnwBx64CB7lex01+lilCqS+yM2cZ9ZIvrm5w4r2Csxf9yuqZI6kaubU+paFbq7p0174R3fByEVJ4bwUdo7K1suJpBEmoBGR4+XBLWxcl5IqrEbF861Vqssc4rGexrRjtjhktiXQRLowLsI0i5nMlXs1ykjVq2SsiYXyENa0Zk8Fjrd8RYwaQxOeObnBo8wtHReH6vWt+RBvH4/JVZfCv6maF7afumDdrd1iAcI2tb+ZxIrXPQalYaH4hMNe0hcCBUYXVFRoD0WUvO8JLS/HIa/SODQeDQvVeFeAa6Nz8zNa7vh5+EK362rbxyfVIvjLZWuPaB5pp2cRp7ucPsmd3/Fq75nBpe+InTtGED3bUe6+GGFR2H90Xua/DaoR25k/l9TIepm3nB+pIbQ17Q5jg5pzDmkEHyIyK6Ar887IbXT3dJVpL4j/iQ1yLeJYPyuAzy1X3+wWxs0TJIzVsjQ5p5gioSN9EqX8DNdimslhCEJctKdovWJnzPaDyrU+wS20bVRN+UOd6ED9U0mu6N/zMaf9oS+fZeB2gLT0Jp7LK1K1z/ouJdB1fvyJrw2gMooY2065keSqXX8/ort5XAyEV7QDk0jM+WaXWF9HLxfiK1Ck1f9RoQcdnp6GihkV1lpySiORdRMsvTauzTZ2FLgmWrRLVUZipfKq8kipnKVs98icY4OMpVSUrtI9VZXJitFyOTkysGz8kwByY0/mrUkeSWLtZrbJEascW+uX6p/TOmM82ptfAS3Y9LNXY9momEF3jPXT/jom7WAaACnRZiybXEZStr1aRX2T2yXrHL8jgSeFc/Ze30N2kksUYX8mZap59ZYnlwgmhNOAFSfJZi3bTvcS1g7OnEirvbgtUlN9wwYMUwFRkCMjXou+IwulW3XPau/yFLipcrJjxmak58T1VqMKq0Z5acM6qzG7mvnc+TVfQtxBWWimtB55fdYi+tqn1LLOcIGRfTOvTkszMHPNXOc48y4leo0X/ENRqYeZbJQz26syrddCL2x5HnxGt5fK2FpqyNoc4VrieSfelP1WQdCmLoa/wB1Ubuvo/h+jjodPGiHbv0y/cyLZb5NsX9kVHYpju6jd0/njBXhC/sUdimG7o3dGQwL+w58wvpPw+27is9nZZrRibhJwyatoTWh4gBYbd1PYKq2uNsdsiyM3DlH6IjlDgC0gg5gjMEdF7WF+FV4ufBJE4kiBwwdGvBOEdARl5rdLBnDZJxH4vKyc5JA0VJoBqVnry2qAqIMz9R09BxTy03eySmMYgOFTT1GhXll2xt0Y0dcI/dZuqr1Nnpqkor36svg4LlrJhHufIanE4nU5lQWOYRUEcaEELb3jbGQMxGnIDmVirVanSOL3nMn0HIBeP8AEdHDTelz3SfU0KrHNdMIvxTVFV77ZLI5S0+mi7iZYM68Mm0W3Srk6RcTKubpEKAJEySLg51UOKhXxiWYBpz59FqbldZphTs2NfxaRX2rqlN23M20MOF9HsObTmOYooluO0RGrQTTPE0rZ0cbtPi3y90X8J/+C1jjL05wzXNu2EaRs/4hdWWVg0a0eQCT3RtBiOCYYH8K1APuNU8Dl7HTzotjurS/HKM+akniRKz15bPSTPxGQHk2hAHstCuU0ga0k6AV9lLU6eu+O2zoEJuLyjC3hdzoHBriCTnlXTrXyS+85iIXU1OX6hX7yfI9zpZGuAJyq2mX5QOeVErtD8TcNF5TRaCdusjOqD2KS6+2fkctuiqmpPnBmzZUbonO6dEbp0X1NSx0PP4Eu6Kd0TndOiN06I8xhgTbojdE53TojdOiN7DAm3RG6JzunRG6dEb2GBNuiN0TndOiN06I3hg7bLbQGwlwwB7ZCC+lQ7LSnD0X0u672jtDMcTqjQjQg0rQhfLt06JlcNqdZ5QR8rgQ8aVoDT9SPZK30xnyupdCbjwz6auFstTYmlzzQNH9hd1xnszXkYhXDmOVedFkT3bfT1HF8mVksc9skxUwNpRpdkAP5dSmtluGKBuJ/jLRWp0FOicNalG09rwRYRrIQPTiseejp00Jaiz1T65fv8F++U2oLoZO0T9o8u0xO8uOSJYHMw4hTE0OpxzJGY9E9uG4a/iSjL8rT9z7qttT/jjpGPu5ebt0E46d6i3jLWF9x1WrfsQnxIT66rnx2Z7iPE8HDXhTMe6S2RuJ7B9TminLOv7JWzRzrUHL9xOM08r2Obm01BTOzXKZYQ+M1c0uDmniQcsJV/aW6P8AVYNPnA5fUvWyM+T2dQ4euq0aNBGGrenv6NcP+Cmdu6G+PYT3fa3WeUEgimT28cPl+q3MTw4VGhAI8iql5XNHOPEKO4OGqrXMySH8KTMD5Hagjl5/0W3oaLdDN1S5g+j9mLWzjasrhjSSztePE0HzFV7Y0DIcFIUrbUVnKQsC8uC9IUgMptKwulAzo1ooOFTWpSjcFtrdYBJnxCpd0nkmoXbY4KnHLyZfcSjcStR3SeSO6TyVnnI5sMvuJRuJWmF2dFPdR5I84NhmNxKNxK0/dR5I7qPJHmhsMxuJRuJWn7qPJHdR5I80NhmNxKNxK0/dR5I7qPJHmhsMxuJXWzXQZHU6Z9PNaMXQVfstgbGMtTqVF34O7C0hCEmWkEJZJdnaT45M2x5MH6klNFFFVZTGzCl2JRk49CFlr7sxltbWN4tbXoATVaqiqMsFJnSGlS0Nb5ca/oldbpv1EYw7ZWfssk657W2d4YQ1oDdGig8llI7Fhtwb/GXDyILv3WvoqE1graGSAaNcD55U/dV63Seaq8L6ZL8BXZtz8lwsBFDx1SCy2I2a1inyS1p0OtKrRLxLCHUrTI1HQhX6jTK5xkvqj0ZGE3HK7M9BThRRSnCAIQhAAhCEACiilCAIopohCAIoiilCAIoiilCAIoiilCAIojCpQgCKKaIQgAQhCABCEIAEIQgAQoJXiWYNBc4gACpJNAANSSgDohfOb8+MtmicW2ZptBFRirhjy5HMn2SL/wDcJq/5WKn/ALXV98KZjpbZLKRS74LufY6oXz+4Pi/ZJ3Bk4dZnHQuOKM8PnAFPZbyOUOAIzBFQRxHNUThKv6kWKSfQ6IQhRJAhCEACEIQAIQhAAhCEACFUvC84rPGZJntjY3VzjQf9+iwV4/GuysJEMUkw+rwsb6VqSPMBWQqnZ9KyQlZGPU+kIXy6D45RE/iWaRo4lrmuI9MqrabP7YWS3D/x5AXDVh8LwOeE8OoquzpnD6kcjbCXCY9QoBUqosBCEIAEIQgAQoJVW23rDA3FNI2Mc3Gnshc9AfBaKwG2PxRFle6GzNbLK3JznE9m130+HNxTW9dv7IIZRDO10ojfgFDm/CcOdKa0XxIQnU5kmpPMnUrQ0ul3Nua/IrdbhYiaF3xRvEur2jAPp7JmH3Pi/VcNpdvrVboWwyYWNB8eDEA85UxA8By69AkvYo7FaKprT4ihZzm+MlExk6o7JX+xR2KuyQwUDH/f/S+kfCfax7JRY5XEseD2JOrXAVLM86EVosN2K7WKV0MrJGfNG9r210q01z6Kq2tWRaZKD2yyfpBqlYrZL4iMtThFM0RSu+WhJY48gToei2gKwJwlB4kaUZKSyiUIQoEgQhRVGQJXOWUNaXOIAaKkk0AA1JXK1XnFF/iSMZ/M8D7lYL4m7RxyWQR2eVj+1kAkwkO8DRip6mitrrlOSSISmorJVv8A+MZa4tscbZAP9WQ0aerWg5jVKbP8ZbYHfiRQPbxADmHzqXFYvsEdgtpaWpLGBF2zb6jDa3aqW8ZcUnhjaPw4q1a0cSebjTVIzGrnYo7FXRSgtqK22+pSEK62aR8T2vjcWPYatcCag86qx2KOxUnzwzmD7j8P9qzb7NV9BLEQ2QDjl4XgcA7P2WpXwXYzaV13SveGdo2RrWuaDQgNORB0JzPuvstwbRQ2yLtITX6mn5mk8HBYWpocJNroaFdiawxqhCEqXAhCglAGa2z2q3OMNjo6aWuAcABq4r5HbJZJ3l8z3SOJzLideQGgHktft2xz7a6ujQwNHIYSVn91WzpoRjBPuJ2y3PAr3bojdk03RG6prcijAr3ZG7Lv21ZxEzOjS551pThkru6I3BgV7sjdk03Rc7Q0RtLnGgbn504BcUssMC/dkbsrthYZI2vIpjFfQk0/Si77ojcGBZHGWODm5Frg4H+IaFff7K8lrSdS0E+ZFV8T3Va649tpYyG2j8RumPRzR1p8yS1dTnzEZqlt4PoqFyglDmhzTUOzB6LqsoaIWD2322fE4wWU0cMpJNcPHC3r1W4tD6NJ5An2BXxGWMvcXO1cST6mqc0lcZSbl2KbZNLgVztc9xc8l7jqXHET6leN26JtuyN2WsnFdBLHIp3ZG7JtuyjdUbjuBVuy9RWFzjRoLieAH7rT3Zsw+ahPhbxJ/ZaGSyxWKIljfEcgTr5rzXiH/I6KJ+Rp/XY3jC6ZfuxurSOS3T4R87td2GJ2F1K5aHToeq47sm74MRLjmXEk+6jdl6GpyUFv69/uKtLLwKTZVqPhzM6O3ta2obM1weBoaCoJ6pbuytXbaX2aUSxUxNBGbQcjqMyF2xb4tII8NM+0hSszs3tg20kMkHZycKfK7y5eq0gKwpQcHhmgmmSSsze21Tg4tgaDhNC86ei0FsbWN1PpKxXd3RW0qL+ohNtdBXeMr5345KYiACQ2lac1W3RPu71Hd6eViSwihxzyIt0SC3Wt8hc2AUY0lpk4uI1DOg0qt73es5dNjiazsp3tilhBa4Pc1mKjnUewuIBBFDl66qyNiIOPOBHcF3Bk7hnnECOZ/ENSea0O6L3dNgbLO+SPOONgjbJwe4uxOLebRQAHrknfd65OxHVWZe8ZBCzEQXFxwsaMiXEV14BZ622SWarpM6A4WAeFuWnUrZX9d+F0MpFY43vEhpUsa9mESU5AjPkCVwtvYBlY3sme8UZGxwe5ziMhRtcIrrWimrEjjgytdllBgjpp2bf/AJCs7om923KYoY43ZmNjWuP8QFDTpWq793dFW7FkkqxDuiBZOifd3dEbj0XPNR3YONipHdgWH/TdRteRFafdPrRaGxtLnGgGpVG47B2UfV+Z9slw2jYXRAZ/MK+3H1WbLEpjC4iK7ZtoSSIowW83VzGlclkTZM680+3BHd6fhtrWEUSTl1EO6INkT7u9Drv6eYPH1XLb9kHJRbfsupxVpvliaC63PNGjVP7Bs8xlC+jjr0C7QyPYKNY0eRP6rtZ7S5ziC0CmpqvnPjmu8Usg3OPl1+2Vl/dmnRVVHhcssUolF63Q+Z1cQDRo3P8AVOVwtFpDchm46AcPNeV0Ft9d6lp/r7cZGpJNNS6GctOz/Zir3tHTil+68loZbKXGrtfsvG4L6/4bHVwr3aue6T7cYRkWqtvEEId0Ruifd3o7vWt5hRsEbLOQ4FuRaajzGYX1GxS442O4uaCfMjNYxl1lxoNTkttZocDA0flACT1Mk8FtccZOypS3a0mo4/dXVFEqngvKHdg6I7sHRMKIopbmcwhebrHRcprhjf8AO1rqaYmh1PKoTVeSjfINqF4uoAcMtBoPZZm+r4pbbPY7MWmSSTFM6lRHE1pcQf4nU0VXbLbaYSvs9i8JjylmyJDiK4IwcqgZlx8hms5sHZezvOEvq4vE1XOoXOeWElxPE0BTcKpODnIplJZSR9UN1j3+y5xXDGw1YxjSdSGNFfMgApo3RSlPMkXYQu7r8kd1piii5vYbULu612gu9rc9adFbohDkwwgXOaEOFCuiFE6KzdHJHdPkmiKKzzJHMIVd0+SO6fJNaLlPKGtJcaAaqMrWlnIbUJrbZhE2pzJyaOp/ZVoYcI6nM9SV7fOZHY3ZfQDwb15E8fIL3ZbK6bP5Y+f5neXIdfZfPvEdVd4vqVTTzGP4+7Hq4qtZZzYx7zhjHm/g3p5q7FcoaMuOp4nzTOCBrGgNAAHILpRen8L8Lr0Mcrmb6sXna5CzunyUd0+SaootveynahV3T5Ke6fJNKIRvYYRVs1gbHmNeatIQott9ToIQhcAEIQgAUEKUIA+Z3nY22a0zC0/htmmfLFMWuMbg/MsLgPC8OyodQrOzd2ia2RyxA9jZg8mUgta+V7SwMjrm4NBcS7TQZr6CWDlqgNomHe3HaUqr1ZJbopUBSly4EIQgAQhCABCEIAEFCCgCC5ILzt4kdSv4bDr9ThlQeS73xbzURR5vfqBmQ39q8yut33SGUc/NwGQ/K0ch16rC13m6yX6anhful7fCLo4h6pHCx3WZKOlybwZzHDF/ROQ2mikBStDR6KrSQ2Vr/ZCc3J8ghCE6QBCEIAEIQgAQhCABCEIAEIQgAQhCABCEIAEIQgAQhCABCEIAEIQgAUO0QhcYCe5YgS9xFXF5qTmfdOApQktB/RX/AH/JZZ1BCEJ4rBCEIAEIQgAQhCABCE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251520" y="3356992"/>
            <a:ext cx="8208912" cy="3038256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2E6A-1D50-4936-A1C0-9AD6B6B7F773}" type="datetime1">
              <a:rPr lang="tr-TR" smtClean="0"/>
              <a:pPr/>
              <a:t>24.09.2018</a:t>
            </a:fld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D125-3132-4AEB-8EB4-480B6B595FDD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Nazlı Keser</a:t>
            </a:r>
          </a:p>
        </p:txBody>
      </p:sp>
      <p:sp>
        <p:nvSpPr>
          <p:cNvPr id="10" name="9 Komut Düğmesi: Giriş">
            <a:hlinkClick r:id="rId3" action="ppaction://hlinksldjump" highlightClick="1"/>
          </p:cNvPr>
          <p:cNvSpPr/>
          <p:nvPr/>
        </p:nvSpPr>
        <p:spPr>
          <a:xfrm>
            <a:off x="3786182" y="0"/>
            <a:ext cx="928694" cy="428604"/>
          </a:xfrm>
          <a:prstGeom prst="actionButtonHom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Sola Bükülü Ok">
            <a:hlinkClick r:id="" action="ppaction://hlinkshowjump?jump=lastslideviewed"/>
          </p:cNvPr>
          <p:cNvSpPr/>
          <p:nvPr/>
        </p:nvSpPr>
        <p:spPr>
          <a:xfrm>
            <a:off x="214282" y="0"/>
            <a:ext cx="428628" cy="428604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1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3" grpI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Hava olaylarını etkileyen etmenler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2564904"/>
            <a:ext cx="2592288" cy="2448272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800" dirty="0"/>
              <a:t>Sıcaklık</a:t>
            </a:r>
          </a:p>
          <a:p>
            <a:pPr marL="514350" indent="-514350"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800" dirty="0"/>
              <a:t>Yüksek hava basıncı</a:t>
            </a:r>
          </a:p>
          <a:p>
            <a:pPr marL="514350" indent="-514350"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800" dirty="0"/>
              <a:t>Alçak hava basıncı</a:t>
            </a:r>
          </a:p>
        </p:txBody>
      </p:sp>
      <p:pic>
        <p:nvPicPr>
          <p:cNvPr id="21506" name="Picture 2" descr="http://www.karmabilgi.net/images/yuksek-alcak-basi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844824"/>
            <a:ext cx="568863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4A71-EF4E-47F8-A2E2-FC133D632C2A}" type="datetime1">
              <a:rPr lang="tr-TR" smtClean="0"/>
              <a:pPr/>
              <a:t>24.09.2018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D125-3132-4AEB-8EB4-480B6B595FDD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Nazlı Keser</a:t>
            </a:r>
          </a:p>
        </p:txBody>
      </p:sp>
      <p:sp>
        <p:nvSpPr>
          <p:cNvPr id="8" name="7 Komut Düğmesi: Giriş">
            <a:hlinkClick r:id="rId3" action="ppaction://hlinksldjump" highlightClick="1"/>
          </p:cNvPr>
          <p:cNvSpPr/>
          <p:nvPr/>
        </p:nvSpPr>
        <p:spPr>
          <a:xfrm>
            <a:off x="3786182" y="0"/>
            <a:ext cx="928694" cy="428604"/>
          </a:xfrm>
          <a:prstGeom prst="actionButtonHom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Sola Bükülü Ok">
            <a:hlinkClick r:id="" action="ppaction://hlinkshowjump?jump=lastslideviewed"/>
          </p:cNvPr>
          <p:cNvSpPr/>
          <p:nvPr/>
        </p:nvSpPr>
        <p:spPr>
          <a:xfrm>
            <a:off x="214282" y="0"/>
            <a:ext cx="428628" cy="428604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428604"/>
            <a:ext cx="8291264" cy="13573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Meteoroloji ve Meteorolog kavramları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916832"/>
            <a:ext cx="7128792" cy="4392488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tr-TR" sz="2800" dirty="0">
                <a:solidFill>
                  <a:srgbClr val="FF0000"/>
                </a:solidFill>
              </a:rPr>
              <a:t>Meteoroloji</a:t>
            </a:r>
            <a:r>
              <a:rPr lang="tr-TR" sz="2800" dirty="0"/>
              <a:t>, atmosferde meydana gelen hava olaylarının oluşumunu, gelişimini ve değişimini nedenleri ile inceleyen ve bu hava olaylarının canlılar ve dünya açısından doğuracağı sonuçları araştıran bir bilim dalıdır. </a:t>
            </a:r>
          </a:p>
          <a:p>
            <a:pPr>
              <a:buNone/>
            </a:pPr>
            <a:r>
              <a:rPr lang="tr-TR" sz="2800" dirty="0">
                <a:solidFill>
                  <a:srgbClr val="FF0000"/>
                </a:solidFill>
              </a:rPr>
              <a:t>Meteorolog</a:t>
            </a:r>
            <a:r>
              <a:rPr lang="tr-TR" sz="2800" dirty="0"/>
              <a:t>, havanın gelecek gün veya hafta içindeki durumunu birtakım verilere dayanıp yaklaşık olarak ortaya koyan ve bunu haber kanallarına ileten kimsedir. </a:t>
            </a:r>
          </a:p>
          <a:p>
            <a:endParaRPr lang="tr-TR" sz="2800" dirty="0"/>
          </a:p>
        </p:txBody>
      </p:sp>
      <p:pic>
        <p:nvPicPr>
          <p:cNvPr id="4098" name="Picture 2" descr="http://www.eskisehirafad.gov.tr/userfiles/images/meteroloj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501008"/>
            <a:ext cx="1979712" cy="1944216"/>
          </a:xfrm>
          <a:prstGeom prst="rect">
            <a:avLst/>
          </a:prstGeo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7AF2-BA7F-4021-9765-A57860F5093B}" type="datetime1">
              <a:rPr lang="tr-TR" smtClean="0"/>
              <a:pPr/>
              <a:t>24.09.2018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D125-3132-4AEB-8EB4-480B6B595FDD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Nazlı Keser</a:t>
            </a:r>
          </a:p>
        </p:txBody>
      </p:sp>
      <p:sp>
        <p:nvSpPr>
          <p:cNvPr id="8" name="7 Komut Düğmesi: Giriş">
            <a:hlinkClick r:id="rId3" action="ppaction://hlinksldjump" highlightClick="1"/>
          </p:cNvPr>
          <p:cNvSpPr/>
          <p:nvPr/>
        </p:nvSpPr>
        <p:spPr>
          <a:xfrm>
            <a:off x="3786182" y="0"/>
            <a:ext cx="928694" cy="428604"/>
          </a:xfrm>
          <a:prstGeom prst="actionButtonHom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Sola Bükülü Ok">
            <a:hlinkClick r:id="" action="ppaction://hlinkshowjump?jump=lastslideviewed"/>
          </p:cNvPr>
          <p:cNvSpPr/>
          <p:nvPr/>
        </p:nvSpPr>
        <p:spPr>
          <a:xfrm>
            <a:off x="214282" y="0"/>
            <a:ext cx="428628" cy="428604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b="1" dirty="0"/>
              <a:t>Hava tahminin tanımı ve sağladığı etkiler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714488"/>
            <a:ext cx="8229600" cy="1282464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tr-TR" sz="2800" dirty="0">
                <a:solidFill>
                  <a:srgbClr val="FF0000"/>
                </a:solidFill>
              </a:rPr>
              <a:t>Hava tahmini</a:t>
            </a:r>
            <a:r>
              <a:rPr lang="tr-TR" sz="2800" dirty="0"/>
              <a:t>, çeşitli verilerin analiz edilmesi ile belirli bir hava sahasında "gelecekte" hava durumunun nasıl olacağına dair yapılan çıkarımlardır.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467544" y="3212976"/>
            <a:ext cx="5040560" cy="270000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Hava tahmininin sağladığı etkiler;</a:t>
            </a:r>
            <a:endParaRPr lang="tr-TR" sz="2800" dirty="0"/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800" dirty="0"/>
              <a:t>Ekonomik verimliliğin artması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800" dirty="0"/>
              <a:t>Ulaşımdaki aksamaların giderilmesi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800" dirty="0"/>
              <a:t>İnsanların o günkü giyiminin belirlenmesi… vb.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endParaRPr lang="tr-TR" sz="2800" dirty="0"/>
          </a:p>
        </p:txBody>
      </p:sp>
      <p:sp>
        <p:nvSpPr>
          <p:cNvPr id="5" name="4 Oval"/>
          <p:cNvSpPr/>
          <p:nvPr/>
        </p:nvSpPr>
        <p:spPr>
          <a:xfrm>
            <a:off x="5004048" y="2636912"/>
            <a:ext cx="4139952" cy="4221088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52CB-0A0F-4EE5-920F-61CFF271752D}" type="datetime1">
              <a:rPr lang="tr-TR" smtClean="0"/>
              <a:pPr/>
              <a:t>24.09.2018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D125-3132-4AEB-8EB4-480B6B595FDD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Nazlı Keser</a:t>
            </a:r>
          </a:p>
        </p:txBody>
      </p:sp>
      <p:sp>
        <p:nvSpPr>
          <p:cNvPr id="9" name="8 Komut Düğmesi: Giriş">
            <a:hlinkClick r:id="rId3" action="ppaction://hlinksldjump" highlightClick="1"/>
          </p:cNvPr>
          <p:cNvSpPr/>
          <p:nvPr/>
        </p:nvSpPr>
        <p:spPr>
          <a:xfrm>
            <a:off x="3786182" y="0"/>
            <a:ext cx="928694" cy="428604"/>
          </a:xfrm>
          <a:prstGeom prst="actionButtonHom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Sola Bükülü Ok">
            <a:hlinkClick r:id="" action="ppaction://hlinkshowjump?jump=lastslideviewed"/>
          </p:cNvPr>
          <p:cNvSpPr/>
          <p:nvPr/>
        </p:nvSpPr>
        <p:spPr>
          <a:xfrm>
            <a:off x="214282" y="0"/>
            <a:ext cx="428628" cy="428604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Rüzgar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2476871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r-TR" sz="2800" dirty="0"/>
              <a:t>Yüksek basınç alanlarından alçak basınç alanlarına doğru olan, yatay yönlü hava hareketlerine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/>
              <a:t>denir. </a:t>
            </a:r>
          </a:p>
          <a:p>
            <a:pPr>
              <a:buNone/>
            </a:pPr>
            <a:r>
              <a:rPr lang="tr-TR" sz="2800" dirty="0"/>
              <a:t>Rüzgarların oluşmasının nedeni komşu iki yer arasındaki basınç farkıdır. İki yer arasındaki basınç farkı eşitlenince rüzgar durur.</a:t>
            </a:r>
          </a:p>
        </p:txBody>
      </p:sp>
      <p:sp>
        <p:nvSpPr>
          <p:cNvPr id="4" name="3 Oval"/>
          <p:cNvSpPr/>
          <p:nvPr/>
        </p:nvSpPr>
        <p:spPr>
          <a:xfrm>
            <a:off x="2051720" y="4149080"/>
            <a:ext cx="6336704" cy="2304256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4AE-2578-4305-8E5B-3FC33EFB69CC}" type="datetime1">
              <a:rPr lang="tr-TR" smtClean="0"/>
              <a:pPr/>
              <a:t>24.09.2018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D125-3132-4AEB-8EB4-480B6B595FDD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Nazlı Keser</a:t>
            </a:r>
          </a:p>
        </p:txBody>
      </p:sp>
      <p:sp>
        <p:nvSpPr>
          <p:cNvPr id="8" name="7 Komut Düğmesi: Giriş">
            <a:hlinkClick r:id="rId3" action="ppaction://hlinksldjump" highlightClick="1"/>
          </p:cNvPr>
          <p:cNvSpPr/>
          <p:nvPr/>
        </p:nvSpPr>
        <p:spPr>
          <a:xfrm>
            <a:off x="3786182" y="0"/>
            <a:ext cx="928694" cy="428604"/>
          </a:xfrm>
          <a:prstGeom prst="actionButtonHom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Sola Bükülü Ok">
            <a:hlinkClick r:id="" action="ppaction://hlinkshowjump?jump=lastslideviewed"/>
          </p:cNvPr>
          <p:cNvSpPr/>
          <p:nvPr/>
        </p:nvSpPr>
        <p:spPr>
          <a:xfrm>
            <a:off x="214282" y="0"/>
            <a:ext cx="428628" cy="428604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Yağmur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3"/>
            <a:ext cx="8229600" cy="1584177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tr-TR" sz="2800" dirty="0"/>
              <a:t>Havadaki su buharının gerekli ortama ulaştıktan sonra, yoğunlaşarak bulutlardan  yeryüzüne su damlacıkları halinde yağan yağış biçimidir.</a:t>
            </a:r>
            <a:br>
              <a:rPr lang="tr-TR" sz="2800" dirty="0"/>
            </a:br>
            <a:endParaRPr lang="tr-TR" sz="2800" dirty="0"/>
          </a:p>
        </p:txBody>
      </p:sp>
      <p:sp>
        <p:nvSpPr>
          <p:cNvPr id="4" name="3 Oval"/>
          <p:cNvSpPr/>
          <p:nvPr/>
        </p:nvSpPr>
        <p:spPr>
          <a:xfrm>
            <a:off x="1403648" y="3284984"/>
            <a:ext cx="6336704" cy="3096344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3EC6-C992-466B-81BB-62DF1F8F7586}" type="datetime1">
              <a:rPr lang="tr-TR" smtClean="0"/>
              <a:pPr/>
              <a:t>24.09.2018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D125-3132-4AEB-8EB4-480B6B595FDD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Nazlı Keser</a:t>
            </a:r>
          </a:p>
        </p:txBody>
      </p:sp>
      <p:sp>
        <p:nvSpPr>
          <p:cNvPr id="8" name="7 Komut Düğmesi: Giriş">
            <a:hlinkClick r:id="rId3" action="ppaction://hlinksldjump" highlightClick="1"/>
          </p:cNvPr>
          <p:cNvSpPr/>
          <p:nvPr/>
        </p:nvSpPr>
        <p:spPr>
          <a:xfrm>
            <a:off x="3786182" y="0"/>
            <a:ext cx="928694" cy="428604"/>
          </a:xfrm>
          <a:prstGeom prst="actionButtonHom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Sola Bükülü Ok">
            <a:hlinkClick r:id="" action="ppaction://hlinkshowjump?jump=lastslideviewed"/>
          </p:cNvPr>
          <p:cNvSpPr/>
          <p:nvPr/>
        </p:nvSpPr>
        <p:spPr>
          <a:xfrm>
            <a:off x="214282" y="0"/>
            <a:ext cx="428628" cy="428604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9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9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Kar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3"/>
            <a:ext cx="8229600" cy="1584177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r-TR" sz="2800" dirty="0"/>
              <a:t> Donmuş su buharı parçacıklarından oluşur. Bunlar havadan buz kristalleri ya da kar taneleri biçiminde düşer . </a:t>
            </a:r>
          </a:p>
        </p:txBody>
      </p:sp>
      <p:sp>
        <p:nvSpPr>
          <p:cNvPr id="4" name="3 Oval"/>
          <p:cNvSpPr/>
          <p:nvPr/>
        </p:nvSpPr>
        <p:spPr>
          <a:xfrm>
            <a:off x="1763688" y="3284984"/>
            <a:ext cx="5544616" cy="3216644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1D41-B643-483B-8D47-6496106CBB2C}" type="datetime1">
              <a:rPr lang="tr-TR" smtClean="0"/>
              <a:pPr/>
              <a:t>24.09.2018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D125-3132-4AEB-8EB4-480B6B595FDD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Nazlı Keser</a:t>
            </a:r>
          </a:p>
        </p:txBody>
      </p:sp>
      <p:sp>
        <p:nvSpPr>
          <p:cNvPr id="8" name="7 Komut Düğmesi: Giriş">
            <a:hlinkClick r:id="rId3" action="ppaction://hlinksldjump" highlightClick="1"/>
          </p:cNvPr>
          <p:cNvSpPr/>
          <p:nvPr/>
        </p:nvSpPr>
        <p:spPr>
          <a:xfrm>
            <a:off x="3786182" y="0"/>
            <a:ext cx="928694" cy="428604"/>
          </a:xfrm>
          <a:prstGeom prst="actionButtonHom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Sola Bükülü Ok">
            <a:hlinkClick r:id="" action="ppaction://hlinkshowjump?jump=lastslideviewed"/>
          </p:cNvPr>
          <p:cNvSpPr/>
          <p:nvPr/>
        </p:nvSpPr>
        <p:spPr>
          <a:xfrm>
            <a:off x="214282" y="0"/>
            <a:ext cx="428628" cy="428604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</TotalTime>
  <Words>413</Words>
  <Application>Microsoft Office PowerPoint</Application>
  <PresentationFormat>Ekran Gösterisi (4:3)</PresentationFormat>
  <Paragraphs>104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1" baseType="lpstr">
      <vt:lpstr>Arial</vt:lpstr>
      <vt:lpstr>Calibri</vt:lpstr>
      <vt:lpstr>Verdana</vt:lpstr>
      <vt:lpstr>Wingdings</vt:lpstr>
      <vt:lpstr>Ofis Teması</vt:lpstr>
      <vt:lpstr>HAVA OLAYLARI</vt:lpstr>
      <vt:lpstr>İÇİNDEKİLER</vt:lpstr>
      <vt:lpstr>Hava olayının tanımı</vt:lpstr>
      <vt:lpstr>Hava olaylarını etkileyen etmenler</vt:lpstr>
      <vt:lpstr>Meteoroloji ve Meteorolog kavramları</vt:lpstr>
      <vt:lpstr>Hava tahminin tanımı ve sağladığı etkiler </vt:lpstr>
      <vt:lpstr>Rüzgar </vt:lpstr>
      <vt:lpstr>Yağmur </vt:lpstr>
      <vt:lpstr>Kar </vt:lpstr>
      <vt:lpstr>Dolu</vt:lpstr>
      <vt:lpstr>Sis </vt:lpstr>
      <vt:lpstr>Kırağı </vt:lpstr>
      <vt:lpstr>Aşağıdaki soruları doğru ya da yanlışı işaretleyerek cevaplayalım..</vt:lpstr>
      <vt:lpstr>Maalesef yanlış cevap </vt:lpstr>
      <vt:lpstr>Doğruuu </vt:lpstr>
      <vt:lpstr>Kaynaklar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HAVA OLAYLARI</dc:title>
  <dc:creator>pc26</dc:creator>
  <cp:lastModifiedBy>mehmet genç</cp:lastModifiedBy>
  <cp:revision>65</cp:revision>
  <dcterms:created xsi:type="dcterms:W3CDTF">2014-11-21T07:24:16Z</dcterms:created>
  <dcterms:modified xsi:type="dcterms:W3CDTF">2018-09-24T14:28:36Z</dcterms:modified>
</cp:coreProperties>
</file>