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24/10/2018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Ekran Gösterisi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Empresyonizm Nedir</dc:title>
  <dc:subject/>
  <dc:creator>http://www.nedir.org</dc:creator>
  <cp:keywords>Empresyonizm</cp:keywords>
  <dc:description/>
  <cp:lastModifiedBy>mehmet genç</cp:lastModifiedBy>
  <cp:revision>1</cp:revision>
  <dcterms:created xsi:type="dcterms:W3CDTF">2018-10-24T07:33:42Z</dcterms:created>
  <dcterms:modified xsi:type="dcterms:W3CDTF">2018-10-24T07:34:54Z</dcterms:modified>
  <cp:category/>
</cp:coreProperties>
</file>