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8267" y="23876"/>
            <a:ext cx="800735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93191" y="2483358"/>
            <a:ext cx="4487545" cy="414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11/8/2018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43250"/>
            <a:ext cx="9144000" cy="37147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00375" y="0"/>
            <a:ext cx="1938401" cy="3143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68926" y="0"/>
            <a:ext cx="4275073" cy="3143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8125" y="0"/>
            <a:ext cx="1285874" cy="18272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3000375" cy="31432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439" y="2779776"/>
            <a:ext cx="8990076" cy="15102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88452" y="2775204"/>
            <a:ext cx="955548" cy="15102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2117" y="3082163"/>
            <a:ext cx="8102485" cy="7288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892425"/>
            <a:ext cx="9144000" cy="3965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2892425"/>
          </a:xfrm>
          <a:custGeom>
            <a:avLst/>
            <a:gdLst/>
            <a:ahLst/>
            <a:cxnLst/>
            <a:rect l="l" t="t" r="r" b="b"/>
            <a:pathLst>
              <a:path w="9144000" h="2892425">
                <a:moveTo>
                  <a:pt x="0" y="2892425"/>
                </a:moveTo>
                <a:lnTo>
                  <a:pt x="9144000" y="2892425"/>
                </a:lnTo>
                <a:lnTo>
                  <a:pt x="9144000" y="0"/>
                </a:lnTo>
                <a:lnTo>
                  <a:pt x="0" y="0"/>
                </a:lnTo>
                <a:lnTo>
                  <a:pt x="0" y="2892425"/>
                </a:lnTo>
                <a:close/>
              </a:path>
            </a:pathLst>
          </a:custGeom>
          <a:solidFill>
            <a:srgbClr val="B3EA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739" y="23876"/>
            <a:ext cx="8989695" cy="2404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14400" algn="just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Arial"/>
                <a:cs typeface="Arial"/>
              </a:rPr>
              <a:t>Genetik </a:t>
            </a:r>
            <a:r>
              <a:rPr sz="2600" spc="-5" dirty="0">
                <a:latin typeface="Arial"/>
                <a:cs typeface="Arial"/>
              </a:rPr>
              <a:t>çeşitlilik </a:t>
            </a:r>
            <a:r>
              <a:rPr sz="2600" dirty="0">
                <a:latin typeface="Arial"/>
                <a:cs typeface="Arial"/>
              </a:rPr>
              <a:t>tür </a:t>
            </a:r>
            <a:r>
              <a:rPr sz="2600" spc="-5" dirty="0">
                <a:latin typeface="Arial"/>
                <a:cs typeface="Arial"/>
              </a:rPr>
              <a:t>içi ve türler arası olabileceği </a:t>
            </a:r>
            <a:r>
              <a:rPr sz="2600" dirty="0">
                <a:latin typeface="Arial"/>
                <a:cs typeface="Arial"/>
              </a:rPr>
              <a:t>gibi  çeşitli </a:t>
            </a:r>
            <a:r>
              <a:rPr sz="2600" spc="-5" dirty="0">
                <a:latin typeface="Arial"/>
                <a:cs typeface="Arial"/>
              </a:rPr>
              <a:t>türlerin </a:t>
            </a:r>
            <a:r>
              <a:rPr sz="2600" dirty="0">
                <a:latin typeface="Arial"/>
                <a:cs typeface="Arial"/>
              </a:rPr>
              <a:t>oluşturduğu </a:t>
            </a:r>
            <a:r>
              <a:rPr sz="2600" dirty="0">
                <a:solidFill>
                  <a:srgbClr val="FF0000"/>
                </a:solidFill>
                <a:latin typeface="Arial"/>
                <a:cs typeface="Arial"/>
              </a:rPr>
              <a:t>populasyonlar </a:t>
            </a:r>
            <a:r>
              <a:rPr sz="2600" spc="-5" dirty="0">
                <a:solidFill>
                  <a:srgbClr val="FF0000"/>
                </a:solidFill>
                <a:latin typeface="Arial"/>
                <a:cs typeface="Arial"/>
              </a:rPr>
              <a:t>içi </a:t>
            </a:r>
            <a:r>
              <a:rPr sz="2600" dirty="0">
                <a:solidFill>
                  <a:srgbClr val="FF0000"/>
                </a:solidFill>
                <a:latin typeface="Arial"/>
                <a:cs typeface="Arial"/>
              </a:rPr>
              <a:t>ve populasyonlar  </a:t>
            </a:r>
            <a:r>
              <a:rPr sz="2600" spc="-5" dirty="0">
                <a:solidFill>
                  <a:srgbClr val="FF0000"/>
                </a:solidFill>
                <a:latin typeface="Arial"/>
                <a:cs typeface="Arial"/>
              </a:rPr>
              <a:t>arasında </a:t>
            </a:r>
            <a:r>
              <a:rPr sz="2600" dirty="0">
                <a:latin typeface="Arial"/>
                <a:cs typeface="Arial"/>
              </a:rPr>
              <a:t>da </a:t>
            </a:r>
            <a:r>
              <a:rPr sz="2600" spc="-20" dirty="0">
                <a:latin typeface="Arial"/>
                <a:cs typeface="Arial"/>
              </a:rPr>
              <a:t>olabilir. </a:t>
            </a:r>
            <a:r>
              <a:rPr sz="2600" dirty="0">
                <a:latin typeface="Arial"/>
                <a:cs typeface="Arial"/>
              </a:rPr>
              <a:t>Gerek tür </a:t>
            </a:r>
            <a:r>
              <a:rPr sz="2600" spc="-5" dirty="0">
                <a:latin typeface="Arial"/>
                <a:cs typeface="Arial"/>
              </a:rPr>
              <a:t>içi </a:t>
            </a:r>
            <a:r>
              <a:rPr sz="2600" dirty="0">
                <a:latin typeface="Arial"/>
                <a:cs typeface="Arial"/>
              </a:rPr>
              <a:t>gerekse türler </a:t>
            </a:r>
            <a:r>
              <a:rPr sz="2600" spc="-5" dirty="0">
                <a:latin typeface="Arial"/>
                <a:cs typeface="Arial"/>
              </a:rPr>
              <a:t>arası  </a:t>
            </a:r>
            <a:r>
              <a:rPr sz="2600" dirty="0">
                <a:latin typeface="Arial"/>
                <a:cs typeface="Arial"/>
              </a:rPr>
              <a:t>varyasyonlar </a:t>
            </a:r>
            <a:r>
              <a:rPr sz="2600" spc="-5" dirty="0">
                <a:latin typeface="Arial"/>
                <a:cs typeface="Arial"/>
              </a:rPr>
              <a:t>diğer </a:t>
            </a:r>
            <a:r>
              <a:rPr sz="2600" dirty="0">
                <a:latin typeface="Arial"/>
                <a:cs typeface="Arial"/>
              </a:rPr>
              <a:t>bir ifadeyle genetik </a:t>
            </a:r>
            <a:r>
              <a:rPr sz="2600" spc="-5" dirty="0">
                <a:latin typeface="Arial"/>
                <a:cs typeface="Arial"/>
              </a:rPr>
              <a:t>çeşitlilik değerlerindeki  </a:t>
            </a:r>
            <a:r>
              <a:rPr sz="2600" dirty="0">
                <a:latin typeface="Arial"/>
                <a:cs typeface="Arial"/>
              </a:rPr>
              <a:t>yüksek </a:t>
            </a:r>
            <a:r>
              <a:rPr sz="2600" spc="-20" dirty="0">
                <a:latin typeface="Arial"/>
                <a:cs typeface="Arial"/>
              </a:rPr>
              <a:t>oranlar, </a:t>
            </a:r>
            <a:r>
              <a:rPr sz="2600" spc="-5" dirty="0">
                <a:latin typeface="Arial"/>
                <a:cs typeface="Arial"/>
              </a:rPr>
              <a:t>değişen çevre şartlarına </a:t>
            </a:r>
            <a:r>
              <a:rPr sz="2600" dirty="0">
                <a:latin typeface="Arial"/>
                <a:cs typeface="Arial"/>
              </a:rPr>
              <a:t>uyum, hastalıklara  karşı </a:t>
            </a:r>
            <a:r>
              <a:rPr sz="2600" spc="-5" dirty="0">
                <a:latin typeface="Arial"/>
                <a:cs typeface="Arial"/>
              </a:rPr>
              <a:t>direnç </a:t>
            </a:r>
            <a:r>
              <a:rPr sz="2600" dirty="0">
                <a:latin typeface="Arial"/>
                <a:cs typeface="Arial"/>
              </a:rPr>
              <a:t>ve türün adaptasyon kabiliyetini</a:t>
            </a:r>
            <a:r>
              <a:rPr sz="2600" spc="5" dirty="0">
                <a:latin typeface="Arial"/>
                <a:cs typeface="Arial"/>
              </a:rPr>
              <a:t> </a:t>
            </a:r>
            <a:r>
              <a:rPr sz="2600" spc="-10" dirty="0">
                <a:latin typeface="Arial"/>
                <a:cs typeface="Arial"/>
              </a:rPr>
              <a:t>belirlemektedir.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44156" y="426719"/>
            <a:ext cx="1586483" cy="1860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99604" y="2916935"/>
            <a:ext cx="1574292" cy="1441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1731" y="0"/>
            <a:ext cx="2212848" cy="2644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2735" y="0"/>
            <a:ext cx="2042160" cy="26441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6219" y="4785359"/>
            <a:ext cx="1074420" cy="1499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98591" y="4570474"/>
            <a:ext cx="1892808" cy="2287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0964" y="4079746"/>
            <a:ext cx="1860804" cy="27782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4570476"/>
            <a:ext cx="2930652" cy="20589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0376" y="1143000"/>
            <a:ext cx="1000125" cy="357505"/>
          </a:xfrm>
          <a:custGeom>
            <a:avLst/>
            <a:gdLst/>
            <a:ahLst/>
            <a:cxnLst/>
            <a:rect l="l" t="t" r="r" b="b"/>
            <a:pathLst>
              <a:path w="1000125" h="357505">
                <a:moveTo>
                  <a:pt x="821436" y="0"/>
                </a:moveTo>
                <a:lnTo>
                  <a:pt x="821436" y="89280"/>
                </a:lnTo>
                <a:lnTo>
                  <a:pt x="0" y="89280"/>
                </a:lnTo>
                <a:lnTo>
                  <a:pt x="0" y="267842"/>
                </a:lnTo>
                <a:lnTo>
                  <a:pt x="821436" y="267842"/>
                </a:lnTo>
                <a:lnTo>
                  <a:pt x="821436" y="357250"/>
                </a:lnTo>
                <a:lnTo>
                  <a:pt x="1000125" y="178562"/>
                </a:lnTo>
                <a:lnTo>
                  <a:pt x="821436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00376" y="1143000"/>
            <a:ext cx="1000125" cy="357505"/>
          </a:xfrm>
          <a:custGeom>
            <a:avLst/>
            <a:gdLst/>
            <a:ahLst/>
            <a:cxnLst/>
            <a:rect l="l" t="t" r="r" b="b"/>
            <a:pathLst>
              <a:path w="1000125" h="357505">
                <a:moveTo>
                  <a:pt x="0" y="89280"/>
                </a:moveTo>
                <a:lnTo>
                  <a:pt x="821436" y="89280"/>
                </a:lnTo>
                <a:lnTo>
                  <a:pt x="821436" y="0"/>
                </a:lnTo>
                <a:lnTo>
                  <a:pt x="1000125" y="178562"/>
                </a:lnTo>
                <a:lnTo>
                  <a:pt x="821436" y="357250"/>
                </a:lnTo>
                <a:lnTo>
                  <a:pt x="821436" y="267842"/>
                </a:lnTo>
                <a:lnTo>
                  <a:pt x="0" y="267842"/>
                </a:lnTo>
                <a:lnTo>
                  <a:pt x="0" y="8928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0750" y="1143000"/>
            <a:ext cx="1000125" cy="357505"/>
          </a:xfrm>
          <a:custGeom>
            <a:avLst/>
            <a:gdLst/>
            <a:ahLst/>
            <a:cxnLst/>
            <a:rect l="l" t="t" r="r" b="b"/>
            <a:pathLst>
              <a:path w="1000125" h="357505">
                <a:moveTo>
                  <a:pt x="821563" y="0"/>
                </a:moveTo>
                <a:lnTo>
                  <a:pt x="821563" y="89280"/>
                </a:lnTo>
                <a:lnTo>
                  <a:pt x="0" y="89280"/>
                </a:lnTo>
                <a:lnTo>
                  <a:pt x="0" y="267842"/>
                </a:lnTo>
                <a:lnTo>
                  <a:pt x="821563" y="267842"/>
                </a:lnTo>
                <a:lnTo>
                  <a:pt x="821563" y="357250"/>
                </a:lnTo>
                <a:lnTo>
                  <a:pt x="1000125" y="178562"/>
                </a:lnTo>
                <a:lnTo>
                  <a:pt x="821563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0750" y="1143000"/>
            <a:ext cx="1000125" cy="357505"/>
          </a:xfrm>
          <a:custGeom>
            <a:avLst/>
            <a:gdLst/>
            <a:ahLst/>
            <a:cxnLst/>
            <a:rect l="l" t="t" r="r" b="b"/>
            <a:pathLst>
              <a:path w="1000125" h="357505">
                <a:moveTo>
                  <a:pt x="0" y="89280"/>
                </a:moveTo>
                <a:lnTo>
                  <a:pt x="821563" y="89280"/>
                </a:lnTo>
                <a:lnTo>
                  <a:pt x="821563" y="0"/>
                </a:lnTo>
                <a:lnTo>
                  <a:pt x="1000125" y="178562"/>
                </a:lnTo>
                <a:lnTo>
                  <a:pt x="821563" y="357250"/>
                </a:lnTo>
                <a:lnTo>
                  <a:pt x="821563" y="267842"/>
                </a:lnTo>
                <a:lnTo>
                  <a:pt x="0" y="267842"/>
                </a:lnTo>
                <a:lnTo>
                  <a:pt x="0" y="89280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01000" y="2357501"/>
            <a:ext cx="357505" cy="357505"/>
          </a:xfrm>
          <a:custGeom>
            <a:avLst/>
            <a:gdLst/>
            <a:ahLst/>
            <a:cxnLst/>
            <a:rect l="l" t="t" r="r" b="b"/>
            <a:pathLst>
              <a:path w="357504" h="357505">
                <a:moveTo>
                  <a:pt x="357250" y="178562"/>
                </a:moveTo>
                <a:lnTo>
                  <a:pt x="0" y="178562"/>
                </a:lnTo>
                <a:lnTo>
                  <a:pt x="178561" y="357124"/>
                </a:lnTo>
                <a:lnTo>
                  <a:pt x="357250" y="178562"/>
                </a:lnTo>
                <a:close/>
              </a:path>
              <a:path w="357504" h="357505">
                <a:moveTo>
                  <a:pt x="267843" y="0"/>
                </a:moveTo>
                <a:lnTo>
                  <a:pt x="89280" y="0"/>
                </a:lnTo>
                <a:lnTo>
                  <a:pt x="89280" y="178562"/>
                </a:lnTo>
                <a:lnTo>
                  <a:pt x="267843" y="178562"/>
                </a:lnTo>
                <a:lnTo>
                  <a:pt x="267843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01000" y="2357501"/>
            <a:ext cx="357505" cy="357505"/>
          </a:xfrm>
          <a:custGeom>
            <a:avLst/>
            <a:gdLst/>
            <a:ahLst/>
            <a:cxnLst/>
            <a:rect l="l" t="t" r="r" b="b"/>
            <a:pathLst>
              <a:path w="357504" h="357505">
                <a:moveTo>
                  <a:pt x="0" y="178562"/>
                </a:moveTo>
                <a:lnTo>
                  <a:pt x="89280" y="178562"/>
                </a:lnTo>
                <a:lnTo>
                  <a:pt x="89280" y="0"/>
                </a:lnTo>
                <a:lnTo>
                  <a:pt x="267843" y="0"/>
                </a:lnTo>
                <a:lnTo>
                  <a:pt x="267843" y="178562"/>
                </a:lnTo>
                <a:lnTo>
                  <a:pt x="357250" y="178562"/>
                </a:lnTo>
                <a:lnTo>
                  <a:pt x="178561" y="357124"/>
                </a:lnTo>
                <a:lnTo>
                  <a:pt x="0" y="178562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15376" y="4286250"/>
            <a:ext cx="357505" cy="357505"/>
          </a:xfrm>
          <a:custGeom>
            <a:avLst/>
            <a:gdLst/>
            <a:ahLst/>
            <a:cxnLst/>
            <a:rect l="l" t="t" r="r" b="b"/>
            <a:pathLst>
              <a:path w="357504" h="357504">
                <a:moveTo>
                  <a:pt x="357124" y="178562"/>
                </a:moveTo>
                <a:lnTo>
                  <a:pt x="0" y="178562"/>
                </a:lnTo>
                <a:lnTo>
                  <a:pt x="178562" y="357124"/>
                </a:lnTo>
                <a:lnTo>
                  <a:pt x="357124" y="178562"/>
                </a:lnTo>
                <a:close/>
              </a:path>
              <a:path w="357504" h="357504">
                <a:moveTo>
                  <a:pt x="267843" y="0"/>
                </a:moveTo>
                <a:lnTo>
                  <a:pt x="89280" y="0"/>
                </a:lnTo>
                <a:lnTo>
                  <a:pt x="89280" y="178562"/>
                </a:lnTo>
                <a:lnTo>
                  <a:pt x="267843" y="178562"/>
                </a:lnTo>
                <a:lnTo>
                  <a:pt x="267843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15376" y="4286250"/>
            <a:ext cx="357505" cy="357505"/>
          </a:xfrm>
          <a:custGeom>
            <a:avLst/>
            <a:gdLst/>
            <a:ahLst/>
            <a:cxnLst/>
            <a:rect l="l" t="t" r="r" b="b"/>
            <a:pathLst>
              <a:path w="357504" h="357504">
                <a:moveTo>
                  <a:pt x="0" y="178562"/>
                </a:moveTo>
                <a:lnTo>
                  <a:pt x="89280" y="178562"/>
                </a:lnTo>
                <a:lnTo>
                  <a:pt x="89280" y="0"/>
                </a:lnTo>
                <a:lnTo>
                  <a:pt x="267843" y="0"/>
                </a:lnTo>
                <a:lnTo>
                  <a:pt x="267843" y="178562"/>
                </a:lnTo>
                <a:lnTo>
                  <a:pt x="357124" y="178562"/>
                </a:lnTo>
                <a:lnTo>
                  <a:pt x="178562" y="357124"/>
                </a:lnTo>
                <a:lnTo>
                  <a:pt x="0" y="17856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8126" y="5572125"/>
            <a:ext cx="571500" cy="285750"/>
          </a:xfrm>
          <a:custGeom>
            <a:avLst/>
            <a:gdLst/>
            <a:ahLst/>
            <a:cxnLst/>
            <a:rect l="l" t="t" r="r" b="b"/>
            <a:pathLst>
              <a:path w="571500" h="285750">
                <a:moveTo>
                  <a:pt x="142875" y="0"/>
                </a:moveTo>
                <a:lnTo>
                  <a:pt x="0" y="142875"/>
                </a:lnTo>
                <a:lnTo>
                  <a:pt x="142875" y="285750"/>
                </a:lnTo>
                <a:lnTo>
                  <a:pt x="142875" y="214312"/>
                </a:lnTo>
                <a:lnTo>
                  <a:pt x="571500" y="214312"/>
                </a:lnTo>
                <a:lnTo>
                  <a:pt x="571500" y="71437"/>
                </a:lnTo>
                <a:lnTo>
                  <a:pt x="142875" y="71437"/>
                </a:lnTo>
                <a:lnTo>
                  <a:pt x="142875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58126" y="5572125"/>
            <a:ext cx="571500" cy="285750"/>
          </a:xfrm>
          <a:custGeom>
            <a:avLst/>
            <a:gdLst/>
            <a:ahLst/>
            <a:cxnLst/>
            <a:rect l="l" t="t" r="r" b="b"/>
            <a:pathLst>
              <a:path w="571500" h="285750">
                <a:moveTo>
                  <a:pt x="571500" y="214312"/>
                </a:moveTo>
                <a:lnTo>
                  <a:pt x="142875" y="214312"/>
                </a:lnTo>
                <a:lnTo>
                  <a:pt x="142875" y="285750"/>
                </a:lnTo>
                <a:lnTo>
                  <a:pt x="0" y="142875"/>
                </a:lnTo>
                <a:lnTo>
                  <a:pt x="142875" y="0"/>
                </a:lnTo>
                <a:lnTo>
                  <a:pt x="142875" y="71437"/>
                </a:lnTo>
                <a:lnTo>
                  <a:pt x="571500" y="71437"/>
                </a:lnTo>
                <a:lnTo>
                  <a:pt x="571500" y="214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29251" y="5572125"/>
            <a:ext cx="571500" cy="285750"/>
          </a:xfrm>
          <a:custGeom>
            <a:avLst/>
            <a:gdLst/>
            <a:ahLst/>
            <a:cxnLst/>
            <a:rect l="l" t="t" r="r" b="b"/>
            <a:pathLst>
              <a:path w="571500" h="285750">
                <a:moveTo>
                  <a:pt x="142875" y="0"/>
                </a:moveTo>
                <a:lnTo>
                  <a:pt x="0" y="142875"/>
                </a:lnTo>
                <a:lnTo>
                  <a:pt x="142875" y="285750"/>
                </a:lnTo>
                <a:lnTo>
                  <a:pt x="142875" y="214312"/>
                </a:lnTo>
                <a:lnTo>
                  <a:pt x="571500" y="214312"/>
                </a:lnTo>
                <a:lnTo>
                  <a:pt x="571500" y="71437"/>
                </a:lnTo>
                <a:lnTo>
                  <a:pt x="142875" y="71437"/>
                </a:lnTo>
                <a:lnTo>
                  <a:pt x="142875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29251" y="5572125"/>
            <a:ext cx="571500" cy="285750"/>
          </a:xfrm>
          <a:custGeom>
            <a:avLst/>
            <a:gdLst/>
            <a:ahLst/>
            <a:cxnLst/>
            <a:rect l="l" t="t" r="r" b="b"/>
            <a:pathLst>
              <a:path w="571500" h="285750">
                <a:moveTo>
                  <a:pt x="571500" y="214312"/>
                </a:moveTo>
                <a:lnTo>
                  <a:pt x="142875" y="214312"/>
                </a:lnTo>
                <a:lnTo>
                  <a:pt x="142875" y="285750"/>
                </a:lnTo>
                <a:lnTo>
                  <a:pt x="0" y="142875"/>
                </a:lnTo>
                <a:lnTo>
                  <a:pt x="142875" y="0"/>
                </a:lnTo>
                <a:lnTo>
                  <a:pt x="142875" y="71437"/>
                </a:lnTo>
                <a:lnTo>
                  <a:pt x="571500" y="71437"/>
                </a:lnTo>
                <a:lnTo>
                  <a:pt x="571500" y="2143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857500" y="550075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42875" y="0"/>
                </a:moveTo>
                <a:lnTo>
                  <a:pt x="0" y="142811"/>
                </a:lnTo>
                <a:lnTo>
                  <a:pt x="142875" y="285686"/>
                </a:lnTo>
                <a:lnTo>
                  <a:pt x="142875" y="214249"/>
                </a:lnTo>
                <a:lnTo>
                  <a:pt x="285750" y="214249"/>
                </a:lnTo>
                <a:lnTo>
                  <a:pt x="285750" y="71374"/>
                </a:lnTo>
                <a:lnTo>
                  <a:pt x="142875" y="71374"/>
                </a:lnTo>
                <a:lnTo>
                  <a:pt x="142875" y="0"/>
                </a:lnTo>
                <a:close/>
              </a:path>
            </a:pathLst>
          </a:custGeom>
          <a:solidFill>
            <a:srgbClr val="0E6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57500" y="5500751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285750" y="214249"/>
                </a:moveTo>
                <a:lnTo>
                  <a:pt x="142875" y="214249"/>
                </a:lnTo>
                <a:lnTo>
                  <a:pt x="142875" y="285686"/>
                </a:lnTo>
                <a:lnTo>
                  <a:pt x="0" y="142811"/>
                </a:lnTo>
                <a:lnTo>
                  <a:pt x="142875" y="0"/>
                </a:lnTo>
                <a:lnTo>
                  <a:pt x="142875" y="71374"/>
                </a:lnTo>
                <a:lnTo>
                  <a:pt x="285750" y="71374"/>
                </a:lnTo>
                <a:lnTo>
                  <a:pt x="285750" y="214249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993519" y="2591562"/>
            <a:ext cx="30778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16660" algn="l"/>
                <a:tab pos="2556510" algn="l"/>
              </a:tabLst>
            </a:pPr>
            <a:r>
              <a:rPr sz="2000" b="1" dirty="0">
                <a:latin typeface="Arial"/>
                <a:cs typeface="Arial"/>
              </a:rPr>
              <a:t>Gen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t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k	</a:t>
            </a:r>
            <a:r>
              <a:rPr sz="2000" b="1" spc="-15" dirty="0">
                <a:latin typeface="Arial"/>
                <a:cs typeface="Arial"/>
              </a:rPr>
              <a:t>çe</a:t>
            </a:r>
            <a:r>
              <a:rPr sz="2000" b="1" spc="-5" dirty="0">
                <a:latin typeface="Arial"/>
                <a:cs typeface="Arial"/>
              </a:rPr>
              <a:t>şit</a:t>
            </a:r>
            <a:r>
              <a:rPr sz="2000" b="1" spc="-2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ik,	</a:t>
            </a:r>
            <a:r>
              <a:rPr sz="2000" b="1" spc="-5" dirty="0">
                <a:latin typeface="Arial"/>
                <a:cs typeface="Arial"/>
              </a:rPr>
              <a:t>a</a:t>
            </a:r>
            <a:r>
              <a:rPr sz="2000" b="1" spc="-25" dirty="0">
                <a:latin typeface="Arial"/>
                <a:cs typeface="Arial"/>
              </a:rPr>
              <a:t>y</a:t>
            </a:r>
            <a:r>
              <a:rPr sz="2000" b="1" spc="10" dirty="0">
                <a:latin typeface="Arial"/>
                <a:cs typeface="Arial"/>
              </a:rPr>
              <a:t>n</a:t>
            </a:r>
            <a:r>
              <a:rPr sz="2000" b="1" dirty="0">
                <a:latin typeface="Arial"/>
                <a:cs typeface="Arial"/>
              </a:rPr>
              <a:t>ı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17997" y="2591562"/>
            <a:ext cx="19627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72235" algn="l"/>
              </a:tabLst>
            </a:pPr>
            <a:r>
              <a:rPr sz="2000" b="1" dirty="0">
                <a:latin typeface="Arial"/>
                <a:cs typeface="Arial"/>
              </a:rPr>
              <a:t>za</a:t>
            </a:r>
            <a:r>
              <a:rPr sz="2000" b="1" spc="-10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anda	ıs</a:t>
            </a:r>
            <a:r>
              <a:rPr sz="2000" b="1" spc="-20" dirty="0">
                <a:latin typeface="Arial"/>
                <a:cs typeface="Arial"/>
              </a:rPr>
              <a:t>l</a:t>
            </a:r>
            <a:r>
              <a:rPr sz="2000" b="1" spc="-5" dirty="0">
                <a:latin typeface="Arial"/>
                <a:cs typeface="Arial"/>
              </a:rPr>
              <a:t>ah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79093" y="2896362"/>
            <a:ext cx="6199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Arial"/>
                <a:cs typeface="Arial"/>
              </a:rPr>
              <a:t>çalışmaları için </a:t>
            </a:r>
            <a:r>
              <a:rPr sz="2000" b="1" spc="-5" dirty="0">
                <a:latin typeface="Arial"/>
                <a:cs typeface="Arial"/>
              </a:rPr>
              <a:t>şekillenecek </a:t>
            </a:r>
            <a:r>
              <a:rPr sz="2000" b="1" spc="-10" dirty="0">
                <a:latin typeface="Arial"/>
                <a:cs typeface="Arial"/>
              </a:rPr>
              <a:t>bir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hammaddedir. Bu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79093" y="3201162"/>
            <a:ext cx="45027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237615" algn="l"/>
                <a:tab pos="2318385" algn="l"/>
                <a:tab pos="3510279" algn="l"/>
                <a:tab pos="3982720" algn="l"/>
              </a:tabLst>
            </a:pPr>
            <a:r>
              <a:rPr sz="2000" b="1" dirty="0">
                <a:latin typeface="Arial"/>
                <a:cs typeface="Arial"/>
              </a:rPr>
              <a:t>nedenle,	</a:t>
            </a:r>
            <a:r>
              <a:rPr sz="2000" b="1" spc="-15" dirty="0">
                <a:latin typeface="Arial"/>
                <a:cs typeface="Arial"/>
              </a:rPr>
              <a:t>g</a:t>
            </a:r>
            <a:r>
              <a:rPr sz="2000" b="1" spc="-10" dirty="0">
                <a:latin typeface="Arial"/>
                <a:cs typeface="Arial"/>
              </a:rPr>
              <a:t>e</a:t>
            </a:r>
            <a:r>
              <a:rPr sz="2000" b="1" dirty="0">
                <a:latin typeface="Arial"/>
                <a:cs typeface="Arial"/>
              </a:rPr>
              <a:t>netik	</a:t>
            </a:r>
            <a:r>
              <a:rPr sz="2000" b="1" spc="-15" dirty="0">
                <a:latin typeface="Arial"/>
                <a:cs typeface="Arial"/>
              </a:rPr>
              <a:t>ç</a:t>
            </a:r>
            <a:r>
              <a:rPr sz="2000" b="1" spc="-5" dirty="0">
                <a:latin typeface="Arial"/>
                <a:cs typeface="Arial"/>
              </a:rPr>
              <a:t>eş</a:t>
            </a:r>
            <a:r>
              <a:rPr sz="2000" b="1" spc="-15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tl</a:t>
            </a:r>
            <a:r>
              <a:rPr sz="2000" b="1" spc="-2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l</a:t>
            </a:r>
            <a:r>
              <a:rPr sz="2000" b="1" spc="-1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k	</a:t>
            </a:r>
            <a:r>
              <a:rPr sz="2000" b="1" spc="-20" dirty="0">
                <a:latin typeface="Arial"/>
                <a:cs typeface="Arial"/>
              </a:rPr>
              <a:t>i</a:t>
            </a:r>
            <a:r>
              <a:rPr sz="2000" b="1" dirty="0">
                <a:latin typeface="Arial"/>
                <a:cs typeface="Arial"/>
              </a:rPr>
              <a:t>le	i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gi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47765" y="3201162"/>
            <a:ext cx="15335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5" dirty="0">
                <a:latin typeface="Arial"/>
                <a:cs typeface="Arial"/>
              </a:rPr>
              <a:t>araştırmalar,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79093" y="3505961"/>
            <a:ext cx="49599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17905" algn="l"/>
                <a:tab pos="2207260" algn="l"/>
                <a:tab pos="3081655" algn="l"/>
              </a:tabLst>
            </a:pPr>
            <a:r>
              <a:rPr sz="2000" b="1" dirty="0">
                <a:latin typeface="Arial"/>
                <a:cs typeface="Arial"/>
              </a:rPr>
              <a:t>orman	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ağaçları	ıslahı	</a:t>
            </a:r>
            <a:r>
              <a:rPr sz="2000" b="1" spc="-5" dirty="0">
                <a:latin typeface="Arial"/>
                <a:cs typeface="Arial"/>
              </a:rPr>
              <a:t>programlarında</a:t>
            </a:r>
            <a:endParaRPr sz="2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41796" y="3505961"/>
            <a:ext cx="10401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Arial"/>
                <a:cs typeface="Arial"/>
              </a:rPr>
              <a:t>önce</a:t>
            </a:r>
            <a:r>
              <a:rPr sz="2000" b="1" spc="-15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ik</a:t>
            </a:r>
            <a:r>
              <a:rPr sz="2000" b="1" spc="-20" dirty="0">
                <a:latin typeface="Arial"/>
                <a:cs typeface="Arial"/>
              </a:rPr>
              <a:t>l</a:t>
            </a:r>
            <a:r>
              <a:rPr sz="2000" b="1" dirty="0">
                <a:latin typeface="Arial"/>
                <a:cs typeface="Arial"/>
              </a:rPr>
              <a:t>i</a:t>
            </a:r>
            <a:endParaRPr sz="2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9093" y="3811015"/>
            <a:ext cx="35121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Arial"/>
                <a:cs typeface="Arial"/>
              </a:rPr>
              <a:t>çalışma konuları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arasındadır.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762" y="165608"/>
            <a:ext cx="28886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35430" algn="l"/>
              </a:tabLst>
            </a:pPr>
            <a:r>
              <a:rPr sz="2400" b="1" spc="35" dirty="0">
                <a:solidFill>
                  <a:srgbClr val="C51185"/>
                </a:solidFill>
                <a:latin typeface="Arial"/>
                <a:cs typeface="Arial"/>
              </a:rPr>
              <a:t>Genetik	</a:t>
            </a:r>
            <a:r>
              <a:rPr sz="2400" b="1" spc="105" dirty="0">
                <a:solidFill>
                  <a:srgbClr val="C51185"/>
                </a:solidFill>
                <a:latin typeface="Times New Roman"/>
                <a:cs typeface="Times New Roman"/>
              </a:rPr>
              <a:t>çeşitlilik</a:t>
            </a:r>
            <a:r>
              <a:rPr sz="2400" b="1" spc="105" dirty="0">
                <a:latin typeface="Arial"/>
                <a:cs typeface="Arial"/>
              </a:rPr>
              <a:t>;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17823" y="165608"/>
            <a:ext cx="2518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2480" algn="l"/>
                <a:tab pos="1987550" algn="l"/>
              </a:tabLst>
            </a:pPr>
            <a:r>
              <a:rPr sz="2400" b="1" spc="75" dirty="0">
                <a:latin typeface="Arial"/>
                <a:cs typeface="Arial"/>
              </a:rPr>
              <a:t>bir	</a:t>
            </a:r>
            <a:r>
              <a:rPr sz="2400" b="1" spc="105" dirty="0">
                <a:latin typeface="Times New Roman"/>
                <a:cs typeface="Times New Roman"/>
              </a:rPr>
              <a:t>tür</a:t>
            </a:r>
            <a:r>
              <a:rPr sz="2400" b="1" spc="120" dirty="0">
                <a:latin typeface="Times New Roman"/>
                <a:cs typeface="Times New Roman"/>
              </a:rPr>
              <a:t>ü</a:t>
            </a:r>
            <a:r>
              <a:rPr sz="2400" b="1" spc="200" dirty="0">
                <a:latin typeface="Times New Roman"/>
                <a:cs typeface="Times New Roman"/>
              </a:rPr>
              <a:t>n</a:t>
            </a:r>
            <a:r>
              <a:rPr sz="2400" b="1" dirty="0">
                <a:latin typeface="Times New Roman"/>
                <a:cs typeface="Times New Roman"/>
              </a:rPr>
              <a:t>	</a:t>
            </a:r>
            <a:r>
              <a:rPr sz="2400" b="1" spc="-225" dirty="0">
                <a:solidFill>
                  <a:srgbClr val="FF0066"/>
                </a:solidFill>
                <a:latin typeface="Arial"/>
                <a:cs typeface="Arial"/>
              </a:rPr>
              <a:t>g</a:t>
            </a:r>
            <a:r>
              <a:rPr sz="2400" b="1" spc="10" dirty="0">
                <a:solidFill>
                  <a:srgbClr val="FF0066"/>
                </a:solidFill>
                <a:latin typeface="Arial"/>
                <a:cs typeface="Arial"/>
              </a:rPr>
              <a:t>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1762" y="494791"/>
            <a:ext cx="195453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15" dirty="0">
                <a:latin typeface="Arial"/>
                <a:cs typeface="Arial"/>
              </a:rPr>
              <a:t>havuzundaki  </a:t>
            </a:r>
            <a:r>
              <a:rPr sz="2400" b="1" spc="140" dirty="0">
                <a:latin typeface="Times New Roman"/>
                <a:cs typeface="Times New Roman"/>
              </a:rPr>
              <a:t>z</a:t>
            </a:r>
            <a:r>
              <a:rPr sz="2400" b="1" spc="165" dirty="0">
                <a:latin typeface="Times New Roman"/>
                <a:cs typeface="Times New Roman"/>
              </a:rPr>
              <a:t>enginl</a:t>
            </a:r>
            <a:r>
              <a:rPr sz="2400" b="1" spc="95" dirty="0">
                <a:latin typeface="Times New Roman"/>
                <a:cs typeface="Times New Roman"/>
              </a:rPr>
              <a:t>i</a:t>
            </a:r>
            <a:r>
              <a:rPr sz="2400" b="1" spc="114" dirty="0">
                <a:latin typeface="Times New Roman"/>
                <a:cs typeface="Times New Roman"/>
              </a:rPr>
              <a:t>ğ</a:t>
            </a:r>
            <a:r>
              <a:rPr sz="2400" b="1" spc="135" dirty="0">
                <a:latin typeface="Times New Roman"/>
                <a:cs typeface="Times New Roman"/>
              </a:rPr>
              <a:t>idi</a:t>
            </a:r>
            <a:r>
              <a:rPr sz="2400" b="1" spc="-240" dirty="0">
                <a:latin typeface="Times New Roman"/>
                <a:cs typeface="Times New Roman"/>
              </a:rPr>
              <a:t>r</a:t>
            </a:r>
            <a:r>
              <a:rPr sz="2400" b="1" spc="20" dirty="0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4442" y="494791"/>
            <a:ext cx="121412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44450" marR="5080" indent="-32384">
              <a:lnSpc>
                <a:spcPts val="2590"/>
              </a:lnSpc>
              <a:spcBef>
                <a:spcPts val="425"/>
              </a:spcBef>
            </a:pPr>
            <a:r>
              <a:rPr sz="2400" b="1" spc="114" dirty="0">
                <a:latin typeface="Times New Roman"/>
                <a:cs typeface="Times New Roman"/>
              </a:rPr>
              <a:t>kalıtsal  </a:t>
            </a:r>
            <a:r>
              <a:rPr sz="2400" b="1" spc="-85" dirty="0">
                <a:latin typeface="Arial"/>
                <a:cs typeface="Arial"/>
              </a:rPr>
              <a:t>G</a:t>
            </a:r>
            <a:r>
              <a:rPr sz="2400" b="1" spc="60" dirty="0">
                <a:latin typeface="Arial"/>
                <a:cs typeface="Arial"/>
              </a:rPr>
              <a:t>enetik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63871" y="494791"/>
            <a:ext cx="1372870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03505" marR="5080" indent="-91440">
              <a:lnSpc>
                <a:spcPts val="2590"/>
              </a:lnSpc>
              <a:spcBef>
                <a:spcPts val="425"/>
              </a:spcBef>
            </a:pPr>
            <a:r>
              <a:rPr sz="2400" b="1" spc="55" dirty="0">
                <a:latin typeface="Arial"/>
                <a:cs typeface="Arial"/>
              </a:rPr>
              <a:t>bilgilerin  </a:t>
            </a:r>
            <a:r>
              <a:rPr sz="2400" b="1" spc="45" dirty="0">
                <a:latin typeface="Times New Roman"/>
                <a:cs typeface="Times New Roman"/>
              </a:rPr>
              <a:t>ç</a:t>
            </a:r>
            <a:r>
              <a:rPr sz="2400" b="1" spc="190" dirty="0">
                <a:latin typeface="Times New Roman"/>
                <a:cs typeface="Times New Roman"/>
              </a:rPr>
              <a:t>eş</a:t>
            </a:r>
            <a:r>
              <a:rPr sz="2400" b="1" spc="114" dirty="0">
                <a:latin typeface="Times New Roman"/>
                <a:cs typeface="Times New Roman"/>
              </a:rPr>
              <a:t>i</a:t>
            </a:r>
            <a:r>
              <a:rPr sz="2400" b="1" spc="130" dirty="0">
                <a:latin typeface="Times New Roman"/>
                <a:cs typeface="Times New Roman"/>
              </a:rPr>
              <a:t>tlil</a:t>
            </a:r>
            <a:r>
              <a:rPr sz="2400" b="1" spc="110" dirty="0">
                <a:latin typeface="Times New Roman"/>
                <a:cs typeface="Times New Roman"/>
              </a:rPr>
              <a:t>i</a:t>
            </a:r>
            <a:r>
              <a:rPr sz="2400" b="1" spc="125" dirty="0">
                <a:latin typeface="Times New Roman"/>
                <a:cs typeface="Times New Roman"/>
              </a:rPr>
              <a:t>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1762" y="1116838"/>
            <a:ext cx="5667375" cy="16351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sz="2400" b="1" spc="130" dirty="0">
                <a:latin typeface="Times New Roman"/>
                <a:cs typeface="Times New Roman"/>
              </a:rPr>
              <a:t>değerlerindeki yüksek</a:t>
            </a:r>
            <a:r>
              <a:rPr sz="2400" b="1" spc="-350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Arial"/>
                <a:cs typeface="Arial"/>
              </a:rPr>
              <a:t>oranlar,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sz="2400" b="1" spc="155" dirty="0">
                <a:latin typeface="Arial"/>
                <a:cs typeface="Arial"/>
              </a:rPr>
              <a:t>-</a:t>
            </a:r>
            <a:r>
              <a:rPr sz="2400" b="1" spc="155" dirty="0">
                <a:latin typeface="Times New Roman"/>
                <a:cs typeface="Times New Roman"/>
              </a:rPr>
              <a:t>Değişen</a:t>
            </a:r>
            <a:r>
              <a:rPr sz="2400" b="1" spc="-114" dirty="0">
                <a:latin typeface="Times New Roman"/>
                <a:cs typeface="Times New Roman"/>
              </a:rPr>
              <a:t> </a:t>
            </a:r>
            <a:r>
              <a:rPr sz="2400" b="1" spc="95" dirty="0">
                <a:latin typeface="Times New Roman"/>
                <a:cs typeface="Times New Roman"/>
              </a:rPr>
              <a:t>çevre</a:t>
            </a:r>
            <a:r>
              <a:rPr sz="2400" b="1" spc="-165" dirty="0">
                <a:latin typeface="Times New Roman"/>
                <a:cs typeface="Times New Roman"/>
              </a:rPr>
              <a:t> </a:t>
            </a:r>
            <a:r>
              <a:rPr sz="2400" b="1" spc="90" dirty="0">
                <a:latin typeface="Times New Roman"/>
                <a:cs typeface="Times New Roman"/>
              </a:rPr>
              <a:t>şartlarına</a:t>
            </a:r>
            <a:r>
              <a:rPr sz="2400" b="1" spc="-110" dirty="0">
                <a:latin typeface="Times New Roman"/>
                <a:cs typeface="Times New Roman"/>
              </a:rPr>
              <a:t> </a:t>
            </a:r>
            <a:r>
              <a:rPr sz="2400" b="1" spc="5" dirty="0">
                <a:latin typeface="Arial"/>
                <a:cs typeface="Arial"/>
              </a:rPr>
              <a:t>uyum,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2400" b="1" spc="90" dirty="0">
                <a:latin typeface="Arial"/>
                <a:cs typeface="Arial"/>
              </a:rPr>
              <a:t>-</a:t>
            </a:r>
            <a:r>
              <a:rPr sz="2400" b="1" spc="90" dirty="0">
                <a:latin typeface="Times New Roman"/>
                <a:cs typeface="Times New Roman"/>
              </a:rPr>
              <a:t>Hastalıklara</a:t>
            </a:r>
            <a:r>
              <a:rPr sz="2400" b="1" spc="-95" dirty="0">
                <a:latin typeface="Times New Roman"/>
                <a:cs typeface="Times New Roman"/>
              </a:rPr>
              <a:t> </a:t>
            </a:r>
            <a:r>
              <a:rPr sz="2400" b="1" spc="90" dirty="0">
                <a:latin typeface="Times New Roman"/>
                <a:cs typeface="Times New Roman"/>
              </a:rPr>
              <a:t>karşı</a:t>
            </a:r>
            <a:r>
              <a:rPr sz="2400" b="1" spc="-75" dirty="0">
                <a:latin typeface="Times New Roman"/>
                <a:cs typeface="Times New Roman"/>
              </a:rPr>
              <a:t> </a:t>
            </a:r>
            <a:r>
              <a:rPr sz="2400" b="1" spc="120" dirty="0">
                <a:latin typeface="Times New Roman"/>
                <a:cs typeface="Times New Roman"/>
              </a:rPr>
              <a:t>direnç</a:t>
            </a:r>
            <a:r>
              <a:rPr sz="2400" b="1" spc="-150" dirty="0">
                <a:latin typeface="Times New Roman"/>
                <a:cs typeface="Times New Roman"/>
              </a:rPr>
              <a:t> </a:t>
            </a:r>
            <a:r>
              <a:rPr sz="2400" b="1" spc="-130" dirty="0">
                <a:latin typeface="Arial"/>
                <a:cs typeface="Arial"/>
              </a:rPr>
              <a:t>ve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2400" b="1" spc="45" dirty="0">
                <a:latin typeface="Arial"/>
                <a:cs typeface="Arial"/>
              </a:rPr>
              <a:t>-</a:t>
            </a:r>
            <a:r>
              <a:rPr sz="2400" b="1" spc="45" dirty="0">
                <a:latin typeface="Times New Roman"/>
                <a:cs typeface="Times New Roman"/>
              </a:rPr>
              <a:t>Türün </a:t>
            </a:r>
            <a:r>
              <a:rPr sz="2400" b="1" spc="-40" dirty="0">
                <a:latin typeface="Arial"/>
                <a:cs typeface="Arial"/>
              </a:rPr>
              <a:t>adaptasyon </a:t>
            </a:r>
            <a:r>
              <a:rPr sz="2400" b="1" spc="50" dirty="0">
                <a:latin typeface="Arial"/>
                <a:cs typeface="Arial"/>
              </a:rPr>
              <a:t>kabiliyetini</a:t>
            </a:r>
            <a:r>
              <a:rPr sz="2400" b="1" spc="-315" dirty="0">
                <a:latin typeface="Arial"/>
                <a:cs typeface="Arial"/>
              </a:rPr>
              <a:t> </a:t>
            </a:r>
            <a:r>
              <a:rPr sz="2400" b="1" spc="30" dirty="0">
                <a:latin typeface="Arial"/>
                <a:cs typeface="Arial"/>
              </a:rPr>
              <a:t>belirler.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29376" y="0"/>
            <a:ext cx="3214623" cy="5003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8739" y="4813553"/>
            <a:ext cx="898715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150" dirty="0">
                <a:solidFill>
                  <a:srgbClr val="C0504D"/>
                </a:solidFill>
                <a:latin typeface="Times New Roman"/>
                <a:cs typeface="Times New Roman"/>
              </a:rPr>
              <a:t>Genetik</a:t>
            </a:r>
            <a:r>
              <a:rPr sz="2800" b="1" spc="-10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145" dirty="0">
                <a:solidFill>
                  <a:srgbClr val="C0504D"/>
                </a:solidFill>
                <a:latin typeface="Times New Roman"/>
                <a:cs typeface="Times New Roman"/>
              </a:rPr>
              <a:t>çeşitlilik,</a:t>
            </a:r>
            <a:endParaRPr sz="2800">
              <a:latin typeface="Times New Roman"/>
              <a:cs typeface="Times New Roman"/>
            </a:endParaRPr>
          </a:p>
          <a:p>
            <a:pPr marL="12700" marR="5080" indent="161290">
              <a:lnSpc>
                <a:spcPct val="100000"/>
              </a:lnSpc>
              <a:tabLst>
                <a:tab pos="2459990" algn="l"/>
              </a:tabLst>
            </a:pPr>
            <a:r>
              <a:rPr sz="2800" b="1" spc="190" dirty="0">
                <a:solidFill>
                  <a:srgbClr val="C0504D"/>
                </a:solidFill>
                <a:latin typeface="Times New Roman"/>
                <a:cs typeface="Times New Roman"/>
              </a:rPr>
              <a:t>ekosistemin</a:t>
            </a:r>
            <a:r>
              <a:rPr sz="2800" b="1" spc="-8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140" dirty="0">
                <a:solidFill>
                  <a:srgbClr val="C0504D"/>
                </a:solidFill>
                <a:latin typeface="Times New Roman"/>
                <a:cs typeface="Times New Roman"/>
              </a:rPr>
              <a:t>stabil</a:t>
            </a:r>
            <a:r>
              <a:rPr sz="2800" b="1" spc="-2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155" dirty="0">
                <a:solidFill>
                  <a:srgbClr val="C0504D"/>
                </a:solidFill>
                <a:latin typeface="Times New Roman"/>
                <a:cs typeface="Times New Roman"/>
              </a:rPr>
              <a:t>kalması</a:t>
            </a:r>
            <a:r>
              <a:rPr sz="2800" b="1" spc="-75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114" dirty="0">
                <a:solidFill>
                  <a:srgbClr val="C0504D"/>
                </a:solidFill>
                <a:latin typeface="Times New Roman"/>
                <a:cs typeface="Times New Roman"/>
              </a:rPr>
              <a:t>ve</a:t>
            </a:r>
            <a:r>
              <a:rPr sz="2800" b="1" spc="-16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155" dirty="0">
                <a:solidFill>
                  <a:srgbClr val="C0504D"/>
                </a:solidFill>
                <a:latin typeface="Times New Roman"/>
                <a:cs typeface="Times New Roman"/>
              </a:rPr>
              <a:t>devamlılığında</a:t>
            </a:r>
            <a:r>
              <a:rPr sz="2800" b="1" spc="-120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215" dirty="0">
                <a:solidFill>
                  <a:srgbClr val="C0504D"/>
                </a:solidFill>
                <a:latin typeface="Times New Roman"/>
                <a:cs typeface="Times New Roman"/>
              </a:rPr>
              <a:t>önemli  </a:t>
            </a:r>
            <a:r>
              <a:rPr sz="2800" b="1" spc="85" dirty="0">
                <a:solidFill>
                  <a:srgbClr val="C0504D"/>
                </a:solidFill>
                <a:latin typeface="Times New Roman"/>
                <a:cs typeface="Times New Roman"/>
              </a:rPr>
              <a:t>bir</a:t>
            </a:r>
            <a:r>
              <a:rPr sz="2800" b="1" spc="-204" dirty="0">
                <a:solidFill>
                  <a:srgbClr val="C0504D"/>
                </a:solidFill>
                <a:latin typeface="Times New Roman"/>
                <a:cs typeface="Times New Roman"/>
              </a:rPr>
              <a:t> </a:t>
            </a:r>
            <a:r>
              <a:rPr sz="2800" b="1" spc="50" dirty="0">
                <a:solidFill>
                  <a:srgbClr val="C0504D"/>
                </a:solidFill>
                <a:latin typeface="Times New Roman"/>
                <a:cs typeface="Times New Roman"/>
              </a:rPr>
              <a:t>gösterge</a:t>
            </a:r>
            <a:r>
              <a:rPr sz="2800" b="1" spc="50" dirty="0">
                <a:solidFill>
                  <a:srgbClr val="C0504D"/>
                </a:solidFill>
                <a:latin typeface="Trebuchet MS"/>
                <a:cs typeface="Trebuchet MS"/>
              </a:rPr>
              <a:t>si,	</a:t>
            </a:r>
            <a:r>
              <a:rPr sz="2800" b="1" spc="155" dirty="0">
                <a:solidFill>
                  <a:srgbClr val="FF0000"/>
                </a:solidFill>
                <a:latin typeface="Times New Roman"/>
                <a:cs typeface="Times New Roman"/>
              </a:rPr>
              <a:t>ıslah </a:t>
            </a:r>
            <a:r>
              <a:rPr sz="2800" b="1" spc="125" dirty="0">
                <a:solidFill>
                  <a:srgbClr val="FF0000"/>
                </a:solidFill>
                <a:latin typeface="Times New Roman"/>
                <a:cs typeface="Times New Roman"/>
              </a:rPr>
              <a:t>çalışmaları </a:t>
            </a:r>
            <a:r>
              <a:rPr sz="2800" b="1" spc="155" dirty="0">
                <a:solidFill>
                  <a:srgbClr val="C0504D"/>
                </a:solidFill>
                <a:latin typeface="Times New Roman"/>
                <a:cs typeface="Times New Roman"/>
              </a:rPr>
              <a:t>için </a:t>
            </a:r>
            <a:r>
              <a:rPr sz="2800" b="1" spc="180" dirty="0">
                <a:solidFill>
                  <a:srgbClr val="C0504D"/>
                </a:solidFill>
                <a:latin typeface="Times New Roman"/>
                <a:cs typeface="Times New Roman"/>
              </a:rPr>
              <a:t>şekillenecek </a:t>
            </a:r>
            <a:r>
              <a:rPr sz="2800" b="1" spc="85" dirty="0">
                <a:solidFill>
                  <a:srgbClr val="C0504D"/>
                </a:solidFill>
                <a:latin typeface="Times New Roman"/>
                <a:cs typeface="Times New Roman"/>
              </a:rPr>
              <a:t>bir  </a:t>
            </a:r>
            <a:r>
              <a:rPr sz="2800" b="1" spc="15" dirty="0">
                <a:solidFill>
                  <a:srgbClr val="C0504D"/>
                </a:solidFill>
                <a:latin typeface="Arial"/>
                <a:cs typeface="Arial"/>
              </a:rPr>
              <a:t>hammaddedir.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2250"/>
            <a:ext cx="5429250" cy="6350000"/>
          </a:xfrm>
          <a:custGeom>
            <a:avLst/>
            <a:gdLst/>
            <a:ahLst/>
            <a:cxnLst/>
            <a:rect l="l" t="t" r="r" b="b"/>
            <a:pathLst>
              <a:path w="5429250" h="6350000">
                <a:moveTo>
                  <a:pt x="2978614" y="6337300"/>
                </a:moveTo>
                <a:lnTo>
                  <a:pt x="2450633" y="6337300"/>
                </a:lnTo>
                <a:lnTo>
                  <a:pt x="2494164" y="6350000"/>
                </a:lnTo>
                <a:lnTo>
                  <a:pt x="2935083" y="6350000"/>
                </a:lnTo>
                <a:lnTo>
                  <a:pt x="2978614" y="6337300"/>
                </a:lnTo>
                <a:close/>
              </a:path>
              <a:path w="5429250" h="6350000">
                <a:moveTo>
                  <a:pt x="3065073" y="6324600"/>
                </a:moveTo>
                <a:lnTo>
                  <a:pt x="2364173" y="6324600"/>
                </a:lnTo>
                <a:lnTo>
                  <a:pt x="2407301" y="6337300"/>
                </a:lnTo>
                <a:lnTo>
                  <a:pt x="3021946" y="6337300"/>
                </a:lnTo>
                <a:lnTo>
                  <a:pt x="3065073" y="6324600"/>
                </a:lnTo>
                <a:close/>
              </a:path>
              <a:path w="5429250" h="6350000">
                <a:moveTo>
                  <a:pt x="3150690" y="6311900"/>
                </a:moveTo>
                <a:lnTo>
                  <a:pt x="2278556" y="6311900"/>
                </a:lnTo>
                <a:lnTo>
                  <a:pt x="2321257" y="6324600"/>
                </a:lnTo>
                <a:lnTo>
                  <a:pt x="3107989" y="6324600"/>
                </a:lnTo>
                <a:lnTo>
                  <a:pt x="3150690" y="6311900"/>
                </a:lnTo>
                <a:close/>
              </a:path>
              <a:path w="5429250" h="6350000">
                <a:moveTo>
                  <a:pt x="3235422" y="50800"/>
                </a:moveTo>
                <a:lnTo>
                  <a:pt x="2193823" y="50800"/>
                </a:lnTo>
                <a:lnTo>
                  <a:pt x="1864608" y="152400"/>
                </a:lnTo>
                <a:lnTo>
                  <a:pt x="1824639" y="177800"/>
                </a:lnTo>
                <a:lnTo>
                  <a:pt x="1745549" y="203200"/>
                </a:lnTo>
                <a:lnTo>
                  <a:pt x="1706439" y="228600"/>
                </a:lnTo>
                <a:lnTo>
                  <a:pt x="1667625" y="241300"/>
                </a:lnTo>
                <a:lnTo>
                  <a:pt x="1629115" y="266700"/>
                </a:lnTo>
                <a:lnTo>
                  <a:pt x="1590912" y="279400"/>
                </a:lnTo>
                <a:lnTo>
                  <a:pt x="1515453" y="330200"/>
                </a:lnTo>
                <a:lnTo>
                  <a:pt x="1478207" y="342900"/>
                </a:lnTo>
                <a:lnTo>
                  <a:pt x="1441291" y="368300"/>
                </a:lnTo>
                <a:lnTo>
                  <a:pt x="1332574" y="444500"/>
                </a:lnTo>
                <a:lnTo>
                  <a:pt x="1261845" y="495300"/>
                </a:lnTo>
                <a:lnTo>
                  <a:pt x="1192564" y="546100"/>
                </a:lnTo>
                <a:lnTo>
                  <a:pt x="1124776" y="596900"/>
                </a:lnTo>
                <a:lnTo>
                  <a:pt x="1091455" y="635000"/>
                </a:lnTo>
                <a:lnTo>
                  <a:pt x="1025987" y="685800"/>
                </a:lnTo>
                <a:lnTo>
                  <a:pt x="993851" y="723900"/>
                </a:lnTo>
                <a:lnTo>
                  <a:pt x="962120" y="749300"/>
                </a:lnTo>
                <a:lnTo>
                  <a:pt x="930800" y="787400"/>
                </a:lnTo>
                <a:lnTo>
                  <a:pt x="899897" y="812800"/>
                </a:lnTo>
                <a:lnTo>
                  <a:pt x="869416" y="850900"/>
                </a:lnTo>
                <a:lnTo>
                  <a:pt x="839362" y="876300"/>
                </a:lnTo>
                <a:lnTo>
                  <a:pt x="809741" y="914400"/>
                </a:lnTo>
                <a:lnTo>
                  <a:pt x="780558" y="952500"/>
                </a:lnTo>
                <a:lnTo>
                  <a:pt x="751818" y="977900"/>
                </a:lnTo>
                <a:lnTo>
                  <a:pt x="723528" y="1016000"/>
                </a:lnTo>
                <a:lnTo>
                  <a:pt x="695692" y="1054100"/>
                </a:lnTo>
                <a:lnTo>
                  <a:pt x="668316" y="1092200"/>
                </a:lnTo>
                <a:lnTo>
                  <a:pt x="641406" y="1130300"/>
                </a:lnTo>
                <a:lnTo>
                  <a:pt x="614966" y="1168400"/>
                </a:lnTo>
                <a:lnTo>
                  <a:pt x="589002" y="1193800"/>
                </a:lnTo>
                <a:lnTo>
                  <a:pt x="563520" y="1231900"/>
                </a:lnTo>
                <a:lnTo>
                  <a:pt x="538525" y="1282700"/>
                </a:lnTo>
                <a:lnTo>
                  <a:pt x="514023" y="1320800"/>
                </a:lnTo>
                <a:lnTo>
                  <a:pt x="490018" y="1358900"/>
                </a:lnTo>
                <a:lnTo>
                  <a:pt x="466516" y="1397000"/>
                </a:lnTo>
                <a:lnTo>
                  <a:pt x="443524" y="1435100"/>
                </a:lnTo>
                <a:lnTo>
                  <a:pt x="421045" y="1473200"/>
                </a:lnTo>
                <a:lnTo>
                  <a:pt x="399086" y="1511300"/>
                </a:lnTo>
                <a:lnTo>
                  <a:pt x="377652" y="1562100"/>
                </a:lnTo>
                <a:lnTo>
                  <a:pt x="356748" y="1600200"/>
                </a:lnTo>
                <a:lnTo>
                  <a:pt x="336381" y="1638300"/>
                </a:lnTo>
                <a:lnTo>
                  <a:pt x="316554" y="1689100"/>
                </a:lnTo>
                <a:lnTo>
                  <a:pt x="297274" y="1727200"/>
                </a:lnTo>
                <a:lnTo>
                  <a:pt x="278547" y="1778000"/>
                </a:lnTo>
                <a:lnTo>
                  <a:pt x="260377" y="1816100"/>
                </a:lnTo>
                <a:lnTo>
                  <a:pt x="242770" y="1866900"/>
                </a:lnTo>
                <a:lnTo>
                  <a:pt x="225731" y="1905000"/>
                </a:lnTo>
                <a:lnTo>
                  <a:pt x="209266" y="1955800"/>
                </a:lnTo>
                <a:lnTo>
                  <a:pt x="193380" y="1993900"/>
                </a:lnTo>
                <a:lnTo>
                  <a:pt x="178079" y="2044700"/>
                </a:lnTo>
                <a:lnTo>
                  <a:pt x="163368" y="2082800"/>
                </a:lnTo>
                <a:lnTo>
                  <a:pt x="149253" y="2133600"/>
                </a:lnTo>
                <a:lnTo>
                  <a:pt x="135738" y="2184400"/>
                </a:lnTo>
                <a:lnTo>
                  <a:pt x="122830" y="2235200"/>
                </a:lnTo>
                <a:lnTo>
                  <a:pt x="110534" y="2273300"/>
                </a:lnTo>
                <a:lnTo>
                  <a:pt x="98855" y="2324100"/>
                </a:lnTo>
                <a:lnTo>
                  <a:pt x="87798" y="2374900"/>
                </a:lnTo>
                <a:lnTo>
                  <a:pt x="77370" y="2425700"/>
                </a:lnTo>
                <a:lnTo>
                  <a:pt x="67575" y="2463800"/>
                </a:lnTo>
                <a:lnTo>
                  <a:pt x="58419" y="2514600"/>
                </a:lnTo>
                <a:lnTo>
                  <a:pt x="49907" y="2565400"/>
                </a:lnTo>
                <a:lnTo>
                  <a:pt x="42045" y="2616200"/>
                </a:lnTo>
                <a:lnTo>
                  <a:pt x="34838" y="2667000"/>
                </a:lnTo>
                <a:lnTo>
                  <a:pt x="28292" y="2717800"/>
                </a:lnTo>
                <a:lnTo>
                  <a:pt x="22412" y="2768600"/>
                </a:lnTo>
                <a:lnTo>
                  <a:pt x="17203" y="2819400"/>
                </a:lnTo>
                <a:lnTo>
                  <a:pt x="12672" y="2870200"/>
                </a:lnTo>
                <a:lnTo>
                  <a:pt x="8822" y="2921000"/>
                </a:lnTo>
                <a:lnTo>
                  <a:pt x="5660" y="2971800"/>
                </a:lnTo>
                <a:lnTo>
                  <a:pt x="3192" y="3022600"/>
                </a:lnTo>
                <a:lnTo>
                  <a:pt x="1422" y="3073400"/>
                </a:lnTo>
                <a:lnTo>
                  <a:pt x="356" y="3124200"/>
                </a:lnTo>
                <a:lnTo>
                  <a:pt x="0" y="3175000"/>
                </a:lnTo>
                <a:lnTo>
                  <a:pt x="356" y="3225800"/>
                </a:lnTo>
                <a:lnTo>
                  <a:pt x="1422" y="3276600"/>
                </a:lnTo>
                <a:lnTo>
                  <a:pt x="3192" y="3327400"/>
                </a:lnTo>
                <a:lnTo>
                  <a:pt x="5660" y="3378200"/>
                </a:lnTo>
                <a:lnTo>
                  <a:pt x="8822" y="3441700"/>
                </a:lnTo>
                <a:lnTo>
                  <a:pt x="12672" y="3492500"/>
                </a:lnTo>
                <a:lnTo>
                  <a:pt x="17203" y="3543300"/>
                </a:lnTo>
                <a:lnTo>
                  <a:pt x="22412" y="3594100"/>
                </a:lnTo>
                <a:lnTo>
                  <a:pt x="28292" y="3632200"/>
                </a:lnTo>
                <a:lnTo>
                  <a:pt x="34838" y="3683000"/>
                </a:lnTo>
                <a:lnTo>
                  <a:pt x="42045" y="3733800"/>
                </a:lnTo>
                <a:lnTo>
                  <a:pt x="49907" y="3784600"/>
                </a:lnTo>
                <a:lnTo>
                  <a:pt x="58419" y="3835400"/>
                </a:lnTo>
                <a:lnTo>
                  <a:pt x="67575" y="3886200"/>
                </a:lnTo>
                <a:lnTo>
                  <a:pt x="77370" y="3937000"/>
                </a:lnTo>
                <a:lnTo>
                  <a:pt x="87798" y="3987800"/>
                </a:lnTo>
                <a:lnTo>
                  <a:pt x="98855" y="4025900"/>
                </a:lnTo>
                <a:lnTo>
                  <a:pt x="110534" y="4076700"/>
                </a:lnTo>
                <a:lnTo>
                  <a:pt x="122830" y="4127500"/>
                </a:lnTo>
                <a:lnTo>
                  <a:pt x="135738" y="4178300"/>
                </a:lnTo>
                <a:lnTo>
                  <a:pt x="149253" y="4216400"/>
                </a:lnTo>
                <a:lnTo>
                  <a:pt x="163368" y="4267200"/>
                </a:lnTo>
                <a:lnTo>
                  <a:pt x="178079" y="4318000"/>
                </a:lnTo>
                <a:lnTo>
                  <a:pt x="193380" y="4356100"/>
                </a:lnTo>
                <a:lnTo>
                  <a:pt x="209266" y="4406900"/>
                </a:lnTo>
                <a:lnTo>
                  <a:pt x="225731" y="4445000"/>
                </a:lnTo>
                <a:lnTo>
                  <a:pt x="242770" y="4495800"/>
                </a:lnTo>
                <a:lnTo>
                  <a:pt x="260377" y="4533900"/>
                </a:lnTo>
                <a:lnTo>
                  <a:pt x="278547" y="4584700"/>
                </a:lnTo>
                <a:lnTo>
                  <a:pt x="297274" y="4622800"/>
                </a:lnTo>
                <a:lnTo>
                  <a:pt x="316554" y="4673600"/>
                </a:lnTo>
                <a:lnTo>
                  <a:pt x="336381" y="4711700"/>
                </a:lnTo>
                <a:lnTo>
                  <a:pt x="356748" y="4749800"/>
                </a:lnTo>
                <a:lnTo>
                  <a:pt x="377652" y="4800600"/>
                </a:lnTo>
                <a:lnTo>
                  <a:pt x="399086" y="4838700"/>
                </a:lnTo>
                <a:lnTo>
                  <a:pt x="421045" y="4876800"/>
                </a:lnTo>
                <a:lnTo>
                  <a:pt x="443524" y="4914900"/>
                </a:lnTo>
                <a:lnTo>
                  <a:pt x="466516" y="4965700"/>
                </a:lnTo>
                <a:lnTo>
                  <a:pt x="490018" y="5003800"/>
                </a:lnTo>
                <a:lnTo>
                  <a:pt x="514023" y="5041900"/>
                </a:lnTo>
                <a:lnTo>
                  <a:pt x="538525" y="5080000"/>
                </a:lnTo>
                <a:lnTo>
                  <a:pt x="563520" y="5118100"/>
                </a:lnTo>
                <a:lnTo>
                  <a:pt x="589002" y="5156200"/>
                </a:lnTo>
                <a:lnTo>
                  <a:pt x="614966" y="5194300"/>
                </a:lnTo>
                <a:lnTo>
                  <a:pt x="641406" y="5232400"/>
                </a:lnTo>
                <a:lnTo>
                  <a:pt x="668316" y="5270500"/>
                </a:lnTo>
                <a:lnTo>
                  <a:pt x="695692" y="5308600"/>
                </a:lnTo>
                <a:lnTo>
                  <a:pt x="723528" y="5334000"/>
                </a:lnTo>
                <a:lnTo>
                  <a:pt x="751818" y="5372100"/>
                </a:lnTo>
                <a:lnTo>
                  <a:pt x="780558" y="5410200"/>
                </a:lnTo>
                <a:lnTo>
                  <a:pt x="809741" y="5448300"/>
                </a:lnTo>
                <a:lnTo>
                  <a:pt x="839362" y="5473700"/>
                </a:lnTo>
                <a:lnTo>
                  <a:pt x="869416" y="5511800"/>
                </a:lnTo>
                <a:lnTo>
                  <a:pt x="899897" y="5537200"/>
                </a:lnTo>
                <a:lnTo>
                  <a:pt x="930800" y="5575300"/>
                </a:lnTo>
                <a:lnTo>
                  <a:pt x="962120" y="5600700"/>
                </a:lnTo>
                <a:lnTo>
                  <a:pt x="993851" y="5638800"/>
                </a:lnTo>
                <a:lnTo>
                  <a:pt x="1025987" y="5664200"/>
                </a:lnTo>
                <a:lnTo>
                  <a:pt x="1058524" y="5702300"/>
                </a:lnTo>
                <a:lnTo>
                  <a:pt x="1124776" y="5753100"/>
                </a:lnTo>
                <a:lnTo>
                  <a:pt x="1192564" y="5803900"/>
                </a:lnTo>
                <a:lnTo>
                  <a:pt x="1227021" y="5842000"/>
                </a:lnTo>
                <a:lnTo>
                  <a:pt x="1297031" y="5892800"/>
                </a:lnTo>
                <a:lnTo>
                  <a:pt x="1368469" y="5943600"/>
                </a:lnTo>
                <a:lnTo>
                  <a:pt x="1404710" y="5956300"/>
                </a:lnTo>
                <a:lnTo>
                  <a:pt x="1515453" y="6032500"/>
                </a:lnTo>
                <a:lnTo>
                  <a:pt x="1553023" y="6045200"/>
                </a:lnTo>
                <a:lnTo>
                  <a:pt x="1629115" y="6096000"/>
                </a:lnTo>
                <a:lnTo>
                  <a:pt x="1667625" y="6108700"/>
                </a:lnTo>
                <a:lnTo>
                  <a:pt x="1706439" y="6134100"/>
                </a:lnTo>
                <a:lnTo>
                  <a:pt x="1784951" y="6159500"/>
                </a:lnTo>
                <a:lnTo>
                  <a:pt x="1824639" y="6184900"/>
                </a:lnTo>
                <a:lnTo>
                  <a:pt x="1864608" y="6197600"/>
                </a:lnTo>
                <a:lnTo>
                  <a:pt x="2236076" y="6311900"/>
                </a:lnTo>
                <a:lnTo>
                  <a:pt x="3193170" y="6311900"/>
                </a:lnTo>
                <a:lnTo>
                  <a:pt x="3564636" y="6197600"/>
                </a:lnTo>
                <a:lnTo>
                  <a:pt x="3604605" y="6184900"/>
                </a:lnTo>
                <a:lnTo>
                  <a:pt x="3644293" y="6159500"/>
                </a:lnTo>
                <a:lnTo>
                  <a:pt x="3722805" y="6134100"/>
                </a:lnTo>
                <a:lnTo>
                  <a:pt x="3761618" y="6108700"/>
                </a:lnTo>
                <a:lnTo>
                  <a:pt x="3800129" y="6096000"/>
                </a:lnTo>
                <a:lnTo>
                  <a:pt x="3876220" y="6045200"/>
                </a:lnTo>
                <a:lnTo>
                  <a:pt x="3913790" y="6032500"/>
                </a:lnTo>
                <a:lnTo>
                  <a:pt x="4024534" y="5956300"/>
                </a:lnTo>
                <a:lnTo>
                  <a:pt x="4060774" y="5943600"/>
                </a:lnTo>
                <a:lnTo>
                  <a:pt x="4132212" y="5892800"/>
                </a:lnTo>
                <a:lnTo>
                  <a:pt x="4202223" y="5842000"/>
                </a:lnTo>
                <a:lnTo>
                  <a:pt x="4236679" y="5803900"/>
                </a:lnTo>
                <a:lnTo>
                  <a:pt x="4304467" y="5753100"/>
                </a:lnTo>
                <a:lnTo>
                  <a:pt x="4370720" y="5702300"/>
                </a:lnTo>
                <a:lnTo>
                  <a:pt x="4403256" y="5664200"/>
                </a:lnTo>
                <a:lnTo>
                  <a:pt x="4435393" y="5638800"/>
                </a:lnTo>
                <a:lnTo>
                  <a:pt x="4467124" y="5600700"/>
                </a:lnTo>
                <a:lnTo>
                  <a:pt x="4498444" y="5575300"/>
                </a:lnTo>
                <a:lnTo>
                  <a:pt x="4529347" y="5537200"/>
                </a:lnTo>
                <a:lnTo>
                  <a:pt x="4559828" y="5511800"/>
                </a:lnTo>
                <a:lnTo>
                  <a:pt x="4589882" y="5473700"/>
                </a:lnTo>
                <a:lnTo>
                  <a:pt x="4619503" y="5448300"/>
                </a:lnTo>
                <a:lnTo>
                  <a:pt x="4648687" y="5410200"/>
                </a:lnTo>
                <a:lnTo>
                  <a:pt x="4677426" y="5372100"/>
                </a:lnTo>
                <a:lnTo>
                  <a:pt x="4705716" y="5334000"/>
                </a:lnTo>
                <a:lnTo>
                  <a:pt x="4733552" y="5308600"/>
                </a:lnTo>
                <a:lnTo>
                  <a:pt x="4760928" y="5270500"/>
                </a:lnTo>
                <a:lnTo>
                  <a:pt x="4787839" y="5232400"/>
                </a:lnTo>
                <a:lnTo>
                  <a:pt x="4814279" y="5194300"/>
                </a:lnTo>
                <a:lnTo>
                  <a:pt x="4840243" y="5156200"/>
                </a:lnTo>
                <a:lnTo>
                  <a:pt x="4865725" y="5118100"/>
                </a:lnTo>
                <a:lnTo>
                  <a:pt x="4890720" y="5080000"/>
                </a:lnTo>
                <a:lnTo>
                  <a:pt x="4915223" y="5041900"/>
                </a:lnTo>
                <a:lnTo>
                  <a:pt x="4939228" y="5003800"/>
                </a:lnTo>
                <a:lnTo>
                  <a:pt x="4962729" y="4965700"/>
                </a:lnTo>
                <a:lnTo>
                  <a:pt x="4985722" y="4914900"/>
                </a:lnTo>
                <a:lnTo>
                  <a:pt x="5008201" y="4876800"/>
                </a:lnTo>
                <a:lnTo>
                  <a:pt x="5030160" y="4838700"/>
                </a:lnTo>
                <a:lnTo>
                  <a:pt x="5051594" y="4800600"/>
                </a:lnTo>
                <a:lnTo>
                  <a:pt x="5072498" y="4749800"/>
                </a:lnTo>
                <a:lnTo>
                  <a:pt x="5092866" y="4711700"/>
                </a:lnTo>
                <a:lnTo>
                  <a:pt x="5112692" y="4673600"/>
                </a:lnTo>
                <a:lnTo>
                  <a:pt x="5131972" y="4622800"/>
                </a:lnTo>
                <a:lnTo>
                  <a:pt x="5150700" y="4584700"/>
                </a:lnTo>
                <a:lnTo>
                  <a:pt x="5168870" y="4533900"/>
                </a:lnTo>
                <a:lnTo>
                  <a:pt x="5186477" y="4495800"/>
                </a:lnTo>
                <a:lnTo>
                  <a:pt x="5203516" y="4445000"/>
                </a:lnTo>
                <a:lnTo>
                  <a:pt x="5219981" y="4406900"/>
                </a:lnTo>
                <a:lnTo>
                  <a:pt x="5235867" y="4356100"/>
                </a:lnTo>
                <a:lnTo>
                  <a:pt x="5251168" y="4318000"/>
                </a:lnTo>
                <a:lnTo>
                  <a:pt x="5265879" y="4267200"/>
                </a:lnTo>
                <a:lnTo>
                  <a:pt x="5279995" y="4216400"/>
                </a:lnTo>
                <a:lnTo>
                  <a:pt x="5293510" y="4178300"/>
                </a:lnTo>
                <a:lnTo>
                  <a:pt x="5306418" y="4127500"/>
                </a:lnTo>
                <a:lnTo>
                  <a:pt x="5318714" y="4076700"/>
                </a:lnTo>
                <a:lnTo>
                  <a:pt x="5330394" y="4025900"/>
                </a:lnTo>
                <a:lnTo>
                  <a:pt x="5341450" y="3987800"/>
                </a:lnTo>
                <a:lnTo>
                  <a:pt x="5351879" y="3937000"/>
                </a:lnTo>
                <a:lnTo>
                  <a:pt x="5361674" y="3886200"/>
                </a:lnTo>
                <a:lnTo>
                  <a:pt x="5370830" y="3835400"/>
                </a:lnTo>
                <a:lnTo>
                  <a:pt x="5379342" y="3784600"/>
                </a:lnTo>
                <a:lnTo>
                  <a:pt x="5387204" y="3733800"/>
                </a:lnTo>
                <a:lnTo>
                  <a:pt x="5394410" y="3683000"/>
                </a:lnTo>
                <a:lnTo>
                  <a:pt x="5400957" y="3632200"/>
                </a:lnTo>
                <a:lnTo>
                  <a:pt x="5406837" y="3594100"/>
                </a:lnTo>
                <a:lnTo>
                  <a:pt x="5412045" y="3543300"/>
                </a:lnTo>
                <a:lnTo>
                  <a:pt x="5416577" y="3492500"/>
                </a:lnTo>
                <a:lnTo>
                  <a:pt x="5420427" y="3441700"/>
                </a:lnTo>
                <a:lnTo>
                  <a:pt x="5423588" y="3378200"/>
                </a:lnTo>
                <a:lnTo>
                  <a:pt x="5426057" y="3327400"/>
                </a:lnTo>
                <a:lnTo>
                  <a:pt x="5427827" y="3276600"/>
                </a:lnTo>
                <a:lnTo>
                  <a:pt x="5428893" y="3225800"/>
                </a:lnTo>
                <a:lnTo>
                  <a:pt x="5429250" y="3175000"/>
                </a:lnTo>
                <a:lnTo>
                  <a:pt x="5428893" y="3124200"/>
                </a:lnTo>
                <a:lnTo>
                  <a:pt x="5427827" y="3073400"/>
                </a:lnTo>
                <a:lnTo>
                  <a:pt x="5426057" y="3022600"/>
                </a:lnTo>
                <a:lnTo>
                  <a:pt x="5423588" y="2971800"/>
                </a:lnTo>
                <a:lnTo>
                  <a:pt x="5420427" y="2921000"/>
                </a:lnTo>
                <a:lnTo>
                  <a:pt x="5416577" y="2870200"/>
                </a:lnTo>
                <a:lnTo>
                  <a:pt x="5412045" y="2819400"/>
                </a:lnTo>
                <a:lnTo>
                  <a:pt x="5406837" y="2768600"/>
                </a:lnTo>
                <a:lnTo>
                  <a:pt x="5400957" y="2717800"/>
                </a:lnTo>
                <a:lnTo>
                  <a:pt x="5394410" y="2667000"/>
                </a:lnTo>
                <a:lnTo>
                  <a:pt x="5387204" y="2616200"/>
                </a:lnTo>
                <a:lnTo>
                  <a:pt x="5379342" y="2565400"/>
                </a:lnTo>
                <a:lnTo>
                  <a:pt x="5370830" y="2514600"/>
                </a:lnTo>
                <a:lnTo>
                  <a:pt x="5361674" y="2463800"/>
                </a:lnTo>
                <a:lnTo>
                  <a:pt x="5351879" y="2425700"/>
                </a:lnTo>
                <a:lnTo>
                  <a:pt x="5341450" y="2374900"/>
                </a:lnTo>
                <a:lnTo>
                  <a:pt x="5330394" y="2324100"/>
                </a:lnTo>
                <a:lnTo>
                  <a:pt x="5318714" y="2273300"/>
                </a:lnTo>
                <a:lnTo>
                  <a:pt x="5306418" y="2235200"/>
                </a:lnTo>
                <a:lnTo>
                  <a:pt x="5293510" y="2184400"/>
                </a:lnTo>
                <a:lnTo>
                  <a:pt x="5279995" y="2133600"/>
                </a:lnTo>
                <a:lnTo>
                  <a:pt x="5265879" y="2082800"/>
                </a:lnTo>
                <a:lnTo>
                  <a:pt x="5251168" y="2044700"/>
                </a:lnTo>
                <a:lnTo>
                  <a:pt x="5235867" y="1993900"/>
                </a:lnTo>
                <a:lnTo>
                  <a:pt x="5219981" y="1955800"/>
                </a:lnTo>
                <a:lnTo>
                  <a:pt x="5203516" y="1905000"/>
                </a:lnTo>
                <a:lnTo>
                  <a:pt x="5186477" y="1866900"/>
                </a:lnTo>
                <a:lnTo>
                  <a:pt x="5168870" y="1816100"/>
                </a:lnTo>
                <a:lnTo>
                  <a:pt x="5150700" y="1778000"/>
                </a:lnTo>
                <a:lnTo>
                  <a:pt x="5131972" y="1727200"/>
                </a:lnTo>
                <a:lnTo>
                  <a:pt x="5112692" y="1689100"/>
                </a:lnTo>
                <a:lnTo>
                  <a:pt x="5092866" y="1638300"/>
                </a:lnTo>
                <a:lnTo>
                  <a:pt x="5072498" y="1600200"/>
                </a:lnTo>
                <a:lnTo>
                  <a:pt x="5051594" y="1562100"/>
                </a:lnTo>
                <a:lnTo>
                  <a:pt x="5030160" y="1511300"/>
                </a:lnTo>
                <a:lnTo>
                  <a:pt x="5008201" y="1473200"/>
                </a:lnTo>
                <a:lnTo>
                  <a:pt x="4985722" y="1435100"/>
                </a:lnTo>
                <a:lnTo>
                  <a:pt x="4962729" y="1397000"/>
                </a:lnTo>
                <a:lnTo>
                  <a:pt x="4939228" y="1358900"/>
                </a:lnTo>
                <a:lnTo>
                  <a:pt x="4915223" y="1320800"/>
                </a:lnTo>
                <a:lnTo>
                  <a:pt x="4890720" y="1282700"/>
                </a:lnTo>
                <a:lnTo>
                  <a:pt x="4865725" y="1231900"/>
                </a:lnTo>
                <a:lnTo>
                  <a:pt x="4840243" y="1193800"/>
                </a:lnTo>
                <a:lnTo>
                  <a:pt x="4814279" y="1168400"/>
                </a:lnTo>
                <a:lnTo>
                  <a:pt x="4787839" y="1130300"/>
                </a:lnTo>
                <a:lnTo>
                  <a:pt x="4760928" y="1092200"/>
                </a:lnTo>
                <a:lnTo>
                  <a:pt x="4733552" y="1054100"/>
                </a:lnTo>
                <a:lnTo>
                  <a:pt x="4705716" y="1016000"/>
                </a:lnTo>
                <a:lnTo>
                  <a:pt x="4677426" y="977900"/>
                </a:lnTo>
                <a:lnTo>
                  <a:pt x="4648687" y="952500"/>
                </a:lnTo>
                <a:lnTo>
                  <a:pt x="4619503" y="914400"/>
                </a:lnTo>
                <a:lnTo>
                  <a:pt x="4589882" y="876300"/>
                </a:lnTo>
                <a:lnTo>
                  <a:pt x="4559828" y="850900"/>
                </a:lnTo>
                <a:lnTo>
                  <a:pt x="4529347" y="812800"/>
                </a:lnTo>
                <a:lnTo>
                  <a:pt x="4498444" y="787400"/>
                </a:lnTo>
                <a:lnTo>
                  <a:pt x="4467124" y="749300"/>
                </a:lnTo>
                <a:lnTo>
                  <a:pt x="4435393" y="723900"/>
                </a:lnTo>
                <a:lnTo>
                  <a:pt x="4403256" y="685800"/>
                </a:lnTo>
                <a:lnTo>
                  <a:pt x="4337788" y="635000"/>
                </a:lnTo>
                <a:lnTo>
                  <a:pt x="4304467" y="596900"/>
                </a:lnTo>
                <a:lnTo>
                  <a:pt x="4236679" y="546100"/>
                </a:lnTo>
                <a:lnTo>
                  <a:pt x="4167398" y="495300"/>
                </a:lnTo>
                <a:lnTo>
                  <a:pt x="4096669" y="444500"/>
                </a:lnTo>
                <a:lnTo>
                  <a:pt x="3987953" y="368300"/>
                </a:lnTo>
                <a:lnTo>
                  <a:pt x="3951036" y="342900"/>
                </a:lnTo>
                <a:lnTo>
                  <a:pt x="3913790" y="330200"/>
                </a:lnTo>
                <a:lnTo>
                  <a:pt x="3838331" y="279400"/>
                </a:lnTo>
                <a:lnTo>
                  <a:pt x="3800129" y="266700"/>
                </a:lnTo>
                <a:lnTo>
                  <a:pt x="3761618" y="241300"/>
                </a:lnTo>
                <a:lnTo>
                  <a:pt x="3722805" y="228600"/>
                </a:lnTo>
                <a:lnTo>
                  <a:pt x="3683695" y="203200"/>
                </a:lnTo>
                <a:lnTo>
                  <a:pt x="3604605" y="177800"/>
                </a:lnTo>
                <a:lnTo>
                  <a:pt x="3564636" y="152400"/>
                </a:lnTo>
                <a:lnTo>
                  <a:pt x="3235422" y="50800"/>
                </a:lnTo>
                <a:close/>
              </a:path>
              <a:path w="5429250" h="6350000">
                <a:moveTo>
                  <a:pt x="3107989" y="25400"/>
                </a:moveTo>
                <a:lnTo>
                  <a:pt x="2321257" y="25400"/>
                </a:lnTo>
                <a:lnTo>
                  <a:pt x="2236076" y="50800"/>
                </a:lnTo>
                <a:lnTo>
                  <a:pt x="3193170" y="50800"/>
                </a:lnTo>
                <a:lnTo>
                  <a:pt x="3107989" y="25400"/>
                </a:lnTo>
                <a:close/>
              </a:path>
              <a:path w="5429250" h="6350000">
                <a:moveTo>
                  <a:pt x="3021946" y="12700"/>
                </a:moveTo>
                <a:lnTo>
                  <a:pt x="2407301" y="12700"/>
                </a:lnTo>
                <a:lnTo>
                  <a:pt x="2364173" y="25400"/>
                </a:lnTo>
                <a:lnTo>
                  <a:pt x="3065073" y="25400"/>
                </a:lnTo>
                <a:lnTo>
                  <a:pt x="3021946" y="12700"/>
                </a:lnTo>
                <a:close/>
              </a:path>
              <a:path w="5429250" h="6350000">
                <a:moveTo>
                  <a:pt x="2891358" y="0"/>
                </a:moveTo>
                <a:lnTo>
                  <a:pt x="2537890" y="0"/>
                </a:lnTo>
                <a:lnTo>
                  <a:pt x="2494164" y="12700"/>
                </a:lnTo>
                <a:lnTo>
                  <a:pt x="2935083" y="12700"/>
                </a:lnTo>
                <a:lnTo>
                  <a:pt x="2891358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4375"/>
            <a:ext cx="5429250" cy="6358255"/>
          </a:xfrm>
          <a:custGeom>
            <a:avLst/>
            <a:gdLst/>
            <a:ahLst/>
            <a:cxnLst/>
            <a:rect l="l" t="t" r="r" b="b"/>
            <a:pathLst>
              <a:path w="5429250" h="6358255">
                <a:moveTo>
                  <a:pt x="0" y="3178937"/>
                </a:moveTo>
                <a:lnTo>
                  <a:pt x="356" y="3126884"/>
                </a:lnTo>
                <a:lnTo>
                  <a:pt x="1422" y="3075033"/>
                </a:lnTo>
                <a:lnTo>
                  <a:pt x="3192" y="3023390"/>
                </a:lnTo>
                <a:lnTo>
                  <a:pt x="5660" y="2971962"/>
                </a:lnTo>
                <a:lnTo>
                  <a:pt x="8822" y="2920756"/>
                </a:lnTo>
                <a:lnTo>
                  <a:pt x="12672" y="2869776"/>
                </a:lnTo>
                <a:lnTo>
                  <a:pt x="17203" y="2819030"/>
                </a:lnTo>
                <a:lnTo>
                  <a:pt x="22412" y="2768525"/>
                </a:lnTo>
                <a:lnTo>
                  <a:pt x="28292" y="2718266"/>
                </a:lnTo>
                <a:lnTo>
                  <a:pt x="34838" y="2668259"/>
                </a:lnTo>
                <a:lnTo>
                  <a:pt x="42045" y="2618512"/>
                </a:lnTo>
                <a:lnTo>
                  <a:pt x="49907" y="2569031"/>
                </a:lnTo>
                <a:lnTo>
                  <a:pt x="58419" y="2519821"/>
                </a:lnTo>
                <a:lnTo>
                  <a:pt x="67575" y="2470889"/>
                </a:lnTo>
                <a:lnTo>
                  <a:pt x="77370" y="2422242"/>
                </a:lnTo>
                <a:lnTo>
                  <a:pt x="87798" y="2373886"/>
                </a:lnTo>
                <a:lnTo>
                  <a:pt x="98855" y="2325827"/>
                </a:lnTo>
                <a:lnTo>
                  <a:pt x="110534" y="2278071"/>
                </a:lnTo>
                <a:lnTo>
                  <a:pt x="122830" y="2230626"/>
                </a:lnTo>
                <a:lnTo>
                  <a:pt x="135738" y="2183497"/>
                </a:lnTo>
                <a:lnTo>
                  <a:pt x="149253" y="2136690"/>
                </a:lnTo>
                <a:lnTo>
                  <a:pt x="163368" y="2090213"/>
                </a:lnTo>
                <a:lnTo>
                  <a:pt x="178079" y="2044071"/>
                </a:lnTo>
                <a:lnTo>
                  <a:pt x="193380" y="1998270"/>
                </a:lnTo>
                <a:lnTo>
                  <a:pt x="209266" y="1952818"/>
                </a:lnTo>
                <a:lnTo>
                  <a:pt x="225731" y="1907720"/>
                </a:lnTo>
                <a:lnTo>
                  <a:pt x="242770" y="1862983"/>
                </a:lnTo>
                <a:lnTo>
                  <a:pt x="260377" y="1818613"/>
                </a:lnTo>
                <a:lnTo>
                  <a:pt x="278547" y="1774616"/>
                </a:lnTo>
                <a:lnTo>
                  <a:pt x="297274" y="1730999"/>
                </a:lnTo>
                <a:lnTo>
                  <a:pt x="316554" y="1687769"/>
                </a:lnTo>
                <a:lnTo>
                  <a:pt x="336381" y="1644931"/>
                </a:lnTo>
                <a:lnTo>
                  <a:pt x="356748" y="1602491"/>
                </a:lnTo>
                <a:lnTo>
                  <a:pt x="377652" y="1560457"/>
                </a:lnTo>
                <a:lnTo>
                  <a:pt x="399086" y="1518835"/>
                </a:lnTo>
                <a:lnTo>
                  <a:pt x="421045" y="1477630"/>
                </a:lnTo>
                <a:lnTo>
                  <a:pt x="443524" y="1436850"/>
                </a:lnTo>
                <a:lnTo>
                  <a:pt x="466516" y="1396500"/>
                </a:lnTo>
                <a:lnTo>
                  <a:pt x="490018" y="1356587"/>
                </a:lnTo>
                <a:lnTo>
                  <a:pt x="514023" y="1317118"/>
                </a:lnTo>
                <a:lnTo>
                  <a:pt x="538525" y="1278098"/>
                </a:lnTo>
                <a:lnTo>
                  <a:pt x="563520" y="1239535"/>
                </a:lnTo>
                <a:lnTo>
                  <a:pt x="589002" y="1201433"/>
                </a:lnTo>
                <a:lnTo>
                  <a:pt x="614966" y="1163801"/>
                </a:lnTo>
                <a:lnTo>
                  <a:pt x="641406" y="1126643"/>
                </a:lnTo>
                <a:lnTo>
                  <a:pt x="668316" y="1089967"/>
                </a:lnTo>
                <a:lnTo>
                  <a:pt x="695692" y="1053779"/>
                </a:lnTo>
                <a:lnTo>
                  <a:pt x="723528" y="1018084"/>
                </a:lnTo>
                <a:lnTo>
                  <a:pt x="751818" y="982891"/>
                </a:lnTo>
                <a:lnTo>
                  <a:pt x="780558" y="948204"/>
                </a:lnTo>
                <a:lnTo>
                  <a:pt x="809741" y="914030"/>
                </a:lnTo>
                <a:lnTo>
                  <a:pt x="839362" y="880376"/>
                </a:lnTo>
                <a:lnTo>
                  <a:pt x="869416" y="847248"/>
                </a:lnTo>
                <a:lnTo>
                  <a:pt x="899897" y="814651"/>
                </a:lnTo>
                <a:lnTo>
                  <a:pt x="930800" y="782594"/>
                </a:lnTo>
                <a:lnTo>
                  <a:pt x="962120" y="751081"/>
                </a:lnTo>
                <a:lnTo>
                  <a:pt x="993851" y="720120"/>
                </a:lnTo>
                <a:lnTo>
                  <a:pt x="1025987" y="689716"/>
                </a:lnTo>
                <a:lnTo>
                  <a:pt x="1058524" y="659877"/>
                </a:lnTo>
                <a:lnTo>
                  <a:pt x="1091455" y="630607"/>
                </a:lnTo>
                <a:lnTo>
                  <a:pt x="1124776" y="601915"/>
                </a:lnTo>
                <a:lnTo>
                  <a:pt x="1158481" y="573805"/>
                </a:lnTo>
                <a:lnTo>
                  <a:pt x="1192564" y="546285"/>
                </a:lnTo>
                <a:lnTo>
                  <a:pt x="1227021" y="519360"/>
                </a:lnTo>
                <a:lnTo>
                  <a:pt x="1261845" y="493038"/>
                </a:lnTo>
                <a:lnTo>
                  <a:pt x="1297031" y="467324"/>
                </a:lnTo>
                <a:lnTo>
                  <a:pt x="1332574" y="442225"/>
                </a:lnTo>
                <a:lnTo>
                  <a:pt x="1368469" y="417747"/>
                </a:lnTo>
                <a:lnTo>
                  <a:pt x="1404710" y="393896"/>
                </a:lnTo>
                <a:lnTo>
                  <a:pt x="1441291" y="370680"/>
                </a:lnTo>
                <a:lnTo>
                  <a:pt x="1478207" y="348103"/>
                </a:lnTo>
                <a:lnTo>
                  <a:pt x="1515453" y="326173"/>
                </a:lnTo>
                <a:lnTo>
                  <a:pt x="1553023" y="304896"/>
                </a:lnTo>
                <a:lnTo>
                  <a:pt x="1590912" y="284278"/>
                </a:lnTo>
                <a:lnTo>
                  <a:pt x="1629115" y="264326"/>
                </a:lnTo>
                <a:lnTo>
                  <a:pt x="1667625" y="245046"/>
                </a:lnTo>
                <a:lnTo>
                  <a:pt x="1706439" y="226444"/>
                </a:lnTo>
                <a:lnTo>
                  <a:pt x="1745549" y="208527"/>
                </a:lnTo>
                <a:lnTo>
                  <a:pt x="1784951" y="191300"/>
                </a:lnTo>
                <a:lnTo>
                  <a:pt x="1824639" y="174771"/>
                </a:lnTo>
                <a:lnTo>
                  <a:pt x="1864608" y="158946"/>
                </a:lnTo>
                <a:lnTo>
                  <a:pt x="1904853" y="143831"/>
                </a:lnTo>
                <a:lnTo>
                  <a:pt x="1945368" y="129432"/>
                </a:lnTo>
                <a:lnTo>
                  <a:pt x="1986147" y="115756"/>
                </a:lnTo>
                <a:lnTo>
                  <a:pt x="2027186" y="102809"/>
                </a:lnTo>
                <a:lnTo>
                  <a:pt x="2068478" y="90598"/>
                </a:lnTo>
                <a:lnTo>
                  <a:pt x="2110019" y="79128"/>
                </a:lnTo>
                <a:lnTo>
                  <a:pt x="2151802" y="68407"/>
                </a:lnTo>
                <a:lnTo>
                  <a:pt x="2193823" y="58440"/>
                </a:lnTo>
                <a:lnTo>
                  <a:pt x="2236076" y="49234"/>
                </a:lnTo>
                <a:lnTo>
                  <a:pt x="2278556" y="40795"/>
                </a:lnTo>
                <a:lnTo>
                  <a:pt x="2321257" y="33129"/>
                </a:lnTo>
                <a:lnTo>
                  <a:pt x="2364173" y="26244"/>
                </a:lnTo>
                <a:lnTo>
                  <a:pt x="2407301" y="20145"/>
                </a:lnTo>
                <a:lnTo>
                  <a:pt x="2450633" y="14838"/>
                </a:lnTo>
                <a:lnTo>
                  <a:pt x="2494164" y="10331"/>
                </a:lnTo>
                <a:lnTo>
                  <a:pt x="2537890" y="6628"/>
                </a:lnTo>
                <a:lnTo>
                  <a:pt x="2581804" y="3738"/>
                </a:lnTo>
                <a:lnTo>
                  <a:pt x="2625901" y="1665"/>
                </a:lnTo>
                <a:lnTo>
                  <a:pt x="2670177" y="417"/>
                </a:lnTo>
                <a:lnTo>
                  <a:pt x="2714625" y="0"/>
                </a:lnTo>
                <a:lnTo>
                  <a:pt x="2759072" y="417"/>
                </a:lnTo>
                <a:lnTo>
                  <a:pt x="2803347" y="1665"/>
                </a:lnTo>
                <a:lnTo>
                  <a:pt x="2847444" y="3738"/>
                </a:lnTo>
                <a:lnTo>
                  <a:pt x="2891358" y="6628"/>
                </a:lnTo>
                <a:lnTo>
                  <a:pt x="2935083" y="10331"/>
                </a:lnTo>
                <a:lnTo>
                  <a:pt x="2978614" y="14838"/>
                </a:lnTo>
                <a:lnTo>
                  <a:pt x="3021946" y="20145"/>
                </a:lnTo>
                <a:lnTo>
                  <a:pt x="3065073" y="26244"/>
                </a:lnTo>
                <a:lnTo>
                  <a:pt x="3107989" y="33129"/>
                </a:lnTo>
                <a:lnTo>
                  <a:pt x="3150690" y="40795"/>
                </a:lnTo>
                <a:lnTo>
                  <a:pt x="3193170" y="49234"/>
                </a:lnTo>
                <a:lnTo>
                  <a:pt x="3235422" y="58440"/>
                </a:lnTo>
                <a:lnTo>
                  <a:pt x="3277443" y="68407"/>
                </a:lnTo>
                <a:lnTo>
                  <a:pt x="3319227" y="79128"/>
                </a:lnTo>
                <a:lnTo>
                  <a:pt x="3360767" y="90598"/>
                </a:lnTo>
                <a:lnTo>
                  <a:pt x="3402059" y="102809"/>
                </a:lnTo>
                <a:lnTo>
                  <a:pt x="3443097" y="115756"/>
                </a:lnTo>
                <a:lnTo>
                  <a:pt x="3483877" y="129432"/>
                </a:lnTo>
                <a:lnTo>
                  <a:pt x="3524391" y="143831"/>
                </a:lnTo>
                <a:lnTo>
                  <a:pt x="3564636" y="158946"/>
                </a:lnTo>
                <a:lnTo>
                  <a:pt x="3604605" y="174771"/>
                </a:lnTo>
                <a:lnTo>
                  <a:pt x="3644293" y="191300"/>
                </a:lnTo>
                <a:lnTo>
                  <a:pt x="3683695" y="208527"/>
                </a:lnTo>
                <a:lnTo>
                  <a:pt x="3722805" y="226444"/>
                </a:lnTo>
                <a:lnTo>
                  <a:pt x="3761618" y="245046"/>
                </a:lnTo>
                <a:lnTo>
                  <a:pt x="3800129" y="264326"/>
                </a:lnTo>
                <a:lnTo>
                  <a:pt x="3838331" y="284278"/>
                </a:lnTo>
                <a:lnTo>
                  <a:pt x="3876220" y="304896"/>
                </a:lnTo>
                <a:lnTo>
                  <a:pt x="3913790" y="326173"/>
                </a:lnTo>
                <a:lnTo>
                  <a:pt x="3951036" y="348103"/>
                </a:lnTo>
                <a:lnTo>
                  <a:pt x="3987953" y="370680"/>
                </a:lnTo>
                <a:lnTo>
                  <a:pt x="4024534" y="393896"/>
                </a:lnTo>
                <a:lnTo>
                  <a:pt x="4060774" y="417747"/>
                </a:lnTo>
                <a:lnTo>
                  <a:pt x="4096669" y="442225"/>
                </a:lnTo>
                <a:lnTo>
                  <a:pt x="4132212" y="467324"/>
                </a:lnTo>
                <a:lnTo>
                  <a:pt x="4167398" y="493038"/>
                </a:lnTo>
                <a:lnTo>
                  <a:pt x="4202223" y="519360"/>
                </a:lnTo>
                <a:lnTo>
                  <a:pt x="4236679" y="546285"/>
                </a:lnTo>
                <a:lnTo>
                  <a:pt x="4270762" y="573805"/>
                </a:lnTo>
                <a:lnTo>
                  <a:pt x="4304467" y="601915"/>
                </a:lnTo>
                <a:lnTo>
                  <a:pt x="4337788" y="630607"/>
                </a:lnTo>
                <a:lnTo>
                  <a:pt x="4370720" y="659877"/>
                </a:lnTo>
                <a:lnTo>
                  <a:pt x="4403256" y="689716"/>
                </a:lnTo>
                <a:lnTo>
                  <a:pt x="4435393" y="720120"/>
                </a:lnTo>
                <a:lnTo>
                  <a:pt x="4467124" y="751081"/>
                </a:lnTo>
                <a:lnTo>
                  <a:pt x="4498444" y="782594"/>
                </a:lnTo>
                <a:lnTo>
                  <a:pt x="4529347" y="814651"/>
                </a:lnTo>
                <a:lnTo>
                  <a:pt x="4559828" y="847248"/>
                </a:lnTo>
                <a:lnTo>
                  <a:pt x="4589882" y="880376"/>
                </a:lnTo>
                <a:lnTo>
                  <a:pt x="4619503" y="914030"/>
                </a:lnTo>
                <a:lnTo>
                  <a:pt x="4648687" y="948204"/>
                </a:lnTo>
                <a:lnTo>
                  <a:pt x="4677426" y="982891"/>
                </a:lnTo>
                <a:lnTo>
                  <a:pt x="4705716" y="1018084"/>
                </a:lnTo>
                <a:lnTo>
                  <a:pt x="4733552" y="1053779"/>
                </a:lnTo>
                <a:lnTo>
                  <a:pt x="4760928" y="1089967"/>
                </a:lnTo>
                <a:lnTo>
                  <a:pt x="4787839" y="1126643"/>
                </a:lnTo>
                <a:lnTo>
                  <a:pt x="4814279" y="1163801"/>
                </a:lnTo>
                <a:lnTo>
                  <a:pt x="4840243" y="1201433"/>
                </a:lnTo>
                <a:lnTo>
                  <a:pt x="4865725" y="1239535"/>
                </a:lnTo>
                <a:lnTo>
                  <a:pt x="4890720" y="1278098"/>
                </a:lnTo>
                <a:lnTo>
                  <a:pt x="4915223" y="1317118"/>
                </a:lnTo>
                <a:lnTo>
                  <a:pt x="4939228" y="1356587"/>
                </a:lnTo>
                <a:lnTo>
                  <a:pt x="4962729" y="1396500"/>
                </a:lnTo>
                <a:lnTo>
                  <a:pt x="4985722" y="1436850"/>
                </a:lnTo>
                <a:lnTo>
                  <a:pt x="5008201" y="1477630"/>
                </a:lnTo>
                <a:lnTo>
                  <a:pt x="5030160" y="1518835"/>
                </a:lnTo>
                <a:lnTo>
                  <a:pt x="5051594" y="1560457"/>
                </a:lnTo>
                <a:lnTo>
                  <a:pt x="5072498" y="1602491"/>
                </a:lnTo>
                <a:lnTo>
                  <a:pt x="5092866" y="1644931"/>
                </a:lnTo>
                <a:lnTo>
                  <a:pt x="5112692" y="1687769"/>
                </a:lnTo>
                <a:lnTo>
                  <a:pt x="5131972" y="1730999"/>
                </a:lnTo>
                <a:lnTo>
                  <a:pt x="5150700" y="1774616"/>
                </a:lnTo>
                <a:lnTo>
                  <a:pt x="5168870" y="1818613"/>
                </a:lnTo>
                <a:lnTo>
                  <a:pt x="5186477" y="1862983"/>
                </a:lnTo>
                <a:lnTo>
                  <a:pt x="5203516" y="1907720"/>
                </a:lnTo>
                <a:lnTo>
                  <a:pt x="5219981" y="1952818"/>
                </a:lnTo>
                <a:lnTo>
                  <a:pt x="5235867" y="1998270"/>
                </a:lnTo>
                <a:lnTo>
                  <a:pt x="5251168" y="2044071"/>
                </a:lnTo>
                <a:lnTo>
                  <a:pt x="5265879" y="2090213"/>
                </a:lnTo>
                <a:lnTo>
                  <a:pt x="5279995" y="2136690"/>
                </a:lnTo>
                <a:lnTo>
                  <a:pt x="5293510" y="2183497"/>
                </a:lnTo>
                <a:lnTo>
                  <a:pt x="5306418" y="2230626"/>
                </a:lnTo>
                <a:lnTo>
                  <a:pt x="5318714" y="2278071"/>
                </a:lnTo>
                <a:lnTo>
                  <a:pt x="5330394" y="2325827"/>
                </a:lnTo>
                <a:lnTo>
                  <a:pt x="5341450" y="2373886"/>
                </a:lnTo>
                <a:lnTo>
                  <a:pt x="5351879" y="2422242"/>
                </a:lnTo>
                <a:lnTo>
                  <a:pt x="5361674" y="2470889"/>
                </a:lnTo>
                <a:lnTo>
                  <a:pt x="5370830" y="2519821"/>
                </a:lnTo>
                <a:lnTo>
                  <a:pt x="5379342" y="2569031"/>
                </a:lnTo>
                <a:lnTo>
                  <a:pt x="5387204" y="2618512"/>
                </a:lnTo>
                <a:lnTo>
                  <a:pt x="5394410" y="2668259"/>
                </a:lnTo>
                <a:lnTo>
                  <a:pt x="5400957" y="2718266"/>
                </a:lnTo>
                <a:lnTo>
                  <a:pt x="5406837" y="2768525"/>
                </a:lnTo>
                <a:lnTo>
                  <a:pt x="5412045" y="2819030"/>
                </a:lnTo>
                <a:lnTo>
                  <a:pt x="5416577" y="2869776"/>
                </a:lnTo>
                <a:lnTo>
                  <a:pt x="5420427" y="2920756"/>
                </a:lnTo>
                <a:lnTo>
                  <a:pt x="5423588" y="2971962"/>
                </a:lnTo>
                <a:lnTo>
                  <a:pt x="5426057" y="3023390"/>
                </a:lnTo>
                <a:lnTo>
                  <a:pt x="5427827" y="3075033"/>
                </a:lnTo>
                <a:lnTo>
                  <a:pt x="5428893" y="3126884"/>
                </a:lnTo>
                <a:lnTo>
                  <a:pt x="5429250" y="3178937"/>
                </a:lnTo>
                <a:lnTo>
                  <a:pt x="5428893" y="3230986"/>
                </a:lnTo>
                <a:lnTo>
                  <a:pt x="5427827" y="3282833"/>
                </a:lnTo>
                <a:lnTo>
                  <a:pt x="5426057" y="3334472"/>
                </a:lnTo>
                <a:lnTo>
                  <a:pt x="5423588" y="3385897"/>
                </a:lnTo>
                <a:lnTo>
                  <a:pt x="5420427" y="3437100"/>
                </a:lnTo>
                <a:lnTo>
                  <a:pt x="5416577" y="3488077"/>
                </a:lnTo>
                <a:lnTo>
                  <a:pt x="5412045" y="3538820"/>
                </a:lnTo>
                <a:lnTo>
                  <a:pt x="5406837" y="3589322"/>
                </a:lnTo>
                <a:lnTo>
                  <a:pt x="5400957" y="3639579"/>
                </a:lnTo>
                <a:lnTo>
                  <a:pt x="5394410" y="3689583"/>
                </a:lnTo>
                <a:lnTo>
                  <a:pt x="5387204" y="3739328"/>
                </a:lnTo>
                <a:lnTo>
                  <a:pt x="5379342" y="3788807"/>
                </a:lnTo>
                <a:lnTo>
                  <a:pt x="5370830" y="3838015"/>
                </a:lnTo>
                <a:lnTo>
                  <a:pt x="5361674" y="3886945"/>
                </a:lnTo>
                <a:lnTo>
                  <a:pt x="5351879" y="3935590"/>
                </a:lnTo>
                <a:lnTo>
                  <a:pt x="5341450" y="3983945"/>
                </a:lnTo>
                <a:lnTo>
                  <a:pt x="5330394" y="4032002"/>
                </a:lnTo>
                <a:lnTo>
                  <a:pt x="5318714" y="4079756"/>
                </a:lnTo>
                <a:lnTo>
                  <a:pt x="5306418" y="4127200"/>
                </a:lnTo>
                <a:lnTo>
                  <a:pt x="5293510" y="4174328"/>
                </a:lnTo>
                <a:lnTo>
                  <a:pt x="5279995" y="4221133"/>
                </a:lnTo>
                <a:lnTo>
                  <a:pt x="5265879" y="4267609"/>
                </a:lnTo>
                <a:lnTo>
                  <a:pt x="5251168" y="4313751"/>
                </a:lnTo>
                <a:lnTo>
                  <a:pt x="5235867" y="4359550"/>
                </a:lnTo>
                <a:lnTo>
                  <a:pt x="5219981" y="4405002"/>
                </a:lnTo>
                <a:lnTo>
                  <a:pt x="5203516" y="4450099"/>
                </a:lnTo>
                <a:lnTo>
                  <a:pt x="5186477" y="4494835"/>
                </a:lnTo>
                <a:lnTo>
                  <a:pt x="5168870" y="4539205"/>
                </a:lnTo>
                <a:lnTo>
                  <a:pt x="5150700" y="4583201"/>
                </a:lnTo>
                <a:lnTo>
                  <a:pt x="5131972" y="4626818"/>
                </a:lnTo>
                <a:lnTo>
                  <a:pt x="5112692" y="4670048"/>
                </a:lnTo>
                <a:lnTo>
                  <a:pt x="5092866" y="4712886"/>
                </a:lnTo>
                <a:lnTo>
                  <a:pt x="5072498" y="4755325"/>
                </a:lnTo>
                <a:lnTo>
                  <a:pt x="5051594" y="4797359"/>
                </a:lnTo>
                <a:lnTo>
                  <a:pt x="5030160" y="4838982"/>
                </a:lnTo>
                <a:lnTo>
                  <a:pt x="5008201" y="4880187"/>
                </a:lnTo>
                <a:lnTo>
                  <a:pt x="4985722" y="4920967"/>
                </a:lnTo>
                <a:lnTo>
                  <a:pt x="4962729" y="4961317"/>
                </a:lnTo>
                <a:lnTo>
                  <a:pt x="4939228" y="5001230"/>
                </a:lnTo>
                <a:lnTo>
                  <a:pt x="4915223" y="5040700"/>
                </a:lnTo>
                <a:lnTo>
                  <a:pt x="4890720" y="5079720"/>
                </a:lnTo>
                <a:lnTo>
                  <a:pt x="4865725" y="5118284"/>
                </a:lnTo>
                <a:lnTo>
                  <a:pt x="4840243" y="5156386"/>
                </a:lnTo>
                <a:lnTo>
                  <a:pt x="4814279" y="5194019"/>
                </a:lnTo>
                <a:lnTo>
                  <a:pt x="4787839" y="5231178"/>
                </a:lnTo>
                <a:lnTo>
                  <a:pt x="4760928" y="5267855"/>
                </a:lnTo>
                <a:lnTo>
                  <a:pt x="4733552" y="5304044"/>
                </a:lnTo>
                <a:lnTo>
                  <a:pt x="4705716" y="5339739"/>
                </a:lnTo>
                <a:lnTo>
                  <a:pt x="4677426" y="5374933"/>
                </a:lnTo>
                <a:lnTo>
                  <a:pt x="4648687" y="5409621"/>
                </a:lnTo>
                <a:lnTo>
                  <a:pt x="4619503" y="5443796"/>
                </a:lnTo>
                <a:lnTo>
                  <a:pt x="4589882" y="5477451"/>
                </a:lnTo>
                <a:lnTo>
                  <a:pt x="4559828" y="5510580"/>
                </a:lnTo>
                <a:lnTo>
                  <a:pt x="4529347" y="5543177"/>
                </a:lnTo>
                <a:lnTo>
                  <a:pt x="4498444" y="5575236"/>
                </a:lnTo>
                <a:lnTo>
                  <a:pt x="4467124" y="5606750"/>
                </a:lnTo>
                <a:lnTo>
                  <a:pt x="4435393" y="5637712"/>
                </a:lnTo>
                <a:lnTo>
                  <a:pt x="4403256" y="5668117"/>
                </a:lnTo>
                <a:lnTo>
                  <a:pt x="4370720" y="5697958"/>
                </a:lnTo>
                <a:lnTo>
                  <a:pt x="4337788" y="5727228"/>
                </a:lnTo>
                <a:lnTo>
                  <a:pt x="4304467" y="5755922"/>
                </a:lnTo>
                <a:lnTo>
                  <a:pt x="4270762" y="5784033"/>
                </a:lnTo>
                <a:lnTo>
                  <a:pt x="4236679" y="5811555"/>
                </a:lnTo>
                <a:lnTo>
                  <a:pt x="4202223" y="5838480"/>
                </a:lnTo>
                <a:lnTo>
                  <a:pt x="4167398" y="5864804"/>
                </a:lnTo>
                <a:lnTo>
                  <a:pt x="4132212" y="5890519"/>
                </a:lnTo>
                <a:lnTo>
                  <a:pt x="4096669" y="5915620"/>
                </a:lnTo>
                <a:lnTo>
                  <a:pt x="4060774" y="5940099"/>
                </a:lnTo>
                <a:lnTo>
                  <a:pt x="4024534" y="5963951"/>
                </a:lnTo>
                <a:lnTo>
                  <a:pt x="3987953" y="5987169"/>
                </a:lnTo>
                <a:lnTo>
                  <a:pt x="3951036" y="6009746"/>
                </a:lnTo>
                <a:lnTo>
                  <a:pt x="3913790" y="6031677"/>
                </a:lnTo>
                <a:lnTo>
                  <a:pt x="3876220" y="6052956"/>
                </a:lnTo>
                <a:lnTo>
                  <a:pt x="3838331" y="6073575"/>
                </a:lnTo>
                <a:lnTo>
                  <a:pt x="3800129" y="6093528"/>
                </a:lnTo>
                <a:lnTo>
                  <a:pt x="3761618" y="6112810"/>
                </a:lnTo>
                <a:lnTo>
                  <a:pt x="3722805" y="6131413"/>
                </a:lnTo>
                <a:lnTo>
                  <a:pt x="3683695" y="6149331"/>
                </a:lnTo>
                <a:lnTo>
                  <a:pt x="3644293" y="6166559"/>
                </a:lnTo>
                <a:lnTo>
                  <a:pt x="3604605" y="6183089"/>
                </a:lnTo>
                <a:lnTo>
                  <a:pt x="3564636" y="6198915"/>
                </a:lnTo>
                <a:lnTo>
                  <a:pt x="3524391" y="6214031"/>
                </a:lnTo>
                <a:lnTo>
                  <a:pt x="3483877" y="6228431"/>
                </a:lnTo>
                <a:lnTo>
                  <a:pt x="3443097" y="6242108"/>
                </a:lnTo>
                <a:lnTo>
                  <a:pt x="3402059" y="6255056"/>
                </a:lnTo>
                <a:lnTo>
                  <a:pt x="3360767" y="6267268"/>
                </a:lnTo>
                <a:lnTo>
                  <a:pt x="3319227" y="6278739"/>
                </a:lnTo>
                <a:lnTo>
                  <a:pt x="3277443" y="6289461"/>
                </a:lnTo>
                <a:lnTo>
                  <a:pt x="3235422" y="6299429"/>
                </a:lnTo>
                <a:lnTo>
                  <a:pt x="3193170" y="6308635"/>
                </a:lnTo>
                <a:lnTo>
                  <a:pt x="3150690" y="6317075"/>
                </a:lnTo>
                <a:lnTo>
                  <a:pt x="3107989" y="6324741"/>
                </a:lnTo>
                <a:lnTo>
                  <a:pt x="3065073" y="6331627"/>
                </a:lnTo>
                <a:lnTo>
                  <a:pt x="3021946" y="6337727"/>
                </a:lnTo>
                <a:lnTo>
                  <a:pt x="2978614" y="6343034"/>
                </a:lnTo>
                <a:lnTo>
                  <a:pt x="2935083" y="6347542"/>
                </a:lnTo>
                <a:lnTo>
                  <a:pt x="2891358" y="6351244"/>
                </a:lnTo>
                <a:lnTo>
                  <a:pt x="2847444" y="6354135"/>
                </a:lnTo>
                <a:lnTo>
                  <a:pt x="2803347" y="6356208"/>
                </a:lnTo>
                <a:lnTo>
                  <a:pt x="2759072" y="6357456"/>
                </a:lnTo>
                <a:lnTo>
                  <a:pt x="2714625" y="6357874"/>
                </a:lnTo>
                <a:lnTo>
                  <a:pt x="2670177" y="6357456"/>
                </a:lnTo>
                <a:lnTo>
                  <a:pt x="2625901" y="6356208"/>
                </a:lnTo>
                <a:lnTo>
                  <a:pt x="2581804" y="6354135"/>
                </a:lnTo>
                <a:lnTo>
                  <a:pt x="2537890" y="6351244"/>
                </a:lnTo>
                <a:lnTo>
                  <a:pt x="2494164" y="6347542"/>
                </a:lnTo>
                <a:lnTo>
                  <a:pt x="2450633" y="6343034"/>
                </a:lnTo>
                <a:lnTo>
                  <a:pt x="2407301" y="6337727"/>
                </a:lnTo>
                <a:lnTo>
                  <a:pt x="2364173" y="6331627"/>
                </a:lnTo>
                <a:lnTo>
                  <a:pt x="2321257" y="6324741"/>
                </a:lnTo>
                <a:lnTo>
                  <a:pt x="2278556" y="6317075"/>
                </a:lnTo>
                <a:lnTo>
                  <a:pt x="2236076" y="6308635"/>
                </a:lnTo>
                <a:lnTo>
                  <a:pt x="2193823" y="6299429"/>
                </a:lnTo>
                <a:lnTo>
                  <a:pt x="2151802" y="6289461"/>
                </a:lnTo>
                <a:lnTo>
                  <a:pt x="2110019" y="6278739"/>
                </a:lnTo>
                <a:lnTo>
                  <a:pt x="2068478" y="6267268"/>
                </a:lnTo>
                <a:lnTo>
                  <a:pt x="2027186" y="6255056"/>
                </a:lnTo>
                <a:lnTo>
                  <a:pt x="1986147" y="6242108"/>
                </a:lnTo>
                <a:lnTo>
                  <a:pt x="1945368" y="6228431"/>
                </a:lnTo>
                <a:lnTo>
                  <a:pt x="1904853" y="6214031"/>
                </a:lnTo>
                <a:lnTo>
                  <a:pt x="1864608" y="6198915"/>
                </a:lnTo>
                <a:lnTo>
                  <a:pt x="1824639" y="6183089"/>
                </a:lnTo>
                <a:lnTo>
                  <a:pt x="1784951" y="6166559"/>
                </a:lnTo>
                <a:lnTo>
                  <a:pt x="1745549" y="6149331"/>
                </a:lnTo>
                <a:lnTo>
                  <a:pt x="1706439" y="6131413"/>
                </a:lnTo>
                <a:lnTo>
                  <a:pt x="1667625" y="6112810"/>
                </a:lnTo>
                <a:lnTo>
                  <a:pt x="1629115" y="6093528"/>
                </a:lnTo>
                <a:lnTo>
                  <a:pt x="1590912" y="6073575"/>
                </a:lnTo>
                <a:lnTo>
                  <a:pt x="1553023" y="6052956"/>
                </a:lnTo>
                <a:lnTo>
                  <a:pt x="1515453" y="6031677"/>
                </a:lnTo>
                <a:lnTo>
                  <a:pt x="1478207" y="6009746"/>
                </a:lnTo>
                <a:lnTo>
                  <a:pt x="1441291" y="5987169"/>
                </a:lnTo>
                <a:lnTo>
                  <a:pt x="1404710" y="5963951"/>
                </a:lnTo>
                <a:lnTo>
                  <a:pt x="1368469" y="5940099"/>
                </a:lnTo>
                <a:lnTo>
                  <a:pt x="1332574" y="5915620"/>
                </a:lnTo>
                <a:lnTo>
                  <a:pt x="1297031" y="5890519"/>
                </a:lnTo>
                <a:lnTo>
                  <a:pt x="1261845" y="5864804"/>
                </a:lnTo>
                <a:lnTo>
                  <a:pt x="1227021" y="5838480"/>
                </a:lnTo>
                <a:lnTo>
                  <a:pt x="1192564" y="5811555"/>
                </a:lnTo>
                <a:lnTo>
                  <a:pt x="1158481" y="5784033"/>
                </a:lnTo>
                <a:lnTo>
                  <a:pt x="1124776" y="5755922"/>
                </a:lnTo>
                <a:lnTo>
                  <a:pt x="1091455" y="5727228"/>
                </a:lnTo>
                <a:lnTo>
                  <a:pt x="1058524" y="5697958"/>
                </a:lnTo>
                <a:lnTo>
                  <a:pt x="1025987" y="5668117"/>
                </a:lnTo>
                <a:lnTo>
                  <a:pt x="993851" y="5637712"/>
                </a:lnTo>
                <a:lnTo>
                  <a:pt x="962120" y="5606750"/>
                </a:lnTo>
                <a:lnTo>
                  <a:pt x="930800" y="5575236"/>
                </a:lnTo>
                <a:lnTo>
                  <a:pt x="899897" y="5543177"/>
                </a:lnTo>
                <a:lnTo>
                  <a:pt x="869416" y="5510580"/>
                </a:lnTo>
                <a:lnTo>
                  <a:pt x="839362" y="5477451"/>
                </a:lnTo>
                <a:lnTo>
                  <a:pt x="809741" y="5443796"/>
                </a:lnTo>
                <a:lnTo>
                  <a:pt x="780558" y="5409621"/>
                </a:lnTo>
                <a:lnTo>
                  <a:pt x="751818" y="5374933"/>
                </a:lnTo>
                <a:lnTo>
                  <a:pt x="723528" y="5339739"/>
                </a:lnTo>
                <a:lnTo>
                  <a:pt x="695692" y="5304044"/>
                </a:lnTo>
                <a:lnTo>
                  <a:pt x="668316" y="5267855"/>
                </a:lnTo>
                <a:lnTo>
                  <a:pt x="641406" y="5231178"/>
                </a:lnTo>
                <a:lnTo>
                  <a:pt x="614966" y="5194019"/>
                </a:lnTo>
                <a:lnTo>
                  <a:pt x="589002" y="5156386"/>
                </a:lnTo>
                <a:lnTo>
                  <a:pt x="563520" y="5118284"/>
                </a:lnTo>
                <a:lnTo>
                  <a:pt x="538525" y="5079720"/>
                </a:lnTo>
                <a:lnTo>
                  <a:pt x="514023" y="5040700"/>
                </a:lnTo>
                <a:lnTo>
                  <a:pt x="490018" y="5001230"/>
                </a:lnTo>
                <a:lnTo>
                  <a:pt x="466516" y="4961317"/>
                </a:lnTo>
                <a:lnTo>
                  <a:pt x="443524" y="4920967"/>
                </a:lnTo>
                <a:lnTo>
                  <a:pt x="421045" y="4880187"/>
                </a:lnTo>
                <a:lnTo>
                  <a:pt x="399086" y="4838982"/>
                </a:lnTo>
                <a:lnTo>
                  <a:pt x="377652" y="4797359"/>
                </a:lnTo>
                <a:lnTo>
                  <a:pt x="356748" y="4755325"/>
                </a:lnTo>
                <a:lnTo>
                  <a:pt x="336381" y="4712886"/>
                </a:lnTo>
                <a:lnTo>
                  <a:pt x="316554" y="4670048"/>
                </a:lnTo>
                <a:lnTo>
                  <a:pt x="297274" y="4626818"/>
                </a:lnTo>
                <a:lnTo>
                  <a:pt x="278547" y="4583201"/>
                </a:lnTo>
                <a:lnTo>
                  <a:pt x="260377" y="4539205"/>
                </a:lnTo>
                <a:lnTo>
                  <a:pt x="242770" y="4494835"/>
                </a:lnTo>
                <a:lnTo>
                  <a:pt x="225731" y="4450099"/>
                </a:lnTo>
                <a:lnTo>
                  <a:pt x="209266" y="4405002"/>
                </a:lnTo>
                <a:lnTo>
                  <a:pt x="193380" y="4359550"/>
                </a:lnTo>
                <a:lnTo>
                  <a:pt x="178079" y="4313751"/>
                </a:lnTo>
                <a:lnTo>
                  <a:pt x="163368" y="4267609"/>
                </a:lnTo>
                <a:lnTo>
                  <a:pt x="149253" y="4221133"/>
                </a:lnTo>
                <a:lnTo>
                  <a:pt x="135738" y="4174328"/>
                </a:lnTo>
                <a:lnTo>
                  <a:pt x="122830" y="4127200"/>
                </a:lnTo>
                <a:lnTo>
                  <a:pt x="110534" y="4079756"/>
                </a:lnTo>
                <a:lnTo>
                  <a:pt x="98855" y="4032002"/>
                </a:lnTo>
                <a:lnTo>
                  <a:pt x="87798" y="3983945"/>
                </a:lnTo>
                <a:lnTo>
                  <a:pt x="77370" y="3935590"/>
                </a:lnTo>
                <a:lnTo>
                  <a:pt x="67575" y="3886945"/>
                </a:lnTo>
                <a:lnTo>
                  <a:pt x="58419" y="3838015"/>
                </a:lnTo>
                <a:lnTo>
                  <a:pt x="49907" y="3788807"/>
                </a:lnTo>
                <a:lnTo>
                  <a:pt x="42045" y="3739328"/>
                </a:lnTo>
                <a:lnTo>
                  <a:pt x="34838" y="3689583"/>
                </a:lnTo>
                <a:lnTo>
                  <a:pt x="28292" y="3639579"/>
                </a:lnTo>
                <a:lnTo>
                  <a:pt x="22412" y="3589322"/>
                </a:lnTo>
                <a:lnTo>
                  <a:pt x="17203" y="3538820"/>
                </a:lnTo>
                <a:lnTo>
                  <a:pt x="12672" y="3488077"/>
                </a:lnTo>
                <a:lnTo>
                  <a:pt x="8822" y="3437100"/>
                </a:lnTo>
                <a:lnTo>
                  <a:pt x="5660" y="3385897"/>
                </a:lnTo>
                <a:lnTo>
                  <a:pt x="3192" y="3334472"/>
                </a:lnTo>
                <a:lnTo>
                  <a:pt x="1422" y="3282833"/>
                </a:lnTo>
                <a:lnTo>
                  <a:pt x="356" y="3230986"/>
                </a:lnTo>
                <a:lnTo>
                  <a:pt x="0" y="3178937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3963" y="888949"/>
            <a:ext cx="2597150" cy="8896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01600">
              <a:lnSpc>
                <a:spcPct val="102499"/>
              </a:lnSpc>
              <a:spcBef>
                <a:spcPts val="15"/>
              </a:spcBef>
              <a:tabLst>
                <a:tab pos="1221105" algn="l"/>
                <a:tab pos="1932939" algn="l"/>
              </a:tabLst>
            </a:pPr>
            <a:r>
              <a:rPr sz="2800" spc="-5" dirty="0"/>
              <a:t>Etkili	bir	</a:t>
            </a:r>
            <a:r>
              <a:rPr sz="2800" spc="-5" dirty="0">
                <a:solidFill>
                  <a:srgbClr val="FF0000"/>
                </a:solidFill>
              </a:rPr>
              <a:t>ağaç  </a:t>
            </a:r>
            <a:r>
              <a:rPr sz="2800" spc="-5" dirty="0"/>
              <a:t>programı,</a:t>
            </a:r>
            <a:endParaRPr sz="2800"/>
          </a:p>
        </p:txBody>
      </p:sp>
      <p:sp>
        <p:nvSpPr>
          <p:cNvPr id="5" name="object 5"/>
          <p:cNvSpPr txBox="1"/>
          <p:nvPr/>
        </p:nvSpPr>
        <p:spPr>
          <a:xfrm>
            <a:off x="3622294" y="888949"/>
            <a:ext cx="935355" cy="889635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indent="138430">
              <a:lnSpc>
                <a:spcPct val="102499"/>
              </a:lnSpc>
              <a:spcBef>
                <a:spcPts val="15"/>
              </a:spcBef>
            </a:pPr>
            <a:r>
              <a:rPr sz="2800" spc="5" dirty="0">
                <a:solidFill>
                  <a:srgbClr val="FF0000"/>
                </a:solidFill>
                <a:latin typeface="Times New Roman"/>
                <a:cs typeface="Times New Roman"/>
              </a:rPr>
              <a:t>ı</a:t>
            </a:r>
            <a:r>
              <a:rPr sz="2800" spc="-10" dirty="0">
                <a:solidFill>
                  <a:srgbClr val="FF0000"/>
                </a:solidFill>
                <a:latin typeface="Times New Roman"/>
                <a:cs typeface="Times New Roman"/>
              </a:rPr>
              <a:t>slahı  </a:t>
            </a:r>
            <a:r>
              <a:rPr sz="2800" spc="-5" dirty="0">
                <a:latin typeface="Times New Roman"/>
                <a:cs typeface="Times New Roman"/>
              </a:rPr>
              <a:t>o</a:t>
            </a:r>
            <a:r>
              <a:rPr sz="2800" dirty="0">
                <a:latin typeface="Times New Roman"/>
                <a:cs typeface="Times New Roman"/>
              </a:rPr>
              <a:t>r</a:t>
            </a:r>
            <a:r>
              <a:rPr sz="2800" spc="-20" dirty="0">
                <a:latin typeface="Times New Roman"/>
                <a:cs typeface="Times New Roman"/>
              </a:rPr>
              <a:t>m</a:t>
            </a:r>
            <a:r>
              <a:rPr sz="2800" spc="-5" dirty="0">
                <a:latin typeface="Times New Roman"/>
                <a:cs typeface="Times New Roman"/>
              </a:rPr>
              <a:t>an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3963" y="1753361"/>
            <a:ext cx="3682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76095" algn="l"/>
              </a:tabLst>
            </a:pPr>
            <a:r>
              <a:rPr sz="2800" spc="-5" dirty="0">
                <a:latin typeface="Times New Roman"/>
                <a:cs typeface="Times New Roman"/>
              </a:rPr>
              <a:t>ağaçlarının	</a:t>
            </a:r>
            <a:r>
              <a:rPr sz="2400" spc="-5" dirty="0">
                <a:latin typeface="Times New Roman"/>
                <a:cs typeface="Times New Roman"/>
              </a:rPr>
              <a:t>varyasyonlarını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3963" y="2230323"/>
            <a:ext cx="788035" cy="769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ortaya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dirty="0">
                <a:latin typeface="Times New Roman"/>
                <a:cs typeface="Times New Roman"/>
              </a:rPr>
              <a:t>Islah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91716" y="2180031"/>
            <a:ext cx="2766060" cy="819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95"/>
              </a:spcBef>
              <a:tabLst>
                <a:tab pos="1697989" algn="l"/>
              </a:tabLst>
            </a:pPr>
            <a:r>
              <a:rPr sz="2400" spc="-5" dirty="0">
                <a:latin typeface="Times New Roman"/>
                <a:cs typeface="Times New Roman"/>
              </a:rPr>
              <a:t>çıkarmayı	öngörür</a:t>
            </a:r>
            <a:r>
              <a:rPr sz="2800" spc="-5" dirty="0">
                <a:latin typeface="Times New Roman"/>
                <a:cs typeface="Times New Roman"/>
              </a:rPr>
              <a:t>.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2108200" algn="l"/>
              </a:tabLst>
            </a:pPr>
            <a:r>
              <a:rPr sz="2400" spc="-10" dirty="0">
                <a:latin typeface="Times New Roman"/>
                <a:cs typeface="Times New Roman"/>
              </a:rPr>
              <a:t>ça</a:t>
            </a:r>
            <a:r>
              <a:rPr sz="2400" dirty="0">
                <a:latin typeface="Times New Roman"/>
                <a:cs typeface="Times New Roman"/>
              </a:rPr>
              <a:t>l</a:t>
            </a:r>
            <a:r>
              <a:rPr sz="2400" spc="5" dirty="0">
                <a:latin typeface="Times New Roman"/>
                <a:cs typeface="Times New Roman"/>
              </a:rPr>
              <a:t>ı</a:t>
            </a:r>
            <a:r>
              <a:rPr sz="2400" spc="-10" dirty="0">
                <a:latin typeface="Times New Roman"/>
                <a:cs typeface="Times New Roman"/>
              </a:rPr>
              <a:t>ş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arında	tü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ün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3963" y="2974340"/>
            <a:ext cx="3683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genetik çeşitliliği </a:t>
            </a:r>
            <a:r>
              <a:rPr sz="2400" spc="-10" dirty="0">
                <a:latin typeface="Times New Roman"/>
                <a:cs typeface="Times New Roman"/>
              </a:rPr>
              <a:t>önemli</a:t>
            </a:r>
            <a:r>
              <a:rPr sz="2400" spc="1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olup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3963" y="3340049"/>
            <a:ext cx="191960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94740" algn="l"/>
              </a:tabLst>
            </a:pPr>
            <a:r>
              <a:rPr sz="2400" dirty="0">
                <a:latin typeface="Times New Roman"/>
                <a:cs typeface="Times New Roman"/>
              </a:rPr>
              <a:t>yüksek	ol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ası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85007" y="3340049"/>
            <a:ext cx="84772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iste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i</a:t>
            </a:r>
            <a:r>
              <a:rPr sz="2400" spc="-12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3105" y="3340049"/>
            <a:ext cx="5340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Zira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73963" y="3706114"/>
            <a:ext cx="2353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31975" algn="l"/>
              </a:tabLst>
            </a:pPr>
            <a:r>
              <a:rPr sz="2400" spc="-5" dirty="0">
                <a:latin typeface="Times New Roman"/>
                <a:cs typeface="Times New Roman"/>
              </a:rPr>
              <a:t>seleksiyo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la	e</a:t>
            </a:r>
            <a:r>
              <a:rPr sz="2400" spc="5" dirty="0">
                <a:latin typeface="Times New Roman"/>
                <a:cs typeface="Times New Roman"/>
              </a:rPr>
              <a:t>l</a:t>
            </a:r>
            <a:r>
              <a:rPr sz="2400" dirty="0">
                <a:latin typeface="Times New Roman"/>
                <a:cs typeface="Times New Roman"/>
              </a:rPr>
              <a:t>de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3963" y="4071873"/>
            <a:ext cx="2193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4425" algn="l"/>
              </a:tabLst>
            </a:pPr>
            <a:r>
              <a:rPr sz="2400" spc="-5" dirty="0">
                <a:latin typeface="Times New Roman"/>
                <a:cs typeface="Times New Roman"/>
              </a:rPr>
              <a:t>genetik	kazançta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73963" y="4437633"/>
            <a:ext cx="16998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entansitesinin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3963" y="4803470"/>
            <a:ext cx="922019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imes New Roman"/>
                <a:cs typeface="Times New Roman"/>
              </a:rPr>
              <a:t>buna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gen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tik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97455" y="4803470"/>
            <a:ext cx="12211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Times New Roman"/>
                <a:cs typeface="Times New Roman"/>
              </a:rPr>
              <a:t>bağlıdır.</a:t>
            </a:r>
            <a:endParaRPr sz="2400">
              <a:latin typeface="Times New Roman"/>
              <a:cs typeface="Times New Roman"/>
            </a:endParaRPr>
          </a:p>
          <a:p>
            <a:pPr marL="36258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kaza</a:t>
            </a:r>
            <a:r>
              <a:rPr sz="2400" spc="-15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ç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47135" y="3706114"/>
            <a:ext cx="131000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1145" algn="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e</a:t>
            </a:r>
            <a:r>
              <a:rPr sz="2400" spc="-10" dirty="0">
                <a:latin typeface="Times New Roman"/>
                <a:cs typeface="Times New Roman"/>
              </a:rPr>
              <a:t>d</a:t>
            </a:r>
            <a:r>
              <a:rPr sz="2400" dirty="0">
                <a:latin typeface="Times New Roman"/>
                <a:cs typeface="Times New Roman"/>
              </a:rPr>
              <a:t>il</a:t>
            </a:r>
            <a:r>
              <a:rPr sz="2400" spc="-15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cek  </a:t>
            </a:r>
            <a:r>
              <a:rPr sz="2400" spc="-15" dirty="0">
                <a:latin typeface="Times New Roman"/>
                <a:cs typeface="Times New Roman"/>
              </a:rPr>
              <a:t>s</a:t>
            </a:r>
            <a:r>
              <a:rPr sz="2400" dirty="0">
                <a:latin typeface="Times New Roman"/>
                <a:cs typeface="Times New Roman"/>
              </a:rPr>
              <a:t>ele</a:t>
            </a:r>
            <a:r>
              <a:rPr sz="2400" spc="-15" dirty="0">
                <a:latin typeface="Times New Roman"/>
                <a:cs typeface="Times New Roman"/>
              </a:rPr>
              <a:t>k</a:t>
            </a:r>
            <a:r>
              <a:rPr sz="2400" dirty="0">
                <a:latin typeface="Times New Roman"/>
                <a:cs typeface="Times New Roman"/>
              </a:rPr>
              <a:t>siyon  a</a:t>
            </a:r>
            <a:r>
              <a:rPr sz="2400" spc="5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tı</a:t>
            </a:r>
            <a:r>
              <a:rPr sz="2400" spc="-10" dirty="0">
                <a:latin typeface="Times New Roman"/>
                <a:cs typeface="Times New Roman"/>
              </a:rPr>
              <a:t>r</a:t>
            </a:r>
            <a:r>
              <a:rPr sz="2400" dirty="0">
                <a:latin typeface="Times New Roman"/>
                <a:cs typeface="Times New Roman"/>
              </a:rPr>
              <a:t>ıl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ası  B</a:t>
            </a:r>
            <a:r>
              <a:rPr sz="2400" spc="-10" dirty="0">
                <a:latin typeface="Times New Roman"/>
                <a:cs typeface="Times New Roman"/>
              </a:rPr>
              <a:t>ö</a:t>
            </a:r>
            <a:r>
              <a:rPr sz="2400" dirty="0">
                <a:latin typeface="Times New Roman"/>
                <a:cs typeface="Times New Roman"/>
              </a:rPr>
              <a:t>yl</a:t>
            </a:r>
            <a:r>
              <a:rPr sz="2400" spc="-10" dirty="0">
                <a:latin typeface="Times New Roman"/>
                <a:cs typeface="Times New Roman"/>
              </a:rPr>
              <a:t>e</a:t>
            </a:r>
            <a:r>
              <a:rPr sz="2400" dirty="0">
                <a:latin typeface="Times New Roman"/>
                <a:cs typeface="Times New Roman"/>
              </a:rPr>
              <a:t>ce  </a:t>
            </a:r>
            <a:r>
              <a:rPr sz="2400" spc="-10" dirty="0">
                <a:latin typeface="Times New Roman"/>
                <a:cs typeface="Times New Roman"/>
              </a:rPr>
              <a:t>a</a:t>
            </a:r>
            <a:r>
              <a:rPr sz="2400" dirty="0">
                <a:latin typeface="Times New Roman"/>
                <a:cs typeface="Times New Roman"/>
              </a:rPr>
              <a:t>r</a:t>
            </a:r>
            <a:r>
              <a:rPr sz="2400" spc="5" dirty="0">
                <a:latin typeface="Times New Roman"/>
                <a:cs typeface="Times New Roman"/>
              </a:rPr>
              <a:t>t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ış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3963" y="5535269"/>
            <a:ext cx="11537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latin typeface="Times New Roman"/>
                <a:cs typeface="Times New Roman"/>
              </a:rPr>
              <a:t>olacaktır.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407025" y="571436"/>
            <a:ext cx="3714750" cy="56436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267" y="23875"/>
            <a:ext cx="855853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FF0000"/>
                </a:solidFill>
              </a:rPr>
              <a:t>Genetik </a:t>
            </a:r>
            <a:r>
              <a:rPr sz="2000" spc="-10" dirty="0">
                <a:solidFill>
                  <a:srgbClr val="FF0000"/>
                </a:solidFill>
              </a:rPr>
              <a:t>Çeşitliliğin </a:t>
            </a:r>
            <a:r>
              <a:rPr sz="2000" spc="-5" dirty="0">
                <a:solidFill>
                  <a:srgbClr val="FF0000"/>
                </a:solidFill>
              </a:rPr>
              <a:t>Önemi; </a:t>
            </a:r>
            <a:r>
              <a:rPr sz="2000" dirty="0"/>
              <a:t>Gen </a:t>
            </a:r>
            <a:r>
              <a:rPr sz="2000" spc="-5" dirty="0"/>
              <a:t>dizilimlerinde görülen aşırı değişkenlik; aynı  zamanda bireylerin (veya populasyonların) herhangi </a:t>
            </a:r>
            <a:r>
              <a:rPr sz="2000" spc="-10" dirty="0"/>
              <a:t>bir </a:t>
            </a:r>
            <a:r>
              <a:rPr sz="2000" spc="-5" dirty="0"/>
              <a:t>çevresel etkene bağlı  </a:t>
            </a:r>
            <a:r>
              <a:rPr sz="2000" dirty="0"/>
              <a:t>baskılara </a:t>
            </a:r>
            <a:r>
              <a:rPr sz="2000" spc="-5" dirty="0"/>
              <a:t>dayanma </a:t>
            </a:r>
            <a:r>
              <a:rPr sz="2000" dirty="0"/>
              <a:t>yeteneğini de </a:t>
            </a:r>
            <a:r>
              <a:rPr sz="2000" spc="-5" dirty="0"/>
              <a:t>temsil</a:t>
            </a:r>
            <a:r>
              <a:rPr sz="2000" spc="-80" dirty="0"/>
              <a:t> </a:t>
            </a:r>
            <a:r>
              <a:rPr sz="2000" spc="-15" dirty="0"/>
              <a:t>etmektedir.</a:t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825"/>
            <a:ext cx="9072880" cy="1570355"/>
          </a:xfrm>
          <a:custGeom>
            <a:avLst/>
            <a:gdLst/>
            <a:ahLst/>
            <a:cxnLst/>
            <a:rect l="l" t="t" r="r" b="b"/>
            <a:pathLst>
              <a:path w="9072880" h="1570355">
                <a:moveTo>
                  <a:pt x="0" y="1569974"/>
                </a:moveTo>
                <a:lnTo>
                  <a:pt x="9072626" y="1569974"/>
                </a:lnTo>
                <a:lnTo>
                  <a:pt x="9072626" y="0"/>
                </a:lnTo>
                <a:lnTo>
                  <a:pt x="0" y="0"/>
                </a:lnTo>
                <a:lnTo>
                  <a:pt x="0" y="1569974"/>
                </a:lnTo>
                <a:close/>
              </a:path>
            </a:pathLst>
          </a:custGeom>
          <a:solidFill>
            <a:srgbClr val="C7E2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8739" y="27178"/>
            <a:ext cx="89179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0685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0000"/>
                </a:solidFill>
              </a:rPr>
              <a:t>Bir </a:t>
            </a:r>
            <a:r>
              <a:rPr sz="2400" spc="-5" dirty="0">
                <a:solidFill>
                  <a:srgbClr val="FF0000"/>
                </a:solidFill>
              </a:rPr>
              <a:t>tür içindeki genetik çeşitliliğin azalması</a:t>
            </a:r>
            <a:r>
              <a:rPr sz="2400" spc="-5" dirty="0"/>
              <a:t>; yararlı veya </a:t>
            </a:r>
            <a:r>
              <a:rPr sz="2400" dirty="0"/>
              <a:t>arzu </a:t>
            </a:r>
            <a:r>
              <a:rPr sz="2400" spc="-5" dirty="0"/>
              <a:t>edilen  özelliklerin kaybolmasına </a:t>
            </a:r>
            <a:r>
              <a:rPr sz="2400" dirty="0"/>
              <a:t>da </a:t>
            </a:r>
            <a:r>
              <a:rPr sz="2400" spc="-5" dirty="0"/>
              <a:t>sebep </a:t>
            </a:r>
            <a:r>
              <a:rPr sz="2400" spc="-15" dirty="0"/>
              <a:t>olmaktadır. </a:t>
            </a:r>
            <a:r>
              <a:rPr sz="2400" i="1" dirty="0">
                <a:latin typeface="Times New Roman"/>
                <a:cs typeface="Times New Roman"/>
              </a:rPr>
              <a:t>Azalan </a:t>
            </a:r>
            <a:r>
              <a:rPr sz="2400" i="1" spc="-5" dirty="0">
                <a:latin typeface="Times New Roman"/>
                <a:cs typeface="Times New Roman"/>
              </a:rPr>
              <a:t>çeşitlilik</a:t>
            </a:r>
            <a:r>
              <a:rPr sz="2400" spc="-5" dirty="0"/>
              <a:t>; besin  üretimi, sanayi </a:t>
            </a:r>
            <a:r>
              <a:rPr sz="2400" spc="-10" dirty="0"/>
              <a:t>ve </a:t>
            </a:r>
            <a:r>
              <a:rPr sz="2400" spc="-5" dirty="0"/>
              <a:t>ilaç </a:t>
            </a:r>
            <a:r>
              <a:rPr sz="2400" dirty="0"/>
              <a:t>için </a:t>
            </a:r>
            <a:r>
              <a:rPr sz="2400" spc="-5" dirty="0"/>
              <a:t>hiç el değmemiş kaynakların kullanılmasına  </a:t>
            </a:r>
            <a:r>
              <a:rPr sz="2400" dirty="0"/>
              <a:t>ait seçeneklerin </a:t>
            </a:r>
            <a:r>
              <a:rPr sz="2400" spc="-5" dirty="0"/>
              <a:t>sayısını </a:t>
            </a:r>
            <a:r>
              <a:rPr sz="2400" dirty="0"/>
              <a:t>da</a:t>
            </a:r>
            <a:r>
              <a:rPr sz="2400" spc="-75" dirty="0"/>
              <a:t> </a:t>
            </a:r>
            <a:r>
              <a:rPr sz="2400" spc="-5" dirty="0"/>
              <a:t>azaltabilmektedir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739" y="660653"/>
            <a:ext cx="491553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53085" algn="just">
              <a:lnSpc>
                <a:spcPct val="100000"/>
              </a:lnSpc>
              <a:spcBef>
                <a:spcPts val="105"/>
              </a:spcBef>
            </a:pPr>
            <a:r>
              <a:rPr sz="2600" spc="-5" dirty="0">
                <a:latin typeface="Tahoma"/>
                <a:cs typeface="Tahoma"/>
              </a:rPr>
              <a:t>Etkili </a:t>
            </a:r>
            <a:r>
              <a:rPr sz="2600" dirty="0">
                <a:latin typeface="Tahoma"/>
                <a:cs typeface="Tahoma"/>
              </a:rPr>
              <a:t>bir </a:t>
            </a:r>
            <a:r>
              <a:rPr sz="2600" spc="-5" dirty="0">
                <a:latin typeface="Tahoma"/>
                <a:cs typeface="Tahoma"/>
              </a:rPr>
              <a:t>ağa</a:t>
            </a:r>
            <a:r>
              <a:rPr sz="2600" spc="-5" dirty="0">
                <a:latin typeface="Arial"/>
                <a:cs typeface="Arial"/>
              </a:rPr>
              <a:t>ç </a:t>
            </a:r>
            <a:r>
              <a:rPr sz="2600" spc="-5" dirty="0">
                <a:latin typeface="Tahoma"/>
                <a:cs typeface="Tahoma"/>
              </a:rPr>
              <a:t>ıslahı </a:t>
            </a:r>
            <a:r>
              <a:rPr sz="2600" spc="-10" dirty="0">
                <a:latin typeface="Tahoma"/>
                <a:cs typeface="Tahoma"/>
              </a:rPr>
              <a:t>programı  </a:t>
            </a:r>
            <a:r>
              <a:rPr sz="2600" dirty="0">
                <a:latin typeface="Tahoma"/>
                <a:cs typeface="Tahoma"/>
              </a:rPr>
              <a:t>i</a:t>
            </a:r>
            <a:r>
              <a:rPr sz="2600" dirty="0">
                <a:latin typeface="Arial"/>
                <a:cs typeface="Arial"/>
              </a:rPr>
              <a:t>ç</a:t>
            </a:r>
            <a:r>
              <a:rPr sz="2600" dirty="0">
                <a:latin typeface="Tahoma"/>
                <a:cs typeface="Tahoma"/>
              </a:rPr>
              <a:t>in, </a:t>
            </a:r>
            <a:r>
              <a:rPr sz="2600" spc="-5" dirty="0">
                <a:latin typeface="Tahoma"/>
                <a:cs typeface="Tahoma"/>
              </a:rPr>
              <a:t>doğada mevcut </a:t>
            </a:r>
            <a:r>
              <a:rPr sz="2600" dirty="0">
                <a:latin typeface="Tahoma"/>
                <a:cs typeface="Tahoma"/>
              </a:rPr>
              <a:t>orman  </a:t>
            </a:r>
            <a:r>
              <a:rPr sz="2600" spc="-5" dirty="0">
                <a:latin typeface="Tahoma"/>
                <a:cs typeface="Tahoma"/>
              </a:rPr>
              <a:t>ağa</a:t>
            </a:r>
            <a:r>
              <a:rPr sz="2600" spc="-5" dirty="0">
                <a:latin typeface="Arial"/>
                <a:cs typeface="Arial"/>
              </a:rPr>
              <a:t>ç</a:t>
            </a:r>
            <a:r>
              <a:rPr sz="2600" spc="-5" dirty="0">
                <a:latin typeface="Tahoma"/>
                <a:cs typeface="Tahoma"/>
              </a:rPr>
              <a:t>larının genetik</a:t>
            </a:r>
            <a:r>
              <a:rPr sz="2600" spc="310" dirty="0">
                <a:latin typeface="Tahoma"/>
                <a:cs typeface="Tahoma"/>
              </a:rPr>
              <a:t> </a:t>
            </a:r>
            <a:r>
              <a:rPr sz="2600" spc="-5" dirty="0">
                <a:latin typeface="Tahoma"/>
                <a:cs typeface="Tahoma"/>
              </a:rPr>
              <a:t>yapılarının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5854" y="1855724"/>
            <a:ext cx="336994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87830" algn="l"/>
                <a:tab pos="2345690" algn="l"/>
              </a:tabLst>
            </a:pPr>
            <a:r>
              <a:rPr sz="2600" dirty="0">
                <a:latin typeface="Tahoma"/>
                <a:cs typeface="Tahoma"/>
              </a:rPr>
              <a:t>ge</a:t>
            </a:r>
            <a:r>
              <a:rPr sz="2600" spc="-15" dirty="0">
                <a:latin typeface="Tahoma"/>
                <a:cs typeface="Tahoma"/>
              </a:rPr>
              <a:t>r</a:t>
            </a:r>
            <a:r>
              <a:rPr sz="2600" spc="-5" dirty="0">
                <a:latin typeface="Tahoma"/>
                <a:cs typeface="Tahoma"/>
              </a:rPr>
              <a:t>eklid</a:t>
            </a:r>
            <a:r>
              <a:rPr sz="2600" dirty="0">
                <a:latin typeface="Tahoma"/>
                <a:cs typeface="Tahoma"/>
              </a:rPr>
              <a:t>i</a:t>
            </a:r>
            <a:r>
              <a:rPr sz="2600" spc="-340" dirty="0">
                <a:latin typeface="Tahoma"/>
                <a:cs typeface="Tahoma"/>
              </a:rPr>
              <a:t>r</a:t>
            </a:r>
            <a:r>
              <a:rPr sz="2600" spc="-5" dirty="0">
                <a:latin typeface="Tahoma"/>
                <a:cs typeface="Tahoma"/>
              </a:rPr>
              <a:t>.	</a:t>
            </a:r>
            <a:r>
              <a:rPr sz="2600" spc="10" dirty="0">
                <a:latin typeface="Tahoma"/>
                <a:cs typeface="Tahoma"/>
              </a:rPr>
              <a:t>B</a:t>
            </a:r>
            <a:r>
              <a:rPr sz="2600" dirty="0">
                <a:latin typeface="Tahoma"/>
                <a:cs typeface="Tahoma"/>
              </a:rPr>
              <a:t>u	</a:t>
            </a:r>
            <a:r>
              <a:rPr sz="2600" spc="-15" dirty="0">
                <a:latin typeface="Tahoma"/>
                <a:cs typeface="Tahoma"/>
              </a:rPr>
              <a:t>sa</a:t>
            </a:r>
            <a:r>
              <a:rPr sz="2600" spc="-30" dirty="0">
                <a:latin typeface="Tahoma"/>
                <a:cs typeface="Tahoma"/>
              </a:rPr>
              <a:t>y</a:t>
            </a:r>
            <a:r>
              <a:rPr sz="2600" spc="-5" dirty="0">
                <a:latin typeface="Tahoma"/>
                <a:cs typeface="Tahoma"/>
              </a:rPr>
              <a:t>ede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06626" y="2245868"/>
            <a:ext cx="328612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98245" algn="l"/>
                <a:tab pos="2461895" algn="l"/>
              </a:tabLst>
            </a:pPr>
            <a:r>
              <a:rPr sz="2600" dirty="0">
                <a:latin typeface="Tahoma"/>
                <a:cs typeface="Tahoma"/>
              </a:rPr>
              <a:t>ama</a:t>
            </a:r>
            <a:r>
              <a:rPr sz="2600" spc="-15" dirty="0">
                <a:latin typeface="Tahoma"/>
                <a:cs typeface="Tahoma"/>
              </a:rPr>
              <a:t>c</a:t>
            </a:r>
            <a:r>
              <a:rPr sz="2600" dirty="0">
                <a:latin typeface="Tahoma"/>
                <a:cs typeface="Tahoma"/>
              </a:rPr>
              <a:t>a	</a:t>
            </a:r>
            <a:r>
              <a:rPr sz="2600" spc="-5" dirty="0">
                <a:latin typeface="Tahoma"/>
                <a:cs typeface="Tahoma"/>
              </a:rPr>
              <a:t>y</a:t>
            </a:r>
            <a:r>
              <a:rPr sz="2600" dirty="0">
                <a:latin typeface="Arial"/>
                <a:cs typeface="Arial"/>
              </a:rPr>
              <a:t>ö</a:t>
            </a:r>
            <a:r>
              <a:rPr sz="2600" dirty="0">
                <a:latin typeface="Tahoma"/>
                <a:cs typeface="Tahoma"/>
              </a:rPr>
              <a:t>nelik	</a:t>
            </a:r>
            <a:r>
              <a:rPr sz="2600" spc="-10" dirty="0">
                <a:latin typeface="Arial"/>
                <a:cs typeface="Arial"/>
              </a:rPr>
              <a:t>ü</a:t>
            </a:r>
            <a:r>
              <a:rPr sz="2600" dirty="0">
                <a:latin typeface="Tahoma"/>
                <a:cs typeface="Tahoma"/>
              </a:rPr>
              <a:t>s</a:t>
            </a:r>
            <a:r>
              <a:rPr sz="2600" spc="5" dirty="0">
                <a:latin typeface="Tahoma"/>
                <a:cs typeface="Tahoma"/>
              </a:rPr>
              <a:t>t</a:t>
            </a:r>
            <a:r>
              <a:rPr sz="2600" spc="5" dirty="0">
                <a:latin typeface="Arial"/>
                <a:cs typeface="Arial"/>
              </a:rPr>
              <a:t>ü</a:t>
            </a:r>
            <a:r>
              <a:rPr sz="2600" dirty="0">
                <a:latin typeface="Tahoma"/>
                <a:cs typeface="Tahoma"/>
              </a:rPr>
              <a:t>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739" y="1855724"/>
            <a:ext cx="141541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728345" algn="l"/>
              </a:tabLst>
            </a:pPr>
            <a:r>
              <a:rPr sz="2600" dirty="0">
                <a:latin typeface="Tahoma"/>
                <a:cs typeface="Tahoma"/>
              </a:rPr>
              <a:t>bilinmesi  her	</a:t>
            </a:r>
            <a:r>
              <a:rPr sz="2600" spc="-5" dirty="0">
                <a:latin typeface="Tahoma"/>
                <a:cs typeface="Tahoma"/>
              </a:rPr>
              <a:t>t</a:t>
            </a:r>
            <a:r>
              <a:rPr sz="2600" dirty="0">
                <a:latin typeface="Arial"/>
                <a:cs typeface="Arial"/>
              </a:rPr>
              <a:t>ü</a:t>
            </a:r>
            <a:r>
              <a:rPr sz="2600" spc="-5" dirty="0">
                <a:latin typeface="Tahoma"/>
                <a:cs typeface="Tahoma"/>
              </a:rPr>
              <a:t>r</a:t>
            </a:r>
            <a:r>
              <a:rPr sz="2600" dirty="0">
                <a:latin typeface="Tahoma"/>
                <a:cs typeface="Tahoma"/>
              </a:rPr>
              <a:t>l</a:t>
            </a:r>
            <a:r>
              <a:rPr sz="2600" dirty="0">
                <a:latin typeface="Arial"/>
                <a:cs typeface="Arial"/>
              </a:rPr>
              <a:t>ü  </a:t>
            </a:r>
            <a:r>
              <a:rPr sz="2600" spc="-5" dirty="0">
                <a:latin typeface="Tahoma"/>
                <a:cs typeface="Tahoma"/>
              </a:rPr>
              <a:t>bireylerin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71573" y="2648153"/>
            <a:ext cx="3323590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98345" algn="l"/>
                <a:tab pos="2583815" algn="l"/>
              </a:tabLst>
            </a:pPr>
            <a:r>
              <a:rPr sz="2600" dirty="0">
                <a:latin typeface="Tahoma"/>
                <a:cs typeface="Tahoma"/>
              </a:rPr>
              <a:t>belirle</a:t>
            </a:r>
            <a:r>
              <a:rPr sz="2600" spc="-15" dirty="0">
                <a:latin typeface="Tahoma"/>
                <a:cs typeface="Tahoma"/>
              </a:rPr>
              <a:t>n</a:t>
            </a:r>
            <a:r>
              <a:rPr sz="2600" spc="5" dirty="0">
                <a:latin typeface="Tahoma"/>
                <a:cs typeface="Tahoma"/>
              </a:rPr>
              <a:t>m</a:t>
            </a:r>
            <a:r>
              <a:rPr sz="2600" spc="-10" dirty="0">
                <a:latin typeface="Tahoma"/>
                <a:cs typeface="Tahoma"/>
              </a:rPr>
              <a:t>e</a:t>
            </a:r>
            <a:r>
              <a:rPr sz="2600" spc="-5" dirty="0">
                <a:latin typeface="Tahoma"/>
                <a:cs typeface="Tahoma"/>
              </a:rPr>
              <a:t>s</a:t>
            </a:r>
            <a:r>
              <a:rPr sz="2600" dirty="0">
                <a:latin typeface="Tahoma"/>
                <a:cs typeface="Tahoma"/>
              </a:rPr>
              <a:t>i	</a:t>
            </a:r>
            <a:r>
              <a:rPr sz="2600" spc="-30" dirty="0">
                <a:latin typeface="Tahoma"/>
                <a:cs typeface="Tahoma"/>
              </a:rPr>
              <a:t>v</a:t>
            </a:r>
            <a:r>
              <a:rPr sz="2600" dirty="0">
                <a:latin typeface="Tahoma"/>
                <a:cs typeface="Tahoma"/>
              </a:rPr>
              <a:t>e	buna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3038601"/>
            <a:ext cx="4916170" cy="1214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600" dirty="0">
                <a:latin typeface="Tahoma"/>
                <a:cs typeface="Tahoma"/>
              </a:rPr>
              <a:t>y</a:t>
            </a:r>
            <a:r>
              <a:rPr sz="2600" dirty="0">
                <a:latin typeface="Arial"/>
                <a:cs typeface="Arial"/>
              </a:rPr>
              <a:t>ö</a:t>
            </a:r>
            <a:r>
              <a:rPr sz="2600" dirty="0">
                <a:latin typeface="Tahoma"/>
                <a:cs typeface="Tahoma"/>
              </a:rPr>
              <a:t>nelik </a:t>
            </a:r>
            <a:r>
              <a:rPr sz="2600" spc="-5" dirty="0">
                <a:latin typeface="Arial"/>
                <a:cs typeface="Arial"/>
              </a:rPr>
              <a:t>ç</a:t>
            </a:r>
            <a:r>
              <a:rPr sz="2600" spc="-5" dirty="0">
                <a:latin typeface="Tahoma"/>
                <a:cs typeface="Tahoma"/>
              </a:rPr>
              <a:t>alışmaların yapılması  </a:t>
            </a:r>
            <a:r>
              <a:rPr sz="2600" spc="-30" dirty="0">
                <a:latin typeface="Tahoma"/>
                <a:cs typeface="Tahoma"/>
              </a:rPr>
              <a:t>ka</a:t>
            </a:r>
            <a:r>
              <a:rPr sz="2600" spc="-30" dirty="0">
                <a:latin typeface="Arial"/>
                <a:cs typeface="Arial"/>
              </a:rPr>
              <a:t>ç</a:t>
            </a:r>
            <a:r>
              <a:rPr sz="2600" spc="-30" dirty="0">
                <a:latin typeface="Tahoma"/>
                <a:cs typeface="Tahoma"/>
              </a:rPr>
              <a:t>ınılmazdır. </a:t>
            </a:r>
            <a:r>
              <a:rPr sz="2600" spc="-15" dirty="0">
                <a:latin typeface="Tahoma"/>
                <a:cs typeface="Tahoma"/>
              </a:rPr>
              <a:t>Zira </a:t>
            </a:r>
            <a:r>
              <a:rPr sz="2600" spc="-5" dirty="0">
                <a:latin typeface="Tahoma"/>
                <a:cs typeface="Tahoma"/>
              </a:rPr>
              <a:t>ekonomikliğin  </a:t>
            </a:r>
            <a:r>
              <a:rPr sz="2600" dirty="0">
                <a:latin typeface="Arial"/>
                <a:cs typeface="Arial"/>
              </a:rPr>
              <a:t>ç</a:t>
            </a:r>
            <a:r>
              <a:rPr sz="2600" dirty="0">
                <a:latin typeface="Tahoma"/>
                <a:cs typeface="Tahoma"/>
              </a:rPr>
              <a:t>ok </a:t>
            </a:r>
            <a:r>
              <a:rPr sz="2600" spc="-5" dirty="0">
                <a:latin typeface="Arial"/>
                <a:cs typeface="Arial"/>
              </a:rPr>
              <a:t>ö</a:t>
            </a:r>
            <a:r>
              <a:rPr sz="2600" spc="-5" dirty="0">
                <a:latin typeface="Tahoma"/>
                <a:cs typeface="Tahoma"/>
              </a:rPr>
              <a:t>nemli </a:t>
            </a:r>
            <a:r>
              <a:rPr sz="2600" dirty="0">
                <a:latin typeface="Tahoma"/>
                <a:cs typeface="Tahoma"/>
              </a:rPr>
              <a:t>olduğu bir</a:t>
            </a:r>
            <a:r>
              <a:rPr sz="2600" spc="-320" dirty="0">
                <a:latin typeface="Tahoma"/>
                <a:cs typeface="Tahoma"/>
              </a:rPr>
              <a:t> </a:t>
            </a:r>
            <a:r>
              <a:rPr sz="2600" spc="-5" dirty="0">
                <a:latin typeface="Tahoma"/>
                <a:cs typeface="Tahoma"/>
              </a:rPr>
              <a:t>d</a:t>
            </a:r>
            <a:r>
              <a:rPr sz="2600" spc="-5" dirty="0">
                <a:latin typeface="Arial"/>
                <a:cs typeface="Arial"/>
              </a:rPr>
              <a:t>ö</a:t>
            </a:r>
            <a:r>
              <a:rPr sz="2600" spc="-5" dirty="0">
                <a:latin typeface="Tahoma"/>
                <a:cs typeface="Tahoma"/>
              </a:rPr>
              <a:t>nemde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71926" y="4227702"/>
            <a:ext cx="202120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Arial"/>
                <a:cs typeface="Arial"/>
              </a:rPr>
              <a:t>ç</a:t>
            </a:r>
            <a:r>
              <a:rPr sz="2600" spc="-5" dirty="0">
                <a:latin typeface="Tahoma"/>
                <a:cs typeface="Tahoma"/>
              </a:rPr>
              <a:t>alışmalardan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83282" y="4623942"/>
            <a:ext cx="97472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latin typeface="Tahoma"/>
                <a:cs typeface="Tahoma"/>
              </a:rPr>
              <a:t>am</a:t>
            </a:r>
            <a:r>
              <a:rPr sz="2600" spc="-15" dirty="0">
                <a:latin typeface="Tahoma"/>
                <a:cs typeface="Tahoma"/>
              </a:rPr>
              <a:t>a</a:t>
            </a:r>
            <a:r>
              <a:rPr sz="2600" spc="-5" dirty="0">
                <a:latin typeface="Tahoma"/>
                <a:cs typeface="Tahoma"/>
              </a:rPr>
              <a:t>ca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4227702"/>
            <a:ext cx="1742439" cy="1214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Tahoma"/>
                <a:cs typeface="Tahoma"/>
              </a:rPr>
              <a:t>gereksiz  </a:t>
            </a:r>
            <a:r>
              <a:rPr sz="2600" dirty="0">
                <a:latin typeface="Tahoma"/>
                <a:cs typeface="Tahoma"/>
              </a:rPr>
              <a:t>ka</a:t>
            </a:r>
            <a:r>
              <a:rPr sz="2600" dirty="0">
                <a:latin typeface="Arial"/>
                <a:cs typeface="Arial"/>
              </a:rPr>
              <a:t>ç</a:t>
            </a:r>
            <a:r>
              <a:rPr sz="2600" dirty="0">
                <a:latin typeface="Tahoma"/>
                <a:cs typeface="Tahoma"/>
              </a:rPr>
              <a:t>ınılması,  </a:t>
            </a:r>
            <a:r>
              <a:rPr sz="2600" spc="5" dirty="0">
                <a:latin typeface="Arial"/>
                <a:cs typeface="Arial"/>
              </a:rPr>
              <a:t>ç</a:t>
            </a:r>
            <a:r>
              <a:rPr sz="2600" dirty="0">
                <a:latin typeface="Tahoma"/>
                <a:cs typeface="Tahoma"/>
              </a:rPr>
              <a:t>al</a:t>
            </a:r>
            <a:r>
              <a:rPr sz="2600" spc="5" dirty="0">
                <a:latin typeface="Tahoma"/>
                <a:cs typeface="Tahoma"/>
              </a:rPr>
              <a:t>ı</a:t>
            </a:r>
            <a:r>
              <a:rPr sz="2600" spc="-5" dirty="0">
                <a:latin typeface="Tahoma"/>
                <a:cs typeface="Tahoma"/>
              </a:rPr>
              <a:t>şma</a:t>
            </a:r>
            <a:r>
              <a:rPr sz="2600" spc="-10" dirty="0">
                <a:latin typeface="Tahoma"/>
                <a:cs typeface="Tahoma"/>
              </a:rPr>
              <a:t>l</a:t>
            </a:r>
            <a:r>
              <a:rPr sz="2600" dirty="0">
                <a:latin typeface="Tahoma"/>
                <a:cs typeface="Tahoma"/>
              </a:rPr>
              <a:t>ar</a:t>
            </a:r>
            <a:r>
              <a:rPr sz="2600" spc="-10" dirty="0">
                <a:latin typeface="Tahoma"/>
                <a:cs typeface="Tahoma"/>
              </a:rPr>
              <a:t>ı</a:t>
            </a:r>
            <a:r>
              <a:rPr sz="2600" dirty="0">
                <a:latin typeface="Tahoma"/>
                <a:cs typeface="Tahoma"/>
              </a:rPr>
              <a:t>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25722" y="4623942"/>
            <a:ext cx="1367155" cy="81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20040">
              <a:lnSpc>
                <a:spcPct val="100000"/>
              </a:lnSpc>
              <a:spcBef>
                <a:spcPts val="100"/>
              </a:spcBef>
            </a:pPr>
            <a:r>
              <a:rPr sz="2600" spc="-5" dirty="0">
                <a:latin typeface="Tahoma"/>
                <a:cs typeface="Tahoma"/>
              </a:rPr>
              <a:t>y</a:t>
            </a:r>
            <a:r>
              <a:rPr sz="2600" dirty="0">
                <a:latin typeface="Arial"/>
                <a:cs typeface="Arial"/>
              </a:rPr>
              <a:t>ö</a:t>
            </a:r>
            <a:r>
              <a:rPr sz="2600" spc="-15" dirty="0">
                <a:latin typeface="Tahoma"/>
                <a:cs typeface="Tahoma"/>
              </a:rPr>
              <a:t>n</a:t>
            </a:r>
            <a:r>
              <a:rPr sz="2600" spc="-5" dirty="0">
                <a:latin typeface="Tahoma"/>
                <a:cs typeface="Tahoma"/>
              </a:rPr>
              <a:t>elik  </a:t>
            </a:r>
            <a:r>
              <a:rPr sz="2600" spc="-50" dirty="0">
                <a:latin typeface="Tahoma"/>
                <a:cs typeface="Tahoma"/>
              </a:rPr>
              <a:t>y</a:t>
            </a:r>
            <a:r>
              <a:rPr sz="2600" dirty="0">
                <a:latin typeface="Tahoma"/>
                <a:cs typeface="Tahoma"/>
              </a:rPr>
              <a:t>apı</a:t>
            </a:r>
            <a:r>
              <a:rPr sz="2600" spc="5" dirty="0">
                <a:latin typeface="Tahoma"/>
                <a:cs typeface="Tahoma"/>
              </a:rPr>
              <a:t>l</a:t>
            </a:r>
            <a:r>
              <a:rPr sz="2600" dirty="0">
                <a:latin typeface="Tahoma"/>
                <a:cs typeface="Tahoma"/>
              </a:rPr>
              <a:t>ması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49878" y="5422493"/>
            <a:ext cx="1644014" cy="422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13815" algn="l"/>
              </a:tabLst>
            </a:pPr>
            <a:r>
              <a:rPr sz="2600" spc="-50" dirty="0">
                <a:latin typeface="Tahoma"/>
                <a:cs typeface="Tahoma"/>
              </a:rPr>
              <a:t>y</a:t>
            </a:r>
            <a:r>
              <a:rPr sz="2600" dirty="0">
                <a:latin typeface="Tahoma"/>
                <a:cs typeface="Tahoma"/>
              </a:rPr>
              <a:t>apının	iyi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5422493"/>
            <a:ext cx="3031490" cy="81280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250"/>
              </a:spcBef>
              <a:tabLst>
                <a:tab pos="1953895" algn="l"/>
              </a:tabLst>
            </a:pPr>
            <a:r>
              <a:rPr sz="2600" dirty="0">
                <a:latin typeface="Tahoma"/>
                <a:cs typeface="Tahoma"/>
              </a:rPr>
              <a:t>bakımınd</a:t>
            </a:r>
            <a:r>
              <a:rPr sz="2600" spc="-20" dirty="0">
                <a:latin typeface="Tahoma"/>
                <a:cs typeface="Tahoma"/>
              </a:rPr>
              <a:t>a</a:t>
            </a:r>
            <a:r>
              <a:rPr sz="2600" dirty="0">
                <a:latin typeface="Tahoma"/>
                <a:cs typeface="Tahoma"/>
              </a:rPr>
              <a:t>n	</a:t>
            </a:r>
            <a:r>
              <a:rPr sz="2600" spc="5" dirty="0">
                <a:latin typeface="Tahoma"/>
                <a:cs typeface="Tahoma"/>
              </a:rPr>
              <a:t>m</a:t>
            </a:r>
            <a:r>
              <a:rPr sz="2600" spc="-10" dirty="0">
                <a:latin typeface="Tahoma"/>
                <a:cs typeface="Tahoma"/>
              </a:rPr>
              <a:t>e</a:t>
            </a:r>
            <a:r>
              <a:rPr sz="2600" spc="-5" dirty="0">
                <a:latin typeface="Tahoma"/>
                <a:cs typeface="Tahoma"/>
              </a:rPr>
              <a:t>vcut  </a:t>
            </a:r>
            <a:r>
              <a:rPr sz="2600" dirty="0">
                <a:latin typeface="Tahoma"/>
                <a:cs typeface="Tahoma"/>
              </a:rPr>
              <a:t>bilinmesi</a:t>
            </a:r>
            <a:r>
              <a:rPr sz="2600" spc="-15" dirty="0">
                <a:latin typeface="Tahoma"/>
                <a:cs typeface="Tahoma"/>
              </a:rPr>
              <a:t> </a:t>
            </a:r>
            <a:r>
              <a:rPr sz="2600" spc="-50" dirty="0">
                <a:latin typeface="Tahoma"/>
                <a:cs typeface="Tahoma"/>
              </a:rPr>
              <a:t>şarttır.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419100"/>
            <a:ext cx="443484" cy="458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428625" cy="428625"/>
          </a:xfrm>
          <a:custGeom>
            <a:avLst/>
            <a:gdLst/>
            <a:ahLst/>
            <a:cxnLst/>
            <a:rect l="l" t="t" r="r" b="b"/>
            <a:pathLst>
              <a:path w="428625" h="428625">
                <a:moveTo>
                  <a:pt x="391769" y="0"/>
                </a:moveTo>
                <a:lnTo>
                  <a:pt x="36833" y="0"/>
                </a:lnTo>
                <a:lnTo>
                  <a:pt x="22496" y="2897"/>
                </a:lnTo>
                <a:lnTo>
                  <a:pt x="10788" y="10795"/>
                </a:lnTo>
                <a:lnTo>
                  <a:pt x="2894" y="22502"/>
                </a:lnTo>
                <a:lnTo>
                  <a:pt x="0" y="36829"/>
                </a:lnTo>
                <a:lnTo>
                  <a:pt x="0" y="391795"/>
                </a:lnTo>
                <a:lnTo>
                  <a:pt x="2894" y="406122"/>
                </a:lnTo>
                <a:lnTo>
                  <a:pt x="10788" y="417830"/>
                </a:lnTo>
                <a:lnTo>
                  <a:pt x="22496" y="425727"/>
                </a:lnTo>
                <a:lnTo>
                  <a:pt x="36833" y="428625"/>
                </a:lnTo>
                <a:lnTo>
                  <a:pt x="391769" y="428625"/>
                </a:lnTo>
                <a:lnTo>
                  <a:pt x="406107" y="425727"/>
                </a:lnTo>
                <a:lnTo>
                  <a:pt x="417814" y="417830"/>
                </a:lnTo>
                <a:lnTo>
                  <a:pt x="425705" y="406122"/>
                </a:lnTo>
                <a:lnTo>
                  <a:pt x="428599" y="391795"/>
                </a:lnTo>
                <a:lnTo>
                  <a:pt x="428599" y="36829"/>
                </a:lnTo>
                <a:lnTo>
                  <a:pt x="425705" y="22502"/>
                </a:lnTo>
                <a:lnTo>
                  <a:pt x="417814" y="10795"/>
                </a:lnTo>
                <a:lnTo>
                  <a:pt x="406107" y="2897"/>
                </a:lnTo>
                <a:lnTo>
                  <a:pt x="391769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428599" cy="428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78425" y="0"/>
            <a:ext cx="3965574" cy="6857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3214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3411982"/>
            <a:ext cx="8989060" cy="3070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2280">
              <a:lnSpc>
                <a:spcPts val="2380"/>
              </a:lnSpc>
              <a:spcBef>
                <a:spcPts val="105"/>
              </a:spcBef>
              <a:tabLst>
                <a:tab pos="1065530" algn="l"/>
                <a:tab pos="2601595" algn="l"/>
                <a:tab pos="3868420" algn="l"/>
                <a:tab pos="5777230" algn="l"/>
                <a:tab pos="7173595" algn="l"/>
              </a:tabLst>
            </a:pPr>
            <a:r>
              <a:rPr sz="2000" spc="-5" dirty="0">
                <a:latin typeface="Tahoma"/>
                <a:cs typeface="Tahoma"/>
              </a:rPr>
              <a:t>Gen	</a:t>
            </a:r>
            <a:r>
              <a:rPr sz="2000" spc="-10" dirty="0">
                <a:latin typeface="Tahoma"/>
                <a:cs typeface="Tahoma"/>
              </a:rPr>
              <a:t>envanterinin	yapılması,	</a:t>
            </a:r>
            <a:r>
              <a:rPr sz="2000" spc="-5" dirty="0">
                <a:latin typeface="Tahoma"/>
                <a:cs typeface="Tahoma"/>
              </a:rPr>
              <a:t>populasyonların	(orijinlerin)	sınırlandırılması,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ts val="2380"/>
              </a:lnSpc>
            </a:pPr>
            <a:r>
              <a:rPr sz="2000" spc="-5" dirty="0">
                <a:latin typeface="Tahoma"/>
                <a:cs typeface="Tahoma"/>
              </a:rPr>
              <a:t>ağa</a:t>
            </a:r>
            <a:r>
              <a:rPr sz="2000" spc="-5" dirty="0">
                <a:latin typeface="Arial"/>
                <a:cs typeface="Arial"/>
              </a:rPr>
              <a:t>ç</a:t>
            </a:r>
            <a:r>
              <a:rPr sz="2000" spc="-5" dirty="0">
                <a:latin typeface="Tahoma"/>
                <a:cs typeface="Tahoma"/>
              </a:rPr>
              <a:t>landırmalarında </a:t>
            </a:r>
            <a:r>
              <a:rPr sz="2000" dirty="0">
                <a:solidFill>
                  <a:srgbClr val="FF0000"/>
                </a:solidFill>
                <a:latin typeface="Tahoma"/>
                <a:cs typeface="Tahoma"/>
              </a:rPr>
              <a:t>genetik </a:t>
            </a:r>
            <a:r>
              <a:rPr sz="2000" spc="-10" dirty="0">
                <a:solidFill>
                  <a:srgbClr val="FF0000"/>
                </a:solidFill>
                <a:latin typeface="Tahoma"/>
                <a:cs typeface="Tahoma"/>
              </a:rPr>
              <a:t>yapısı </a:t>
            </a:r>
            <a:r>
              <a:rPr sz="2000" spc="-5" dirty="0">
                <a:solidFill>
                  <a:srgbClr val="FF0000"/>
                </a:solidFill>
                <a:latin typeface="Tahoma"/>
                <a:cs typeface="Tahoma"/>
              </a:rPr>
              <a:t>bilinen tohum </a:t>
            </a:r>
            <a:r>
              <a:rPr sz="2000" spc="-5" dirty="0">
                <a:latin typeface="Tahoma"/>
                <a:cs typeface="Tahoma"/>
              </a:rPr>
              <a:t>(sertifikalı tohum)</a:t>
            </a:r>
            <a:r>
              <a:rPr sz="2000" spc="42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kullanılması</a:t>
            </a:r>
            <a:endParaRPr sz="2000">
              <a:latin typeface="Tahoma"/>
              <a:cs typeface="Tahoma"/>
            </a:endParaRPr>
          </a:p>
          <a:p>
            <a:pPr marL="12700" marR="7620" algn="just">
              <a:lnSpc>
                <a:spcPct val="100000"/>
              </a:lnSpc>
            </a:pPr>
            <a:r>
              <a:rPr sz="2000" spc="-50" dirty="0">
                <a:latin typeface="Tahoma"/>
                <a:cs typeface="Tahoma"/>
              </a:rPr>
              <a:t>v.b. </a:t>
            </a:r>
            <a:r>
              <a:rPr sz="2000" spc="-5" dirty="0">
                <a:latin typeface="Tahoma"/>
                <a:cs typeface="Tahoma"/>
              </a:rPr>
              <a:t>olanaklı </a:t>
            </a:r>
            <a:r>
              <a:rPr sz="2000" dirty="0">
                <a:latin typeface="Tahoma"/>
                <a:cs typeface="Tahoma"/>
              </a:rPr>
              <a:t>hale </a:t>
            </a:r>
            <a:r>
              <a:rPr sz="2000" spc="-30" dirty="0">
                <a:latin typeface="Tahoma"/>
                <a:cs typeface="Tahoma"/>
              </a:rPr>
              <a:t>gelmektedir. </a:t>
            </a:r>
            <a:r>
              <a:rPr sz="2000" spc="-5" dirty="0">
                <a:latin typeface="Tahoma"/>
                <a:cs typeface="Tahoma"/>
              </a:rPr>
              <a:t>B</a:t>
            </a:r>
            <a:r>
              <a:rPr sz="2000" spc="-5" dirty="0">
                <a:latin typeface="Arial"/>
                <a:cs typeface="Arial"/>
              </a:rPr>
              <a:t>ö</a:t>
            </a:r>
            <a:r>
              <a:rPr sz="2000" spc="-5" dirty="0">
                <a:latin typeface="Tahoma"/>
                <a:cs typeface="Tahoma"/>
              </a:rPr>
              <a:t>ylece genetik </a:t>
            </a:r>
            <a:r>
              <a:rPr sz="2000" dirty="0">
                <a:latin typeface="Arial"/>
                <a:cs typeface="Arial"/>
              </a:rPr>
              <a:t>ç</a:t>
            </a:r>
            <a:r>
              <a:rPr sz="2000" dirty="0">
                <a:latin typeface="Tahoma"/>
                <a:cs typeface="Tahoma"/>
              </a:rPr>
              <a:t>eşitlilik belirlenerek </a:t>
            </a:r>
            <a:r>
              <a:rPr sz="2000" spc="-5" dirty="0">
                <a:latin typeface="Tahoma"/>
                <a:cs typeface="Tahoma"/>
              </a:rPr>
              <a:t>tipik  populasyonlar</a:t>
            </a:r>
            <a:r>
              <a:rPr sz="2000" spc="42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gelecekte</a:t>
            </a:r>
            <a:r>
              <a:rPr sz="2000" spc="430" dirty="0"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0000"/>
                </a:solidFill>
                <a:latin typeface="Tahoma"/>
                <a:cs typeface="Tahoma"/>
              </a:rPr>
              <a:t>gen</a:t>
            </a:r>
            <a:r>
              <a:rPr sz="2000" spc="434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ahoma"/>
                <a:cs typeface="Tahoma"/>
              </a:rPr>
              <a:t>kaynağı</a:t>
            </a:r>
            <a:r>
              <a:rPr sz="2000" spc="4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olarak</a:t>
            </a:r>
            <a:r>
              <a:rPr sz="2000" spc="434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kullanılmak</a:t>
            </a:r>
            <a:r>
              <a:rPr sz="2000" spc="445" dirty="0">
                <a:latin typeface="Tahoma"/>
                <a:cs typeface="Tahoma"/>
              </a:rPr>
              <a:t> </a:t>
            </a:r>
            <a:r>
              <a:rPr sz="2000" spc="-5" dirty="0">
                <a:latin typeface="Arial"/>
                <a:cs typeface="Arial"/>
              </a:rPr>
              <a:t>ü</a:t>
            </a:r>
            <a:r>
              <a:rPr sz="2000" spc="-5" dirty="0">
                <a:latin typeface="Tahoma"/>
                <a:cs typeface="Tahoma"/>
              </a:rPr>
              <a:t>zere</a:t>
            </a:r>
            <a:r>
              <a:rPr sz="2000" spc="434" dirty="0">
                <a:latin typeface="Tahoma"/>
                <a:cs typeface="Tahoma"/>
              </a:rPr>
              <a:t> </a:t>
            </a:r>
            <a:r>
              <a:rPr sz="2000" spc="-5" dirty="0">
                <a:latin typeface="Tahoma"/>
                <a:cs typeface="Tahoma"/>
              </a:rPr>
              <a:t>koruma</a:t>
            </a:r>
            <a:r>
              <a:rPr sz="2000" spc="4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altına</a:t>
            </a:r>
            <a:endParaRPr sz="2000">
              <a:latin typeface="Tahoma"/>
              <a:cs typeface="Tahoma"/>
            </a:endParaRPr>
          </a:p>
          <a:p>
            <a:pPr marL="12700" marR="5080" algn="just">
              <a:lnSpc>
                <a:spcPct val="99700"/>
              </a:lnSpc>
              <a:spcBef>
                <a:spcPts val="45"/>
              </a:spcBef>
            </a:pPr>
            <a:r>
              <a:rPr sz="2000" spc="-5" dirty="0">
                <a:latin typeface="Tahoma"/>
                <a:cs typeface="Tahoma"/>
              </a:rPr>
              <a:t>alınmalı ve </a:t>
            </a:r>
            <a:r>
              <a:rPr sz="2000" spc="-10" dirty="0">
                <a:latin typeface="Tahoma"/>
                <a:cs typeface="Tahoma"/>
              </a:rPr>
              <a:t>gen </a:t>
            </a:r>
            <a:r>
              <a:rPr sz="2000" spc="-5" dirty="0">
                <a:latin typeface="Tahoma"/>
                <a:cs typeface="Tahoma"/>
              </a:rPr>
              <a:t>koruma ormanları </a:t>
            </a:r>
            <a:r>
              <a:rPr sz="2000" spc="-20" dirty="0">
                <a:latin typeface="Tahoma"/>
                <a:cs typeface="Tahoma"/>
              </a:rPr>
              <a:t>oluşturulmalıdır. </a:t>
            </a:r>
            <a:r>
              <a:rPr sz="2000" spc="-25" dirty="0">
                <a:latin typeface="Tahoma"/>
                <a:cs typeface="Tahoma"/>
              </a:rPr>
              <a:t>Yerinde </a:t>
            </a:r>
            <a:r>
              <a:rPr sz="2000" spc="-5" dirty="0">
                <a:latin typeface="Tahoma"/>
                <a:cs typeface="Tahoma"/>
              </a:rPr>
              <a:t>korumanın (i</a:t>
            </a:r>
            <a:r>
              <a:rPr sz="2000" spc="-5" dirty="0">
                <a:solidFill>
                  <a:srgbClr val="FF0000"/>
                </a:solidFill>
                <a:latin typeface="Tahoma"/>
                <a:cs typeface="Tahoma"/>
              </a:rPr>
              <a:t>n-situ</a:t>
            </a:r>
            <a:r>
              <a:rPr sz="2000" spc="-5" dirty="0">
                <a:latin typeface="Tahoma"/>
                <a:cs typeface="Tahoma"/>
              </a:rPr>
              <a:t>)  m</a:t>
            </a:r>
            <a:r>
              <a:rPr sz="2000" spc="-5" dirty="0">
                <a:latin typeface="Arial"/>
                <a:cs typeface="Arial"/>
              </a:rPr>
              <a:t>ü</a:t>
            </a:r>
            <a:r>
              <a:rPr sz="2000" spc="-5" dirty="0">
                <a:latin typeface="Tahoma"/>
                <a:cs typeface="Tahoma"/>
              </a:rPr>
              <a:t>mk</a:t>
            </a:r>
            <a:r>
              <a:rPr sz="2000" spc="-5" dirty="0">
                <a:latin typeface="Arial"/>
                <a:cs typeface="Arial"/>
              </a:rPr>
              <a:t>ü</a:t>
            </a:r>
            <a:r>
              <a:rPr sz="2000" spc="-5" dirty="0">
                <a:latin typeface="Tahoma"/>
                <a:cs typeface="Tahoma"/>
              </a:rPr>
              <a:t>n </a:t>
            </a:r>
            <a:r>
              <a:rPr sz="2000" dirty="0">
                <a:latin typeface="Tahoma"/>
                <a:cs typeface="Tahoma"/>
              </a:rPr>
              <a:t>olmadığı </a:t>
            </a:r>
            <a:r>
              <a:rPr sz="2000" spc="-15" dirty="0">
                <a:latin typeface="Tahoma"/>
                <a:cs typeface="Tahoma"/>
              </a:rPr>
              <a:t>yada </a:t>
            </a:r>
            <a:r>
              <a:rPr sz="2000" spc="-5" dirty="0">
                <a:latin typeface="Tahoma"/>
                <a:cs typeface="Tahoma"/>
              </a:rPr>
              <a:t>olamayacağı durumlarda ise </a:t>
            </a:r>
            <a:r>
              <a:rPr sz="2000" spc="-10" dirty="0">
                <a:solidFill>
                  <a:srgbClr val="FF0000"/>
                </a:solidFill>
                <a:latin typeface="Tahoma"/>
                <a:cs typeface="Tahoma"/>
              </a:rPr>
              <a:t>ex-situ </a:t>
            </a:r>
            <a:r>
              <a:rPr sz="2000" spc="-5" dirty="0">
                <a:latin typeface="Tahoma"/>
                <a:cs typeface="Tahoma"/>
              </a:rPr>
              <a:t>koruma  </a:t>
            </a:r>
            <a:r>
              <a:rPr sz="2000" spc="-5" dirty="0">
                <a:latin typeface="Arial"/>
                <a:cs typeface="Arial"/>
              </a:rPr>
              <a:t>ö</a:t>
            </a:r>
            <a:r>
              <a:rPr sz="2000" spc="-5" dirty="0">
                <a:latin typeface="Tahoma"/>
                <a:cs typeface="Tahoma"/>
              </a:rPr>
              <a:t>nlemelerine </a:t>
            </a:r>
            <a:r>
              <a:rPr sz="2000" dirty="0">
                <a:latin typeface="Tahoma"/>
                <a:cs typeface="Tahoma"/>
              </a:rPr>
              <a:t>(tohumların </a:t>
            </a:r>
            <a:r>
              <a:rPr sz="2000" spc="-5" dirty="0">
                <a:latin typeface="Tahoma"/>
                <a:cs typeface="Tahoma"/>
              </a:rPr>
              <a:t>muhafazası, ağa</a:t>
            </a:r>
            <a:r>
              <a:rPr sz="2000" spc="-5" dirty="0">
                <a:latin typeface="Arial"/>
                <a:cs typeface="Arial"/>
              </a:rPr>
              <a:t>ç</a:t>
            </a:r>
            <a:r>
              <a:rPr sz="2000" spc="-5" dirty="0">
                <a:latin typeface="Tahoma"/>
                <a:cs typeface="Tahoma"/>
              </a:rPr>
              <a:t>landırma </a:t>
            </a:r>
            <a:r>
              <a:rPr sz="2000" spc="-10" dirty="0">
                <a:latin typeface="Tahoma"/>
                <a:cs typeface="Tahoma"/>
              </a:rPr>
              <a:t>yapılması, tohum  </a:t>
            </a:r>
            <a:r>
              <a:rPr sz="2000" spc="-5" dirty="0">
                <a:latin typeface="Tahoma"/>
                <a:cs typeface="Tahoma"/>
              </a:rPr>
              <a:t>bah</a:t>
            </a:r>
            <a:r>
              <a:rPr sz="2000" spc="-5" dirty="0">
                <a:latin typeface="Arial"/>
                <a:cs typeface="Arial"/>
              </a:rPr>
              <a:t>ç</a:t>
            </a:r>
            <a:r>
              <a:rPr sz="2000" spc="-5" dirty="0">
                <a:latin typeface="Tahoma"/>
                <a:cs typeface="Tahoma"/>
              </a:rPr>
              <a:t>elerinin tesisi </a:t>
            </a:r>
            <a:r>
              <a:rPr sz="2000" spc="-35" dirty="0">
                <a:latin typeface="Tahoma"/>
                <a:cs typeface="Tahoma"/>
              </a:rPr>
              <a:t>vb.) </a:t>
            </a:r>
            <a:r>
              <a:rPr sz="2000" spc="-5" dirty="0">
                <a:latin typeface="Tahoma"/>
                <a:cs typeface="Tahoma"/>
              </a:rPr>
              <a:t>başvurulması </a:t>
            </a:r>
            <a:r>
              <a:rPr sz="2000" spc="-25" dirty="0">
                <a:latin typeface="Tahoma"/>
                <a:cs typeface="Tahoma"/>
              </a:rPr>
              <a:t>gerekmektedir. </a:t>
            </a:r>
            <a:r>
              <a:rPr sz="2000" spc="-10" dirty="0">
                <a:latin typeface="Tahoma"/>
                <a:cs typeface="Tahoma"/>
              </a:rPr>
              <a:t>Ayrıca </a:t>
            </a:r>
            <a:r>
              <a:rPr sz="2000" dirty="0">
                <a:latin typeface="Tahoma"/>
                <a:cs typeface="Tahoma"/>
              </a:rPr>
              <a:t>gelecek </a:t>
            </a:r>
            <a:r>
              <a:rPr sz="2000" spc="-5" dirty="0">
                <a:latin typeface="Tahoma"/>
                <a:cs typeface="Tahoma"/>
              </a:rPr>
              <a:t>nesiller i</a:t>
            </a:r>
            <a:r>
              <a:rPr sz="2000" spc="-5" dirty="0">
                <a:latin typeface="Arial"/>
                <a:cs typeface="Arial"/>
              </a:rPr>
              <a:t>ç</a:t>
            </a:r>
            <a:r>
              <a:rPr sz="2000" spc="-5" dirty="0">
                <a:latin typeface="Tahoma"/>
                <a:cs typeface="Tahoma"/>
              </a:rPr>
              <a:t>in  </a:t>
            </a:r>
            <a:r>
              <a:rPr sz="2000" spc="-15" dirty="0">
                <a:latin typeface="Tahoma"/>
                <a:cs typeface="Tahoma"/>
              </a:rPr>
              <a:t>var </a:t>
            </a:r>
            <a:r>
              <a:rPr sz="2000" dirty="0">
                <a:latin typeface="Tahoma"/>
                <a:cs typeface="Tahoma"/>
              </a:rPr>
              <a:t>olan </a:t>
            </a:r>
            <a:r>
              <a:rPr sz="2000" spc="-5" dirty="0">
                <a:latin typeface="Tahoma"/>
                <a:cs typeface="Tahoma"/>
              </a:rPr>
              <a:t>GENETİK MİRAS </a:t>
            </a:r>
            <a:r>
              <a:rPr sz="2000" dirty="0">
                <a:latin typeface="Tahoma"/>
                <a:cs typeface="Tahoma"/>
              </a:rPr>
              <a:t>mutlaka </a:t>
            </a:r>
            <a:r>
              <a:rPr sz="2000" spc="-5" dirty="0">
                <a:latin typeface="Tahoma"/>
                <a:cs typeface="Tahoma"/>
              </a:rPr>
              <a:t>korunmalı, genetik </a:t>
            </a:r>
            <a:r>
              <a:rPr sz="2000" dirty="0">
                <a:latin typeface="Arial"/>
                <a:cs typeface="Arial"/>
              </a:rPr>
              <a:t>ç</a:t>
            </a:r>
            <a:r>
              <a:rPr sz="2000" dirty="0">
                <a:latin typeface="Tahoma"/>
                <a:cs typeface="Tahoma"/>
              </a:rPr>
              <a:t>eşitlilik </a:t>
            </a:r>
            <a:r>
              <a:rPr sz="2000" spc="-5" dirty="0">
                <a:latin typeface="Tahoma"/>
                <a:cs typeface="Tahoma"/>
              </a:rPr>
              <a:t>generasyondan  generasyona</a:t>
            </a:r>
            <a:r>
              <a:rPr sz="2000" spc="-50" dirty="0">
                <a:latin typeface="Tahoma"/>
                <a:cs typeface="Tahoma"/>
              </a:rPr>
              <a:t> </a:t>
            </a:r>
            <a:r>
              <a:rPr sz="2000" spc="-20" dirty="0">
                <a:latin typeface="Tahoma"/>
                <a:cs typeface="Tahoma"/>
              </a:rPr>
              <a:t>aktarılmalıdır.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5367" y="4130040"/>
            <a:ext cx="3136391" cy="2289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058411"/>
            <a:ext cx="3317748" cy="2357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16" y="6516420"/>
            <a:ext cx="31095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latin typeface="Arial"/>
                <a:cs typeface="Arial"/>
              </a:rPr>
              <a:t>RAPD </a:t>
            </a:r>
            <a:r>
              <a:rPr sz="1400" b="1" spc="-10" dirty="0">
                <a:latin typeface="Arial"/>
                <a:cs typeface="Arial"/>
              </a:rPr>
              <a:t>yöntemiyle </a:t>
            </a:r>
            <a:r>
              <a:rPr sz="1400" b="1" spc="-5" dirty="0">
                <a:latin typeface="Arial"/>
                <a:cs typeface="Arial"/>
              </a:rPr>
              <a:t>elde edilen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bantlar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30276"/>
            <a:ext cx="9144000" cy="2310130"/>
          </a:xfrm>
          <a:custGeom>
            <a:avLst/>
            <a:gdLst/>
            <a:ahLst/>
            <a:cxnLst/>
            <a:rect l="l" t="t" r="r" b="b"/>
            <a:pathLst>
              <a:path w="9144000" h="2310130">
                <a:moveTo>
                  <a:pt x="0" y="2309749"/>
                </a:moveTo>
                <a:lnTo>
                  <a:pt x="9144000" y="2309749"/>
                </a:lnTo>
                <a:lnTo>
                  <a:pt x="9144000" y="0"/>
                </a:lnTo>
                <a:lnTo>
                  <a:pt x="0" y="0"/>
                </a:lnTo>
                <a:lnTo>
                  <a:pt x="0" y="2309749"/>
                </a:lnTo>
                <a:close/>
              </a:path>
            </a:pathLst>
          </a:custGeom>
          <a:solidFill>
            <a:srgbClr val="C4E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8319" y="453897"/>
            <a:ext cx="6480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95" dirty="0">
                <a:solidFill>
                  <a:srgbClr val="FF0000"/>
                </a:solidFill>
                <a:latin typeface="Arial"/>
                <a:cs typeface="Arial"/>
              </a:rPr>
              <a:t>GENET</a:t>
            </a:r>
            <a:r>
              <a:rPr sz="2400" spc="95" dirty="0">
                <a:solidFill>
                  <a:srgbClr val="FF0000"/>
                </a:solidFill>
              </a:rPr>
              <a:t>İ</a:t>
            </a:r>
            <a:r>
              <a:rPr sz="2400" spc="95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2400" spc="80" dirty="0">
                <a:solidFill>
                  <a:srgbClr val="FF0000"/>
                </a:solidFill>
                <a:latin typeface="Arial"/>
                <a:cs typeface="Arial"/>
              </a:rPr>
              <a:t>ÇE</a:t>
            </a:r>
            <a:r>
              <a:rPr sz="2400" spc="80" dirty="0">
                <a:solidFill>
                  <a:srgbClr val="FF0000"/>
                </a:solidFill>
              </a:rPr>
              <a:t>Şİ</a:t>
            </a:r>
            <a:r>
              <a:rPr sz="2400" spc="80" dirty="0">
                <a:solidFill>
                  <a:srgbClr val="FF0000"/>
                </a:solidFill>
                <a:latin typeface="Arial"/>
                <a:cs typeface="Arial"/>
              </a:rPr>
              <a:t>TL</a:t>
            </a:r>
            <a:r>
              <a:rPr sz="2400" spc="80" dirty="0">
                <a:solidFill>
                  <a:srgbClr val="FF0000"/>
                </a:solidFill>
              </a:rPr>
              <a:t>İ</a:t>
            </a:r>
            <a:r>
              <a:rPr sz="2400" spc="8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2400" spc="80" dirty="0">
                <a:solidFill>
                  <a:srgbClr val="FF0000"/>
                </a:solidFill>
              </a:rPr>
              <a:t>İ</a:t>
            </a:r>
            <a:r>
              <a:rPr sz="2400" spc="80" dirty="0">
                <a:solidFill>
                  <a:srgbClr val="FF0000"/>
                </a:solidFill>
                <a:latin typeface="Arial"/>
                <a:cs typeface="Arial"/>
              </a:rPr>
              <a:t>K </a:t>
            </a:r>
            <a:r>
              <a:rPr sz="2400" spc="150" dirty="0">
                <a:solidFill>
                  <a:srgbClr val="FF0000"/>
                </a:solidFill>
                <a:latin typeface="Arial"/>
                <a:cs typeface="Arial"/>
              </a:rPr>
              <a:t>NASIL</a:t>
            </a:r>
            <a:r>
              <a:rPr sz="2400" spc="36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BEL</a:t>
            </a:r>
            <a:r>
              <a:rPr sz="2400" spc="-10" dirty="0">
                <a:solidFill>
                  <a:srgbClr val="FF0000"/>
                </a:solidFill>
              </a:rPr>
              <a:t>İ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RLEN</a:t>
            </a:r>
            <a:r>
              <a:rPr sz="2400" spc="-10" dirty="0">
                <a:solidFill>
                  <a:srgbClr val="FF0000"/>
                </a:solidFill>
              </a:rPr>
              <a:t>İ</a:t>
            </a:r>
            <a:r>
              <a:rPr sz="2400" spc="-10" dirty="0">
                <a:solidFill>
                  <a:srgbClr val="FF0000"/>
                </a:solidFill>
                <a:latin typeface="Arial"/>
                <a:cs typeface="Arial"/>
              </a:rPr>
              <a:t>R?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39" y="833374"/>
            <a:ext cx="8986520" cy="1855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715" indent="449580" algn="just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Genetik </a:t>
            </a:r>
            <a:r>
              <a:rPr sz="2000" spc="-5" dirty="0">
                <a:latin typeface="Arial"/>
                <a:cs typeface="Arial"/>
              </a:rPr>
              <a:t>çeşitliliğin </a:t>
            </a:r>
            <a:r>
              <a:rPr sz="2000" dirty="0">
                <a:latin typeface="Arial"/>
                <a:cs typeface="Arial"/>
              </a:rPr>
              <a:t>belirlenmesinde çok çeşitli </a:t>
            </a:r>
            <a:r>
              <a:rPr sz="2000" spc="-5" dirty="0">
                <a:latin typeface="Arial"/>
                <a:cs typeface="Arial"/>
              </a:rPr>
              <a:t>yöntemler </a:t>
            </a:r>
            <a:r>
              <a:rPr sz="2000" spc="-10" dirty="0">
                <a:latin typeface="Arial"/>
                <a:cs typeface="Arial"/>
              </a:rPr>
              <a:t>kullanılmaktadır.  </a:t>
            </a:r>
            <a:r>
              <a:rPr sz="2000" dirty="0">
                <a:latin typeface="Arial"/>
                <a:cs typeface="Arial"/>
              </a:rPr>
              <a:t>Bunlar </a:t>
            </a:r>
            <a:r>
              <a:rPr sz="2000" spc="-5" dirty="0">
                <a:latin typeface="Arial"/>
                <a:cs typeface="Arial"/>
              </a:rPr>
              <a:t>arasında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morfolojik </a:t>
            </a:r>
            <a:r>
              <a:rPr sz="2000" spc="-5" dirty="0">
                <a:latin typeface="Arial"/>
                <a:cs typeface="Arial"/>
              </a:rPr>
              <a:t>ve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fizyolojik </a:t>
            </a:r>
            <a:r>
              <a:rPr sz="2000" spc="-5" dirty="0">
                <a:latin typeface="Arial"/>
                <a:cs typeface="Arial"/>
              </a:rPr>
              <a:t>karakterler ile 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genetik </a:t>
            </a:r>
            <a:r>
              <a:rPr sz="2000" spc="-5" dirty="0">
                <a:latin typeface="Arial"/>
                <a:cs typeface="Arial"/>
              </a:rPr>
              <a:t>karakterlerin  </a:t>
            </a:r>
            <a:r>
              <a:rPr sz="2000" dirty="0">
                <a:latin typeface="Arial"/>
                <a:cs typeface="Arial"/>
              </a:rPr>
              <a:t>belirlenmesi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5" dirty="0">
                <a:latin typeface="Arial"/>
                <a:cs typeface="Arial"/>
              </a:rPr>
              <a:t>sayılabilir.</a:t>
            </a:r>
            <a:endParaRPr sz="2000">
              <a:latin typeface="Arial"/>
              <a:cs typeface="Arial"/>
            </a:endParaRPr>
          </a:p>
          <a:p>
            <a:pPr marL="12700" marR="5080" indent="44958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Genetik </a:t>
            </a:r>
            <a:r>
              <a:rPr sz="2000" spc="-5" dirty="0">
                <a:latin typeface="Arial"/>
                <a:cs typeface="Arial"/>
              </a:rPr>
              <a:t>karakterlerin </a:t>
            </a:r>
            <a:r>
              <a:rPr sz="2000" dirty="0">
                <a:latin typeface="Arial"/>
                <a:cs typeface="Arial"/>
              </a:rPr>
              <a:t>belirlenmesinde </a:t>
            </a:r>
            <a:r>
              <a:rPr sz="2000" spc="-5" dirty="0">
                <a:latin typeface="Arial"/>
                <a:cs typeface="Arial"/>
              </a:rPr>
              <a:t>izoenzim </a:t>
            </a:r>
            <a:r>
              <a:rPr sz="2000" dirty="0">
                <a:latin typeface="Arial"/>
                <a:cs typeface="Arial"/>
              </a:rPr>
              <a:t>analizleri, </a:t>
            </a:r>
            <a:r>
              <a:rPr sz="2000" spc="-5" dirty="0">
                <a:latin typeface="Arial"/>
                <a:cs typeface="Arial"/>
              </a:rPr>
              <a:t>DNA ve </a:t>
            </a:r>
            <a:r>
              <a:rPr sz="2000" dirty="0">
                <a:latin typeface="Arial"/>
                <a:cs typeface="Arial"/>
              </a:rPr>
              <a:t>benzeri  moleküler </a:t>
            </a:r>
            <a:r>
              <a:rPr sz="2000" spc="-5" dirty="0">
                <a:latin typeface="Arial"/>
                <a:cs typeface="Arial"/>
              </a:rPr>
              <a:t>markerler vb. </a:t>
            </a:r>
            <a:r>
              <a:rPr sz="2000" spc="-10" dirty="0">
                <a:latin typeface="Arial"/>
                <a:cs typeface="Arial"/>
              </a:rPr>
              <a:t>kullanılmaktadır. </a:t>
            </a:r>
            <a:r>
              <a:rPr sz="2000" spc="-5" dirty="0">
                <a:latin typeface="Arial"/>
                <a:cs typeface="Arial"/>
              </a:rPr>
              <a:t>Bu çalışmalar laboratuar ağırlıklı  </a:t>
            </a:r>
            <a:r>
              <a:rPr sz="2000" spc="-10" dirty="0">
                <a:latin typeface="Arial"/>
                <a:cs typeface="Arial"/>
              </a:rPr>
              <a:t>çalışmalardır.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12635" y="3415284"/>
            <a:ext cx="1792224" cy="3063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72375" y="3589401"/>
            <a:ext cx="1071880" cy="111125"/>
          </a:xfrm>
          <a:custGeom>
            <a:avLst/>
            <a:gdLst/>
            <a:ahLst/>
            <a:cxnLst/>
            <a:rect l="l" t="t" r="r" b="b"/>
            <a:pathLst>
              <a:path w="1071879" h="111125">
                <a:moveTo>
                  <a:pt x="976883" y="0"/>
                </a:moveTo>
                <a:lnTo>
                  <a:pt x="971042" y="1524"/>
                </a:lnTo>
                <a:lnTo>
                  <a:pt x="965707" y="10668"/>
                </a:lnTo>
                <a:lnTo>
                  <a:pt x="967231" y="16510"/>
                </a:lnTo>
                <a:lnTo>
                  <a:pt x="1017567" y="45918"/>
                </a:lnTo>
                <a:lnTo>
                  <a:pt x="1052702" y="45974"/>
                </a:lnTo>
                <a:lnTo>
                  <a:pt x="1052702" y="65024"/>
                </a:lnTo>
                <a:lnTo>
                  <a:pt x="1017314" y="65024"/>
                </a:lnTo>
                <a:lnTo>
                  <a:pt x="967104" y="94234"/>
                </a:lnTo>
                <a:lnTo>
                  <a:pt x="965580" y="100075"/>
                </a:lnTo>
                <a:lnTo>
                  <a:pt x="968248" y="104648"/>
                </a:lnTo>
                <a:lnTo>
                  <a:pt x="970788" y="109093"/>
                </a:lnTo>
                <a:lnTo>
                  <a:pt x="976629" y="110743"/>
                </a:lnTo>
                <a:lnTo>
                  <a:pt x="1055247" y="65024"/>
                </a:lnTo>
                <a:lnTo>
                  <a:pt x="1052702" y="65024"/>
                </a:lnTo>
                <a:lnTo>
                  <a:pt x="1055342" y="64968"/>
                </a:lnTo>
                <a:lnTo>
                  <a:pt x="1071626" y="55499"/>
                </a:lnTo>
                <a:lnTo>
                  <a:pt x="981328" y="2666"/>
                </a:lnTo>
                <a:lnTo>
                  <a:pt x="976883" y="0"/>
                </a:lnTo>
                <a:close/>
              </a:path>
              <a:path w="1071879" h="111125">
                <a:moveTo>
                  <a:pt x="1033826" y="55418"/>
                </a:moveTo>
                <a:lnTo>
                  <a:pt x="1017409" y="64968"/>
                </a:lnTo>
                <a:lnTo>
                  <a:pt x="1052702" y="65024"/>
                </a:lnTo>
                <a:lnTo>
                  <a:pt x="1052702" y="63626"/>
                </a:lnTo>
                <a:lnTo>
                  <a:pt x="1047876" y="63626"/>
                </a:lnTo>
                <a:lnTo>
                  <a:pt x="1033826" y="55418"/>
                </a:lnTo>
                <a:close/>
              </a:path>
              <a:path w="1071879" h="111125">
                <a:moveTo>
                  <a:pt x="0" y="44323"/>
                </a:moveTo>
                <a:lnTo>
                  <a:pt x="0" y="63373"/>
                </a:lnTo>
                <a:lnTo>
                  <a:pt x="1017409" y="64968"/>
                </a:lnTo>
                <a:lnTo>
                  <a:pt x="1033826" y="55418"/>
                </a:lnTo>
                <a:lnTo>
                  <a:pt x="1017567" y="45918"/>
                </a:lnTo>
                <a:lnTo>
                  <a:pt x="0" y="44323"/>
                </a:lnTo>
                <a:close/>
              </a:path>
              <a:path w="1071879" h="111125">
                <a:moveTo>
                  <a:pt x="1047876" y="47243"/>
                </a:moveTo>
                <a:lnTo>
                  <a:pt x="1033826" y="55418"/>
                </a:lnTo>
                <a:lnTo>
                  <a:pt x="1047876" y="63626"/>
                </a:lnTo>
                <a:lnTo>
                  <a:pt x="1047876" y="47243"/>
                </a:lnTo>
                <a:close/>
              </a:path>
              <a:path w="1071879" h="111125">
                <a:moveTo>
                  <a:pt x="1052702" y="47243"/>
                </a:moveTo>
                <a:lnTo>
                  <a:pt x="1047876" y="47243"/>
                </a:lnTo>
                <a:lnTo>
                  <a:pt x="1047876" y="63626"/>
                </a:lnTo>
                <a:lnTo>
                  <a:pt x="1052702" y="63626"/>
                </a:lnTo>
                <a:lnTo>
                  <a:pt x="1052702" y="47243"/>
                </a:lnTo>
                <a:close/>
              </a:path>
              <a:path w="1071879" h="111125">
                <a:moveTo>
                  <a:pt x="1017567" y="45918"/>
                </a:moveTo>
                <a:lnTo>
                  <a:pt x="1033826" y="55418"/>
                </a:lnTo>
                <a:lnTo>
                  <a:pt x="1047876" y="47243"/>
                </a:lnTo>
                <a:lnTo>
                  <a:pt x="1052702" y="47243"/>
                </a:lnTo>
                <a:lnTo>
                  <a:pt x="1052702" y="45974"/>
                </a:lnTo>
                <a:lnTo>
                  <a:pt x="1017567" y="4591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72375" y="5446776"/>
            <a:ext cx="1071880" cy="111125"/>
          </a:xfrm>
          <a:custGeom>
            <a:avLst/>
            <a:gdLst/>
            <a:ahLst/>
            <a:cxnLst/>
            <a:rect l="l" t="t" r="r" b="b"/>
            <a:pathLst>
              <a:path w="1071879" h="111125">
                <a:moveTo>
                  <a:pt x="976883" y="0"/>
                </a:moveTo>
                <a:lnTo>
                  <a:pt x="971042" y="1524"/>
                </a:lnTo>
                <a:lnTo>
                  <a:pt x="965707" y="10668"/>
                </a:lnTo>
                <a:lnTo>
                  <a:pt x="967231" y="16510"/>
                </a:lnTo>
                <a:lnTo>
                  <a:pt x="1017567" y="45918"/>
                </a:lnTo>
                <a:lnTo>
                  <a:pt x="1052702" y="45974"/>
                </a:lnTo>
                <a:lnTo>
                  <a:pt x="1052702" y="65024"/>
                </a:lnTo>
                <a:lnTo>
                  <a:pt x="1017314" y="65024"/>
                </a:lnTo>
                <a:lnTo>
                  <a:pt x="967104" y="94234"/>
                </a:lnTo>
                <a:lnTo>
                  <a:pt x="965580" y="100076"/>
                </a:lnTo>
                <a:lnTo>
                  <a:pt x="968248" y="104648"/>
                </a:lnTo>
                <a:lnTo>
                  <a:pt x="970788" y="109093"/>
                </a:lnTo>
                <a:lnTo>
                  <a:pt x="976629" y="110743"/>
                </a:lnTo>
                <a:lnTo>
                  <a:pt x="1055247" y="65024"/>
                </a:lnTo>
                <a:lnTo>
                  <a:pt x="1052702" y="65024"/>
                </a:lnTo>
                <a:lnTo>
                  <a:pt x="1055342" y="64968"/>
                </a:lnTo>
                <a:lnTo>
                  <a:pt x="1071626" y="55499"/>
                </a:lnTo>
                <a:lnTo>
                  <a:pt x="981328" y="2667"/>
                </a:lnTo>
                <a:lnTo>
                  <a:pt x="976883" y="0"/>
                </a:lnTo>
                <a:close/>
              </a:path>
              <a:path w="1071879" h="111125">
                <a:moveTo>
                  <a:pt x="1033826" y="55418"/>
                </a:moveTo>
                <a:lnTo>
                  <a:pt x="1017409" y="64968"/>
                </a:lnTo>
                <a:lnTo>
                  <a:pt x="1052702" y="65024"/>
                </a:lnTo>
                <a:lnTo>
                  <a:pt x="1052702" y="63627"/>
                </a:lnTo>
                <a:lnTo>
                  <a:pt x="1047876" y="63627"/>
                </a:lnTo>
                <a:lnTo>
                  <a:pt x="1033826" y="55418"/>
                </a:lnTo>
                <a:close/>
              </a:path>
              <a:path w="1071879" h="111125">
                <a:moveTo>
                  <a:pt x="0" y="44323"/>
                </a:moveTo>
                <a:lnTo>
                  <a:pt x="0" y="63373"/>
                </a:lnTo>
                <a:lnTo>
                  <a:pt x="1017409" y="64968"/>
                </a:lnTo>
                <a:lnTo>
                  <a:pt x="1033826" y="55418"/>
                </a:lnTo>
                <a:lnTo>
                  <a:pt x="1017567" y="45918"/>
                </a:lnTo>
                <a:lnTo>
                  <a:pt x="0" y="44323"/>
                </a:lnTo>
                <a:close/>
              </a:path>
              <a:path w="1071879" h="111125">
                <a:moveTo>
                  <a:pt x="1047876" y="47243"/>
                </a:moveTo>
                <a:lnTo>
                  <a:pt x="1033826" y="55418"/>
                </a:lnTo>
                <a:lnTo>
                  <a:pt x="1047876" y="63627"/>
                </a:lnTo>
                <a:lnTo>
                  <a:pt x="1047876" y="47243"/>
                </a:lnTo>
                <a:close/>
              </a:path>
              <a:path w="1071879" h="111125">
                <a:moveTo>
                  <a:pt x="1052702" y="47243"/>
                </a:moveTo>
                <a:lnTo>
                  <a:pt x="1047876" y="47243"/>
                </a:lnTo>
                <a:lnTo>
                  <a:pt x="1047876" y="63627"/>
                </a:lnTo>
                <a:lnTo>
                  <a:pt x="1052702" y="63627"/>
                </a:lnTo>
                <a:lnTo>
                  <a:pt x="1052702" y="47243"/>
                </a:lnTo>
                <a:close/>
              </a:path>
              <a:path w="1071879" h="111125">
                <a:moveTo>
                  <a:pt x="1017567" y="45918"/>
                </a:moveTo>
                <a:lnTo>
                  <a:pt x="1033826" y="55418"/>
                </a:lnTo>
                <a:lnTo>
                  <a:pt x="1047876" y="47243"/>
                </a:lnTo>
                <a:lnTo>
                  <a:pt x="1052702" y="47243"/>
                </a:lnTo>
                <a:lnTo>
                  <a:pt x="1052702" y="45974"/>
                </a:lnTo>
                <a:lnTo>
                  <a:pt x="1017567" y="4591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66886" y="4385564"/>
            <a:ext cx="50038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080" indent="-48895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F</a:t>
            </a:r>
            <a:r>
              <a:rPr sz="1400" b="1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d</a:t>
            </a:r>
            <a:r>
              <a:rPr sz="1400" b="1" dirty="0">
                <a:latin typeface="Arial"/>
                <a:cs typeface="Arial"/>
              </a:rPr>
              <a:t>an 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0" dirty="0">
                <a:latin typeface="Arial"/>
                <a:cs typeface="Arial"/>
              </a:rPr>
              <a:t>y</a:t>
            </a:r>
            <a:r>
              <a:rPr sz="1400" b="1" dirty="0">
                <a:latin typeface="Arial"/>
                <a:cs typeface="Arial"/>
              </a:rPr>
              <a:t>u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92693" y="3657600"/>
            <a:ext cx="99695" cy="714375"/>
          </a:xfrm>
          <a:custGeom>
            <a:avLst/>
            <a:gdLst/>
            <a:ahLst/>
            <a:cxnLst/>
            <a:rect l="l" t="t" r="r" b="b"/>
            <a:pathLst>
              <a:path w="99695" h="714375">
                <a:moveTo>
                  <a:pt x="5333" y="623188"/>
                </a:moveTo>
                <a:lnTo>
                  <a:pt x="3048" y="624586"/>
                </a:lnTo>
                <a:lnTo>
                  <a:pt x="761" y="625856"/>
                </a:lnTo>
                <a:lnTo>
                  <a:pt x="0" y="628776"/>
                </a:lnTo>
                <a:lnTo>
                  <a:pt x="1343" y="631189"/>
                </a:lnTo>
                <a:lnTo>
                  <a:pt x="49656" y="714375"/>
                </a:lnTo>
                <a:lnTo>
                  <a:pt x="55166" y="704976"/>
                </a:lnTo>
                <a:lnTo>
                  <a:pt x="44957" y="704976"/>
                </a:lnTo>
                <a:lnTo>
                  <a:pt x="44996" y="687320"/>
                </a:lnTo>
                <a:lnTo>
                  <a:pt x="9454" y="626110"/>
                </a:lnTo>
                <a:lnTo>
                  <a:pt x="8254" y="623951"/>
                </a:lnTo>
                <a:lnTo>
                  <a:pt x="5333" y="623188"/>
                </a:lnTo>
                <a:close/>
              </a:path>
              <a:path w="99695" h="714375">
                <a:moveTo>
                  <a:pt x="44996" y="687320"/>
                </a:moveTo>
                <a:lnTo>
                  <a:pt x="44957" y="704976"/>
                </a:lnTo>
                <a:lnTo>
                  <a:pt x="54482" y="704976"/>
                </a:lnTo>
                <a:lnTo>
                  <a:pt x="54488" y="702563"/>
                </a:lnTo>
                <a:lnTo>
                  <a:pt x="45592" y="702563"/>
                </a:lnTo>
                <a:lnTo>
                  <a:pt x="49739" y="695488"/>
                </a:lnTo>
                <a:lnTo>
                  <a:pt x="44996" y="687320"/>
                </a:lnTo>
                <a:close/>
              </a:path>
              <a:path w="99695" h="714375">
                <a:moveTo>
                  <a:pt x="94487" y="623443"/>
                </a:moveTo>
                <a:lnTo>
                  <a:pt x="91566" y="624205"/>
                </a:lnTo>
                <a:lnTo>
                  <a:pt x="90170" y="626491"/>
                </a:lnTo>
                <a:lnTo>
                  <a:pt x="54525" y="687320"/>
                </a:lnTo>
                <a:lnTo>
                  <a:pt x="54482" y="704976"/>
                </a:lnTo>
                <a:lnTo>
                  <a:pt x="55166" y="704976"/>
                </a:lnTo>
                <a:lnTo>
                  <a:pt x="99695" y="629031"/>
                </a:lnTo>
                <a:lnTo>
                  <a:pt x="98932" y="626110"/>
                </a:lnTo>
                <a:lnTo>
                  <a:pt x="96647" y="624713"/>
                </a:lnTo>
                <a:lnTo>
                  <a:pt x="94487" y="623443"/>
                </a:lnTo>
                <a:close/>
              </a:path>
              <a:path w="99695" h="714375">
                <a:moveTo>
                  <a:pt x="49739" y="695488"/>
                </a:moveTo>
                <a:lnTo>
                  <a:pt x="45592" y="702563"/>
                </a:lnTo>
                <a:lnTo>
                  <a:pt x="53848" y="702563"/>
                </a:lnTo>
                <a:lnTo>
                  <a:pt x="49739" y="695488"/>
                </a:lnTo>
                <a:close/>
              </a:path>
              <a:path w="99695" h="714375">
                <a:moveTo>
                  <a:pt x="54521" y="687327"/>
                </a:moveTo>
                <a:lnTo>
                  <a:pt x="49739" y="695488"/>
                </a:lnTo>
                <a:lnTo>
                  <a:pt x="53848" y="702563"/>
                </a:lnTo>
                <a:lnTo>
                  <a:pt x="54488" y="702563"/>
                </a:lnTo>
                <a:lnTo>
                  <a:pt x="54521" y="687327"/>
                </a:lnTo>
                <a:close/>
              </a:path>
              <a:path w="99695" h="714375">
                <a:moveTo>
                  <a:pt x="56006" y="0"/>
                </a:moveTo>
                <a:lnTo>
                  <a:pt x="46481" y="0"/>
                </a:lnTo>
                <a:lnTo>
                  <a:pt x="45000" y="687327"/>
                </a:lnTo>
                <a:lnTo>
                  <a:pt x="49739" y="695488"/>
                </a:lnTo>
                <a:lnTo>
                  <a:pt x="54521" y="687327"/>
                </a:lnTo>
                <a:lnTo>
                  <a:pt x="5600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95486" y="4841875"/>
            <a:ext cx="99695" cy="714375"/>
          </a:xfrm>
          <a:custGeom>
            <a:avLst/>
            <a:gdLst/>
            <a:ahLst/>
            <a:cxnLst/>
            <a:rect l="l" t="t" r="r" b="b"/>
            <a:pathLst>
              <a:path w="99695" h="714375">
                <a:moveTo>
                  <a:pt x="49955" y="18886"/>
                </a:moveTo>
                <a:lnTo>
                  <a:pt x="45173" y="27047"/>
                </a:lnTo>
                <a:lnTo>
                  <a:pt x="43688" y="714375"/>
                </a:lnTo>
                <a:lnTo>
                  <a:pt x="53213" y="714375"/>
                </a:lnTo>
                <a:lnTo>
                  <a:pt x="54694" y="27047"/>
                </a:lnTo>
                <a:lnTo>
                  <a:pt x="49955" y="18886"/>
                </a:lnTo>
                <a:close/>
              </a:path>
              <a:path w="99695" h="714375">
                <a:moveTo>
                  <a:pt x="55496" y="9398"/>
                </a:moveTo>
                <a:lnTo>
                  <a:pt x="54737" y="9398"/>
                </a:lnTo>
                <a:lnTo>
                  <a:pt x="54698" y="27054"/>
                </a:lnTo>
                <a:lnTo>
                  <a:pt x="90240" y="88264"/>
                </a:lnTo>
                <a:lnTo>
                  <a:pt x="91440" y="90424"/>
                </a:lnTo>
                <a:lnTo>
                  <a:pt x="94361" y="91186"/>
                </a:lnTo>
                <a:lnTo>
                  <a:pt x="96647" y="89788"/>
                </a:lnTo>
                <a:lnTo>
                  <a:pt x="98933" y="88518"/>
                </a:lnTo>
                <a:lnTo>
                  <a:pt x="99695" y="85598"/>
                </a:lnTo>
                <a:lnTo>
                  <a:pt x="98425" y="83312"/>
                </a:lnTo>
                <a:lnTo>
                  <a:pt x="55496" y="9398"/>
                </a:lnTo>
                <a:close/>
              </a:path>
              <a:path w="99695" h="714375">
                <a:moveTo>
                  <a:pt x="50038" y="0"/>
                </a:moveTo>
                <a:lnTo>
                  <a:pt x="1270" y="83057"/>
                </a:lnTo>
                <a:lnTo>
                  <a:pt x="0" y="85343"/>
                </a:lnTo>
                <a:lnTo>
                  <a:pt x="762" y="88264"/>
                </a:lnTo>
                <a:lnTo>
                  <a:pt x="3048" y="89662"/>
                </a:lnTo>
                <a:lnTo>
                  <a:pt x="5207" y="90931"/>
                </a:lnTo>
                <a:lnTo>
                  <a:pt x="8128" y="90169"/>
                </a:lnTo>
                <a:lnTo>
                  <a:pt x="9525" y="87883"/>
                </a:lnTo>
                <a:lnTo>
                  <a:pt x="45169" y="27054"/>
                </a:lnTo>
                <a:lnTo>
                  <a:pt x="45212" y="9398"/>
                </a:lnTo>
                <a:lnTo>
                  <a:pt x="55496" y="9398"/>
                </a:lnTo>
                <a:lnTo>
                  <a:pt x="50038" y="0"/>
                </a:lnTo>
                <a:close/>
              </a:path>
              <a:path w="99695" h="714375">
                <a:moveTo>
                  <a:pt x="54731" y="11811"/>
                </a:moveTo>
                <a:lnTo>
                  <a:pt x="54102" y="11811"/>
                </a:lnTo>
                <a:lnTo>
                  <a:pt x="49955" y="18886"/>
                </a:lnTo>
                <a:lnTo>
                  <a:pt x="54698" y="27054"/>
                </a:lnTo>
                <a:lnTo>
                  <a:pt x="54731" y="11811"/>
                </a:lnTo>
                <a:close/>
              </a:path>
              <a:path w="99695" h="714375">
                <a:moveTo>
                  <a:pt x="54737" y="9398"/>
                </a:moveTo>
                <a:lnTo>
                  <a:pt x="45212" y="9398"/>
                </a:lnTo>
                <a:lnTo>
                  <a:pt x="45173" y="27047"/>
                </a:lnTo>
                <a:lnTo>
                  <a:pt x="49955" y="18886"/>
                </a:lnTo>
                <a:lnTo>
                  <a:pt x="45847" y="11811"/>
                </a:lnTo>
                <a:lnTo>
                  <a:pt x="54731" y="11811"/>
                </a:lnTo>
                <a:lnTo>
                  <a:pt x="54737" y="9398"/>
                </a:lnTo>
                <a:close/>
              </a:path>
              <a:path w="99695" h="714375">
                <a:moveTo>
                  <a:pt x="54102" y="11811"/>
                </a:moveTo>
                <a:lnTo>
                  <a:pt x="45847" y="11811"/>
                </a:lnTo>
                <a:lnTo>
                  <a:pt x="49955" y="18886"/>
                </a:lnTo>
                <a:lnTo>
                  <a:pt x="54102" y="1181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294126" y="6529222"/>
            <a:ext cx="526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İzoenzim </a:t>
            </a:r>
            <a:r>
              <a:rPr sz="1400" b="1" spc="-10" dirty="0">
                <a:latin typeface="Arial"/>
                <a:cs typeface="Arial"/>
              </a:rPr>
              <a:t>yöntemiyle </a:t>
            </a:r>
            <a:r>
              <a:rPr sz="1400" b="1" spc="-5" dirty="0">
                <a:latin typeface="Arial"/>
                <a:cs typeface="Arial"/>
              </a:rPr>
              <a:t>elde edilen bantlar </a:t>
            </a:r>
            <a:r>
              <a:rPr sz="2100" b="1" spc="-7" baseline="-15873" dirty="0">
                <a:latin typeface="Arial"/>
                <a:cs typeface="Arial"/>
              </a:rPr>
              <a:t>Morfolojik</a:t>
            </a:r>
            <a:r>
              <a:rPr sz="2100" b="1" spc="-44" baseline="-15873" dirty="0">
                <a:latin typeface="Arial"/>
                <a:cs typeface="Arial"/>
              </a:rPr>
              <a:t> </a:t>
            </a:r>
            <a:r>
              <a:rPr sz="2100" b="1" baseline="-15873" dirty="0">
                <a:latin typeface="Arial"/>
                <a:cs typeface="Arial"/>
              </a:rPr>
              <a:t>karakterler</a:t>
            </a:r>
            <a:endParaRPr sz="2100" baseline="-1587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767" y="74675"/>
            <a:ext cx="4361688" cy="6783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53028" y="2883407"/>
            <a:ext cx="5490971" cy="39745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16423" y="0"/>
            <a:ext cx="3012948" cy="2670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315" y="410082"/>
            <a:ext cx="57785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FFFFFF"/>
                </a:solidFill>
                <a:latin typeface="Times New Roman"/>
                <a:cs typeface="Times New Roman"/>
              </a:rPr>
              <a:t>1. BİYOLOJİK</a:t>
            </a:r>
            <a:r>
              <a:rPr sz="320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ÇEŞİTLİLİKTE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739" y="897763"/>
            <a:ext cx="5371465" cy="4878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TEMEL</a:t>
            </a:r>
            <a:r>
              <a:rPr sz="3200" b="1" spc="-1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2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KAVRAMLAR</a:t>
            </a:r>
            <a:endParaRPr sz="3200">
              <a:latin typeface="Times New Roman"/>
              <a:cs typeface="Times New Roman"/>
            </a:endParaRPr>
          </a:p>
          <a:p>
            <a:pPr marL="12700" marR="29209">
              <a:lnSpc>
                <a:spcPct val="100200"/>
              </a:lnSpc>
              <a:spcBef>
                <a:spcPts val="2180"/>
              </a:spcBef>
            </a:pPr>
            <a:r>
              <a:rPr sz="2800" u="heavy" spc="-70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</a:rPr>
              <a:t>1.1 Biyolojik çeşitlilik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kavramı, ilk  olarak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1975-1980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yılları arasında politik  </a:t>
            </a:r>
            <a:r>
              <a:rPr sz="2400" spc="-5" dirty="0">
                <a:solidFill>
                  <a:srgbClr val="FFFFFF"/>
                </a:solidFill>
                <a:latin typeface="Arial"/>
                <a:cs typeface="Arial"/>
              </a:rPr>
              <a:t>metinlerde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kullanılmaya</a:t>
            </a:r>
            <a:r>
              <a:rPr sz="2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"/>
                <a:cs typeface="Arial"/>
              </a:rPr>
              <a:t>başlanmıştır.</a:t>
            </a:r>
            <a:endParaRPr sz="2400">
              <a:latin typeface="Arial"/>
              <a:cs typeface="Arial"/>
            </a:endParaRPr>
          </a:p>
          <a:p>
            <a:pPr marL="12700" marR="5588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Biyolojik çeşitlilik için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şöyle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bir</a:t>
            </a:r>
            <a:r>
              <a:rPr sz="2400" spc="-1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tanımlama  yapılabilir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(Çepel</a:t>
            </a:r>
            <a:r>
              <a:rPr sz="24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1996):</a:t>
            </a:r>
            <a:endParaRPr sz="2400">
              <a:latin typeface="Times New Roman"/>
              <a:cs typeface="Times New Roman"/>
            </a:endParaRPr>
          </a:p>
          <a:p>
            <a:pPr marL="12700" marR="227329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"Biyolojik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çeşitlilik veya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biyoçeşitlilik,  bir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yaşam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ortamındaki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canlı türlerin, 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bunlara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ait genetik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özelliklerin,  habitatların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ve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bu habitatlarda</a:t>
            </a:r>
            <a:r>
              <a:rPr sz="24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cereyan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eden ekolojik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ilişkilerin zenginliğini</a:t>
            </a:r>
            <a:r>
              <a:rPr sz="240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ifade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eden </a:t>
            </a:r>
            <a:r>
              <a:rPr sz="24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bir</a:t>
            </a:r>
            <a:r>
              <a:rPr sz="24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kavramdır."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785103" y="1284732"/>
            <a:ext cx="3162300" cy="5359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57901" y="6734809"/>
            <a:ext cx="3586479" cy="123189"/>
          </a:xfrm>
          <a:custGeom>
            <a:avLst/>
            <a:gdLst/>
            <a:ahLst/>
            <a:cxnLst/>
            <a:rect l="l" t="t" r="r" b="b"/>
            <a:pathLst>
              <a:path w="3586479" h="123190">
                <a:moveTo>
                  <a:pt x="0" y="123190"/>
                </a:moveTo>
                <a:lnTo>
                  <a:pt x="3586098" y="123190"/>
                </a:lnTo>
                <a:lnTo>
                  <a:pt x="3586098" y="0"/>
                </a:lnTo>
                <a:lnTo>
                  <a:pt x="0" y="0"/>
                </a:lnTo>
                <a:lnTo>
                  <a:pt x="0" y="1231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57901" y="1195069"/>
            <a:ext cx="137160" cy="5539740"/>
          </a:xfrm>
          <a:custGeom>
            <a:avLst/>
            <a:gdLst/>
            <a:ahLst/>
            <a:cxnLst/>
            <a:rect l="l" t="t" r="r" b="b"/>
            <a:pathLst>
              <a:path w="137160" h="5539740">
                <a:moveTo>
                  <a:pt x="0" y="5539740"/>
                </a:moveTo>
                <a:lnTo>
                  <a:pt x="137160" y="5539740"/>
                </a:lnTo>
                <a:lnTo>
                  <a:pt x="137160" y="0"/>
                </a:lnTo>
                <a:lnTo>
                  <a:pt x="0" y="0"/>
                </a:lnTo>
                <a:lnTo>
                  <a:pt x="0" y="55397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57901" y="1057910"/>
            <a:ext cx="3586479" cy="137160"/>
          </a:xfrm>
          <a:custGeom>
            <a:avLst/>
            <a:gdLst/>
            <a:ahLst/>
            <a:cxnLst/>
            <a:rect l="l" t="t" r="r" b="b"/>
            <a:pathLst>
              <a:path w="3586479" h="137159">
                <a:moveTo>
                  <a:pt x="0" y="137160"/>
                </a:moveTo>
                <a:lnTo>
                  <a:pt x="3586098" y="137160"/>
                </a:lnTo>
                <a:lnTo>
                  <a:pt x="3586098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037955" y="1194435"/>
            <a:ext cx="106045" cy="5541010"/>
          </a:xfrm>
          <a:custGeom>
            <a:avLst/>
            <a:gdLst/>
            <a:ahLst/>
            <a:cxnLst/>
            <a:rect l="l" t="t" r="r" b="b"/>
            <a:pathLst>
              <a:path w="106045" h="5541009">
                <a:moveTo>
                  <a:pt x="106044" y="0"/>
                </a:moveTo>
                <a:lnTo>
                  <a:pt x="0" y="0"/>
                </a:lnTo>
                <a:lnTo>
                  <a:pt x="0" y="5540711"/>
                </a:lnTo>
                <a:lnTo>
                  <a:pt x="106044" y="5540711"/>
                </a:lnTo>
                <a:lnTo>
                  <a:pt x="1060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40780" y="6666230"/>
            <a:ext cx="3251835" cy="0"/>
          </a:xfrm>
          <a:custGeom>
            <a:avLst/>
            <a:gdLst/>
            <a:ahLst/>
            <a:cxnLst/>
            <a:rect l="l" t="t" r="r" b="b"/>
            <a:pathLst>
              <a:path w="3251834">
                <a:moveTo>
                  <a:pt x="0" y="0"/>
                </a:moveTo>
                <a:lnTo>
                  <a:pt x="3251454" y="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3640" y="1286510"/>
            <a:ext cx="0" cy="5356860"/>
          </a:xfrm>
          <a:custGeom>
            <a:avLst/>
            <a:gdLst/>
            <a:ahLst/>
            <a:cxnLst/>
            <a:rect l="l" t="t" r="r" b="b"/>
            <a:pathLst>
              <a:path h="5356859">
                <a:moveTo>
                  <a:pt x="0" y="0"/>
                </a:moveTo>
                <a:lnTo>
                  <a:pt x="0" y="535686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40780" y="1263650"/>
            <a:ext cx="3251835" cy="0"/>
          </a:xfrm>
          <a:custGeom>
            <a:avLst/>
            <a:gdLst/>
            <a:ahLst/>
            <a:cxnLst/>
            <a:rect l="l" t="t" r="r" b="b"/>
            <a:pathLst>
              <a:path w="3251834">
                <a:moveTo>
                  <a:pt x="0" y="0"/>
                </a:moveTo>
                <a:lnTo>
                  <a:pt x="3251454" y="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69375" y="1285875"/>
            <a:ext cx="0" cy="5358130"/>
          </a:xfrm>
          <a:custGeom>
            <a:avLst/>
            <a:gdLst/>
            <a:ahLst/>
            <a:cxnLst/>
            <a:rect l="l" t="t" r="r" b="b"/>
            <a:pathLst>
              <a:path h="5358130">
                <a:moveTo>
                  <a:pt x="0" y="0"/>
                </a:moveTo>
                <a:lnTo>
                  <a:pt x="0" y="5357837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227576" cy="3625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53711" y="3730751"/>
            <a:ext cx="4590287" cy="3127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727703"/>
            <a:ext cx="4201668" cy="3130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62855" y="0"/>
            <a:ext cx="4581143" cy="36393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0796" y="1920239"/>
            <a:ext cx="2927604" cy="2694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29101" y="0"/>
            <a:ext cx="5414898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729354" cy="6858000"/>
          </a:xfrm>
          <a:custGeom>
            <a:avLst/>
            <a:gdLst/>
            <a:ahLst/>
            <a:cxnLst/>
            <a:rect l="l" t="t" r="r" b="b"/>
            <a:pathLst>
              <a:path w="3729354" h="6858000">
                <a:moveTo>
                  <a:pt x="3729037" y="6857998"/>
                </a:moveTo>
                <a:lnTo>
                  <a:pt x="3729037" y="0"/>
                </a:lnTo>
                <a:lnTo>
                  <a:pt x="0" y="0"/>
                </a:lnTo>
                <a:lnTo>
                  <a:pt x="0" y="6857998"/>
                </a:lnTo>
                <a:lnTo>
                  <a:pt x="3729037" y="6857998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516" y="1702054"/>
            <a:ext cx="21532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4958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Kalıtsal  kromoz</a:t>
            </a:r>
            <a:r>
              <a:rPr sz="2200" spc="5" dirty="0">
                <a:latin typeface="Arial"/>
                <a:cs typeface="Arial"/>
              </a:rPr>
              <a:t>o</a:t>
            </a:r>
            <a:r>
              <a:rPr sz="2200" spc="-5" dirty="0">
                <a:latin typeface="Arial"/>
                <a:cs typeface="Arial"/>
              </a:rPr>
              <a:t>ml</a:t>
            </a:r>
            <a:r>
              <a:rPr sz="2200" spc="5" dirty="0">
                <a:latin typeface="Arial"/>
                <a:cs typeface="Arial"/>
              </a:rPr>
              <a:t>a</a:t>
            </a:r>
            <a:r>
              <a:rPr sz="2200" spc="-5" dirty="0">
                <a:latin typeface="Arial"/>
                <a:cs typeface="Arial"/>
              </a:rPr>
              <a:t>rdaki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12263" y="1702054"/>
            <a:ext cx="103695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7015" marR="5080" indent="-23495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fa</a:t>
            </a:r>
            <a:r>
              <a:rPr sz="2200" dirty="0">
                <a:latin typeface="Arial"/>
                <a:cs typeface="Arial"/>
              </a:rPr>
              <a:t>k</a:t>
            </a:r>
            <a:r>
              <a:rPr sz="2200" spc="-5" dirty="0">
                <a:latin typeface="Arial"/>
                <a:cs typeface="Arial"/>
              </a:rPr>
              <a:t>tör</a:t>
            </a:r>
            <a:r>
              <a:rPr sz="2200" dirty="0">
                <a:latin typeface="Arial"/>
                <a:cs typeface="Arial"/>
              </a:rPr>
              <a:t>l</a:t>
            </a:r>
            <a:r>
              <a:rPr sz="2200" spc="-10" dirty="0">
                <a:latin typeface="Arial"/>
                <a:cs typeface="Arial"/>
              </a:rPr>
              <a:t>er  </a:t>
            </a:r>
            <a:r>
              <a:rPr sz="2200" spc="-5" dirty="0">
                <a:latin typeface="Arial"/>
                <a:cs typeface="Arial"/>
              </a:rPr>
              <a:t>ge</a:t>
            </a:r>
            <a:r>
              <a:rPr sz="2200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ler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516" y="2372994"/>
            <a:ext cx="3606165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2720975" algn="l"/>
              </a:tabLst>
            </a:pPr>
            <a:r>
              <a:rPr sz="2200" spc="-5" dirty="0">
                <a:latin typeface="Arial"/>
                <a:cs typeface="Arial"/>
              </a:rPr>
              <a:t>tarafından </a:t>
            </a:r>
            <a:r>
              <a:rPr sz="2200" dirty="0">
                <a:latin typeface="Arial"/>
                <a:cs typeface="Arial"/>
              </a:rPr>
              <a:t>kontrol </a:t>
            </a:r>
            <a:r>
              <a:rPr sz="2200" spc="-20" dirty="0">
                <a:latin typeface="Arial"/>
                <a:cs typeface="Arial"/>
              </a:rPr>
              <a:t>edilir. </a:t>
            </a:r>
            <a:r>
              <a:rPr sz="2200" spc="-5" dirty="0">
                <a:latin typeface="Arial"/>
                <a:cs typeface="Arial"/>
              </a:rPr>
              <a:t>Her  kromoz</a:t>
            </a:r>
            <a:r>
              <a:rPr sz="2200" spc="5" dirty="0">
                <a:latin typeface="Arial"/>
                <a:cs typeface="Arial"/>
              </a:rPr>
              <a:t>o</a:t>
            </a:r>
            <a:r>
              <a:rPr sz="2200" spc="-5" dirty="0">
                <a:latin typeface="Arial"/>
                <a:cs typeface="Arial"/>
              </a:rPr>
              <a:t>m</a:t>
            </a:r>
            <a:r>
              <a:rPr sz="2200" dirty="0">
                <a:latin typeface="Arial"/>
                <a:cs typeface="Arial"/>
              </a:rPr>
              <a:t>d</a:t>
            </a:r>
            <a:r>
              <a:rPr sz="2200" spc="-5" dirty="0">
                <a:latin typeface="Arial"/>
                <a:cs typeface="Arial"/>
              </a:rPr>
              <a:t>a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-5" dirty="0">
                <a:latin typeface="Arial"/>
                <a:cs typeface="Arial"/>
              </a:rPr>
              <a:t>kal</a:t>
            </a:r>
            <a:r>
              <a:rPr sz="2200" spc="-15" dirty="0">
                <a:latin typeface="Arial"/>
                <a:cs typeface="Arial"/>
              </a:rPr>
              <a:t>ı</a:t>
            </a:r>
            <a:r>
              <a:rPr sz="2200" spc="-5" dirty="0">
                <a:latin typeface="Arial"/>
                <a:cs typeface="Arial"/>
              </a:rPr>
              <a:t>ts</a:t>
            </a:r>
            <a:r>
              <a:rPr sz="2200" spc="-10" dirty="0">
                <a:latin typeface="Arial"/>
                <a:cs typeface="Arial"/>
              </a:rPr>
              <a:t>al  </a:t>
            </a:r>
            <a:r>
              <a:rPr sz="2200" spc="-5" dirty="0">
                <a:latin typeface="Arial"/>
                <a:cs typeface="Arial"/>
              </a:rPr>
              <a:t>özellikleri nakleden çok  sayıda gen </a:t>
            </a:r>
            <a:r>
              <a:rPr sz="2200" spc="-20" dirty="0">
                <a:latin typeface="Arial"/>
                <a:cs typeface="Arial"/>
              </a:rPr>
              <a:t>bulunur. </a:t>
            </a:r>
            <a:r>
              <a:rPr sz="2200" dirty="0">
                <a:latin typeface="Arial"/>
                <a:cs typeface="Arial"/>
              </a:rPr>
              <a:t>Her </a:t>
            </a:r>
            <a:r>
              <a:rPr sz="2200" spc="-5" dirty="0">
                <a:latin typeface="Arial"/>
                <a:cs typeface="Arial"/>
              </a:rPr>
              <a:t>bir  özellik bir veya birden fazla  gen tarafından kontrol</a:t>
            </a:r>
            <a:r>
              <a:rPr sz="2200" spc="-190" dirty="0">
                <a:latin typeface="Arial"/>
                <a:cs typeface="Arial"/>
              </a:rPr>
              <a:t> </a:t>
            </a:r>
            <a:r>
              <a:rPr sz="2200" spc="-20" dirty="0">
                <a:latin typeface="Arial"/>
                <a:cs typeface="Arial"/>
              </a:rPr>
              <a:t>edilir.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516" y="4384928"/>
            <a:ext cx="220916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356360" algn="l"/>
              </a:tabLst>
            </a:pPr>
            <a:r>
              <a:rPr sz="2200" spc="-5" dirty="0">
                <a:latin typeface="Arial"/>
                <a:cs typeface="Arial"/>
              </a:rPr>
              <a:t>Genl</a:t>
            </a:r>
            <a:r>
              <a:rPr sz="2200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r</a:t>
            </a:r>
            <a:r>
              <a:rPr sz="2200" dirty="0">
                <a:latin typeface="Arial"/>
                <a:cs typeface="Arial"/>
              </a:rPr>
              <a:t>	</a:t>
            </a:r>
            <a:r>
              <a:rPr sz="2200" spc="10" dirty="0">
                <a:latin typeface="Arial"/>
                <a:cs typeface="Arial"/>
              </a:rPr>
              <a:t>k</a:t>
            </a:r>
            <a:r>
              <a:rPr sz="2200" spc="-5" dirty="0">
                <a:latin typeface="Arial"/>
                <a:cs typeface="Arial"/>
              </a:rPr>
              <a:t>ontrol  özelliklere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37230" y="4384928"/>
            <a:ext cx="91249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et</a:t>
            </a:r>
            <a:r>
              <a:rPr sz="2200" spc="10" dirty="0">
                <a:latin typeface="Arial"/>
                <a:cs typeface="Arial"/>
              </a:rPr>
              <a:t>t</a:t>
            </a:r>
            <a:r>
              <a:rPr sz="2200" spc="-5" dirty="0">
                <a:latin typeface="Arial"/>
                <a:cs typeface="Arial"/>
              </a:rPr>
              <a:t>i</a:t>
            </a:r>
            <a:r>
              <a:rPr sz="2200" dirty="0">
                <a:latin typeface="Arial"/>
                <a:cs typeface="Arial"/>
              </a:rPr>
              <a:t>k</a:t>
            </a:r>
            <a:r>
              <a:rPr sz="2200" spc="-5" dirty="0">
                <a:latin typeface="Arial"/>
                <a:cs typeface="Arial"/>
              </a:rPr>
              <a:t>leri</a:t>
            </a:r>
            <a:endParaRPr sz="2200">
              <a:latin typeface="Arial"/>
              <a:cs typeface="Arial"/>
            </a:endParaRPr>
          </a:p>
          <a:p>
            <a:pPr marL="340360">
              <a:lnSpc>
                <a:spcPct val="100000"/>
              </a:lnSpc>
              <a:spcBef>
                <a:spcPts val="5"/>
              </a:spcBef>
            </a:pPr>
            <a:r>
              <a:rPr sz="2200" spc="-10" dirty="0">
                <a:latin typeface="Arial"/>
                <a:cs typeface="Arial"/>
              </a:rPr>
              <a:t>gö</a:t>
            </a:r>
            <a:r>
              <a:rPr sz="2200" spc="-5" dirty="0">
                <a:latin typeface="Arial"/>
                <a:cs typeface="Arial"/>
              </a:rPr>
              <a:t>re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516" y="5055870"/>
            <a:ext cx="3602990" cy="695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Arial"/>
                <a:cs typeface="Arial"/>
              </a:rPr>
              <a:t>sınıflandırılabilmektedir.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Örneğin soğuğa</a:t>
            </a:r>
            <a:r>
              <a:rPr sz="2200" spc="13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dayanıklılığı</a:t>
            </a:r>
            <a:endParaRPr sz="2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2117" y="5726379"/>
            <a:ext cx="114300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543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ge</a:t>
            </a:r>
            <a:r>
              <a:rPr sz="2200" dirty="0">
                <a:latin typeface="Arial"/>
                <a:cs typeface="Arial"/>
              </a:rPr>
              <a:t>n</a:t>
            </a:r>
            <a:r>
              <a:rPr sz="2200" spc="-5" dirty="0">
                <a:latin typeface="Arial"/>
                <a:cs typeface="Arial"/>
              </a:rPr>
              <a:t>le</a:t>
            </a:r>
            <a:r>
              <a:rPr sz="2200" spc="-125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,  s</a:t>
            </a:r>
            <a:r>
              <a:rPr sz="2200" dirty="0">
                <a:latin typeface="Arial"/>
                <a:cs typeface="Arial"/>
              </a:rPr>
              <a:t>a</a:t>
            </a:r>
            <a:r>
              <a:rPr sz="2200" spc="-10" dirty="0">
                <a:latin typeface="Arial"/>
                <a:cs typeface="Arial"/>
              </a:rPr>
              <a:t>ğ</a:t>
            </a:r>
            <a:r>
              <a:rPr sz="2200" spc="-5" dirty="0">
                <a:latin typeface="Arial"/>
                <a:cs typeface="Arial"/>
              </a:rPr>
              <a:t>l</a:t>
            </a:r>
            <a:r>
              <a:rPr sz="2200" spc="-10" dirty="0">
                <a:latin typeface="Arial"/>
                <a:cs typeface="Arial"/>
              </a:rPr>
              <a:t>ayan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1426" y="5726379"/>
            <a:ext cx="868044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893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Arial"/>
                <a:cs typeface="Arial"/>
              </a:rPr>
              <a:t>h</a:t>
            </a:r>
            <a:r>
              <a:rPr sz="2200" spc="-15" dirty="0">
                <a:latin typeface="Arial"/>
                <a:cs typeface="Arial"/>
              </a:rPr>
              <a:t>ı</a:t>
            </a:r>
            <a:r>
              <a:rPr sz="2200" spc="-5" dirty="0">
                <a:latin typeface="Arial"/>
                <a:cs typeface="Arial"/>
              </a:rPr>
              <a:t>z</a:t>
            </a:r>
            <a:r>
              <a:rPr sz="2200" spc="10" dirty="0">
                <a:latin typeface="Arial"/>
                <a:cs typeface="Arial"/>
              </a:rPr>
              <a:t>l</a:t>
            </a:r>
            <a:r>
              <a:rPr sz="2200" spc="-5" dirty="0">
                <a:latin typeface="Arial"/>
                <a:cs typeface="Arial"/>
              </a:rPr>
              <a:t>ı  g</a:t>
            </a:r>
            <a:r>
              <a:rPr sz="2200" spc="10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nle</a:t>
            </a:r>
            <a:r>
              <a:rPr sz="2200" spc="-125" dirty="0">
                <a:latin typeface="Arial"/>
                <a:cs typeface="Arial"/>
              </a:rPr>
              <a:t>r</a:t>
            </a:r>
            <a:r>
              <a:rPr sz="2200" spc="-5" dirty="0">
                <a:latin typeface="Arial"/>
                <a:cs typeface="Arial"/>
              </a:rPr>
              <a:t>,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516" y="5726379"/>
            <a:ext cx="122174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sağlayan  </a:t>
            </a:r>
            <a:r>
              <a:rPr sz="2200" spc="-10" dirty="0">
                <a:latin typeface="Arial"/>
                <a:cs typeface="Arial"/>
              </a:rPr>
              <a:t>büy</a:t>
            </a:r>
            <a:r>
              <a:rPr sz="2200" spc="5" dirty="0">
                <a:latin typeface="Arial"/>
                <a:cs typeface="Arial"/>
              </a:rPr>
              <a:t>ü</a:t>
            </a:r>
            <a:r>
              <a:rPr sz="2200" spc="-5" dirty="0">
                <a:latin typeface="Arial"/>
                <a:cs typeface="Arial"/>
              </a:rPr>
              <a:t>m</a:t>
            </a:r>
            <a:r>
              <a:rPr sz="2200" dirty="0">
                <a:latin typeface="Arial"/>
                <a:cs typeface="Arial"/>
              </a:rPr>
              <a:t>e</a:t>
            </a:r>
            <a:r>
              <a:rPr sz="2200" spc="-5" dirty="0">
                <a:latin typeface="Arial"/>
                <a:cs typeface="Arial"/>
              </a:rPr>
              <a:t>yi  </a:t>
            </a:r>
            <a:r>
              <a:rPr sz="2200" spc="-10" dirty="0">
                <a:latin typeface="Arial"/>
                <a:cs typeface="Arial"/>
              </a:rPr>
              <a:t>vb.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5987" y="0"/>
            <a:ext cx="2761488" cy="2093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70500" y="604773"/>
            <a:ext cx="3873500" cy="3959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75" y="0"/>
            <a:ext cx="5291074" cy="56753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83100" y="2999359"/>
            <a:ext cx="634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L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spc="-5" dirty="0">
                <a:latin typeface="Arial"/>
                <a:cs typeface="Arial"/>
              </a:rPr>
              <a:t>kus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7673" y="1399921"/>
            <a:ext cx="1525270" cy="1640205"/>
          </a:xfrm>
          <a:custGeom>
            <a:avLst/>
            <a:gdLst/>
            <a:ahLst/>
            <a:cxnLst/>
            <a:rect l="l" t="t" r="r" b="b"/>
            <a:pathLst>
              <a:path w="1525270" h="1640205">
                <a:moveTo>
                  <a:pt x="51230" y="1464667"/>
                </a:moveTo>
                <a:lnTo>
                  <a:pt x="44434" y="1467326"/>
                </a:lnTo>
                <a:lnTo>
                  <a:pt x="39137" y="1472318"/>
                </a:lnTo>
                <a:lnTo>
                  <a:pt x="36067" y="1479168"/>
                </a:lnTo>
                <a:lnTo>
                  <a:pt x="0" y="1640204"/>
                </a:lnTo>
                <a:lnTo>
                  <a:pt x="48572" y="1625473"/>
                </a:lnTo>
                <a:lnTo>
                  <a:pt x="39624" y="1625473"/>
                </a:lnTo>
                <a:lnTo>
                  <a:pt x="11811" y="1599564"/>
                </a:lnTo>
                <a:lnTo>
                  <a:pt x="59734" y="1547966"/>
                </a:lnTo>
                <a:lnTo>
                  <a:pt x="73278" y="1487551"/>
                </a:lnTo>
                <a:lnTo>
                  <a:pt x="73427" y="1479980"/>
                </a:lnTo>
                <a:lnTo>
                  <a:pt x="70754" y="1473184"/>
                </a:lnTo>
                <a:lnTo>
                  <a:pt x="65724" y="1467887"/>
                </a:lnTo>
                <a:lnTo>
                  <a:pt x="58800" y="1464817"/>
                </a:lnTo>
                <a:lnTo>
                  <a:pt x="51230" y="1464667"/>
                </a:lnTo>
                <a:close/>
              </a:path>
              <a:path w="1525270" h="1640205">
                <a:moveTo>
                  <a:pt x="59734" y="1547966"/>
                </a:moveTo>
                <a:lnTo>
                  <a:pt x="11811" y="1599564"/>
                </a:lnTo>
                <a:lnTo>
                  <a:pt x="39624" y="1625473"/>
                </a:lnTo>
                <a:lnTo>
                  <a:pt x="47762" y="1616709"/>
                </a:lnTo>
                <a:lnTo>
                  <a:pt x="44323" y="1616709"/>
                </a:lnTo>
                <a:lnTo>
                  <a:pt x="20192" y="1594230"/>
                </a:lnTo>
                <a:lnTo>
                  <a:pt x="51487" y="1584751"/>
                </a:lnTo>
                <a:lnTo>
                  <a:pt x="59734" y="1547966"/>
                </a:lnTo>
                <a:close/>
              </a:path>
              <a:path w="1525270" h="1640205">
                <a:moveTo>
                  <a:pt x="154380" y="1555164"/>
                </a:moveTo>
                <a:lnTo>
                  <a:pt x="146812" y="1555877"/>
                </a:lnTo>
                <a:lnTo>
                  <a:pt x="87606" y="1573810"/>
                </a:lnTo>
                <a:lnTo>
                  <a:pt x="39624" y="1625473"/>
                </a:lnTo>
                <a:lnTo>
                  <a:pt x="48572" y="1625473"/>
                </a:lnTo>
                <a:lnTo>
                  <a:pt x="157861" y="1592326"/>
                </a:lnTo>
                <a:lnTo>
                  <a:pt x="164560" y="1588740"/>
                </a:lnTo>
                <a:lnTo>
                  <a:pt x="169164" y="1583070"/>
                </a:lnTo>
                <a:lnTo>
                  <a:pt x="171291" y="1576091"/>
                </a:lnTo>
                <a:lnTo>
                  <a:pt x="170561" y="1568577"/>
                </a:lnTo>
                <a:lnTo>
                  <a:pt x="166993" y="1561931"/>
                </a:lnTo>
                <a:lnTo>
                  <a:pt x="161353" y="1557321"/>
                </a:lnTo>
                <a:lnTo>
                  <a:pt x="154380" y="1555164"/>
                </a:lnTo>
                <a:close/>
              </a:path>
              <a:path w="1525270" h="1640205">
                <a:moveTo>
                  <a:pt x="51487" y="1584751"/>
                </a:moveTo>
                <a:lnTo>
                  <a:pt x="20192" y="1594230"/>
                </a:lnTo>
                <a:lnTo>
                  <a:pt x="44323" y="1616709"/>
                </a:lnTo>
                <a:lnTo>
                  <a:pt x="51487" y="1584751"/>
                </a:lnTo>
                <a:close/>
              </a:path>
              <a:path w="1525270" h="1640205">
                <a:moveTo>
                  <a:pt x="87606" y="1573810"/>
                </a:moveTo>
                <a:lnTo>
                  <a:pt x="51487" y="1584751"/>
                </a:lnTo>
                <a:lnTo>
                  <a:pt x="44323" y="1616709"/>
                </a:lnTo>
                <a:lnTo>
                  <a:pt x="47762" y="1616709"/>
                </a:lnTo>
                <a:lnTo>
                  <a:pt x="87606" y="1573810"/>
                </a:lnTo>
                <a:close/>
              </a:path>
              <a:path w="1525270" h="1640205">
                <a:moveTo>
                  <a:pt x="1497456" y="0"/>
                </a:moveTo>
                <a:lnTo>
                  <a:pt x="59734" y="1547966"/>
                </a:lnTo>
                <a:lnTo>
                  <a:pt x="51487" y="1584751"/>
                </a:lnTo>
                <a:lnTo>
                  <a:pt x="87606" y="1573810"/>
                </a:lnTo>
                <a:lnTo>
                  <a:pt x="1525270" y="25907"/>
                </a:lnTo>
                <a:lnTo>
                  <a:pt x="149745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45735" y="1404492"/>
            <a:ext cx="826135" cy="1635760"/>
          </a:xfrm>
          <a:custGeom>
            <a:avLst/>
            <a:gdLst/>
            <a:ahLst/>
            <a:cxnLst/>
            <a:rect l="l" t="t" r="r" b="b"/>
            <a:pathLst>
              <a:path w="826135" h="1635760">
                <a:moveTo>
                  <a:pt x="17652" y="1450721"/>
                </a:moveTo>
                <a:lnTo>
                  <a:pt x="10340" y="1452753"/>
                </a:lnTo>
                <a:lnTo>
                  <a:pt x="4587" y="1457261"/>
                </a:lnTo>
                <a:lnTo>
                  <a:pt x="954" y="1463579"/>
                </a:lnTo>
                <a:lnTo>
                  <a:pt x="0" y="1471041"/>
                </a:lnTo>
                <a:lnTo>
                  <a:pt x="11937" y="1635633"/>
                </a:lnTo>
                <a:lnTo>
                  <a:pt x="50299" y="1610106"/>
                </a:lnTo>
                <a:lnTo>
                  <a:pt x="45719" y="1610106"/>
                </a:lnTo>
                <a:lnTo>
                  <a:pt x="11429" y="1593342"/>
                </a:lnTo>
                <a:lnTo>
                  <a:pt x="42477" y="1529953"/>
                </a:lnTo>
                <a:lnTo>
                  <a:pt x="37973" y="1468374"/>
                </a:lnTo>
                <a:lnTo>
                  <a:pt x="35940" y="1461061"/>
                </a:lnTo>
                <a:lnTo>
                  <a:pt x="31432" y="1455308"/>
                </a:lnTo>
                <a:lnTo>
                  <a:pt x="25114" y="1451675"/>
                </a:lnTo>
                <a:lnTo>
                  <a:pt x="17652" y="1450721"/>
                </a:lnTo>
                <a:close/>
              </a:path>
              <a:path w="826135" h="1635760">
                <a:moveTo>
                  <a:pt x="42477" y="1529953"/>
                </a:moveTo>
                <a:lnTo>
                  <a:pt x="11429" y="1593342"/>
                </a:lnTo>
                <a:lnTo>
                  <a:pt x="45719" y="1610106"/>
                </a:lnTo>
                <a:lnTo>
                  <a:pt x="50508" y="1600327"/>
                </a:lnTo>
                <a:lnTo>
                  <a:pt x="47625" y="1600327"/>
                </a:lnTo>
                <a:lnTo>
                  <a:pt x="18034" y="1585849"/>
                </a:lnTo>
                <a:lnTo>
                  <a:pt x="45241" y="1567742"/>
                </a:lnTo>
                <a:lnTo>
                  <a:pt x="42477" y="1529953"/>
                </a:lnTo>
                <a:close/>
              </a:path>
              <a:path w="826135" h="1635760">
                <a:moveTo>
                  <a:pt x="135145" y="1509686"/>
                </a:moveTo>
                <a:lnTo>
                  <a:pt x="128142" y="1512570"/>
                </a:lnTo>
                <a:lnTo>
                  <a:pt x="76728" y="1546787"/>
                </a:lnTo>
                <a:lnTo>
                  <a:pt x="45719" y="1610106"/>
                </a:lnTo>
                <a:lnTo>
                  <a:pt x="50299" y="1610106"/>
                </a:lnTo>
                <a:lnTo>
                  <a:pt x="149351" y="1544193"/>
                </a:lnTo>
                <a:lnTo>
                  <a:pt x="154684" y="1538833"/>
                </a:lnTo>
                <a:lnTo>
                  <a:pt x="157432" y="1532080"/>
                </a:lnTo>
                <a:lnTo>
                  <a:pt x="157442" y="1524779"/>
                </a:lnTo>
                <a:lnTo>
                  <a:pt x="154559" y="1517777"/>
                </a:lnTo>
                <a:lnTo>
                  <a:pt x="149199" y="1512444"/>
                </a:lnTo>
                <a:lnTo>
                  <a:pt x="142446" y="1509696"/>
                </a:lnTo>
                <a:lnTo>
                  <a:pt x="135145" y="1509686"/>
                </a:lnTo>
                <a:close/>
              </a:path>
              <a:path w="826135" h="1635760">
                <a:moveTo>
                  <a:pt x="45241" y="1567742"/>
                </a:moveTo>
                <a:lnTo>
                  <a:pt x="18034" y="1585849"/>
                </a:lnTo>
                <a:lnTo>
                  <a:pt x="47625" y="1600327"/>
                </a:lnTo>
                <a:lnTo>
                  <a:pt x="45241" y="1567742"/>
                </a:lnTo>
                <a:close/>
              </a:path>
              <a:path w="826135" h="1635760">
                <a:moveTo>
                  <a:pt x="76728" y="1546787"/>
                </a:moveTo>
                <a:lnTo>
                  <a:pt x="45241" y="1567742"/>
                </a:lnTo>
                <a:lnTo>
                  <a:pt x="47625" y="1600327"/>
                </a:lnTo>
                <a:lnTo>
                  <a:pt x="50508" y="1600327"/>
                </a:lnTo>
                <a:lnTo>
                  <a:pt x="76728" y="1546787"/>
                </a:lnTo>
                <a:close/>
              </a:path>
              <a:path w="826135" h="1635760">
                <a:moveTo>
                  <a:pt x="791844" y="0"/>
                </a:moveTo>
                <a:lnTo>
                  <a:pt x="42477" y="1529953"/>
                </a:lnTo>
                <a:lnTo>
                  <a:pt x="45241" y="1567742"/>
                </a:lnTo>
                <a:lnTo>
                  <a:pt x="76728" y="1546787"/>
                </a:lnTo>
                <a:lnTo>
                  <a:pt x="826008" y="16764"/>
                </a:lnTo>
                <a:lnTo>
                  <a:pt x="7918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00401" y="4724400"/>
            <a:ext cx="1151255" cy="504825"/>
          </a:xfrm>
          <a:custGeom>
            <a:avLst/>
            <a:gdLst/>
            <a:ahLst/>
            <a:cxnLst/>
            <a:rect l="l" t="t" r="r" b="b"/>
            <a:pathLst>
              <a:path w="1151254" h="504825">
                <a:moveTo>
                  <a:pt x="0" y="252349"/>
                </a:moveTo>
                <a:lnTo>
                  <a:pt x="13268" y="198229"/>
                </a:lnTo>
                <a:lnTo>
                  <a:pt x="51205" y="148146"/>
                </a:lnTo>
                <a:lnTo>
                  <a:pt x="111004" y="103336"/>
                </a:lnTo>
                <a:lnTo>
                  <a:pt x="148225" y="83293"/>
                </a:lnTo>
                <a:lnTo>
                  <a:pt x="189860" y="65030"/>
                </a:lnTo>
                <a:lnTo>
                  <a:pt x="235558" y="48702"/>
                </a:lnTo>
                <a:lnTo>
                  <a:pt x="284969" y="34464"/>
                </a:lnTo>
                <a:lnTo>
                  <a:pt x="337741" y="22468"/>
                </a:lnTo>
                <a:lnTo>
                  <a:pt x="393525" y="12869"/>
                </a:lnTo>
                <a:lnTo>
                  <a:pt x="451969" y="5822"/>
                </a:lnTo>
                <a:lnTo>
                  <a:pt x="512723" y="1481"/>
                </a:lnTo>
                <a:lnTo>
                  <a:pt x="575437" y="0"/>
                </a:lnTo>
                <a:lnTo>
                  <a:pt x="638128" y="1481"/>
                </a:lnTo>
                <a:lnTo>
                  <a:pt x="698866" y="5822"/>
                </a:lnTo>
                <a:lnTo>
                  <a:pt x="757299" y="12869"/>
                </a:lnTo>
                <a:lnTo>
                  <a:pt x="813077" y="22468"/>
                </a:lnTo>
                <a:lnTo>
                  <a:pt x="865848" y="34464"/>
                </a:lnTo>
                <a:lnTo>
                  <a:pt x="915260" y="48702"/>
                </a:lnTo>
                <a:lnTo>
                  <a:pt x="960962" y="65030"/>
                </a:lnTo>
                <a:lnTo>
                  <a:pt x="1002604" y="83293"/>
                </a:lnTo>
                <a:lnTo>
                  <a:pt x="1039833" y="103336"/>
                </a:lnTo>
                <a:lnTo>
                  <a:pt x="1072298" y="125005"/>
                </a:lnTo>
                <a:lnTo>
                  <a:pt x="1121532" y="172606"/>
                </a:lnTo>
                <a:lnTo>
                  <a:pt x="1147496" y="224861"/>
                </a:lnTo>
                <a:lnTo>
                  <a:pt x="1150874" y="252349"/>
                </a:lnTo>
                <a:lnTo>
                  <a:pt x="1147496" y="279860"/>
                </a:lnTo>
                <a:lnTo>
                  <a:pt x="1121532" y="332153"/>
                </a:lnTo>
                <a:lnTo>
                  <a:pt x="1072298" y="379781"/>
                </a:lnTo>
                <a:lnTo>
                  <a:pt x="1039833" y="401461"/>
                </a:lnTo>
                <a:lnTo>
                  <a:pt x="1002604" y="421512"/>
                </a:lnTo>
                <a:lnTo>
                  <a:pt x="960962" y="439781"/>
                </a:lnTo>
                <a:lnTo>
                  <a:pt x="915260" y="456113"/>
                </a:lnTo>
                <a:lnTo>
                  <a:pt x="865848" y="470356"/>
                </a:lnTo>
                <a:lnTo>
                  <a:pt x="813077" y="482354"/>
                </a:lnTo>
                <a:lnTo>
                  <a:pt x="757299" y="491954"/>
                </a:lnTo>
                <a:lnTo>
                  <a:pt x="698866" y="499002"/>
                </a:lnTo>
                <a:lnTo>
                  <a:pt x="638128" y="503343"/>
                </a:lnTo>
                <a:lnTo>
                  <a:pt x="575437" y="504825"/>
                </a:lnTo>
                <a:lnTo>
                  <a:pt x="512723" y="503343"/>
                </a:lnTo>
                <a:lnTo>
                  <a:pt x="451969" y="499002"/>
                </a:lnTo>
                <a:lnTo>
                  <a:pt x="393525" y="491954"/>
                </a:lnTo>
                <a:lnTo>
                  <a:pt x="337741" y="482354"/>
                </a:lnTo>
                <a:lnTo>
                  <a:pt x="284969" y="470356"/>
                </a:lnTo>
                <a:lnTo>
                  <a:pt x="235558" y="456113"/>
                </a:lnTo>
                <a:lnTo>
                  <a:pt x="189860" y="439781"/>
                </a:lnTo>
                <a:lnTo>
                  <a:pt x="148225" y="421512"/>
                </a:lnTo>
                <a:lnTo>
                  <a:pt x="111004" y="401461"/>
                </a:lnTo>
                <a:lnTo>
                  <a:pt x="78547" y="379781"/>
                </a:lnTo>
                <a:lnTo>
                  <a:pt x="29328" y="332153"/>
                </a:lnTo>
                <a:lnTo>
                  <a:pt x="3375" y="279860"/>
                </a:lnTo>
                <a:lnTo>
                  <a:pt x="0" y="252349"/>
                </a:lnTo>
                <a:close/>
              </a:path>
            </a:pathLst>
          </a:custGeom>
          <a:ln w="254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24626" y="5162549"/>
            <a:ext cx="2324100" cy="1609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4788" y="1392936"/>
            <a:ext cx="423671" cy="34061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353175" y="1411986"/>
            <a:ext cx="242570" cy="3152140"/>
          </a:xfrm>
          <a:custGeom>
            <a:avLst/>
            <a:gdLst/>
            <a:ahLst/>
            <a:cxnLst/>
            <a:rect l="l" t="t" r="r" b="b"/>
            <a:pathLst>
              <a:path w="242570" h="3152140">
                <a:moveTo>
                  <a:pt x="86629" y="2984523"/>
                </a:moveTo>
                <a:lnTo>
                  <a:pt x="79628" y="2987294"/>
                </a:lnTo>
                <a:lnTo>
                  <a:pt x="74181" y="2992580"/>
                </a:lnTo>
                <a:lnTo>
                  <a:pt x="71294" y="2999295"/>
                </a:lnTo>
                <a:lnTo>
                  <a:pt x="71145" y="3006582"/>
                </a:lnTo>
                <a:lnTo>
                  <a:pt x="73913" y="3013583"/>
                </a:lnTo>
                <a:lnTo>
                  <a:pt x="163575" y="3152140"/>
                </a:lnTo>
                <a:lnTo>
                  <a:pt x="182838" y="3115310"/>
                </a:lnTo>
                <a:lnTo>
                  <a:pt x="142748" y="3115310"/>
                </a:lnTo>
                <a:lnTo>
                  <a:pt x="139516" y="3044822"/>
                </a:lnTo>
                <a:lnTo>
                  <a:pt x="105917" y="2992882"/>
                </a:lnTo>
                <a:lnTo>
                  <a:pt x="100631" y="2987508"/>
                </a:lnTo>
                <a:lnTo>
                  <a:pt x="93916" y="2984658"/>
                </a:lnTo>
                <a:lnTo>
                  <a:pt x="86629" y="2984523"/>
                </a:lnTo>
                <a:close/>
              </a:path>
              <a:path w="242570" h="3152140">
                <a:moveTo>
                  <a:pt x="139516" y="3044822"/>
                </a:moveTo>
                <a:lnTo>
                  <a:pt x="142748" y="3115310"/>
                </a:lnTo>
                <a:lnTo>
                  <a:pt x="180848" y="3113532"/>
                </a:lnTo>
                <a:lnTo>
                  <a:pt x="180481" y="3105531"/>
                </a:lnTo>
                <a:lnTo>
                  <a:pt x="144907" y="3105531"/>
                </a:lnTo>
                <a:lnTo>
                  <a:pt x="160057" y="3076578"/>
                </a:lnTo>
                <a:lnTo>
                  <a:pt x="139516" y="3044822"/>
                </a:lnTo>
                <a:close/>
              </a:path>
              <a:path w="242570" h="3152140">
                <a:moveTo>
                  <a:pt x="224732" y="2978165"/>
                </a:moveTo>
                <a:lnTo>
                  <a:pt x="217471" y="2978975"/>
                </a:lnTo>
                <a:lnTo>
                  <a:pt x="211044" y="2982452"/>
                </a:lnTo>
                <a:lnTo>
                  <a:pt x="206248" y="2988310"/>
                </a:lnTo>
                <a:lnTo>
                  <a:pt x="177615" y="3043025"/>
                </a:lnTo>
                <a:lnTo>
                  <a:pt x="180848" y="3113532"/>
                </a:lnTo>
                <a:lnTo>
                  <a:pt x="142748" y="3115310"/>
                </a:lnTo>
                <a:lnTo>
                  <a:pt x="182838" y="3115310"/>
                </a:lnTo>
                <a:lnTo>
                  <a:pt x="240029" y="3005963"/>
                </a:lnTo>
                <a:lnTo>
                  <a:pt x="242119" y="2998722"/>
                </a:lnTo>
                <a:lnTo>
                  <a:pt x="241315" y="2991469"/>
                </a:lnTo>
                <a:lnTo>
                  <a:pt x="237869" y="2985049"/>
                </a:lnTo>
                <a:lnTo>
                  <a:pt x="232028" y="2980309"/>
                </a:lnTo>
                <a:lnTo>
                  <a:pt x="224732" y="2978165"/>
                </a:lnTo>
                <a:close/>
              </a:path>
              <a:path w="242570" h="3152140">
                <a:moveTo>
                  <a:pt x="160057" y="3076578"/>
                </a:moveTo>
                <a:lnTo>
                  <a:pt x="144907" y="3105531"/>
                </a:lnTo>
                <a:lnTo>
                  <a:pt x="177800" y="3104007"/>
                </a:lnTo>
                <a:lnTo>
                  <a:pt x="160057" y="3076578"/>
                </a:lnTo>
                <a:close/>
              </a:path>
              <a:path w="242570" h="3152140">
                <a:moveTo>
                  <a:pt x="177615" y="3043025"/>
                </a:moveTo>
                <a:lnTo>
                  <a:pt x="160057" y="3076578"/>
                </a:lnTo>
                <a:lnTo>
                  <a:pt x="177800" y="3104007"/>
                </a:lnTo>
                <a:lnTo>
                  <a:pt x="144907" y="3105531"/>
                </a:lnTo>
                <a:lnTo>
                  <a:pt x="180481" y="3105531"/>
                </a:lnTo>
                <a:lnTo>
                  <a:pt x="177615" y="3043025"/>
                </a:lnTo>
                <a:close/>
              </a:path>
              <a:path w="242570" h="3152140">
                <a:moveTo>
                  <a:pt x="38100" y="0"/>
                </a:moveTo>
                <a:lnTo>
                  <a:pt x="0" y="1777"/>
                </a:lnTo>
                <a:lnTo>
                  <a:pt x="139516" y="3044822"/>
                </a:lnTo>
                <a:lnTo>
                  <a:pt x="160057" y="3076578"/>
                </a:lnTo>
                <a:lnTo>
                  <a:pt x="177615" y="3043025"/>
                </a:lnTo>
                <a:lnTo>
                  <a:pt x="38100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29271" y="1370075"/>
            <a:ext cx="425196" cy="342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56601" y="1388999"/>
            <a:ext cx="171450" cy="3175635"/>
          </a:xfrm>
          <a:custGeom>
            <a:avLst/>
            <a:gdLst/>
            <a:ahLst/>
            <a:cxnLst/>
            <a:rect l="l" t="t" r="r" b="b"/>
            <a:pathLst>
              <a:path w="171450" h="3175635">
                <a:moveTo>
                  <a:pt x="16444" y="3004133"/>
                </a:moveTo>
                <a:lnTo>
                  <a:pt x="9322" y="3006598"/>
                </a:lnTo>
                <a:lnTo>
                  <a:pt x="3643" y="3011648"/>
                </a:lnTo>
                <a:lnTo>
                  <a:pt x="464" y="3018234"/>
                </a:lnTo>
                <a:lnTo>
                  <a:pt x="0" y="3025511"/>
                </a:lnTo>
                <a:lnTo>
                  <a:pt x="2464" y="3032633"/>
                </a:lnTo>
                <a:lnTo>
                  <a:pt x="85522" y="3175127"/>
                </a:lnTo>
                <a:lnTo>
                  <a:pt x="107542" y="3137408"/>
                </a:lnTo>
                <a:lnTo>
                  <a:pt x="66472" y="3137408"/>
                </a:lnTo>
                <a:lnTo>
                  <a:pt x="66472" y="3066796"/>
                </a:lnTo>
                <a:lnTo>
                  <a:pt x="35357" y="3013456"/>
                </a:lnTo>
                <a:lnTo>
                  <a:pt x="30307" y="3007776"/>
                </a:lnTo>
                <a:lnTo>
                  <a:pt x="23721" y="3004597"/>
                </a:lnTo>
                <a:lnTo>
                  <a:pt x="16444" y="3004133"/>
                </a:lnTo>
                <a:close/>
              </a:path>
              <a:path w="171450" h="3175635">
                <a:moveTo>
                  <a:pt x="66472" y="3066796"/>
                </a:moveTo>
                <a:lnTo>
                  <a:pt x="66472" y="3137408"/>
                </a:lnTo>
                <a:lnTo>
                  <a:pt x="104572" y="3137408"/>
                </a:lnTo>
                <a:lnTo>
                  <a:pt x="104572" y="3127756"/>
                </a:lnTo>
                <a:lnTo>
                  <a:pt x="69139" y="3127756"/>
                </a:lnTo>
                <a:lnTo>
                  <a:pt x="85586" y="3099562"/>
                </a:lnTo>
                <a:lnTo>
                  <a:pt x="66472" y="3066796"/>
                </a:lnTo>
                <a:close/>
              </a:path>
              <a:path w="171450" h="3175635">
                <a:moveTo>
                  <a:pt x="154727" y="3004133"/>
                </a:moveTo>
                <a:lnTo>
                  <a:pt x="104699" y="3066796"/>
                </a:lnTo>
                <a:lnTo>
                  <a:pt x="104572" y="3137408"/>
                </a:lnTo>
                <a:lnTo>
                  <a:pt x="107542" y="3137408"/>
                </a:lnTo>
                <a:lnTo>
                  <a:pt x="168707" y="3032633"/>
                </a:lnTo>
                <a:lnTo>
                  <a:pt x="171172" y="3025511"/>
                </a:lnTo>
                <a:lnTo>
                  <a:pt x="170707" y="3018234"/>
                </a:lnTo>
                <a:lnTo>
                  <a:pt x="167528" y="3011648"/>
                </a:lnTo>
                <a:lnTo>
                  <a:pt x="161849" y="3006598"/>
                </a:lnTo>
                <a:lnTo>
                  <a:pt x="154727" y="3004133"/>
                </a:lnTo>
                <a:close/>
              </a:path>
              <a:path w="171450" h="3175635">
                <a:moveTo>
                  <a:pt x="85586" y="3099562"/>
                </a:moveTo>
                <a:lnTo>
                  <a:pt x="69139" y="3127756"/>
                </a:lnTo>
                <a:lnTo>
                  <a:pt x="102032" y="3127756"/>
                </a:lnTo>
                <a:lnTo>
                  <a:pt x="85586" y="3099562"/>
                </a:lnTo>
                <a:close/>
              </a:path>
              <a:path w="171450" h="3175635">
                <a:moveTo>
                  <a:pt x="104572" y="3067013"/>
                </a:moveTo>
                <a:lnTo>
                  <a:pt x="85586" y="3099562"/>
                </a:lnTo>
                <a:lnTo>
                  <a:pt x="102032" y="3127756"/>
                </a:lnTo>
                <a:lnTo>
                  <a:pt x="104572" y="3127756"/>
                </a:lnTo>
                <a:lnTo>
                  <a:pt x="104572" y="3067013"/>
                </a:lnTo>
                <a:close/>
              </a:path>
              <a:path w="171450" h="3175635">
                <a:moveTo>
                  <a:pt x="104572" y="0"/>
                </a:moveTo>
                <a:lnTo>
                  <a:pt x="66472" y="0"/>
                </a:lnTo>
                <a:lnTo>
                  <a:pt x="66599" y="3067013"/>
                </a:lnTo>
                <a:lnTo>
                  <a:pt x="85586" y="3099562"/>
                </a:lnTo>
                <a:lnTo>
                  <a:pt x="104572" y="3067013"/>
                </a:lnTo>
                <a:lnTo>
                  <a:pt x="104572" y="0"/>
                </a:lnTo>
                <a:close/>
              </a:path>
            </a:pathLst>
          </a:custGeom>
          <a:solidFill>
            <a:srgbClr val="33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317107" y="4609592"/>
            <a:ext cx="1205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Allel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Genler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968872" y="400050"/>
            <a:ext cx="795655" cy="591820"/>
          </a:xfrm>
          <a:custGeom>
            <a:avLst/>
            <a:gdLst/>
            <a:ahLst/>
            <a:cxnLst/>
            <a:rect l="l" t="t" r="r" b="b"/>
            <a:pathLst>
              <a:path w="795654" h="591819">
                <a:moveTo>
                  <a:pt x="734631" y="44720"/>
                </a:moveTo>
                <a:lnTo>
                  <a:pt x="696959" y="48720"/>
                </a:lnTo>
                <a:lnTo>
                  <a:pt x="0" y="560959"/>
                </a:lnTo>
                <a:lnTo>
                  <a:pt x="22478" y="591565"/>
                </a:lnTo>
                <a:lnTo>
                  <a:pt x="719557" y="79443"/>
                </a:lnTo>
                <a:lnTo>
                  <a:pt x="734631" y="44720"/>
                </a:lnTo>
                <a:close/>
              </a:path>
              <a:path w="795654" h="591819">
                <a:moveTo>
                  <a:pt x="792498" y="6985"/>
                </a:moveTo>
                <a:lnTo>
                  <a:pt x="753745" y="6985"/>
                </a:lnTo>
                <a:lnTo>
                  <a:pt x="776351" y="37719"/>
                </a:lnTo>
                <a:lnTo>
                  <a:pt x="719557" y="79443"/>
                </a:lnTo>
                <a:lnTo>
                  <a:pt x="694944" y="136144"/>
                </a:lnTo>
                <a:lnTo>
                  <a:pt x="693366" y="143553"/>
                </a:lnTo>
                <a:lnTo>
                  <a:pt x="694705" y="150749"/>
                </a:lnTo>
                <a:lnTo>
                  <a:pt x="698640" y="156896"/>
                </a:lnTo>
                <a:lnTo>
                  <a:pt x="704850" y="161162"/>
                </a:lnTo>
                <a:lnTo>
                  <a:pt x="712241" y="162760"/>
                </a:lnTo>
                <a:lnTo>
                  <a:pt x="719407" y="161464"/>
                </a:lnTo>
                <a:lnTo>
                  <a:pt x="725549" y="157573"/>
                </a:lnTo>
                <a:lnTo>
                  <a:pt x="729869" y="151384"/>
                </a:lnTo>
                <a:lnTo>
                  <a:pt x="792498" y="6985"/>
                </a:lnTo>
                <a:close/>
              </a:path>
              <a:path w="795654" h="591819">
                <a:moveTo>
                  <a:pt x="759443" y="14732"/>
                </a:moveTo>
                <a:lnTo>
                  <a:pt x="747649" y="14732"/>
                </a:lnTo>
                <a:lnTo>
                  <a:pt x="767079" y="41275"/>
                </a:lnTo>
                <a:lnTo>
                  <a:pt x="734631" y="44720"/>
                </a:lnTo>
                <a:lnTo>
                  <a:pt x="719557" y="79443"/>
                </a:lnTo>
                <a:lnTo>
                  <a:pt x="776351" y="37719"/>
                </a:lnTo>
                <a:lnTo>
                  <a:pt x="759443" y="14732"/>
                </a:lnTo>
                <a:close/>
              </a:path>
              <a:path w="795654" h="591819">
                <a:moveTo>
                  <a:pt x="795527" y="0"/>
                </a:moveTo>
                <a:lnTo>
                  <a:pt x="631444" y="17399"/>
                </a:lnTo>
                <a:lnTo>
                  <a:pt x="614552" y="38353"/>
                </a:lnTo>
                <a:lnTo>
                  <a:pt x="616827" y="45547"/>
                </a:lnTo>
                <a:lnTo>
                  <a:pt x="621506" y="51133"/>
                </a:lnTo>
                <a:lnTo>
                  <a:pt x="627947" y="54552"/>
                </a:lnTo>
                <a:lnTo>
                  <a:pt x="635507" y="55245"/>
                </a:lnTo>
                <a:lnTo>
                  <a:pt x="696959" y="48720"/>
                </a:lnTo>
                <a:lnTo>
                  <a:pt x="753745" y="6985"/>
                </a:lnTo>
                <a:lnTo>
                  <a:pt x="792498" y="6985"/>
                </a:lnTo>
                <a:lnTo>
                  <a:pt x="795527" y="0"/>
                </a:lnTo>
                <a:close/>
              </a:path>
              <a:path w="795654" h="591819">
                <a:moveTo>
                  <a:pt x="753745" y="6985"/>
                </a:moveTo>
                <a:lnTo>
                  <a:pt x="696959" y="48720"/>
                </a:lnTo>
                <a:lnTo>
                  <a:pt x="734631" y="44720"/>
                </a:lnTo>
                <a:lnTo>
                  <a:pt x="747649" y="14732"/>
                </a:lnTo>
                <a:lnTo>
                  <a:pt x="759443" y="14732"/>
                </a:lnTo>
                <a:lnTo>
                  <a:pt x="753745" y="6985"/>
                </a:lnTo>
                <a:close/>
              </a:path>
              <a:path w="795654" h="591819">
                <a:moveTo>
                  <a:pt x="747649" y="14732"/>
                </a:moveTo>
                <a:lnTo>
                  <a:pt x="734631" y="44720"/>
                </a:lnTo>
                <a:lnTo>
                  <a:pt x="767079" y="41275"/>
                </a:lnTo>
                <a:lnTo>
                  <a:pt x="747649" y="14732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30948" y="403225"/>
            <a:ext cx="735330" cy="525145"/>
          </a:xfrm>
          <a:custGeom>
            <a:avLst/>
            <a:gdLst/>
            <a:ahLst/>
            <a:cxnLst/>
            <a:rect l="l" t="t" r="r" b="b"/>
            <a:pathLst>
              <a:path w="735329" h="525144">
                <a:moveTo>
                  <a:pt x="61784" y="43422"/>
                </a:moveTo>
                <a:lnTo>
                  <a:pt x="77540" y="77881"/>
                </a:lnTo>
                <a:lnTo>
                  <a:pt x="712977" y="525145"/>
                </a:lnTo>
                <a:lnTo>
                  <a:pt x="734949" y="494029"/>
                </a:lnTo>
                <a:lnTo>
                  <a:pt x="99522" y="46657"/>
                </a:lnTo>
                <a:lnTo>
                  <a:pt x="61784" y="43422"/>
                </a:lnTo>
                <a:close/>
              </a:path>
              <a:path w="735329" h="525144">
                <a:moveTo>
                  <a:pt x="0" y="0"/>
                </a:moveTo>
                <a:lnTo>
                  <a:pt x="68706" y="149987"/>
                </a:lnTo>
                <a:lnTo>
                  <a:pt x="73120" y="156081"/>
                </a:lnTo>
                <a:lnTo>
                  <a:pt x="79343" y="159877"/>
                </a:lnTo>
                <a:lnTo>
                  <a:pt x="86566" y="161077"/>
                </a:lnTo>
                <a:lnTo>
                  <a:pt x="93979" y="159385"/>
                </a:lnTo>
                <a:lnTo>
                  <a:pt x="100072" y="154900"/>
                </a:lnTo>
                <a:lnTo>
                  <a:pt x="103854" y="148653"/>
                </a:lnTo>
                <a:lnTo>
                  <a:pt x="105017" y="141454"/>
                </a:lnTo>
                <a:lnTo>
                  <a:pt x="103250" y="134112"/>
                </a:lnTo>
                <a:lnTo>
                  <a:pt x="77540" y="77881"/>
                </a:lnTo>
                <a:lnTo>
                  <a:pt x="19939" y="37337"/>
                </a:lnTo>
                <a:lnTo>
                  <a:pt x="41909" y="6096"/>
                </a:lnTo>
                <a:lnTo>
                  <a:pt x="71711" y="6096"/>
                </a:lnTo>
                <a:lnTo>
                  <a:pt x="0" y="0"/>
                </a:lnTo>
                <a:close/>
              </a:path>
              <a:path w="735329" h="525144">
                <a:moveTo>
                  <a:pt x="41909" y="6096"/>
                </a:moveTo>
                <a:lnTo>
                  <a:pt x="19939" y="37337"/>
                </a:lnTo>
                <a:lnTo>
                  <a:pt x="77540" y="77881"/>
                </a:lnTo>
                <a:lnTo>
                  <a:pt x="61784" y="43422"/>
                </a:lnTo>
                <a:lnTo>
                  <a:pt x="29336" y="40639"/>
                </a:lnTo>
                <a:lnTo>
                  <a:pt x="48259" y="13842"/>
                </a:lnTo>
                <a:lnTo>
                  <a:pt x="52913" y="13842"/>
                </a:lnTo>
                <a:lnTo>
                  <a:pt x="41909" y="6096"/>
                </a:lnTo>
                <a:close/>
              </a:path>
              <a:path w="735329" h="525144">
                <a:moveTo>
                  <a:pt x="71711" y="6096"/>
                </a:moveTo>
                <a:lnTo>
                  <a:pt x="41909" y="6096"/>
                </a:lnTo>
                <a:lnTo>
                  <a:pt x="99522" y="46657"/>
                </a:lnTo>
                <a:lnTo>
                  <a:pt x="161162" y="51942"/>
                </a:lnTo>
                <a:lnTo>
                  <a:pt x="168646" y="51083"/>
                </a:lnTo>
                <a:lnTo>
                  <a:pt x="175021" y="47545"/>
                </a:lnTo>
                <a:lnTo>
                  <a:pt x="179611" y="41888"/>
                </a:lnTo>
                <a:lnTo>
                  <a:pt x="181736" y="34671"/>
                </a:lnTo>
                <a:lnTo>
                  <a:pt x="180875" y="27114"/>
                </a:lnTo>
                <a:lnTo>
                  <a:pt x="177323" y="20701"/>
                </a:lnTo>
                <a:lnTo>
                  <a:pt x="171628" y="16097"/>
                </a:lnTo>
                <a:lnTo>
                  <a:pt x="164337" y="13970"/>
                </a:lnTo>
                <a:lnTo>
                  <a:pt x="71711" y="6096"/>
                </a:lnTo>
                <a:close/>
              </a:path>
              <a:path w="735329" h="525144">
                <a:moveTo>
                  <a:pt x="52913" y="13842"/>
                </a:moveTo>
                <a:lnTo>
                  <a:pt x="48259" y="13842"/>
                </a:lnTo>
                <a:lnTo>
                  <a:pt x="61784" y="43422"/>
                </a:lnTo>
                <a:lnTo>
                  <a:pt x="99522" y="46657"/>
                </a:lnTo>
                <a:lnTo>
                  <a:pt x="52913" y="13842"/>
                </a:lnTo>
                <a:close/>
              </a:path>
              <a:path w="735329" h="525144">
                <a:moveTo>
                  <a:pt x="48259" y="13842"/>
                </a:moveTo>
                <a:lnTo>
                  <a:pt x="29336" y="40639"/>
                </a:lnTo>
                <a:lnTo>
                  <a:pt x="61784" y="43422"/>
                </a:lnTo>
                <a:lnTo>
                  <a:pt x="48259" y="13842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804153" y="26923"/>
            <a:ext cx="2322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Homolog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kromozomlar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388350" y="1989201"/>
            <a:ext cx="755650" cy="424180"/>
          </a:xfrm>
          <a:custGeom>
            <a:avLst/>
            <a:gdLst/>
            <a:ahLst/>
            <a:cxnLst/>
            <a:rect l="l" t="t" r="r" b="b"/>
            <a:pathLst>
              <a:path w="755650" h="424180">
                <a:moveTo>
                  <a:pt x="0" y="423799"/>
                </a:moveTo>
                <a:lnTo>
                  <a:pt x="2633" y="374374"/>
                </a:lnTo>
                <a:lnTo>
                  <a:pt x="10338" y="326624"/>
                </a:lnTo>
                <a:lnTo>
                  <a:pt x="22819" y="280867"/>
                </a:lnTo>
                <a:lnTo>
                  <a:pt x="39783" y="237421"/>
                </a:lnTo>
                <a:lnTo>
                  <a:pt x="60937" y="196603"/>
                </a:lnTo>
                <a:lnTo>
                  <a:pt x="85984" y="158732"/>
                </a:lnTo>
                <a:lnTo>
                  <a:pt x="114633" y="124126"/>
                </a:lnTo>
                <a:lnTo>
                  <a:pt x="146588" y="93102"/>
                </a:lnTo>
                <a:lnTo>
                  <a:pt x="181555" y="65979"/>
                </a:lnTo>
                <a:lnTo>
                  <a:pt x="219241" y="43074"/>
                </a:lnTo>
                <a:lnTo>
                  <a:pt x="259351" y="24706"/>
                </a:lnTo>
                <a:lnTo>
                  <a:pt x="301592" y="11192"/>
                </a:lnTo>
                <a:lnTo>
                  <a:pt x="345668" y="2851"/>
                </a:lnTo>
                <a:lnTo>
                  <a:pt x="391286" y="0"/>
                </a:lnTo>
                <a:lnTo>
                  <a:pt x="436930" y="2851"/>
                </a:lnTo>
                <a:lnTo>
                  <a:pt x="481028" y="11192"/>
                </a:lnTo>
                <a:lnTo>
                  <a:pt x="523287" y="24706"/>
                </a:lnTo>
                <a:lnTo>
                  <a:pt x="563413" y="43074"/>
                </a:lnTo>
                <a:lnTo>
                  <a:pt x="601111" y="65979"/>
                </a:lnTo>
                <a:lnTo>
                  <a:pt x="636088" y="93102"/>
                </a:lnTo>
                <a:lnTo>
                  <a:pt x="668051" y="124126"/>
                </a:lnTo>
                <a:lnTo>
                  <a:pt x="696706" y="158732"/>
                </a:lnTo>
                <a:lnTo>
                  <a:pt x="721758" y="196603"/>
                </a:lnTo>
                <a:lnTo>
                  <a:pt x="742914" y="237421"/>
                </a:lnTo>
                <a:lnTo>
                  <a:pt x="755649" y="270035"/>
                </a:lnTo>
              </a:path>
            </a:pathLst>
          </a:custGeom>
          <a:ln w="254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388350" y="2413000"/>
            <a:ext cx="755650" cy="424180"/>
          </a:xfrm>
          <a:custGeom>
            <a:avLst/>
            <a:gdLst/>
            <a:ahLst/>
            <a:cxnLst/>
            <a:rect l="l" t="t" r="r" b="b"/>
            <a:pathLst>
              <a:path w="755650" h="424180">
                <a:moveTo>
                  <a:pt x="755649" y="153781"/>
                </a:moveTo>
                <a:lnTo>
                  <a:pt x="721758" y="227232"/>
                </a:lnTo>
                <a:lnTo>
                  <a:pt x="696706" y="265116"/>
                </a:lnTo>
                <a:lnTo>
                  <a:pt x="668051" y="299735"/>
                </a:lnTo>
                <a:lnTo>
                  <a:pt x="636088" y="330773"/>
                </a:lnTo>
                <a:lnTo>
                  <a:pt x="601111" y="357909"/>
                </a:lnTo>
                <a:lnTo>
                  <a:pt x="563413" y="380825"/>
                </a:lnTo>
                <a:lnTo>
                  <a:pt x="523287" y="399204"/>
                </a:lnTo>
                <a:lnTo>
                  <a:pt x="481028" y="412726"/>
                </a:lnTo>
                <a:lnTo>
                  <a:pt x="436930" y="421072"/>
                </a:lnTo>
                <a:lnTo>
                  <a:pt x="391286" y="423925"/>
                </a:lnTo>
                <a:lnTo>
                  <a:pt x="345668" y="421072"/>
                </a:lnTo>
                <a:lnTo>
                  <a:pt x="301592" y="412726"/>
                </a:lnTo>
                <a:lnTo>
                  <a:pt x="259351" y="399204"/>
                </a:lnTo>
                <a:lnTo>
                  <a:pt x="219241" y="380825"/>
                </a:lnTo>
                <a:lnTo>
                  <a:pt x="181555" y="357909"/>
                </a:lnTo>
                <a:lnTo>
                  <a:pt x="146588" y="330773"/>
                </a:lnTo>
                <a:lnTo>
                  <a:pt x="114633" y="299735"/>
                </a:lnTo>
                <a:lnTo>
                  <a:pt x="85984" y="265116"/>
                </a:lnTo>
                <a:lnTo>
                  <a:pt x="60937" y="227232"/>
                </a:lnTo>
                <a:lnTo>
                  <a:pt x="39783" y="186402"/>
                </a:lnTo>
                <a:lnTo>
                  <a:pt x="22819" y="142946"/>
                </a:lnTo>
                <a:lnTo>
                  <a:pt x="10338" y="97181"/>
                </a:lnTo>
                <a:lnTo>
                  <a:pt x="2633" y="49426"/>
                </a:lnTo>
                <a:lnTo>
                  <a:pt x="0" y="0"/>
                </a:lnTo>
              </a:path>
            </a:pathLst>
          </a:custGeom>
          <a:ln w="25400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621529" y="4465066"/>
            <a:ext cx="875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Krom</a:t>
            </a:r>
            <a:r>
              <a:rPr sz="1800" spc="-15" dirty="0">
                <a:latin typeface="Arial"/>
                <a:cs typeface="Arial"/>
              </a:rPr>
              <a:t>o</a:t>
            </a:r>
            <a:r>
              <a:rPr sz="1800" dirty="0">
                <a:latin typeface="Arial"/>
                <a:cs typeface="Arial"/>
              </a:rPr>
              <a:t>tit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16448" y="3940683"/>
            <a:ext cx="412750" cy="600075"/>
          </a:xfrm>
          <a:custGeom>
            <a:avLst/>
            <a:gdLst/>
            <a:ahLst/>
            <a:cxnLst/>
            <a:rect l="l" t="t" r="r" b="b"/>
            <a:pathLst>
              <a:path w="412750" h="600075">
                <a:moveTo>
                  <a:pt x="30987" y="417195"/>
                </a:moveTo>
                <a:lnTo>
                  <a:pt x="0" y="599694"/>
                </a:lnTo>
                <a:lnTo>
                  <a:pt x="42867" y="578993"/>
                </a:lnTo>
                <a:lnTo>
                  <a:pt x="36956" y="578993"/>
                </a:lnTo>
                <a:lnTo>
                  <a:pt x="5334" y="557657"/>
                </a:lnTo>
                <a:lnTo>
                  <a:pt x="44731" y="499193"/>
                </a:lnTo>
                <a:lnTo>
                  <a:pt x="48767" y="437515"/>
                </a:lnTo>
                <a:lnTo>
                  <a:pt x="47722" y="430000"/>
                </a:lnTo>
                <a:lnTo>
                  <a:pt x="44021" y="423687"/>
                </a:lnTo>
                <a:lnTo>
                  <a:pt x="38248" y="419209"/>
                </a:lnTo>
                <a:lnTo>
                  <a:pt x="30987" y="417195"/>
                </a:lnTo>
                <a:close/>
              </a:path>
              <a:path w="412750" h="600075">
                <a:moveTo>
                  <a:pt x="44731" y="499193"/>
                </a:moveTo>
                <a:lnTo>
                  <a:pt x="5334" y="557657"/>
                </a:lnTo>
                <a:lnTo>
                  <a:pt x="36956" y="578993"/>
                </a:lnTo>
                <a:lnTo>
                  <a:pt x="43374" y="569468"/>
                </a:lnTo>
                <a:lnTo>
                  <a:pt x="40131" y="569468"/>
                </a:lnTo>
                <a:lnTo>
                  <a:pt x="12826" y="551180"/>
                </a:lnTo>
                <a:lnTo>
                  <a:pt x="42258" y="536981"/>
                </a:lnTo>
                <a:lnTo>
                  <a:pt x="44731" y="499193"/>
                </a:lnTo>
                <a:close/>
              </a:path>
              <a:path w="412750" h="600075">
                <a:moveTo>
                  <a:pt x="139370" y="491769"/>
                </a:moveTo>
                <a:lnTo>
                  <a:pt x="132079" y="493649"/>
                </a:lnTo>
                <a:lnTo>
                  <a:pt x="76337" y="520540"/>
                </a:lnTo>
                <a:lnTo>
                  <a:pt x="36956" y="578993"/>
                </a:lnTo>
                <a:lnTo>
                  <a:pt x="42867" y="578993"/>
                </a:lnTo>
                <a:lnTo>
                  <a:pt x="148589" y="527939"/>
                </a:lnTo>
                <a:lnTo>
                  <a:pt x="154640" y="523363"/>
                </a:lnTo>
                <a:lnTo>
                  <a:pt x="158321" y="517048"/>
                </a:lnTo>
                <a:lnTo>
                  <a:pt x="159359" y="509829"/>
                </a:lnTo>
                <a:lnTo>
                  <a:pt x="157479" y="502539"/>
                </a:lnTo>
                <a:lnTo>
                  <a:pt x="152904" y="496488"/>
                </a:lnTo>
                <a:lnTo>
                  <a:pt x="146589" y="492807"/>
                </a:lnTo>
                <a:lnTo>
                  <a:pt x="139370" y="491769"/>
                </a:lnTo>
                <a:close/>
              </a:path>
              <a:path w="412750" h="600075">
                <a:moveTo>
                  <a:pt x="42258" y="536981"/>
                </a:moveTo>
                <a:lnTo>
                  <a:pt x="12826" y="551180"/>
                </a:lnTo>
                <a:lnTo>
                  <a:pt x="40131" y="569468"/>
                </a:lnTo>
                <a:lnTo>
                  <a:pt x="42258" y="536981"/>
                </a:lnTo>
                <a:close/>
              </a:path>
              <a:path w="412750" h="600075">
                <a:moveTo>
                  <a:pt x="76337" y="520540"/>
                </a:moveTo>
                <a:lnTo>
                  <a:pt x="42258" y="536981"/>
                </a:lnTo>
                <a:lnTo>
                  <a:pt x="40131" y="569468"/>
                </a:lnTo>
                <a:lnTo>
                  <a:pt x="43374" y="569468"/>
                </a:lnTo>
                <a:lnTo>
                  <a:pt x="76337" y="520540"/>
                </a:lnTo>
                <a:close/>
              </a:path>
              <a:path w="412750" h="600075">
                <a:moveTo>
                  <a:pt x="381126" y="0"/>
                </a:moveTo>
                <a:lnTo>
                  <a:pt x="44731" y="499193"/>
                </a:lnTo>
                <a:lnTo>
                  <a:pt x="42258" y="536981"/>
                </a:lnTo>
                <a:lnTo>
                  <a:pt x="76337" y="520540"/>
                </a:lnTo>
                <a:lnTo>
                  <a:pt x="412750" y="21209"/>
                </a:lnTo>
                <a:lnTo>
                  <a:pt x="3811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00875" y="1928876"/>
            <a:ext cx="2143124" cy="35003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29501" y="0"/>
            <a:ext cx="2214498" cy="1643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O</a:t>
            </a:r>
            <a:r>
              <a:rPr dirty="0"/>
              <a:t>r</a:t>
            </a:r>
            <a:r>
              <a:rPr spc="-5" dirty="0"/>
              <a:t>m</a:t>
            </a:r>
            <a:r>
              <a:rPr spc="-15" dirty="0"/>
              <a:t>a</a:t>
            </a:r>
            <a:r>
              <a:rPr spc="-5" dirty="0"/>
              <a:t>n</a:t>
            </a:r>
          </a:p>
          <a:p>
            <a:pPr marL="12700">
              <a:lnSpc>
                <a:spcPct val="100000"/>
              </a:lnSpc>
            </a:pPr>
            <a:r>
              <a:rPr spc="-5" dirty="0"/>
              <a:t>olarak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239723" y="23876"/>
            <a:ext cx="5467985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95"/>
              </a:spcBef>
              <a:tabLst>
                <a:tab pos="1515110" algn="l"/>
                <a:tab pos="2550160" algn="l"/>
                <a:tab pos="3722370" algn="l"/>
                <a:tab pos="5158105" algn="l"/>
              </a:tabLst>
            </a:pPr>
            <a:r>
              <a:rPr sz="2200" spc="-5" dirty="0">
                <a:latin typeface="Times New Roman"/>
                <a:cs typeface="Times New Roman"/>
              </a:rPr>
              <a:t>ağa</a:t>
            </a:r>
            <a:r>
              <a:rPr sz="2200" dirty="0">
                <a:latin typeface="Times New Roman"/>
                <a:cs typeface="Times New Roman"/>
              </a:rPr>
              <a:t>ç</a:t>
            </a:r>
            <a:r>
              <a:rPr sz="2200" spc="-5" dirty="0">
                <a:latin typeface="Times New Roman"/>
                <a:cs typeface="Times New Roman"/>
              </a:rPr>
              <a:t>larında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ge</a:t>
            </a:r>
            <a:r>
              <a:rPr sz="2200" dirty="0">
                <a:latin typeface="Times New Roman"/>
                <a:cs typeface="Times New Roman"/>
              </a:rPr>
              <a:t>ne</a:t>
            </a:r>
            <a:r>
              <a:rPr sz="2200" spc="-5" dirty="0">
                <a:latin typeface="Times New Roman"/>
                <a:cs typeface="Times New Roman"/>
              </a:rPr>
              <a:t>tik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çe</a:t>
            </a:r>
            <a:r>
              <a:rPr sz="2200" spc="-15" dirty="0">
                <a:latin typeface="Times New Roman"/>
                <a:cs typeface="Times New Roman"/>
              </a:rPr>
              <a:t>ş</a:t>
            </a:r>
            <a:r>
              <a:rPr sz="2200" spc="-5" dirty="0">
                <a:latin typeface="Times New Roman"/>
                <a:cs typeface="Times New Roman"/>
              </a:rPr>
              <a:t>itlilik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çalışm</a:t>
            </a:r>
            <a:r>
              <a:rPr sz="2200" spc="-15" dirty="0">
                <a:latin typeface="Times New Roman"/>
                <a:cs typeface="Times New Roman"/>
              </a:rPr>
              <a:t>a</a:t>
            </a:r>
            <a:r>
              <a:rPr sz="2200" spc="-5" dirty="0">
                <a:latin typeface="Times New Roman"/>
                <a:cs typeface="Times New Roman"/>
              </a:rPr>
              <a:t>ları</a:t>
            </a:r>
            <a:r>
              <a:rPr sz="2200" dirty="0">
                <a:latin typeface="Times New Roman"/>
                <a:cs typeface="Times New Roman"/>
              </a:rPr>
              <a:t>	</a:t>
            </a:r>
            <a:r>
              <a:rPr sz="2200" spc="-5" dirty="0">
                <a:latin typeface="Times New Roman"/>
                <a:cs typeface="Times New Roman"/>
              </a:rPr>
              <a:t>ilk</a:t>
            </a: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492250" algn="l"/>
                <a:tab pos="3106420" algn="l"/>
                <a:tab pos="4368800" algn="l"/>
              </a:tabLst>
            </a:pPr>
            <a:r>
              <a:rPr sz="2200" spc="-5" dirty="0">
                <a:solidFill>
                  <a:srgbClr val="C00000"/>
                </a:solidFill>
                <a:latin typeface="Times New Roman"/>
                <a:cs typeface="Times New Roman"/>
              </a:rPr>
              <a:t>morfolojik	karakterlere	</a:t>
            </a:r>
            <a:r>
              <a:rPr sz="2200" dirty="0">
                <a:latin typeface="Times New Roman"/>
                <a:cs typeface="Times New Roman"/>
              </a:rPr>
              <a:t>ardından	</a:t>
            </a:r>
            <a:r>
              <a:rPr sz="2200" spc="-5" dirty="0">
                <a:solidFill>
                  <a:srgbClr val="C00000"/>
                </a:solidFill>
                <a:latin typeface="Times New Roman"/>
                <a:cs typeface="Times New Roman"/>
              </a:rPr>
              <a:t>fizyolojik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8267" y="694690"/>
            <a:ext cx="6449695" cy="2372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C00000"/>
                </a:solidFill>
                <a:latin typeface="Times New Roman"/>
                <a:cs typeface="Times New Roman"/>
              </a:rPr>
              <a:t>karakterlere </a:t>
            </a:r>
            <a:r>
              <a:rPr sz="2200" dirty="0">
                <a:latin typeface="Times New Roman"/>
                <a:cs typeface="Times New Roman"/>
              </a:rPr>
              <a:t>dayalı </a:t>
            </a:r>
            <a:r>
              <a:rPr sz="2200" spc="-5" dirty="0">
                <a:latin typeface="Times New Roman"/>
                <a:cs typeface="Times New Roman"/>
              </a:rPr>
              <a:t>olarak devam</a:t>
            </a:r>
            <a:r>
              <a:rPr sz="2200" spc="25" dirty="0">
                <a:latin typeface="Times New Roman"/>
                <a:cs typeface="Times New Roman"/>
              </a:rPr>
              <a:t> </a:t>
            </a:r>
            <a:r>
              <a:rPr sz="2200" spc="-20" dirty="0">
                <a:latin typeface="Times New Roman"/>
                <a:cs typeface="Times New Roman"/>
              </a:rPr>
              <a:t>etmiştir.</a:t>
            </a:r>
            <a:endParaRPr sz="2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5080" indent="350520" algn="just">
              <a:lnSpc>
                <a:spcPct val="100000"/>
              </a:lnSpc>
            </a:pPr>
            <a:r>
              <a:rPr sz="2200" spc="-5" dirty="0">
                <a:latin typeface="Times New Roman"/>
                <a:cs typeface="Times New Roman"/>
              </a:rPr>
              <a:t>Son </a:t>
            </a:r>
            <a:r>
              <a:rPr sz="2200" dirty="0">
                <a:latin typeface="Times New Roman"/>
                <a:cs typeface="Times New Roman"/>
              </a:rPr>
              <a:t>yıllarda </a:t>
            </a:r>
            <a:r>
              <a:rPr sz="2200" spc="-5" dirty="0">
                <a:latin typeface="Times New Roman"/>
                <a:cs typeface="Times New Roman"/>
              </a:rPr>
              <a:t>ise genetik çeşitlilik moleküler düzeyde  ele </a:t>
            </a:r>
            <a:r>
              <a:rPr sz="2200" spc="-15" dirty="0">
                <a:latin typeface="Times New Roman"/>
                <a:cs typeface="Times New Roman"/>
              </a:rPr>
              <a:t>alınmıştır. </a:t>
            </a:r>
            <a:r>
              <a:rPr sz="2200" spc="-5" dirty="0">
                <a:latin typeface="Times New Roman"/>
                <a:cs typeface="Times New Roman"/>
              </a:rPr>
              <a:t>Bunların başında </a:t>
            </a:r>
            <a:r>
              <a:rPr sz="2200" dirty="0">
                <a:latin typeface="Times New Roman"/>
                <a:cs typeface="Times New Roman"/>
              </a:rPr>
              <a:t>da </a:t>
            </a:r>
            <a:r>
              <a:rPr sz="2200" spc="-5" dirty="0">
                <a:latin typeface="Times New Roman"/>
                <a:cs typeface="Times New Roman"/>
              </a:rPr>
              <a:t>elektroforesis tekniği  kullanılarak enzimlerin analizi </a:t>
            </a:r>
            <a:r>
              <a:rPr sz="2200" spc="-15" dirty="0">
                <a:latin typeface="Times New Roman"/>
                <a:cs typeface="Times New Roman"/>
              </a:rPr>
              <a:t>gelmektedir. </a:t>
            </a:r>
            <a:r>
              <a:rPr sz="2200" spc="-5" dirty="0">
                <a:latin typeface="Times New Roman"/>
                <a:cs typeface="Times New Roman"/>
              </a:rPr>
              <a:t>Şimdilerde  ise </a:t>
            </a:r>
            <a:r>
              <a:rPr sz="2200" spc="-10" dirty="0">
                <a:latin typeface="Times New Roman"/>
                <a:cs typeface="Times New Roman"/>
              </a:rPr>
              <a:t>DNA </a:t>
            </a:r>
            <a:r>
              <a:rPr sz="2200" spc="-5" dirty="0">
                <a:latin typeface="Times New Roman"/>
                <a:cs typeface="Times New Roman"/>
              </a:rPr>
              <a:t>markörlerine dayalı RAPD, RAFL </a:t>
            </a:r>
            <a:r>
              <a:rPr sz="2200" dirty="0">
                <a:latin typeface="Times New Roman"/>
                <a:cs typeface="Times New Roman"/>
              </a:rPr>
              <a:t>vb. </a:t>
            </a:r>
            <a:r>
              <a:rPr sz="2200" spc="-5" dirty="0">
                <a:latin typeface="Times New Roman"/>
                <a:cs typeface="Times New Roman"/>
              </a:rPr>
              <a:t>teknikler  </a:t>
            </a:r>
            <a:r>
              <a:rPr sz="2200" spc="-10" dirty="0">
                <a:latin typeface="Times New Roman"/>
                <a:cs typeface="Times New Roman"/>
              </a:rPr>
              <a:t>kullanılmaktadır.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76825" y="3860800"/>
            <a:ext cx="4067175" cy="2711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312" y="4184650"/>
            <a:ext cx="4554474" cy="1816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3014" y="5949670"/>
            <a:ext cx="8172450" cy="857885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800" b="1" spc="-125" dirty="0">
                <a:latin typeface="Trebuchet MS"/>
                <a:cs typeface="Trebuchet MS"/>
              </a:rPr>
              <a:t>İzoenzim </a:t>
            </a:r>
            <a:r>
              <a:rPr sz="1800" b="1" spc="-110" dirty="0">
                <a:latin typeface="Trebuchet MS"/>
                <a:cs typeface="Trebuchet MS"/>
              </a:rPr>
              <a:t>yöntemiyle elde </a:t>
            </a:r>
            <a:r>
              <a:rPr sz="1800" b="1" spc="-105" dirty="0">
                <a:latin typeface="Trebuchet MS"/>
                <a:cs typeface="Trebuchet MS"/>
              </a:rPr>
              <a:t>edilen</a:t>
            </a:r>
            <a:r>
              <a:rPr sz="1800" b="1" spc="-335" dirty="0">
                <a:latin typeface="Trebuchet MS"/>
                <a:cs typeface="Trebuchet MS"/>
              </a:rPr>
              <a:t> </a:t>
            </a:r>
            <a:r>
              <a:rPr sz="1800" b="1" spc="-90" dirty="0">
                <a:latin typeface="Trebuchet MS"/>
                <a:cs typeface="Trebuchet MS"/>
              </a:rPr>
              <a:t>bantlar</a:t>
            </a:r>
            <a:endParaRPr sz="1800">
              <a:latin typeface="Trebuchet MS"/>
              <a:cs typeface="Trebuchet MS"/>
            </a:endParaRPr>
          </a:p>
          <a:p>
            <a:pPr marL="4680585">
              <a:lnSpc>
                <a:spcPct val="100000"/>
              </a:lnSpc>
              <a:spcBef>
                <a:spcPts val="1115"/>
              </a:spcBef>
            </a:pPr>
            <a:r>
              <a:rPr sz="1800" b="1" spc="-70" dirty="0">
                <a:latin typeface="Trebuchet MS"/>
                <a:cs typeface="Trebuchet MS"/>
              </a:rPr>
              <a:t>RAPD </a:t>
            </a:r>
            <a:r>
              <a:rPr sz="1800" b="1" spc="-110" dirty="0">
                <a:latin typeface="Trebuchet MS"/>
                <a:cs typeface="Trebuchet MS"/>
              </a:rPr>
              <a:t>yöntemiyle </a:t>
            </a:r>
            <a:r>
              <a:rPr sz="1800" b="1" spc="-105" dirty="0">
                <a:latin typeface="Trebuchet MS"/>
                <a:cs typeface="Trebuchet MS"/>
              </a:rPr>
              <a:t>elde edilen</a:t>
            </a:r>
            <a:r>
              <a:rPr sz="1800" b="1" spc="-345" dirty="0">
                <a:latin typeface="Trebuchet MS"/>
                <a:cs typeface="Trebuchet MS"/>
              </a:rPr>
              <a:t> </a:t>
            </a:r>
            <a:r>
              <a:rPr sz="1800" b="1" spc="-95" dirty="0">
                <a:latin typeface="Trebuchet MS"/>
                <a:cs typeface="Trebuchet MS"/>
              </a:rPr>
              <a:t>bantlar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625" y="70163"/>
            <a:ext cx="8001000" cy="1065530"/>
          </a:xfrm>
          <a:custGeom>
            <a:avLst/>
            <a:gdLst/>
            <a:ahLst/>
            <a:cxnLst/>
            <a:rect l="l" t="t" r="r" b="b"/>
            <a:pathLst>
              <a:path w="8001000" h="1065530">
                <a:moveTo>
                  <a:pt x="4790722" y="937259"/>
                </a:moveTo>
                <a:lnTo>
                  <a:pt x="938388" y="937259"/>
                </a:lnTo>
                <a:lnTo>
                  <a:pt x="1135944" y="942339"/>
                </a:lnTo>
                <a:lnTo>
                  <a:pt x="1432277" y="957579"/>
                </a:lnTo>
                <a:lnTo>
                  <a:pt x="1531055" y="965200"/>
                </a:lnTo>
                <a:lnTo>
                  <a:pt x="1580444" y="967739"/>
                </a:lnTo>
                <a:lnTo>
                  <a:pt x="1827388" y="986789"/>
                </a:lnTo>
                <a:lnTo>
                  <a:pt x="1876777" y="991869"/>
                </a:lnTo>
                <a:lnTo>
                  <a:pt x="2518833" y="1042669"/>
                </a:lnTo>
                <a:lnTo>
                  <a:pt x="2568222" y="1045209"/>
                </a:lnTo>
                <a:lnTo>
                  <a:pt x="2617611" y="1049019"/>
                </a:lnTo>
                <a:lnTo>
                  <a:pt x="2815166" y="1059179"/>
                </a:lnTo>
                <a:lnTo>
                  <a:pt x="2913944" y="1061719"/>
                </a:lnTo>
                <a:lnTo>
                  <a:pt x="2963333" y="1064259"/>
                </a:lnTo>
                <a:lnTo>
                  <a:pt x="3012722" y="1064259"/>
                </a:lnTo>
                <a:lnTo>
                  <a:pt x="3062111" y="1065529"/>
                </a:lnTo>
                <a:lnTo>
                  <a:pt x="3259666" y="1065529"/>
                </a:lnTo>
                <a:lnTo>
                  <a:pt x="3407833" y="1061719"/>
                </a:lnTo>
                <a:lnTo>
                  <a:pt x="3506611" y="1056639"/>
                </a:lnTo>
                <a:lnTo>
                  <a:pt x="3704166" y="1041400"/>
                </a:lnTo>
                <a:lnTo>
                  <a:pt x="3753555" y="1036319"/>
                </a:lnTo>
                <a:lnTo>
                  <a:pt x="3901722" y="1017269"/>
                </a:lnTo>
                <a:lnTo>
                  <a:pt x="3951111" y="1009650"/>
                </a:lnTo>
                <a:lnTo>
                  <a:pt x="4049888" y="993139"/>
                </a:lnTo>
                <a:lnTo>
                  <a:pt x="4099277" y="986789"/>
                </a:lnTo>
                <a:lnTo>
                  <a:pt x="4148666" y="979169"/>
                </a:lnTo>
                <a:lnTo>
                  <a:pt x="4198055" y="972819"/>
                </a:lnTo>
                <a:lnTo>
                  <a:pt x="4346222" y="957579"/>
                </a:lnTo>
                <a:lnTo>
                  <a:pt x="4444999" y="949959"/>
                </a:lnTo>
                <a:lnTo>
                  <a:pt x="4593166" y="942339"/>
                </a:lnTo>
                <a:lnTo>
                  <a:pt x="4642555" y="941069"/>
                </a:lnTo>
                <a:lnTo>
                  <a:pt x="4691944" y="938529"/>
                </a:lnTo>
                <a:lnTo>
                  <a:pt x="4741333" y="938529"/>
                </a:lnTo>
                <a:lnTo>
                  <a:pt x="4790722" y="937259"/>
                </a:lnTo>
                <a:close/>
              </a:path>
              <a:path w="8001000" h="1065530">
                <a:moveTo>
                  <a:pt x="8001000" y="937259"/>
                </a:moveTo>
                <a:lnTo>
                  <a:pt x="4938888" y="937259"/>
                </a:lnTo>
                <a:lnTo>
                  <a:pt x="5136444" y="942339"/>
                </a:lnTo>
                <a:lnTo>
                  <a:pt x="5432777" y="957579"/>
                </a:lnTo>
                <a:lnTo>
                  <a:pt x="5531555" y="965200"/>
                </a:lnTo>
                <a:lnTo>
                  <a:pt x="5580944" y="967739"/>
                </a:lnTo>
                <a:lnTo>
                  <a:pt x="5827888" y="986789"/>
                </a:lnTo>
                <a:lnTo>
                  <a:pt x="5877277" y="991869"/>
                </a:lnTo>
                <a:lnTo>
                  <a:pt x="6519333" y="1042669"/>
                </a:lnTo>
                <a:lnTo>
                  <a:pt x="6568722" y="1045209"/>
                </a:lnTo>
                <a:lnTo>
                  <a:pt x="6618111" y="1049019"/>
                </a:lnTo>
                <a:lnTo>
                  <a:pt x="6815666" y="1059179"/>
                </a:lnTo>
                <a:lnTo>
                  <a:pt x="6914444" y="1061719"/>
                </a:lnTo>
                <a:lnTo>
                  <a:pt x="6963833" y="1064259"/>
                </a:lnTo>
                <a:lnTo>
                  <a:pt x="7013222" y="1064259"/>
                </a:lnTo>
                <a:lnTo>
                  <a:pt x="7062611" y="1065529"/>
                </a:lnTo>
                <a:lnTo>
                  <a:pt x="7260166" y="1065529"/>
                </a:lnTo>
                <a:lnTo>
                  <a:pt x="7408333" y="1061719"/>
                </a:lnTo>
                <a:lnTo>
                  <a:pt x="7507111" y="1056639"/>
                </a:lnTo>
                <a:lnTo>
                  <a:pt x="7704666" y="1041400"/>
                </a:lnTo>
                <a:lnTo>
                  <a:pt x="7754055" y="1036319"/>
                </a:lnTo>
                <a:lnTo>
                  <a:pt x="7902222" y="1017269"/>
                </a:lnTo>
                <a:lnTo>
                  <a:pt x="8001000" y="1002029"/>
                </a:lnTo>
                <a:lnTo>
                  <a:pt x="8001000" y="937259"/>
                </a:lnTo>
                <a:close/>
              </a:path>
              <a:path w="8001000" h="1065530">
                <a:moveTo>
                  <a:pt x="938388" y="0"/>
                </a:moveTo>
                <a:lnTo>
                  <a:pt x="740833" y="0"/>
                </a:lnTo>
                <a:lnTo>
                  <a:pt x="642055" y="2539"/>
                </a:lnTo>
                <a:lnTo>
                  <a:pt x="592666" y="5079"/>
                </a:lnTo>
                <a:lnTo>
                  <a:pt x="543277" y="6350"/>
                </a:lnTo>
                <a:lnTo>
                  <a:pt x="493888" y="10159"/>
                </a:lnTo>
                <a:lnTo>
                  <a:pt x="444499" y="12700"/>
                </a:lnTo>
                <a:lnTo>
                  <a:pt x="345722" y="20320"/>
                </a:lnTo>
                <a:lnTo>
                  <a:pt x="197555" y="35559"/>
                </a:lnTo>
                <a:lnTo>
                  <a:pt x="98777" y="48259"/>
                </a:lnTo>
                <a:lnTo>
                  <a:pt x="0" y="63500"/>
                </a:lnTo>
                <a:lnTo>
                  <a:pt x="0" y="1002029"/>
                </a:lnTo>
                <a:lnTo>
                  <a:pt x="49388" y="993139"/>
                </a:lnTo>
                <a:lnTo>
                  <a:pt x="98777" y="986789"/>
                </a:lnTo>
                <a:lnTo>
                  <a:pt x="148166" y="979169"/>
                </a:lnTo>
                <a:lnTo>
                  <a:pt x="197555" y="972819"/>
                </a:lnTo>
                <a:lnTo>
                  <a:pt x="345722" y="957579"/>
                </a:lnTo>
                <a:lnTo>
                  <a:pt x="444499" y="949959"/>
                </a:lnTo>
                <a:lnTo>
                  <a:pt x="592666" y="942339"/>
                </a:lnTo>
                <a:lnTo>
                  <a:pt x="642055" y="941069"/>
                </a:lnTo>
                <a:lnTo>
                  <a:pt x="691444" y="938529"/>
                </a:lnTo>
                <a:lnTo>
                  <a:pt x="740833" y="938529"/>
                </a:lnTo>
                <a:lnTo>
                  <a:pt x="790222" y="937259"/>
                </a:lnTo>
                <a:lnTo>
                  <a:pt x="8001000" y="937259"/>
                </a:lnTo>
                <a:lnTo>
                  <a:pt x="8001000" y="128270"/>
                </a:lnTo>
                <a:lnTo>
                  <a:pt x="3062111" y="128270"/>
                </a:lnTo>
                <a:lnTo>
                  <a:pt x="2864555" y="123189"/>
                </a:lnTo>
                <a:lnTo>
                  <a:pt x="2815166" y="120650"/>
                </a:lnTo>
                <a:lnTo>
                  <a:pt x="2765777" y="119379"/>
                </a:lnTo>
                <a:lnTo>
                  <a:pt x="2666999" y="114300"/>
                </a:lnTo>
                <a:lnTo>
                  <a:pt x="2617611" y="110489"/>
                </a:lnTo>
                <a:lnTo>
                  <a:pt x="2568222" y="107950"/>
                </a:lnTo>
                <a:lnTo>
                  <a:pt x="2518833" y="104139"/>
                </a:lnTo>
                <a:lnTo>
                  <a:pt x="2469444" y="101600"/>
                </a:lnTo>
                <a:lnTo>
                  <a:pt x="2123722" y="74929"/>
                </a:lnTo>
                <a:lnTo>
                  <a:pt x="2074333" y="69850"/>
                </a:lnTo>
                <a:lnTo>
                  <a:pt x="1531055" y="26670"/>
                </a:lnTo>
                <a:lnTo>
                  <a:pt x="1481666" y="24129"/>
                </a:lnTo>
                <a:lnTo>
                  <a:pt x="1432277" y="20320"/>
                </a:lnTo>
                <a:lnTo>
                  <a:pt x="1382888" y="17779"/>
                </a:lnTo>
                <a:lnTo>
                  <a:pt x="1333499" y="13970"/>
                </a:lnTo>
                <a:lnTo>
                  <a:pt x="1234722" y="8889"/>
                </a:lnTo>
                <a:lnTo>
                  <a:pt x="1185333" y="7620"/>
                </a:lnTo>
                <a:lnTo>
                  <a:pt x="1135944" y="5079"/>
                </a:lnTo>
                <a:lnTo>
                  <a:pt x="938388" y="0"/>
                </a:lnTo>
                <a:close/>
              </a:path>
              <a:path w="8001000" h="1065530">
                <a:moveTo>
                  <a:pt x="4938888" y="0"/>
                </a:moveTo>
                <a:lnTo>
                  <a:pt x="4741333" y="0"/>
                </a:lnTo>
                <a:lnTo>
                  <a:pt x="4642555" y="2539"/>
                </a:lnTo>
                <a:lnTo>
                  <a:pt x="4593166" y="5079"/>
                </a:lnTo>
                <a:lnTo>
                  <a:pt x="4543777" y="6350"/>
                </a:lnTo>
                <a:lnTo>
                  <a:pt x="4494388" y="10159"/>
                </a:lnTo>
                <a:lnTo>
                  <a:pt x="4445000" y="12700"/>
                </a:lnTo>
                <a:lnTo>
                  <a:pt x="4346222" y="20320"/>
                </a:lnTo>
                <a:lnTo>
                  <a:pt x="4198055" y="35559"/>
                </a:lnTo>
                <a:lnTo>
                  <a:pt x="4099277" y="48259"/>
                </a:lnTo>
                <a:lnTo>
                  <a:pt x="4049888" y="55879"/>
                </a:lnTo>
                <a:lnTo>
                  <a:pt x="3951111" y="72389"/>
                </a:lnTo>
                <a:lnTo>
                  <a:pt x="3901722" y="80009"/>
                </a:lnTo>
                <a:lnTo>
                  <a:pt x="3802944" y="92709"/>
                </a:lnTo>
                <a:lnTo>
                  <a:pt x="3654777" y="107950"/>
                </a:lnTo>
                <a:lnTo>
                  <a:pt x="3556000" y="115570"/>
                </a:lnTo>
                <a:lnTo>
                  <a:pt x="3506611" y="118109"/>
                </a:lnTo>
                <a:lnTo>
                  <a:pt x="3457222" y="121920"/>
                </a:lnTo>
                <a:lnTo>
                  <a:pt x="3407833" y="123189"/>
                </a:lnTo>
                <a:lnTo>
                  <a:pt x="3358444" y="125729"/>
                </a:lnTo>
                <a:lnTo>
                  <a:pt x="3259666" y="128270"/>
                </a:lnTo>
                <a:lnTo>
                  <a:pt x="7062611" y="128270"/>
                </a:lnTo>
                <a:lnTo>
                  <a:pt x="6865055" y="123189"/>
                </a:lnTo>
                <a:lnTo>
                  <a:pt x="6815666" y="120650"/>
                </a:lnTo>
                <a:lnTo>
                  <a:pt x="6766277" y="119379"/>
                </a:lnTo>
                <a:lnTo>
                  <a:pt x="6667500" y="114300"/>
                </a:lnTo>
                <a:lnTo>
                  <a:pt x="6618111" y="110489"/>
                </a:lnTo>
                <a:lnTo>
                  <a:pt x="6568722" y="107950"/>
                </a:lnTo>
                <a:lnTo>
                  <a:pt x="6519333" y="104139"/>
                </a:lnTo>
                <a:lnTo>
                  <a:pt x="6469944" y="101600"/>
                </a:lnTo>
                <a:lnTo>
                  <a:pt x="6124222" y="74929"/>
                </a:lnTo>
                <a:lnTo>
                  <a:pt x="6074833" y="69850"/>
                </a:lnTo>
                <a:lnTo>
                  <a:pt x="5531555" y="26670"/>
                </a:lnTo>
                <a:lnTo>
                  <a:pt x="5482166" y="24129"/>
                </a:lnTo>
                <a:lnTo>
                  <a:pt x="5432777" y="20320"/>
                </a:lnTo>
                <a:lnTo>
                  <a:pt x="5383388" y="17779"/>
                </a:lnTo>
                <a:lnTo>
                  <a:pt x="5334000" y="13970"/>
                </a:lnTo>
                <a:lnTo>
                  <a:pt x="5235222" y="8889"/>
                </a:lnTo>
                <a:lnTo>
                  <a:pt x="5185833" y="7620"/>
                </a:lnTo>
                <a:lnTo>
                  <a:pt x="5136444" y="5079"/>
                </a:lnTo>
                <a:lnTo>
                  <a:pt x="4938888" y="0"/>
                </a:lnTo>
                <a:close/>
              </a:path>
              <a:path w="8001000" h="1065530">
                <a:moveTo>
                  <a:pt x="8001000" y="63500"/>
                </a:moveTo>
                <a:lnTo>
                  <a:pt x="7951611" y="72389"/>
                </a:lnTo>
                <a:lnTo>
                  <a:pt x="7902222" y="80009"/>
                </a:lnTo>
                <a:lnTo>
                  <a:pt x="7803444" y="92709"/>
                </a:lnTo>
                <a:lnTo>
                  <a:pt x="7655277" y="107950"/>
                </a:lnTo>
                <a:lnTo>
                  <a:pt x="7556500" y="115570"/>
                </a:lnTo>
                <a:lnTo>
                  <a:pt x="7507111" y="118109"/>
                </a:lnTo>
                <a:lnTo>
                  <a:pt x="7457722" y="121920"/>
                </a:lnTo>
                <a:lnTo>
                  <a:pt x="7408333" y="123189"/>
                </a:lnTo>
                <a:lnTo>
                  <a:pt x="7358944" y="125729"/>
                </a:lnTo>
                <a:lnTo>
                  <a:pt x="7260166" y="128270"/>
                </a:lnTo>
                <a:lnTo>
                  <a:pt x="8001000" y="128270"/>
                </a:lnTo>
                <a:lnTo>
                  <a:pt x="8001000" y="6350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8625" y="69205"/>
            <a:ext cx="8001000" cy="1066800"/>
          </a:xfrm>
          <a:custGeom>
            <a:avLst/>
            <a:gdLst/>
            <a:ahLst/>
            <a:cxnLst/>
            <a:rect l="l" t="t" r="r" b="b"/>
            <a:pathLst>
              <a:path w="8001000" h="1066800">
                <a:moveTo>
                  <a:pt x="0" y="64398"/>
                </a:moveTo>
                <a:lnTo>
                  <a:pt x="49388" y="56438"/>
                </a:lnTo>
                <a:lnTo>
                  <a:pt x="98777" y="49074"/>
                </a:lnTo>
                <a:lnTo>
                  <a:pt x="148166" y="42293"/>
                </a:lnTo>
                <a:lnTo>
                  <a:pt x="197555" y="36078"/>
                </a:lnTo>
                <a:lnTo>
                  <a:pt x="246944" y="30415"/>
                </a:lnTo>
                <a:lnTo>
                  <a:pt x="296333" y="25289"/>
                </a:lnTo>
                <a:lnTo>
                  <a:pt x="345722" y="20684"/>
                </a:lnTo>
                <a:lnTo>
                  <a:pt x="395111" y="16586"/>
                </a:lnTo>
                <a:lnTo>
                  <a:pt x="444499" y="12980"/>
                </a:lnTo>
                <a:lnTo>
                  <a:pt x="493888" y="9849"/>
                </a:lnTo>
                <a:lnTo>
                  <a:pt x="543277" y="7180"/>
                </a:lnTo>
                <a:lnTo>
                  <a:pt x="592666" y="4956"/>
                </a:lnTo>
                <a:lnTo>
                  <a:pt x="642055" y="3164"/>
                </a:lnTo>
                <a:lnTo>
                  <a:pt x="691444" y="1787"/>
                </a:lnTo>
                <a:lnTo>
                  <a:pt x="740833" y="811"/>
                </a:lnTo>
                <a:lnTo>
                  <a:pt x="790222" y="220"/>
                </a:lnTo>
                <a:lnTo>
                  <a:pt x="839611" y="0"/>
                </a:lnTo>
                <a:lnTo>
                  <a:pt x="888999" y="134"/>
                </a:lnTo>
                <a:lnTo>
                  <a:pt x="938388" y="609"/>
                </a:lnTo>
                <a:lnTo>
                  <a:pt x="987777" y="1409"/>
                </a:lnTo>
                <a:lnTo>
                  <a:pt x="1037166" y="2519"/>
                </a:lnTo>
                <a:lnTo>
                  <a:pt x="1086555" y="3924"/>
                </a:lnTo>
                <a:lnTo>
                  <a:pt x="1135944" y="5609"/>
                </a:lnTo>
                <a:lnTo>
                  <a:pt x="1185333" y="7557"/>
                </a:lnTo>
                <a:lnTo>
                  <a:pt x="1234722" y="9756"/>
                </a:lnTo>
                <a:lnTo>
                  <a:pt x="1284111" y="12188"/>
                </a:lnTo>
                <a:lnTo>
                  <a:pt x="1333499" y="14840"/>
                </a:lnTo>
                <a:lnTo>
                  <a:pt x="1382888" y="17696"/>
                </a:lnTo>
                <a:lnTo>
                  <a:pt x="1432277" y="20741"/>
                </a:lnTo>
                <a:lnTo>
                  <a:pt x="1481666" y="23960"/>
                </a:lnTo>
                <a:lnTo>
                  <a:pt x="1531055" y="27337"/>
                </a:lnTo>
                <a:lnTo>
                  <a:pt x="1580444" y="30858"/>
                </a:lnTo>
                <a:lnTo>
                  <a:pt x="1629833" y="34507"/>
                </a:lnTo>
                <a:lnTo>
                  <a:pt x="1679222" y="38270"/>
                </a:lnTo>
                <a:lnTo>
                  <a:pt x="1728611" y="42131"/>
                </a:lnTo>
                <a:lnTo>
                  <a:pt x="1777999" y="46075"/>
                </a:lnTo>
                <a:lnTo>
                  <a:pt x="1827388" y="50087"/>
                </a:lnTo>
                <a:lnTo>
                  <a:pt x="1876777" y="54152"/>
                </a:lnTo>
                <a:lnTo>
                  <a:pt x="1926166" y="58254"/>
                </a:lnTo>
                <a:lnTo>
                  <a:pt x="1975555" y="62380"/>
                </a:lnTo>
                <a:lnTo>
                  <a:pt x="2024944" y="66512"/>
                </a:lnTo>
                <a:lnTo>
                  <a:pt x="2074333" y="70638"/>
                </a:lnTo>
                <a:lnTo>
                  <a:pt x="2123722" y="74740"/>
                </a:lnTo>
                <a:lnTo>
                  <a:pt x="2173111" y="78805"/>
                </a:lnTo>
                <a:lnTo>
                  <a:pt x="2222499" y="82816"/>
                </a:lnTo>
                <a:lnTo>
                  <a:pt x="2271888" y="86760"/>
                </a:lnTo>
                <a:lnTo>
                  <a:pt x="2321277" y="90620"/>
                </a:lnTo>
                <a:lnTo>
                  <a:pt x="2370666" y="94382"/>
                </a:lnTo>
                <a:lnTo>
                  <a:pt x="2420055" y="98030"/>
                </a:lnTo>
                <a:lnTo>
                  <a:pt x="2469444" y="101550"/>
                </a:lnTo>
                <a:lnTo>
                  <a:pt x="2518833" y="104926"/>
                </a:lnTo>
                <a:lnTo>
                  <a:pt x="2568222" y="108144"/>
                </a:lnTo>
                <a:lnTo>
                  <a:pt x="2617611" y="111187"/>
                </a:lnTo>
                <a:lnTo>
                  <a:pt x="2666999" y="114041"/>
                </a:lnTo>
                <a:lnTo>
                  <a:pt x="2716388" y="116692"/>
                </a:lnTo>
                <a:lnTo>
                  <a:pt x="2765777" y="119122"/>
                </a:lnTo>
                <a:lnTo>
                  <a:pt x="2815166" y="121319"/>
                </a:lnTo>
                <a:lnTo>
                  <a:pt x="2864555" y="123266"/>
                </a:lnTo>
                <a:lnTo>
                  <a:pt x="2913944" y="124948"/>
                </a:lnTo>
                <a:lnTo>
                  <a:pt x="2963333" y="126351"/>
                </a:lnTo>
                <a:lnTo>
                  <a:pt x="3012722" y="127458"/>
                </a:lnTo>
                <a:lnTo>
                  <a:pt x="3062111" y="128256"/>
                </a:lnTo>
                <a:lnTo>
                  <a:pt x="3111499" y="128728"/>
                </a:lnTo>
                <a:lnTo>
                  <a:pt x="3160888" y="128861"/>
                </a:lnTo>
                <a:lnTo>
                  <a:pt x="3210277" y="128637"/>
                </a:lnTo>
                <a:lnTo>
                  <a:pt x="3259666" y="128044"/>
                </a:lnTo>
                <a:lnTo>
                  <a:pt x="3309055" y="127065"/>
                </a:lnTo>
                <a:lnTo>
                  <a:pt x="3358444" y="125685"/>
                </a:lnTo>
                <a:lnTo>
                  <a:pt x="3407833" y="123889"/>
                </a:lnTo>
                <a:lnTo>
                  <a:pt x="3457222" y="121662"/>
                </a:lnTo>
                <a:lnTo>
                  <a:pt x="3506611" y="118989"/>
                </a:lnTo>
                <a:lnTo>
                  <a:pt x="3556000" y="115855"/>
                </a:lnTo>
                <a:lnTo>
                  <a:pt x="3605388" y="112244"/>
                </a:lnTo>
                <a:lnTo>
                  <a:pt x="3654777" y="108143"/>
                </a:lnTo>
                <a:lnTo>
                  <a:pt x="3704166" y="103534"/>
                </a:lnTo>
                <a:lnTo>
                  <a:pt x="3753555" y="98404"/>
                </a:lnTo>
                <a:lnTo>
                  <a:pt x="3802944" y="92737"/>
                </a:lnTo>
                <a:lnTo>
                  <a:pt x="3852333" y="86518"/>
                </a:lnTo>
                <a:lnTo>
                  <a:pt x="3901722" y="79732"/>
                </a:lnTo>
                <a:lnTo>
                  <a:pt x="3951111" y="72364"/>
                </a:lnTo>
                <a:lnTo>
                  <a:pt x="4000500" y="64398"/>
                </a:lnTo>
                <a:lnTo>
                  <a:pt x="4049888" y="56438"/>
                </a:lnTo>
                <a:lnTo>
                  <a:pt x="4099277" y="49074"/>
                </a:lnTo>
                <a:lnTo>
                  <a:pt x="4148666" y="42293"/>
                </a:lnTo>
                <a:lnTo>
                  <a:pt x="4198055" y="36078"/>
                </a:lnTo>
                <a:lnTo>
                  <a:pt x="4247444" y="30415"/>
                </a:lnTo>
                <a:lnTo>
                  <a:pt x="4296833" y="25289"/>
                </a:lnTo>
                <a:lnTo>
                  <a:pt x="4346222" y="20684"/>
                </a:lnTo>
                <a:lnTo>
                  <a:pt x="4395611" y="16586"/>
                </a:lnTo>
                <a:lnTo>
                  <a:pt x="4445000" y="12980"/>
                </a:lnTo>
                <a:lnTo>
                  <a:pt x="4494388" y="9849"/>
                </a:lnTo>
                <a:lnTo>
                  <a:pt x="4543777" y="7180"/>
                </a:lnTo>
                <a:lnTo>
                  <a:pt x="4593166" y="4956"/>
                </a:lnTo>
                <a:lnTo>
                  <a:pt x="4642555" y="3164"/>
                </a:lnTo>
                <a:lnTo>
                  <a:pt x="4691944" y="1787"/>
                </a:lnTo>
                <a:lnTo>
                  <a:pt x="4741333" y="811"/>
                </a:lnTo>
                <a:lnTo>
                  <a:pt x="4790722" y="220"/>
                </a:lnTo>
                <a:lnTo>
                  <a:pt x="4840111" y="0"/>
                </a:lnTo>
                <a:lnTo>
                  <a:pt x="4889500" y="134"/>
                </a:lnTo>
                <a:lnTo>
                  <a:pt x="4938888" y="609"/>
                </a:lnTo>
                <a:lnTo>
                  <a:pt x="4988277" y="1409"/>
                </a:lnTo>
                <a:lnTo>
                  <a:pt x="5037666" y="2519"/>
                </a:lnTo>
                <a:lnTo>
                  <a:pt x="5087055" y="3924"/>
                </a:lnTo>
                <a:lnTo>
                  <a:pt x="5136444" y="5609"/>
                </a:lnTo>
                <a:lnTo>
                  <a:pt x="5185833" y="7557"/>
                </a:lnTo>
                <a:lnTo>
                  <a:pt x="5235222" y="9756"/>
                </a:lnTo>
                <a:lnTo>
                  <a:pt x="5284611" y="12188"/>
                </a:lnTo>
                <a:lnTo>
                  <a:pt x="5334000" y="14840"/>
                </a:lnTo>
                <a:lnTo>
                  <a:pt x="5383388" y="17696"/>
                </a:lnTo>
                <a:lnTo>
                  <a:pt x="5432777" y="20741"/>
                </a:lnTo>
                <a:lnTo>
                  <a:pt x="5482166" y="23960"/>
                </a:lnTo>
                <a:lnTo>
                  <a:pt x="5531555" y="27337"/>
                </a:lnTo>
                <a:lnTo>
                  <a:pt x="5580944" y="30858"/>
                </a:lnTo>
                <a:lnTo>
                  <a:pt x="5630333" y="34507"/>
                </a:lnTo>
                <a:lnTo>
                  <a:pt x="5679722" y="38270"/>
                </a:lnTo>
                <a:lnTo>
                  <a:pt x="5729111" y="42131"/>
                </a:lnTo>
                <a:lnTo>
                  <a:pt x="5778500" y="46075"/>
                </a:lnTo>
                <a:lnTo>
                  <a:pt x="5827888" y="50087"/>
                </a:lnTo>
                <a:lnTo>
                  <a:pt x="5877277" y="54152"/>
                </a:lnTo>
                <a:lnTo>
                  <a:pt x="5926666" y="58254"/>
                </a:lnTo>
                <a:lnTo>
                  <a:pt x="5976055" y="62380"/>
                </a:lnTo>
                <a:lnTo>
                  <a:pt x="6025444" y="66512"/>
                </a:lnTo>
                <a:lnTo>
                  <a:pt x="6074833" y="70638"/>
                </a:lnTo>
                <a:lnTo>
                  <a:pt x="6124222" y="74740"/>
                </a:lnTo>
                <a:lnTo>
                  <a:pt x="6173611" y="78805"/>
                </a:lnTo>
                <a:lnTo>
                  <a:pt x="6223000" y="82816"/>
                </a:lnTo>
                <a:lnTo>
                  <a:pt x="6272388" y="86760"/>
                </a:lnTo>
                <a:lnTo>
                  <a:pt x="6321777" y="90620"/>
                </a:lnTo>
                <a:lnTo>
                  <a:pt x="6371166" y="94382"/>
                </a:lnTo>
                <a:lnTo>
                  <a:pt x="6420555" y="98030"/>
                </a:lnTo>
                <a:lnTo>
                  <a:pt x="6469944" y="101550"/>
                </a:lnTo>
                <a:lnTo>
                  <a:pt x="6519333" y="104926"/>
                </a:lnTo>
                <a:lnTo>
                  <a:pt x="6568722" y="108144"/>
                </a:lnTo>
                <a:lnTo>
                  <a:pt x="6618111" y="111187"/>
                </a:lnTo>
                <a:lnTo>
                  <a:pt x="6667500" y="114041"/>
                </a:lnTo>
                <a:lnTo>
                  <a:pt x="6716888" y="116692"/>
                </a:lnTo>
                <a:lnTo>
                  <a:pt x="6766277" y="119122"/>
                </a:lnTo>
                <a:lnTo>
                  <a:pt x="6815666" y="121319"/>
                </a:lnTo>
                <a:lnTo>
                  <a:pt x="6865055" y="123266"/>
                </a:lnTo>
                <a:lnTo>
                  <a:pt x="6914444" y="124948"/>
                </a:lnTo>
                <a:lnTo>
                  <a:pt x="6963833" y="126351"/>
                </a:lnTo>
                <a:lnTo>
                  <a:pt x="7013222" y="127458"/>
                </a:lnTo>
                <a:lnTo>
                  <a:pt x="7062611" y="128256"/>
                </a:lnTo>
                <a:lnTo>
                  <a:pt x="7112000" y="128728"/>
                </a:lnTo>
                <a:lnTo>
                  <a:pt x="7161388" y="128861"/>
                </a:lnTo>
                <a:lnTo>
                  <a:pt x="7210777" y="128637"/>
                </a:lnTo>
                <a:lnTo>
                  <a:pt x="7260166" y="128044"/>
                </a:lnTo>
                <a:lnTo>
                  <a:pt x="7309555" y="127065"/>
                </a:lnTo>
                <a:lnTo>
                  <a:pt x="7358944" y="125685"/>
                </a:lnTo>
                <a:lnTo>
                  <a:pt x="7408333" y="123889"/>
                </a:lnTo>
                <a:lnTo>
                  <a:pt x="7457722" y="121662"/>
                </a:lnTo>
                <a:lnTo>
                  <a:pt x="7507111" y="118989"/>
                </a:lnTo>
                <a:lnTo>
                  <a:pt x="7556500" y="115855"/>
                </a:lnTo>
                <a:lnTo>
                  <a:pt x="7605888" y="112244"/>
                </a:lnTo>
                <a:lnTo>
                  <a:pt x="7655277" y="108143"/>
                </a:lnTo>
                <a:lnTo>
                  <a:pt x="7704666" y="103534"/>
                </a:lnTo>
                <a:lnTo>
                  <a:pt x="7754055" y="98404"/>
                </a:lnTo>
                <a:lnTo>
                  <a:pt x="7803444" y="92737"/>
                </a:lnTo>
                <a:lnTo>
                  <a:pt x="7852833" y="86518"/>
                </a:lnTo>
                <a:lnTo>
                  <a:pt x="7902222" y="79732"/>
                </a:lnTo>
                <a:lnTo>
                  <a:pt x="7951611" y="72364"/>
                </a:lnTo>
                <a:lnTo>
                  <a:pt x="8001000" y="64398"/>
                </a:lnTo>
                <a:lnTo>
                  <a:pt x="8001000" y="1002039"/>
                </a:lnTo>
                <a:lnTo>
                  <a:pt x="7951611" y="1010005"/>
                </a:lnTo>
                <a:lnTo>
                  <a:pt x="7902222" y="1017373"/>
                </a:lnTo>
                <a:lnTo>
                  <a:pt x="7852833" y="1024159"/>
                </a:lnTo>
                <a:lnTo>
                  <a:pt x="7803444" y="1030377"/>
                </a:lnTo>
                <a:lnTo>
                  <a:pt x="7754055" y="1036044"/>
                </a:lnTo>
                <a:lnTo>
                  <a:pt x="7704666" y="1041173"/>
                </a:lnTo>
                <a:lnTo>
                  <a:pt x="7655277" y="1045781"/>
                </a:lnTo>
                <a:lnTo>
                  <a:pt x="7605888" y="1049882"/>
                </a:lnTo>
                <a:lnTo>
                  <a:pt x="7556499" y="1053492"/>
                </a:lnTo>
                <a:lnTo>
                  <a:pt x="7507111" y="1056625"/>
                </a:lnTo>
                <a:lnTo>
                  <a:pt x="7457722" y="1059297"/>
                </a:lnTo>
                <a:lnTo>
                  <a:pt x="7408333" y="1061523"/>
                </a:lnTo>
                <a:lnTo>
                  <a:pt x="7358944" y="1063317"/>
                </a:lnTo>
                <a:lnTo>
                  <a:pt x="7309555" y="1064696"/>
                </a:lnTo>
                <a:lnTo>
                  <a:pt x="7260166" y="1065674"/>
                </a:lnTo>
                <a:lnTo>
                  <a:pt x="7210777" y="1066267"/>
                </a:lnTo>
                <a:lnTo>
                  <a:pt x="7161388" y="1066488"/>
                </a:lnTo>
                <a:lnTo>
                  <a:pt x="7111999" y="1066355"/>
                </a:lnTo>
                <a:lnTo>
                  <a:pt x="7062611" y="1065881"/>
                </a:lnTo>
                <a:lnTo>
                  <a:pt x="7013222" y="1065082"/>
                </a:lnTo>
                <a:lnTo>
                  <a:pt x="6963833" y="1063973"/>
                </a:lnTo>
                <a:lnTo>
                  <a:pt x="6914444" y="1062569"/>
                </a:lnTo>
                <a:lnTo>
                  <a:pt x="6865055" y="1060885"/>
                </a:lnTo>
                <a:lnTo>
                  <a:pt x="6815666" y="1058936"/>
                </a:lnTo>
                <a:lnTo>
                  <a:pt x="6766277" y="1056738"/>
                </a:lnTo>
                <a:lnTo>
                  <a:pt x="6716888" y="1054306"/>
                </a:lnTo>
                <a:lnTo>
                  <a:pt x="6667499" y="1051654"/>
                </a:lnTo>
                <a:lnTo>
                  <a:pt x="6618111" y="1048798"/>
                </a:lnTo>
                <a:lnTo>
                  <a:pt x="6568722" y="1045753"/>
                </a:lnTo>
                <a:lnTo>
                  <a:pt x="6519333" y="1042534"/>
                </a:lnTo>
                <a:lnTo>
                  <a:pt x="6469944" y="1039157"/>
                </a:lnTo>
                <a:lnTo>
                  <a:pt x="6420555" y="1035635"/>
                </a:lnTo>
                <a:lnTo>
                  <a:pt x="6371166" y="1031985"/>
                </a:lnTo>
                <a:lnTo>
                  <a:pt x="6321777" y="1028222"/>
                </a:lnTo>
                <a:lnTo>
                  <a:pt x="6272388" y="1024360"/>
                </a:lnTo>
                <a:lnTo>
                  <a:pt x="6222999" y="1020415"/>
                </a:lnTo>
                <a:lnTo>
                  <a:pt x="6173611" y="1016402"/>
                </a:lnTo>
                <a:lnTo>
                  <a:pt x="6124222" y="1012336"/>
                </a:lnTo>
                <a:lnTo>
                  <a:pt x="6074833" y="1008233"/>
                </a:lnTo>
                <a:lnTo>
                  <a:pt x="6025444" y="1004106"/>
                </a:lnTo>
                <a:lnTo>
                  <a:pt x="5976055" y="999973"/>
                </a:lnTo>
                <a:lnTo>
                  <a:pt x="5926666" y="995846"/>
                </a:lnTo>
                <a:lnTo>
                  <a:pt x="5877277" y="991742"/>
                </a:lnTo>
                <a:lnTo>
                  <a:pt x="5827888" y="987677"/>
                </a:lnTo>
                <a:lnTo>
                  <a:pt x="5778499" y="983664"/>
                </a:lnTo>
                <a:lnTo>
                  <a:pt x="5729111" y="979719"/>
                </a:lnTo>
                <a:lnTo>
                  <a:pt x="5679722" y="975857"/>
                </a:lnTo>
                <a:lnTo>
                  <a:pt x="5630333" y="972094"/>
                </a:lnTo>
                <a:lnTo>
                  <a:pt x="5580944" y="968444"/>
                </a:lnTo>
                <a:lnTo>
                  <a:pt x="5531555" y="964922"/>
                </a:lnTo>
                <a:lnTo>
                  <a:pt x="5482166" y="961545"/>
                </a:lnTo>
                <a:lnTo>
                  <a:pt x="5432777" y="958326"/>
                </a:lnTo>
                <a:lnTo>
                  <a:pt x="5383388" y="955281"/>
                </a:lnTo>
                <a:lnTo>
                  <a:pt x="5333999" y="952425"/>
                </a:lnTo>
                <a:lnTo>
                  <a:pt x="5284611" y="949773"/>
                </a:lnTo>
                <a:lnTo>
                  <a:pt x="5235222" y="947341"/>
                </a:lnTo>
                <a:lnTo>
                  <a:pt x="5185833" y="945143"/>
                </a:lnTo>
                <a:lnTo>
                  <a:pt x="5136444" y="943194"/>
                </a:lnTo>
                <a:lnTo>
                  <a:pt x="5087055" y="941510"/>
                </a:lnTo>
                <a:lnTo>
                  <a:pt x="5037666" y="940106"/>
                </a:lnTo>
                <a:lnTo>
                  <a:pt x="4988277" y="938997"/>
                </a:lnTo>
                <a:lnTo>
                  <a:pt x="4938888" y="938198"/>
                </a:lnTo>
                <a:lnTo>
                  <a:pt x="4889499" y="937724"/>
                </a:lnTo>
                <a:lnTo>
                  <a:pt x="4840111" y="937591"/>
                </a:lnTo>
                <a:lnTo>
                  <a:pt x="4790722" y="937812"/>
                </a:lnTo>
                <a:lnTo>
                  <a:pt x="4741333" y="938405"/>
                </a:lnTo>
                <a:lnTo>
                  <a:pt x="4691944" y="939383"/>
                </a:lnTo>
                <a:lnTo>
                  <a:pt x="4642555" y="940762"/>
                </a:lnTo>
                <a:lnTo>
                  <a:pt x="4593166" y="942556"/>
                </a:lnTo>
                <a:lnTo>
                  <a:pt x="4543777" y="944782"/>
                </a:lnTo>
                <a:lnTo>
                  <a:pt x="4494388" y="947454"/>
                </a:lnTo>
                <a:lnTo>
                  <a:pt x="4444999" y="950587"/>
                </a:lnTo>
                <a:lnTo>
                  <a:pt x="4395611" y="954197"/>
                </a:lnTo>
                <a:lnTo>
                  <a:pt x="4346222" y="958298"/>
                </a:lnTo>
                <a:lnTo>
                  <a:pt x="4296833" y="962906"/>
                </a:lnTo>
                <a:lnTo>
                  <a:pt x="4247444" y="968035"/>
                </a:lnTo>
                <a:lnTo>
                  <a:pt x="4198055" y="973702"/>
                </a:lnTo>
                <a:lnTo>
                  <a:pt x="4148666" y="979920"/>
                </a:lnTo>
                <a:lnTo>
                  <a:pt x="4099277" y="986706"/>
                </a:lnTo>
                <a:lnTo>
                  <a:pt x="4049888" y="994074"/>
                </a:lnTo>
                <a:lnTo>
                  <a:pt x="4000500" y="1002039"/>
                </a:lnTo>
                <a:lnTo>
                  <a:pt x="3951111" y="1010005"/>
                </a:lnTo>
                <a:lnTo>
                  <a:pt x="3901722" y="1017373"/>
                </a:lnTo>
                <a:lnTo>
                  <a:pt x="3852333" y="1024159"/>
                </a:lnTo>
                <a:lnTo>
                  <a:pt x="3802944" y="1030377"/>
                </a:lnTo>
                <a:lnTo>
                  <a:pt x="3753555" y="1036044"/>
                </a:lnTo>
                <a:lnTo>
                  <a:pt x="3704166" y="1041173"/>
                </a:lnTo>
                <a:lnTo>
                  <a:pt x="3654777" y="1045781"/>
                </a:lnTo>
                <a:lnTo>
                  <a:pt x="3605388" y="1049882"/>
                </a:lnTo>
                <a:lnTo>
                  <a:pt x="3555999" y="1053492"/>
                </a:lnTo>
                <a:lnTo>
                  <a:pt x="3506611" y="1056625"/>
                </a:lnTo>
                <a:lnTo>
                  <a:pt x="3457222" y="1059297"/>
                </a:lnTo>
                <a:lnTo>
                  <a:pt x="3407833" y="1061523"/>
                </a:lnTo>
                <a:lnTo>
                  <a:pt x="3358444" y="1063317"/>
                </a:lnTo>
                <a:lnTo>
                  <a:pt x="3309055" y="1064696"/>
                </a:lnTo>
                <a:lnTo>
                  <a:pt x="3259666" y="1065674"/>
                </a:lnTo>
                <a:lnTo>
                  <a:pt x="3210277" y="1066267"/>
                </a:lnTo>
                <a:lnTo>
                  <a:pt x="3160888" y="1066488"/>
                </a:lnTo>
                <a:lnTo>
                  <a:pt x="3111499" y="1066355"/>
                </a:lnTo>
                <a:lnTo>
                  <a:pt x="3062111" y="1065881"/>
                </a:lnTo>
                <a:lnTo>
                  <a:pt x="3012722" y="1065082"/>
                </a:lnTo>
                <a:lnTo>
                  <a:pt x="2963333" y="1063973"/>
                </a:lnTo>
                <a:lnTo>
                  <a:pt x="2913944" y="1062569"/>
                </a:lnTo>
                <a:lnTo>
                  <a:pt x="2864555" y="1060885"/>
                </a:lnTo>
                <a:lnTo>
                  <a:pt x="2815166" y="1058936"/>
                </a:lnTo>
                <a:lnTo>
                  <a:pt x="2765777" y="1056738"/>
                </a:lnTo>
                <a:lnTo>
                  <a:pt x="2716388" y="1054306"/>
                </a:lnTo>
                <a:lnTo>
                  <a:pt x="2666999" y="1051654"/>
                </a:lnTo>
                <a:lnTo>
                  <a:pt x="2617611" y="1048798"/>
                </a:lnTo>
                <a:lnTo>
                  <a:pt x="2568222" y="1045753"/>
                </a:lnTo>
                <a:lnTo>
                  <a:pt x="2518833" y="1042534"/>
                </a:lnTo>
                <a:lnTo>
                  <a:pt x="2469444" y="1039157"/>
                </a:lnTo>
                <a:lnTo>
                  <a:pt x="2420055" y="1035635"/>
                </a:lnTo>
                <a:lnTo>
                  <a:pt x="2370666" y="1031985"/>
                </a:lnTo>
                <a:lnTo>
                  <a:pt x="2321277" y="1028222"/>
                </a:lnTo>
                <a:lnTo>
                  <a:pt x="2271888" y="1024360"/>
                </a:lnTo>
                <a:lnTo>
                  <a:pt x="2222499" y="1020415"/>
                </a:lnTo>
                <a:lnTo>
                  <a:pt x="2173111" y="1016402"/>
                </a:lnTo>
                <a:lnTo>
                  <a:pt x="2123722" y="1012336"/>
                </a:lnTo>
                <a:lnTo>
                  <a:pt x="2074333" y="1008233"/>
                </a:lnTo>
                <a:lnTo>
                  <a:pt x="2024944" y="1004106"/>
                </a:lnTo>
                <a:lnTo>
                  <a:pt x="1975555" y="999973"/>
                </a:lnTo>
                <a:lnTo>
                  <a:pt x="1926166" y="995846"/>
                </a:lnTo>
                <a:lnTo>
                  <a:pt x="1876777" y="991742"/>
                </a:lnTo>
                <a:lnTo>
                  <a:pt x="1827388" y="987677"/>
                </a:lnTo>
                <a:lnTo>
                  <a:pt x="1777999" y="983664"/>
                </a:lnTo>
                <a:lnTo>
                  <a:pt x="1728611" y="979719"/>
                </a:lnTo>
                <a:lnTo>
                  <a:pt x="1679222" y="975857"/>
                </a:lnTo>
                <a:lnTo>
                  <a:pt x="1629833" y="972094"/>
                </a:lnTo>
                <a:lnTo>
                  <a:pt x="1580444" y="968444"/>
                </a:lnTo>
                <a:lnTo>
                  <a:pt x="1531055" y="964922"/>
                </a:lnTo>
                <a:lnTo>
                  <a:pt x="1481666" y="961545"/>
                </a:lnTo>
                <a:lnTo>
                  <a:pt x="1432277" y="958326"/>
                </a:lnTo>
                <a:lnTo>
                  <a:pt x="1382888" y="955281"/>
                </a:lnTo>
                <a:lnTo>
                  <a:pt x="1333499" y="952425"/>
                </a:lnTo>
                <a:lnTo>
                  <a:pt x="1284111" y="949773"/>
                </a:lnTo>
                <a:lnTo>
                  <a:pt x="1234722" y="947341"/>
                </a:lnTo>
                <a:lnTo>
                  <a:pt x="1185333" y="945143"/>
                </a:lnTo>
                <a:lnTo>
                  <a:pt x="1135944" y="943194"/>
                </a:lnTo>
                <a:lnTo>
                  <a:pt x="1086555" y="941510"/>
                </a:lnTo>
                <a:lnTo>
                  <a:pt x="1037166" y="940106"/>
                </a:lnTo>
                <a:lnTo>
                  <a:pt x="987777" y="938997"/>
                </a:lnTo>
                <a:lnTo>
                  <a:pt x="938388" y="938198"/>
                </a:lnTo>
                <a:lnTo>
                  <a:pt x="888999" y="937724"/>
                </a:lnTo>
                <a:lnTo>
                  <a:pt x="839611" y="937591"/>
                </a:lnTo>
                <a:lnTo>
                  <a:pt x="790222" y="937812"/>
                </a:lnTo>
                <a:lnTo>
                  <a:pt x="740833" y="938405"/>
                </a:lnTo>
                <a:lnTo>
                  <a:pt x="691444" y="939383"/>
                </a:lnTo>
                <a:lnTo>
                  <a:pt x="642055" y="940762"/>
                </a:lnTo>
                <a:lnTo>
                  <a:pt x="592666" y="942556"/>
                </a:lnTo>
                <a:lnTo>
                  <a:pt x="543277" y="944782"/>
                </a:lnTo>
                <a:lnTo>
                  <a:pt x="493888" y="947454"/>
                </a:lnTo>
                <a:lnTo>
                  <a:pt x="444499" y="950587"/>
                </a:lnTo>
                <a:lnTo>
                  <a:pt x="395111" y="954197"/>
                </a:lnTo>
                <a:lnTo>
                  <a:pt x="345722" y="958298"/>
                </a:lnTo>
                <a:lnTo>
                  <a:pt x="296333" y="962906"/>
                </a:lnTo>
                <a:lnTo>
                  <a:pt x="246944" y="968035"/>
                </a:lnTo>
                <a:lnTo>
                  <a:pt x="197555" y="973702"/>
                </a:lnTo>
                <a:lnTo>
                  <a:pt x="148166" y="979920"/>
                </a:lnTo>
                <a:lnTo>
                  <a:pt x="98777" y="986706"/>
                </a:lnTo>
                <a:lnTo>
                  <a:pt x="49388" y="994074"/>
                </a:lnTo>
                <a:lnTo>
                  <a:pt x="0" y="1002039"/>
                </a:lnTo>
                <a:lnTo>
                  <a:pt x="0" y="64398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16327" y="286639"/>
            <a:ext cx="4623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245" dirty="0">
                <a:solidFill>
                  <a:srgbClr val="FF0000"/>
                </a:solidFill>
                <a:latin typeface="Trebuchet MS"/>
                <a:cs typeface="Trebuchet MS"/>
              </a:rPr>
              <a:t>İzoenzim </a:t>
            </a:r>
            <a:r>
              <a:rPr sz="3600" b="1" spc="-215" dirty="0">
                <a:solidFill>
                  <a:srgbClr val="FF0000"/>
                </a:solidFill>
                <a:latin typeface="Trebuchet MS"/>
                <a:cs typeface="Trebuchet MS"/>
              </a:rPr>
              <a:t>Analiz</a:t>
            </a:r>
            <a:r>
              <a:rPr sz="3600" b="1" spc="-385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3600" b="1" spc="-260" dirty="0">
                <a:solidFill>
                  <a:srgbClr val="FF0000"/>
                </a:solidFill>
                <a:latin typeface="Trebuchet MS"/>
                <a:cs typeface="Trebuchet MS"/>
              </a:rPr>
              <a:t>Yöntemi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08675" y="995299"/>
            <a:ext cx="3235325" cy="3114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08675" y="4003675"/>
            <a:ext cx="3235324" cy="28543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122425"/>
            <a:ext cx="5715000" cy="5735955"/>
          </a:xfrm>
          <a:custGeom>
            <a:avLst/>
            <a:gdLst/>
            <a:ahLst/>
            <a:cxnLst/>
            <a:rect l="l" t="t" r="r" b="b"/>
            <a:pathLst>
              <a:path w="5715000" h="5735955">
                <a:moveTo>
                  <a:pt x="5715000" y="0"/>
                </a:moveTo>
                <a:lnTo>
                  <a:pt x="5711739" y="48458"/>
                </a:lnTo>
                <a:lnTo>
                  <a:pt x="5702242" y="94936"/>
                </a:lnTo>
                <a:lnTo>
                  <a:pt x="5686933" y="139007"/>
                </a:lnTo>
                <a:lnTo>
                  <a:pt x="5666236" y="180245"/>
                </a:lnTo>
                <a:lnTo>
                  <a:pt x="5640578" y="218226"/>
                </a:lnTo>
                <a:lnTo>
                  <a:pt x="5610383" y="252523"/>
                </a:lnTo>
                <a:lnTo>
                  <a:pt x="5576077" y="282711"/>
                </a:lnTo>
                <a:lnTo>
                  <a:pt x="5538084" y="308365"/>
                </a:lnTo>
                <a:lnTo>
                  <a:pt x="5496829" y="329058"/>
                </a:lnTo>
                <a:lnTo>
                  <a:pt x="5452739" y="344366"/>
                </a:lnTo>
                <a:lnTo>
                  <a:pt x="5406237" y="353863"/>
                </a:lnTo>
                <a:lnTo>
                  <a:pt x="5357749" y="357124"/>
                </a:lnTo>
                <a:lnTo>
                  <a:pt x="357187" y="357124"/>
                </a:lnTo>
                <a:lnTo>
                  <a:pt x="308719" y="360384"/>
                </a:lnTo>
                <a:lnTo>
                  <a:pt x="262232" y="369881"/>
                </a:lnTo>
                <a:lnTo>
                  <a:pt x="218154" y="385190"/>
                </a:lnTo>
                <a:lnTo>
                  <a:pt x="176908" y="405887"/>
                </a:lnTo>
                <a:lnTo>
                  <a:pt x="138920" y="431545"/>
                </a:lnTo>
                <a:lnTo>
                  <a:pt x="104617" y="461740"/>
                </a:lnTo>
                <a:lnTo>
                  <a:pt x="74424" y="496046"/>
                </a:lnTo>
                <a:lnTo>
                  <a:pt x="48766" y="534039"/>
                </a:lnTo>
                <a:lnTo>
                  <a:pt x="28069" y="575294"/>
                </a:lnTo>
                <a:lnTo>
                  <a:pt x="12759" y="619384"/>
                </a:lnTo>
                <a:lnTo>
                  <a:pt x="3260" y="665886"/>
                </a:lnTo>
                <a:lnTo>
                  <a:pt x="8" y="714248"/>
                </a:lnTo>
                <a:lnTo>
                  <a:pt x="0" y="5735570"/>
                </a:lnTo>
                <a:lnTo>
                  <a:pt x="714375" y="5735570"/>
                </a:lnTo>
                <a:lnTo>
                  <a:pt x="714375" y="5695886"/>
                </a:lnTo>
                <a:lnTo>
                  <a:pt x="5357876" y="5695886"/>
                </a:lnTo>
                <a:lnTo>
                  <a:pt x="5406334" y="5692625"/>
                </a:lnTo>
                <a:lnTo>
                  <a:pt x="5452812" y="5683127"/>
                </a:lnTo>
                <a:lnTo>
                  <a:pt x="5496883" y="5667816"/>
                </a:lnTo>
                <a:lnTo>
                  <a:pt x="5538121" y="5647119"/>
                </a:lnTo>
                <a:lnTo>
                  <a:pt x="5576102" y="5621461"/>
                </a:lnTo>
                <a:lnTo>
                  <a:pt x="5610399" y="5591268"/>
                </a:lnTo>
                <a:lnTo>
                  <a:pt x="5640587" y="5556965"/>
                </a:lnTo>
                <a:lnTo>
                  <a:pt x="5666241" y="5518978"/>
                </a:lnTo>
                <a:lnTo>
                  <a:pt x="5686934" y="5477732"/>
                </a:lnTo>
                <a:lnTo>
                  <a:pt x="5702242" y="5433653"/>
                </a:lnTo>
                <a:lnTo>
                  <a:pt x="5711739" y="5387167"/>
                </a:lnTo>
                <a:lnTo>
                  <a:pt x="5715000" y="5338699"/>
                </a:lnTo>
                <a:lnTo>
                  <a:pt x="5715000" y="1071499"/>
                </a:lnTo>
                <a:lnTo>
                  <a:pt x="357187" y="1071499"/>
                </a:lnTo>
                <a:lnTo>
                  <a:pt x="357187" y="714248"/>
                </a:lnTo>
                <a:lnTo>
                  <a:pt x="363567" y="666801"/>
                </a:lnTo>
                <a:lnTo>
                  <a:pt x="381571" y="624153"/>
                </a:lnTo>
                <a:lnTo>
                  <a:pt x="409497" y="588010"/>
                </a:lnTo>
                <a:lnTo>
                  <a:pt x="445643" y="560079"/>
                </a:lnTo>
                <a:lnTo>
                  <a:pt x="488307" y="542068"/>
                </a:lnTo>
                <a:lnTo>
                  <a:pt x="535787" y="535686"/>
                </a:lnTo>
                <a:lnTo>
                  <a:pt x="5715000" y="535685"/>
                </a:lnTo>
                <a:lnTo>
                  <a:pt x="5715000" y="0"/>
                </a:lnTo>
                <a:close/>
              </a:path>
              <a:path w="5715000" h="5735955">
                <a:moveTo>
                  <a:pt x="5715000" y="535685"/>
                </a:moveTo>
                <a:lnTo>
                  <a:pt x="535787" y="535686"/>
                </a:lnTo>
                <a:lnTo>
                  <a:pt x="583262" y="542068"/>
                </a:lnTo>
                <a:lnTo>
                  <a:pt x="625922" y="560079"/>
                </a:lnTo>
                <a:lnTo>
                  <a:pt x="662066" y="588010"/>
                </a:lnTo>
                <a:lnTo>
                  <a:pt x="689991" y="624153"/>
                </a:lnTo>
                <a:lnTo>
                  <a:pt x="707995" y="666801"/>
                </a:lnTo>
                <a:lnTo>
                  <a:pt x="714375" y="714248"/>
                </a:lnTo>
                <a:lnTo>
                  <a:pt x="711114" y="762736"/>
                </a:lnTo>
                <a:lnTo>
                  <a:pt x="701615" y="809238"/>
                </a:lnTo>
                <a:lnTo>
                  <a:pt x="686305" y="853328"/>
                </a:lnTo>
                <a:lnTo>
                  <a:pt x="665608" y="894583"/>
                </a:lnTo>
                <a:lnTo>
                  <a:pt x="639950" y="932576"/>
                </a:lnTo>
                <a:lnTo>
                  <a:pt x="609757" y="966882"/>
                </a:lnTo>
                <a:lnTo>
                  <a:pt x="575454" y="997077"/>
                </a:lnTo>
                <a:lnTo>
                  <a:pt x="537466" y="1022735"/>
                </a:lnTo>
                <a:lnTo>
                  <a:pt x="496220" y="1043432"/>
                </a:lnTo>
                <a:lnTo>
                  <a:pt x="452142" y="1058741"/>
                </a:lnTo>
                <a:lnTo>
                  <a:pt x="405655" y="1068238"/>
                </a:lnTo>
                <a:lnTo>
                  <a:pt x="357187" y="1071499"/>
                </a:lnTo>
                <a:lnTo>
                  <a:pt x="5715000" y="1071499"/>
                </a:lnTo>
                <a:lnTo>
                  <a:pt x="5715000" y="535685"/>
                </a:lnTo>
                <a:close/>
              </a:path>
              <a:path w="5715000" h="5735955">
                <a:moveTo>
                  <a:pt x="5000625" y="0"/>
                </a:moveTo>
                <a:lnTo>
                  <a:pt x="5000625" y="357124"/>
                </a:lnTo>
                <a:lnTo>
                  <a:pt x="5357749" y="357124"/>
                </a:lnTo>
                <a:lnTo>
                  <a:pt x="5357812" y="178562"/>
                </a:lnTo>
                <a:lnTo>
                  <a:pt x="5179187" y="178562"/>
                </a:lnTo>
                <a:lnTo>
                  <a:pt x="5131740" y="172179"/>
                </a:lnTo>
                <a:lnTo>
                  <a:pt x="5089092" y="154168"/>
                </a:lnTo>
                <a:lnTo>
                  <a:pt x="5052949" y="126238"/>
                </a:lnTo>
                <a:lnTo>
                  <a:pt x="5025018" y="90094"/>
                </a:lnTo>
                <a:lnTo>
                  <a:pt x="5007007" y="47446"/>
                </a:lnTo>
                <a:lnTo>
                  <a:pt x="5000625" y="0"/>
                </a:lnTo>
                <a:close/>
              </a:path>
              <a:path w="5715000" h="5735955">
                <a:moveTo>
                  <a:pt x="5357876" y="0"/>
                </a:moveTo>
                <a:lnTo>
                  <a:pt x="5351492" y="47446"/>
                </a:lnTo>
                <a:lnTo>
                  <a:pt x="5333477" y="90094"/>
                </a:lnTo>
                <a:lnTo>
                  <a:pt x="5305536" y="126238"/>
                </a:lnTo>
                <a:lnTo>
                  <a:pt x="5269371" y="154168"/>
                </a:lnTo>
                <a:lnTo>
                  <a:pt x="5226686" y="172179"/>
                </a:lnTo>
                <a:lnTo>
                  <a:pt x="5179187" y="178562"/>
                </a:lnTo>
                <a:lnTo>
                  <a:pt x="5357812" y="178562"/>
                </a:lnTo>
                <a:lnTo>
                  <a:pt x="5357876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187" y="765175"/>
            <a:ext cx="5358130" cy="1428750"/>
          </a:xfrm>
          <a:custGeom>
            <a:avLst/>
            <a:gdLst/>
            <a:ahLst/>
            <a:cxnLst/>
            <a:rect l="l" t="t" r="r" b="b"/>
            <a:pathLst>
              <a:path w="5358130" h="1428750">
                <a:moveTo>
                  <a:pt x="178600" y="892937"/>
                </a:moveTo>
                <a:lnTo>
                  <a:pt x="131120" y="899319"/>
                </a:lnTo>
                <a:lnTo>
                  <a:pt x="88455" y="917330"/>
                </a:lnTo>
                <a:lnTo>
                  <a:pt x="52309" y="945261"/>
                </a:lnTo>
                <a:lnTo>
                  <a:pt x="24383" y="981404"/>
                </a:lnTo>
                <a:lnTo>
                  <a:pt x="6379" y="1024052"/>
                </a:lnTo>
                <a:lnTo>
                  <a:pt x="0" y="1071499"/>
                </a:lnTo>
                <a:lnTo>
                  <a:pt x="0" y="1428750"/>
                </a:lnTo>
                <a:lnTo>
                  <a:pt x="48468" y="1425489"/>
                </a:lnTo>
                <a:lnTo>
                  <a:pt x="94954" y="1415992"/>
                </a:lnTo>
                <a:lnTo>
                  <a:pt x="139033" y="1400683"/>
                </a:lnTo>
                <a:lnTo>
                  <a:pt x="180279" y="1379986"/>
                </a:lnTo>
                <a:lnTo>
                  <a:pt x="218266" y="1354328"/>
                </a:lnTo>
                <a:lnTo>
                  <a:pt x="252569" y="1324133"/>
                </a:lnTo>
                <a:lnTo>
                  <a:pt x="282762" y="1289827"/>
                </a:lnTo>
                <a:lnTo>
                  <a:pt x="308420" y="1251834"/>
                </a:lnTo>
                <a:lnTo>
                  <a:pt x="329117" y="1210579"/>
                </a:lnTo>
                <a:lnTo>
                  <a:pt x="344428" y="1166489"/>
                </a:lnTo>
                <a:lnTo>
                  <a:pt x="353926" y="1119987"/>
                </a:lnTo>
                <a:lnTo>
                  <a:pt x="357187" y="1071499"/>
                </a:lnTo>
                <a:lnTo>
                  <a:pt x="350807" y="1024052"/>
                </a:lnTo>
                <a:lnTo>
                  <a:pt x="332804" y="981404"/>
                </a:lnTo>
                <a:lnTo>
                  <a:pt x="304879" y="945261"/>
                </a:lnTo>
                <a:lnTo>
                  <a:pt x="268735" y="917330"/>
                </a:lnTo>
                <a:lnTo>
                  <a:pt x="226074" y="899319"/>
                </a:lnTo>
                <a:lnTo>
                  <a:pt x="178600" y="892937"/>
                </a:lnTo>
                <a:close/>
              </a:path>
              <a:path w="5358130" h="1428750">
                <a:moveTo>
                  <a:pt x="5357812" y="357124"/>
                </a:moveTo>
                <a:lnTo>
                  <a:pt x="5000688" y="357124"/>
                </a:lnTo>
                <a:lnTo>
                  <a:pt x="5000688" y="714375"/>
                </a:lnTo>
                <a:lnTo>
                  <a:pt x="5049147" y="711114"/>
                </a:lnTo>
                <a:lnTo>
                  <a:pt x="5095625" y="701617"/>
                </a:lnTo>
                <a:lnTo>
                  <a:pt x="5139695" y="686308"/>
                </a:lnTo>
                <a:lnTo>
                  <a:pt x="5180934" y="665611"/>
                </a:lnTo>
                <a:lnTo>
                  <a:pt x="5218914" y="639953"/>
                </a:lnTo>
                <a:lnTo>
                  <a:pt x="5253212" y="609758"/>
                </a:lnTo>
                <a:lnTo>
                  <a:pt x="5283400" y="575452"/>
                </a:lnTo>
                <a:lnTo>
                  <a:pt x="5309053" y="537459"/>
                </a:lnTo>
                <a:lnTo>
                  <a:pt x="5329747" y="496204"/>
                </a:lnTo>
                <a:lnTo>
                  <a:pt x="5345055" y="452114"/>
                </a:lnTo>
                <a:lnTo>
                  <a:pt x="5354552" y="405612"/>
                </a:lnTo>
                <a:lnTo>
                  <a:pt x="5357812" y="357124"/>
                </a:lnTo>
                <a:close/>
              </a:path>
              <a:path w="5358130" h="1428750">
                <a:moveTo>
                  <a:pt x="5000688" y="0"/>
                </a:moveTo>
                <a:lnTo>
                  <a:pt x="4952200" y="3260"/>
                </a:lnTo>
                <a:lnTo>
                  <a:pt x="4905698" y="12757"/>
                </a:lnTo>
                <a:lnTo>
                  <a:pt x="4861607" y="28065"/>
                </a:lnTo>
                <a:lnTo>
                  <a:pt x="4820353" y="48758"/>
                </a:lnTo>
                <a:lnTo>
                  <a:pt x="4782360" y="74412"/>
                </a:lnTo>
                <a:lnTo>
                  <a:pt x="4748053" y="104600"/>
                </a:lnTo>
                <a:lnTo>
                  <a:pt x="4717858" y="138897"/>
                </a:lnTo>
                <a:lnTo>
                  <a:pt x="4692200" y="176878"/>
                </a:lnTo>
                <a:lnTo>
                  <a:pt x="4671504" y="218116"/>
                </a:lnTo>
                <a:lnTo>
                  <a:pt x="4656195" y="262187"/>
                </a:lnTo>
                <a:lnTo>
                  <a:pt x="4646697" y="308665"/>
                </a:lnTo>
                <a:lnTo>
                  <a:pt x="4643437" y="357124"/>
                </a:lnTo>
                <a:lnTo>
                  <a:pt x="4649820" y="404623"/>
                </a:lnTo>
                <a:lnTo>
                  <a:pt x="4667830" y="447308"/>
                </a:lnTo>
                <a:lnTo>
                  <a:pt x="4695761" y="483473"/>
                </a:lnTo>
                <a:lnTo>
                  <a:pt x="4731904" y="511414"/>
                </a:lnTo>
                <a:lnTo>
                  <a:pt x="4774553" y="529429"/>
                </a:lnTo>
                <a:lnTo>
                  <a:pt x="4821999" y="535813"/>
                </a:lnTo>
                <a:lnTo>
                  <a:pt x="4869499" y="529429"/>
                </a:lnTo>
                <a:lnTo>
                  <a:pt x="4912183" y="511414"/>
                </a:lnTo>
                <a:lnTo>
                  <a:pt x="4948348" y="483473"/>
                </a:lnTo>
                <a:lnTo>
                  <a:pt x="4976290" y="447308"/>
                </a:lnTo>
                <a:lnTo>
                  <a:pt x="4994304" y="404623"/>
                </a:lnTo>
                <a:lnTo>
                  <a:pt x="5000688" y="357124"/>
                </a:lnTo>
                <a:lnTo>
                  <a:pt x="5357812" y="357124"/>
                </a:lnTo>
                <a:lnTo>
                  <a:pt x="5354552" y="308665"/>
                </a:lnTo>
                <a:lnTo>
                  <a:pt x="5345055" y="262187"/>
                </a:lnTo>
                <a:lnTo>
                  <a:pt x="5329747" y="218116"/>
                </a:lnTo>
                <a:lnTo>
                  <a:pt x="5309053" y="176878"/>
                </a:lnTo>
                <a:lnTo>
                  <a:pt x="5283400" y="138897"/>
                </a:lnTo>
                <a:lnTo>
                  <a:pt x="5253212" y="104600"/>
                </a:lnTo>
                <a:lnTo>
                  <a:pt x="5218914" y="74412"/>
                </a:lnTo>
                <a:lnTo>
                  <a:pt x="5180934" y="48758"/>
                </a:lnTo>
                <a:lnTo>
                  <a:pt x="5139695" y="28065"/>
                </a:lnTo>
                <a:lnTo>
                  <a:pt x="5095625" y="12757"/>
                </a:lnTo>
                <a:lnTo>
                  <a:pt x="5049147" y="3260"/>
                </a:lnTo>
                <a:lnTo>
                  <a:pt x="5000688" y="0"/>
                </a:lnTo>
                <a:close/>
              </a:path>
            </a:pathLst>
          </a:custGeom>
          <a:solidFill>
            <a:srgbClr val="9A9A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65175"/>
            <a:ext cx="5715000" cy="6092825"/>
          </a:xfrm>
          <a:custGeom>
            <a:avLst/>
            <a:gdLst/>
            <a:ahLst/>
            <a:cxnLst/>
            <a:rect l="l" t="t" r="r" b="b"/>
            <a:pathLst>
              <a:path w="5715000" h="6092825">
                <a:moveTo>
                  <a:pt x="0" y="1071626"/>
                </a:moveTo>
                <a:lnTo>
                  <a:pt x="3260" y="1023137"/>
                </a:lnTo>
                <a:lnTo>
                  <a:pt x="12759" y="976635"/>
                </a:lnTo>
                <a:lnTo>
                  <a:pt x="28069" y="932545"/>
                </a:lnTo>
                <a:lnTo>
                  <a:pt x="48766" y="891290"/>
                </a:lnTo>
                <a:lnTo>
                  <a:pt x="74424" y="853297"/>
                </a:lnTo>
                <a:lnTo>
                  <a:pt x="104617" y="818991"/>
                </a:lnTo>
                <a:lnTo>
                  <a:pt x="138920" y="788796"/>
                </a:lnTo>
                <a:lnTo>
                  <a:pt x="176908" y="763138"/>
                </a:lnTo>
                <a:lnTo>
                  <a:pt x="218154" y="742441"/>
                </a:lnTo>
                <a:lnTo>
                  <a:pt x="262232" y="727132"/>
                </a:lnTo>
                <a:lnTo>
                  <a:pt x="308719" y="717635"/>
                </a:lnTo>
                <a:lnTo>
                  <a:pt x="357187" y="714375"/>
                </a:lnTo>
                <a:lnTo>
                  <a:pt x="5000625" y="714375"/>
                </a:lnTo>
                <a:lnTo>
                  <a:pt x="5000625" y="357250"/>
                </a:lnTo>
                <a:lnTo>
                  <a:pt x="5003885" y="308762"/>
                </a:lnTo>
                <a:lnTo>
                  <a:pt x="5013382" y="262260"/>
                </a:lnTo>
                <a:lnTo>
                  <a:pt x="5028692" y="218170"/>
                </a:lnTo>
                <a:lnTo>
                  <a:pt x="5049388" y="176915"/>
                </a:lnTo>
                <a:lnTo>
                  <a:pt x="5075046" y="138922"/>
                </a:lnTo>
                <a:lnTo>
                  <a:pt x="5105241" y="104616"/>
                </a:lnTo>
                <a:lnTo>
                  <a:pt x="5139547" y="74421"/>
                </a:lnTo>
                <a:lnTo>
                  <a:pt x="5177540" y="48763"/>
                </a:lnTo>
                <a:lnTo>
                  <a:pt x="5218795" y="28066"/>
                </a:lnTo>
                <a:lnTo>
                  <a:pt x="5262885" y="12757"/>
                </a:lnTo>
                <a:lnTo>
                  <a:pt x="5309387" y="3260"/>
                </a:lnTo>
                <a:lnTo>
                  <a:pt x="5357876" y="0"/>
                </a:lnTo>
                <a:lnTo>
                  <a:pt x="5406334" y="3260"/>
                </a:lnTo>
                <a:lnTo>
                  <a:pt x="5452812" y="12757"/>
                </a:lnTo>
                <a:lnTo>
                  <a:pt x="5496883" y="28066"/>
                </a:lnTo>
                <a:lnTo>
                  <a:pt x="5538121" y="48763"/>
                </a:lnTo>
                <a:lnTo>
                  <a:pt x="5576102" y="74421"/>
                </a:lnTo>
                <a:lnTo>
                  <a:pt x="5610399" y="104616"/>
                </a:lnTo>
                <a:lnTo>
                  <a:pt x="5640587" y="138922"/>
                </a:lnTo>
                <a:lnTo>
                  <a:pt x="5666241" y="176915"/>
                </a:lnTo>
                <a:lnTo>
                  <a:pt x="5686934" y="218170"/>
                </a:lnTo>
                <a:lnTo>
                  <a:pt x="5702242" y="262260"/>
                </a:lnTo>
                <a:lnTo>
                  <a:pt x="5711739" y="308762"/>
                </a:lnTo>
                <a:lnTo>
                  <a:pt x="5715000" y="357250"/>
                </a:lnTo>
                <a:lnTo>
                  <a:pt x="5715000" y="5695950"/>
                </a:lnTo>
                <a:lnTo>
                  <a:pt x="5711739" y="5744418"/>
                </a:lnTo>
                <a:lnTo>
                  <a:pt x="5702242" y="5790904"/>
                </a:lnTo>
                <a:lnTo>
                  <a:pt x="5686933" y="5834983"/>
                </a:lnTo>
                <a:lnTo>
                  <a:pt x="5666236" y="5876229"/>
                </a:lnTo>
                <a:lnTo>
                  <a:pt x="5640578" y="5914217"/>
                </a:lnTo>
                <a:lnTo>
                  <a:pt x="5610383" y="5948520"/>
                </a:lnTo>
                <a:lnTo>
                  <a:pt x="5576077" y="5978713"/>
                </a:lnTo>
                <a:lnTo>
                  <a:pt x="5538084" y="6004371"/>
                </a:lnTo>
                <a:lnTo>
                  <a:pt x="5496829" y="6025068"/>
                </a:lnTo>
                <a:lnTo>
                  <a:pt x="5452739" y="6040379"/>
                </a:lnTo>
                <a:lnTo>
                  <a:pt x="5406237" y="6049878"/>
                </a:lnTo>
                <a:lnTo>
                  <a:pt x="5357749" y="6053138"/>
                </a:lnTo>
                <a:lnTo>
                  <a:pt x="714375" y="6053137"/>
                </a:lnTo>
                <a:lnTo>
                  <a:pt x="714375" y="6092821"/>
                </a:lnTo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00625" y="1122299"/>
            <a:ext cx="714375" cy="357505"/>
          </a:xfrm>
          <a:custGeom>
            <a:avLst/>
            <a:gdLst/>
            <a:ahLst/>
            <a:cxnLst/>
            <a:rect l="l" t="t" r="r" b="b"/>
            <a:pathLst>
              <a:path w="714375" h="357505">
                <a:moveTo>
                  <a:pt x="0" y="357250"/>
                </a:moveTo>
                <a:lnTo>
                  <a:pt x="357250" y="357250"/>
                </a:lnTo>
                <a:lnTo>
                  <a:pt x="405709" y="353990"/>
                </a:lnTo>
                <a:lnTo>
                  <a:pt x="452187" y="344493"/>
                </a:lnTo>
                <a:lnTo>
                  <a:pt x="496258" y="329184"/>
                </a:lnTo>
                <a:lnTo>
                  <a:pt x="537496" y="308487"/>
                </a:lnTo>
                <a:lnTo>
                  <a:pt x="575477" y="282829"/>
                </a:lnTo>
                <a:lnTo>
                  <a:pt x="609774" y="252634"/>
                </a:lnTo>
                <a:lnTo>
                  <a:pt x="639962" y="218328"/>
                </a:lnTo>
                <a:lnTo>
                  <a:pt x="665616" y="180335"/>
                </a:lnTo>
                <a:lnTo>
                  <a:pt x="686309" y="139080"/>
                </a:lnTo>
                <a:lnTo>
                  <a:pt x="701617" y="94990"/>
                </a:lnTo>
                <a:lnTo>
                  <a:pt x="711114" y="48488"/>
                </a:lnTo>
                <a:lnTo>
                  <a:pt x="714375" y="0"/>
                </a:lnTo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00625" y="1122425"/>
            <a:ext cx="357505" cy="357505"/>
          </a:xfrm>
          <a:custGeom>
            <a:avLst/>
            <a:gdLst/>
            <a:ahLst/>
            <a:cxnLst/>
            <a:rect l="l" t="t" r="r" b="b"/>
            <a:pathLst>
              <a:path w="357504" h="357505">
                <a:moveTo>
                  <a:pt x="357250" y="357124"/>
                </a:moveTo>
                <a:lnTo>
                  <a:pt x="357250" y="0"/>
                </a:lnTo>
                <a:lnTo>
                  <a:pt x="350867" y="47446"/>
                </a:lnTo>
                <a:lnTo>
                  <a:pt x="332852" y="90094"/>
                </a:lnTo>
                <a:lnTo>
                  <a:pt x="304911" y="126237"/>
                </a:lnTo>
                <a:lnTo>
                  <a:pt x="268746" y="154168"/>
                </a:lnTo>
                <a:lnTo>
                  <a:pt x="226061" y="172179"/>
                </a:lnTo>
                <a:lnTo>
                  <a:pt x="178562" y="178562"/>
                </a:lnTo>
                <a:lnTo>
                  <a:pt x="131115" y="172179"/>
                </a:lnTo>
                <a:lnTo>
                  <a:pt x="88467" y="154168"/>
                </a:lnTo>
                <a:lnTo>
                  <a:pt x="52324" y="126238"/>
                </a:lnTo>
                <a:lnTo>
                  <a:pt x="24393" y="90094"/>
                </a:lnTo>
                <a:lnTo>
                  <a:pt x="6382" y="47446"/>
                </a:lnTo>
                <a:lnTo>
                  <a:pt x="0" y="0"/>
                </a:lnTo>
              </a:path>
            </a:pathLst>
          </a:custGeom>
          <a:ln w="25399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658111"/>
            <a:ext cx="714375" cy="535940"/>
          </a:xfrm>
          <a:custGeom>
            <a:avLst/>
            <a:gdLst/>
            <a:ahLst/>
            <a:cxnLst/>
            <a:rect l="l" t="t" r="r" b="b"/>
            <a:pathLst>
              <a:path w="714375" h="535939">
                <a:moveTo>
                  <a:pt x="357187" y="535813"/>
                </a:moveTo>
                <a:lnTo>
                  <a:pt x="357187" y="178688"/>
                </a:lnTo>
                <a:lnTo>
                  <a:pt x="363567" y="131189"/>
                </a:lnTo>
                <a:lnTo>
                  <a:pt x="381571" y="88504"/>
                </a:lnTo>
                <a:lnTo>
                  <a:pt x="409497" y="52339"/>
                </a:lnTo>
                <a:lnTo>
                  <a:pt x="445643" y="24398"/>
                </a:lnTo>
                <a:lnTo>
                  <a:pt x="488307" y="6383"/>
                </a:lnTo>
                <a:lnTo>
                  <a:pt x="535787" y="0"/>
                </a:lnTo>
                <a:lnTo>
                  <a:pt x="583262" y="6383"/>
                </a:lnTo>
                <a:lnTo>
                  <a:pt x="625922" y="24398"/>
                </a:lnTo>
                <a:lnTo>
                  <a:pt x="662066" y="52339"/>
                </a:lnTo>
                <a:lnTo>
                  <a:pt x="689991" y="88504"/>
                </a:lnTo>
                <a:lnTo>
                  <a:pt x="707995" y="131189"/>
                </a:lnTo>
                <a:lnTo>
                  <a:pt x="714375" y="178688"/>
                </a:lnTo>
                <a:lnTo>
                  <a:pt x="711114" y="227147"/>
                </a:lnTo>
                <a:lnTo>
                  <a:pt x="701615" y="273625"/>
                </a:lnTo>
                <a:lnTo>
                  <a:pt x="686305" y="317696"/>
                </a:lnTo>
                <a:lnTo>
                  <a:pt x="665608" y="358934"/>
                </a:lnTo>
                <a:lnTo>
                  <a:pt x="639950" y="396915"/>
                </a:lnTo>
                <a:lnTo>
                  <a:pt x="609757" y="431212"/>
                </a:lnTo>
                <a:lnTo>
                  <a:pt x="575454" y="461400"/>
                </a:lnTo>
                <a:lnTo>
                  <a:pt x="537466" y="487054"/>
                </a:lnTo>
                <a:lnTo>
                  <a:pt x="496220" y="507747"/>
                </a:lnTo>
                <a:lnTo>
                  <a:pt x="452142" y="523055"/>
                </a:lnTo>
                <a:lnTo>
                  <a:pt x="405655" y="532552"/>
                </a:lnTo>
                <a:lnTo>
                  <a:pt x="357187" y="535813"/>
                </a:lnTo>
                <a:lnTo>
                  <a:pt x="308719" y="532552"/>
                </a:lnTo>
                <a:lnTo>
                  <a:pt x="262232" y="523055"/>
                </a:lnTo>
                <a:lnTo>
                  <a:pt x="218154" y="507747"/>
                </a:lnTo>
                <a:lnTo>
                  <a:pt x="176908" y="487054"/>
                </a:lnTo>
                <a:lnTo>
                  <a:pt x="138920" y="461400"/>
                </a:lnTo>
                <a:lnTo>
                  <a:pt x="104617" y="431212"/>
                </a:lnTo>
                <a:lnTo>
                  <a:pt x="74424" y="396915"/>
                </a:lnTo>
                <a:lnTo>
                  <a:pt x="48766" y="358934"/>
                </a:lnTo>
                <a:lnTo>
                  <a:pt x="28069" y="317696"/>
                </a:lnTo>
                <a:lnTo>
                  <a:pt x="12759" y="273625"/>
                </a:lnTo>
                <a:lnTo>
                  <a:pt x="3260" y="227147"/>
                </a:lnTo>
                <a:lnTo>
                  <a:pt x="0" y="178688"/>
                </a:lnTo>
              </a:path>
            </a:pathLst>
          </a:custGeom>
          <a:ln w="25399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375" y="1836801"/>
            <a:ext cx="0" cy="4981575"/>
          </a:xfrm>
          <a:custGeom>
            <a:avLst/>
            <a:gdLst/>
            <a:ahLst/>
            <a:cxnLst/>
            <a:rect l="l" t="t" r="r" b="b"/>
            <a:pathLst>
              <a:path h="4981575">
                <a:moveTo>
                  <a:pt x="0" y="0"/>
                </a:moveTo>
                <a:lnTo>
                  <a:pt x="0" y="4981511"/>
                </a:lnTo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79119" y="1660016"/>
            <a:ext cx="4298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84885" algn="l"/>
                <a:tab pos="2096135" algn="l"/>
                <a:tab pos="3245485" algn="l"/>
              </a:tabLst>
            </a:pPr>
            <a:r>
              <a:rPr sz="1800" dirty="0">
                <a:latin typeface="Times New Roman"/>
                <a:cs typeface="Times New Roman"/>
              </a:rPr>
              <a:t>Genotip	</a:t>
            </a:r>
            <a:r>
              <a:rPr sz="1800" spc="-5" dirty="0">
                <a:latin typeface="Times New Roman"/>
                <a:cs typeface="Times New Roman"/>
              </a:rPr>
              <a:t>olaylarını	belirleyen	özelliklerin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3191" y="1934413"/>
            <a:ext cx="33604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3755" algn="l"/>
                <a:tab pos="1335405" algn="l"/>
                <a:tab pos="2115820" algn="l"/>
              </a:tabLst>
            </a:pPr>
            <a:r>
              <a:rPr sz="1800" dirty="0">
                <a:latin typeface="Times New Roman"/>
                <a:cs typeface="Times New Roman"/>
              </a:rPr>
              <a:t>büyük	</a:t>
            </a:r>
            <a:r>
              <a:rPr sz="1800" spc="-5" dirty="0">
                <a:latin typeface="Times New Roman"/>
                <a:cs typeface="Times New Roman"/>
              </a:rPr>
              <a:t>bir	grubu	</a:t>
            </a:r>
            <a:r>
              <a:rPr sz="1800" spc="-5" dirty="0">
                <a:solidFill>
                  <a:srgbClr val="FF0000"/>
                </a:solidFill>
                <a:latin typeface="Times New Roman"/>
                <a:cs typeface="Times New Roman"/>
              </a:rPr>
              <a:t>biyokimyasal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1618615" algn="l"/>
                <a:tab pos="2468245" algn="l"/>
              </a:tabLst>
            </a:pPr>
            <a:r>
              <a:rPr sz="1800" spc="-10" dirty="0">
                <a:latin typeface="Times New Roman"/>
                <a:cs typeface="Times New Roman"/>
              </a:rPr>
              <a:t>bulunmaktadır.	</a:t>
            </a:r>
            <a:r>
              <a:rPr sz="1800" spc="-5" dirty="0">
                <a:latin typeface="Times New Roman"/>
                <a:cs typeface="Times New Roman"/>
              </a:rPr>
              <a:t>Bunlar	</a:t>
            </a:r>
            <a:r>
              <a:rPr sz="1800" dirty="0">
                <a:latin typeface="Times New Roman"/>
                <a:cs typeface="Times New Roman"/>
              </a:rPr>
              <a:t>genelde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187697" y="1934413"/>
            <a:ext cx="10915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/>
                <a:cs typeface="Times New Roman"/>
              </a:rPr>
              <a:t>ürünlerde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proteinlerin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620">
              <a:lnSpc>
                <a:spcPct val="100000"/>
              </a:lnSpc>
              <a:spcBef>
                <a:spcPts val="100"/>
              </a:spcBef>
              <a:tabLst>
                <a:tab pos="1320165" algn="l"/>
                <a:tab pos="1673860" algn="l"/>
                <a:tab pos="2611120" algn="l"/>
                <a:tab pos="2976880" algn="l"/>
                <a:tab pos="4258945" algn="l"/>
              </a:tabLst>
            </a:pPr>
            <a:r>
              <a:rPr dirty="0"/>
              <a:t>bulunduk</a:t>
            </a:r>
            <a:r>
              <a:rPr spc="5" dirty="0"/>
              <a:t>l</a:t>
            </a:r>
            <a:r>
              <a:rPr dirty="0"/>
              <a:t>arı	ve	enzi</a:t>
            </a:r>
            <a:r>
              <a:rPr spc="-10" dirty="0"/>
              <a:t>m</a:t>
            </a:r>
            <a:r>
              <a:rPr dirty="0"/>
              <a:t>l</a:t>
            </a:r>
            <a:r>
              <a:rPr spc="5" dirty="0"/>
              <a:t>e</a:t>
            </a:r>
            <a:r>
              <a:rPr dirty="0"/>
              <a:t>r	ile	</a:t>
            </a:r>
            <a:r>
              <a:rPr spc="-10" dirty="0"/>
              <a:t>i</a:t>
            </a:r>
            <a:r>
              <a:rPr dirty="0"/>
              <a:t>zo</a:t>
            </a:r>
            <a:r>
              <a:rPr spc="5" dirty="0"/>
              <a:t>e</a:t>
            </a:r>
            <a:r>
              <a:rPr dirty="0"/>
              <a:t>nz</a:t>
            </a:r>
            <a:r>
              <a:rPr spc="5" dirty="0"/>
              <a:t>i</a:t>
            </a:r>
            <a:r>
              <a:rPr spc="-10" dirty="0"/>
              <a:t>m</a:t>
            </a:r>
            <a:r>
              <a:rPr dirty="0"/>
              <a:t>l</a:t>
            </a:r>
            <a:r>
              <a:rPr spc="5" dirty="0"/>
              <a:t>e</a:t>
            </a:r>
            <a:r>
              <a:rPr spc="-15" dirty="0"/>
              <a:t>r</a:t>
            </a:r>
            <a:r>
              <a:rPr dirty="0"/>
              <a:t>i	</a:t>
            </a:r>
            <a:r>
              <a:rPr spc="-15" dirty="0"/>
              <a:t>de  </a:t>
            </a:r>
            <a:r>
              <a:rPr dirty="0"/>
              <a:t>içeren</a:t>
            </a:r>
            <a:r>
              <a:rPr spc="-20" dirty="0"/>
              <a:t> </a:t>
            </a:r>
            <a:r>
              <a:rPr spc="-10" dirty="0"/>
              <a:t>gruplardır.</a:t>
            </a:r>
          </a:p>
          <a:p>
            <a:pPr marL="12700" marR="5080" indent="914400" algn="just">
              <a:lnSpc>
                <a:spcPct val="100000"/>
              </a:lnSpc>
            </a:pPr>
            <a:r>
              <a:rPr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Enzimlerin Fonksiyonları </a:t>
            </a:r>
            <a:r>
              <a:rPr b="1" spc="-15" dirty="0">
                <a:solidFill>
                  <a:srgbClr val="FF0000"/>
                </a:solidFill>
                <a:latin typeface="Times New Roman"/>
                <a:cs typeface="Times New Roman"/>
              </a:rPr>
              <a:t>ve  </a:t>
            </a:r>
            <a:r>
              <a:rPr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Yapıları: </a:t>
            </a:r>
            <a:r>
              <a:rPr spc="-5" dirty="0"/>
              <a:t>Enzimler </a:t>
            </a:r>
            <a:r>
              <a:rPr dirty="0"/>
              <a:t>yüksek </a:t>
            </a:r>
            <a:r>
              <a:rPr spc="-5" dirty="0"/>
              <a:t>seviyede özellikleri  </a:t>
            </a:r>
            <a:r>
              <a:rPr dirty="0"/>
              <a:t>olan ve </a:t>
            </a:r>
            <a:r>
              <a:rPr spc="-5" dirty="0"/>
              <a:t>organlarda cereyan </a:t>
            </a:r>
            <a:r>
              <a:rPr dirty="0"/>
              <a:t>eden </a:t>
            </a:r>
            <a:r>
              <a:rPr spc="-5" dirty="0"/>
              <a:t>madde değişim  olaylarını katalize </a:t>
            </a:r>
            <a:r>
              <a:rPr dirty="0"/>
              <a:t>eden </a:t>
            </a:r>
            <a:r>
              <a:rPr spc="-5" dirty="0">
                <a:solidFill>
                  <a:srgbClr val="C00000"/>
                </a:solidFill>
              </a:rPr>
              <a:t>protein </a:t>
            </a:r>
            <a:r>
              <a:rPr spc="-10" dirty="0">
                <a:solidFill>
                  <a:srgbClr val="C00000"/>
                </a:solidFill>
              </a:rPr>
              <a:t>molekülleridir.  </a:t>
            </a:r>
            <a:r>
              <a:rPr spc="-5" dirty="0"/>
              <a:t>Bu </a:t>
            </a:r>
            <a:r>
              <a:rPr dirty="0"/>
              <a:t>reaksiyon </a:t>
            </a:r>
            <a:r>
              <a:rPr spc="-5" dirty="0"/>
              <a:t>esnasında enzimler hiçbir  değişikliğe</a:t>
            </a:r>
            <a:r>
              <a:rPr spc="-15" dirty="0"/>
              <a:t> </a:t>
            </a:r>
            <a:r>
              <a:rPr spc="-10" dirty="0"/>
              <a:t>uğramazlar.</a:t>
            </a:r>
          </a:p>
          <a:p>
            <a:pPr marL="12700" marR="5080" indent="914400" algn="just">
              <a:lnSpc>
                <a:spcPct val="100000"/>
              </a:lnSpc>
            </a:pPr>
            <a:r>
              <a:rPr i="1" dirty="0">
                <a:latin typeface="Times New Roman"/>
                <a:cs typeface="Times New Roman"/>
              </a:rPr>
              <a:t>Enzimler veya izoenzimler </a:t>
            </a:r>
            <a:r>
              <a:rPr i="1" spc="-10" dirty="0">
                <a:latin typeface="Times New Roman"/>
                <a:cs typeface="Times New Roman"/>
              </a:rPr>
              <a:t>bitkilerde  </a:t>
            </a:r>
            <a:r>
              <a:rPr i="1" dirty="0">
                <a:latin typeface="Times New Roman"/>
                <a:cs typeface="Times New Roman"/>
              </a:rPr>
              <a:t>kalıtsal olan ve farklı </a:t>
            </a:r>
            <a:r>
              <a:rPr i="1" spc="-15" dirty="0">
                <a:latin typeface="Times New Roman"/>
                <a:cs typeface="Times New Roman"/>
              </a:rPr>
              <a:t>çevre </a:t>
            </a:r>
            <a:r>
              <a:rPr i="1" spc="-5" dirty="0">
                <a:latin typeface="Times New Roman"/>
                <a:cs typeface="Times New Roman"/>
              </a:rPr>
              <a:t>koşullarında </a:t>
            </a:r>
            <a:r>
              <a:rPr i="1" dirty="0">
                <a:latin typeface="Times New Roman"/>
                <a:cs typeface="Times New Roman"/>
              </a:rPr>
              <a:t>da  </a:t>
            </a:r>
            <a:r>
              <a:rPr i="1" spc="-5" dirty="0">
                <a:latin typeface="Times New Roman"/>
                <a:cs typeface="Times New Roman"/>
              </a:rPr>
              <a:t>değişime uğramayan </a:t>
            </a:r>
            <a:r>
              <a:rPr i="1" dirty="0">
                <a:latin typeface="Times New Roman"/>
                <a:cs typeface="Times New Roman"/>
              </a:rPr>
              <a:t>özellikler </a:t>
            </a:r>
            <a:r>
              <a:rPr i="1" spc="-20" dirty="0">
                <a:latin typeface="Times New Roman"/>
                <a:cs typeface="Times New Roman"/>
              </a:rPr>
              <a:t>oluştururlar. </a:t>
            </a:r>
            <a:r>
              <a:rPr i="1" dirty="0">
                <a:latin typeface="Times New Roman"/>
                <a:cs typeface="Times New Roman"/>
              </a:rPr>
              <a:t>Bu  </a:t>
            </a:r>
            <a:r>
              <a:rPr i="1" spc="-5" dirty="0">
                <a:latin typeface="Times New Roman"/>
                <a:cs typeface="Times New Roman"/>
              </a:rPr>
              <a:t>nedenlerle tıpta </a:t>
            </a:r>
            <a:r>
              <a:rPr i="1" dirty="0">
                <a:latin typeface="Times New Roman"/>
                <a:cs typeface="Times New Roman"/>
              </a:rPr>
              <a:t>ve tarımda uzun </a:t>
            </a:r>
            <a:r>
              <a:rPr i="1" spc="-5" dirty="0">
                <a:latin typeface="Times New Roman"/>
                <a:cs typeface="Times New Roman"/>
              </a:rPr>
              <a:t>zamandan </a:t>
            </a:r>
            <a:r>
              <a:rPr i="1" dirty="0">
                <a:latin typeface="Times New Roman"/>
                <a:cs typeface="Times New Roman"/>
              </a:rPr>
              <a:t>beri  kullanılmakta </a:t>
            </a:r>
            <a:r>
              <a:rPr i="1" spc="-5" dirty="0">
                <a:latin typeface="Times New Roman"/>
                <a:cs typeface="Times New Roman"/>
              </a:rPr>
              <a:t>olan </a:t>
            </a:r>
            <a:r>
              <a:rPr i="1" spc="-5" dirty="0">
                <a:solidFill>
                  <a:srgbClr val="FF0066"/>
                </a:solidFill>
                <a:latin typeface="Times New Roman"/>
                <a:cs typeface="Times New Roman"/>
              </a:rPr>
              <a:t>izoenzim analiz yöntemleri  </a:t>
            </a:r>
            <a:r>
              <a:rPr i="1" spc="-5" dirty="0">
                <a:latin typeface="Times New Roman"/>
                <a:cs typeface="Times New Roman"/>
              </a:rPr>
              <a:t>son </a:t>
            </a:r>
            <a:r>
              <a:rPr i="1" dirty="0">
                <a:latin typeface="Times New Roman"/>
                <a:cs typeface="Times New Roman"/>
              </a:rPr>
              <a:t>20 yıldan beri </a:t>
            </a:r>
            <a:r>
              <a:rPr i="1" spc="-5" dirty="0">
                <a:latin typeface="Times New Roman"/>
                <a:cs typeface="Times New Roman"/>
              </a:rPr>
              <a:t>orman </a:t>
            </a:r>
            <a:r>
              <a:rPr i="1" dirty="0">
                <a:latin typeface="Times New Roman"/>
                <a:cs typeface="Times New Roman"/>
              </a:rPr>
              <a:t>ağaçları </a:t>
            </a:r>
            <a:r>
              <a:rPr i="1" spc="-5" dirty="0">
                <a:latin typeface="Times New Roman"/>
                <a:cs typeface="Times New Roman"/>
              </a:rPr>
              <a:t>ıslahının  uğraşı </a:t>
            </a:r>
            <a:r>
              <a:rPr i="1" dirty="0">
                <a:latin typeface="Times New Roman"/>
                <a:cs typeface="Times New Roman"/>
              </a:rPr>
              <a:t>alanına</a:t>
            </a:r>
            <a:r>
              <a:rPr i="1" spc="5" dirty="0">
                <a:latin typeface="Times New Roman"/>
                <a:cs typeface="Times New Roman"/>
              </a:rPr>
              <a:t> </a:t>
            </a:r>
            <a:r>
              <a:rPr i="1" spc="-25" dirty="0">
                <a:latin typeface="Times New Roman"/>
                <a:cs typeface="Times New Roman"/>
              </a:rPr>
              <a:t>girmiştir.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290" y="1444878"/>
            <a:ext cx="3415665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2284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bitkisel dokulardan</a:t>
            </a:r>
            <a:r>
              <a:rPr sz="2400" spc="-160" dirty="0">
                <a:latin typeface="Times New Roman"/>
                <a:cs typeface="Times New Roman"/>
              </a:rPr>
              <a:t> </a:t>
            </a:r>
            <a:r>
              <a:rPr sz="2400" spc="5" dirty="0">
                <a:latin typeface="Times New Roman"/>
                <a:cs typeface="Times New Roman"/>
              </a:rPr>
              <a:t>izo-  </a:t>
            </a:r>
            <a:r>
              <a:rPr sz="2400" spc="-5" dirty="0">
                <a:latin typeface="Times New Roman"/>
                <a:cs typeface="Times New Roman"/>
              </a:rPr>
              <a:t>enzimleri</a:t>
            </a:r>
            <a:r>
              <a:rPr sz="2400" spc="-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elektroforesis</a:t>
            </a:r>
            <a:endParaRPr sz="2400">
              <a:latin typeface="Times New Roman"/>
              <a:cs typeface="Times New Roman"/>
            </a:endParaRPr>
          </a:p>
          <a:p>
            <a:pPr marL="12700" marR="323215">
              <a:lnSpc>
                <a:spcPct val="100000"/>
              </a:lnSpc>
            </a:pPr>
            <a:r>
              <a:rPr sz="2400" dirty="0">
                <a:latin typeface="Times New Roman"/>
                <a:cs typeface="Times New Roman"/>
              </a:rPr>
              <a:t>tekniği ile izole </a:t>
            </a:r>
            <a:r>
              <a:rPr sz="2400" spc="-5" dirty="0">
                <a:latin typeface="Times New Roman"/>
                <a:cs typeface="Times New Roman"/>
              </a:rPr>
              <a:t>etmek</a:t>
            </a:r>
            <a:r>
              <a:rPr sz="2400" spc="-1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ve  </a:t>
            </a:r>
            <a:r>
              <a:rPr sz="2400" spc="-5" dirty="0">
                <a:latin typeface="Times New Roman"/>
                <a:cs typeface="Times New Roman"/>
              </a:rPr>
              <a:t>renklendirmek esasına  </a:t>
            </a:r>
            <a:r>
              <a:rPr sz="2400" spc="-20" dirty="0">
                <a:latin typeface="Times New Roman"/>
                <a:cs typeface="Times New Roman"/>
              </a:rPr>
              <a:t>dayanır.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400" spc="-5" dirty="0">
                <a:latin typeface="Times New Roman"/>
                <a:cs typeface="Times New Roman"/>
              </a:rPr>
              <a:t>Nişasta </a:t>
            </a:r>
            <a:r>
              <a:rPr sz="2400" dirty="0">
                <a:latin typeface="Times New Roman"/>
                <a:cs typeface="Times New Roman"/>
              </a:rPr>
              <a:t>jel elektroforesis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ile  elde edilen ve adına  </a:t>
            </a:r>
            <a:r>
              <a:rPr sz="2400" spc="-10" dirty="0">
                <a:latin typeface="Times New Roman"/>
                <a:cs typeface="Times New Roman"/>
              </a:rPr>
              <a:t>'Zimogram' </a:t>
            </a:r>
            <a:r>
              <a:rPr sz="2400" dirty="0">
                <a:latin typeface="Times New Roman"/>
                <a:cs typeface="Times New Roman"/>
              </a:rPr>
              <a:t>denilen bant  örnekleri ise </a:t>
            </a:r>
            <a:r>
              <a:rPr sz="2400" spc="-5" dirty="0">
                <a:latin typeface="Times New Roman"/>
                <a:cs typeface="Times New Roman"/>
              </a:rPr>
              <a:t>karşılaştırma  yöntemi </a:t>
            </a:r>
            <a:r>
              <a:rPr sz="2400" dirty="0">
                <a:latin typeface="Times New Roman"/>
                <a:cs typeface="Times New Roman"/>
              </a:rPr>
              <a:t>ile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değerlendirilir.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10160"/>
            <a:ext cx="26365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22580">
              <a:lnSpc>
                <a:spcPct val="100000"/>
              </a:lnSpc>
              <a:spcBef>
                <a:spcPts val="95"/>
              </a:spcBef>
            </a:pPr>
            <a:r>
              <a:rPr sz="2800" b="1" spc="-195" dirty="0">
                <a:solidFill>
                  <a:srgbClr val="FF0000"/>
                </a:solidFill>
                <a:latin typeface="Trebuchet MS"/>
                <a:cs typeface="Trebuchet MS"/>
              </a:rPr>
              <a:t>İzoenzim</a:t>
            </a:r>
            <a:r>
              <a:rPr sz="2800" b="1" spc="-2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b="1" spc="-170" dirty="0">
                <a:solidFill>
                  <a:srgbClr val="FF0000"/>
                </a:solidFill>
                <a:latin typeface="Trebuchet MS"/>
                <a:cs typeface="Trebuchet MS"/>
              </a:rPr>
              <a:t>Analiz  </a:t>
            </a:r>
            <a:r>
              <a:rPr sz="2800" b="1" spc="-210" dirty="0">
                <a:solidFill>
                  <a:srgbClr val="FF0000"/>
                </a:solidFill>
                <a:latin typeface="Trebuchet MS"/>
                <a:cs typeface="Trebuchet MS"/>
              </a:rPr>
              <a:t>Yöntemi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3"/>
            <a:ext cx="388937" cy="500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3376" y="0"/>
            <a:ext cx="5500623" cy="6857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3855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8"/>
                </a:lnTo>
              </a:path>
            </a:pathLst>
          </a:custGeom>
          <a:ln w="952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827" y="406146"/>
            <a:ext cx="5671185" cy="11214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457200">
              <a:lnSpc>
                <a:spcPts val="2870"/>
              </a:lnSpc>
              <a:spcBef>
                <a:spcPts val="204"/>
              </a:spcBef>
            </a:pPr>
            <a:r>
              <a:rPr sz="2400" spc="-5" dirty="0">
                <a:solidFill>
                  <a:srgbClr val="001F5F"/>
                </a:solidFill>
                <a:latin typeface="Comic Sans MS"/>
                <a:cs typeface="Comic Sans MS"/>
              </a:rPr>
              <a:t>Canlılara </a:t>
            </a:r>
            <a:r>
              <a:rPr sz="2400" dirty="0">
                <a:solidFill>
                  <a:srgbClr val="001F5F"/>
                </a:solidFill>
                <a:latin typeface="Comic Sans MS"/>
                <a:cs typeface="Comic Sans MS"/>
              </a:rPr>
              <a:t>ait herhangi </a:t>
            </a:r>
            <a:r>
              <a:rPr sz="2400" spc="-5" dirty="0">
                <a:solidFill>
                  <a:srgbClr val="001F5F"/>
                </a:solidFill>
                <a:latin typeface="Comic Sans MS"/>
                <a:cs typeface="Comic Sans MS"/>
              </a:rPr>
              <a:t>bir karakterde  yapılan</a:t>
            </a:r>
            <a:endParaRPr sz="2400">
              <a:latin typeface="Comic Sans MS"/>
              <a:cs typeface="Comic Sans MS"/>
            </a:endParaRPr>
          </a:p>
          <a:p>
            <a:pPr marL="12700">
              <a:lnSpc>
                <a:spcPts val="2785"/>
              </a:lnSpc>
            </a:pPr>
            <a:r>
              <a:rPr sz="2400" dirty="0">
                <a:solidFill>
                  <a:srgbClr val="001F5F"/>
                </a:solidFill>
                <a:latin typeface="Comic Sans MS"/>
                <a:cs typeface="Comic Sans MS"/>
              </a:rPr>
              <a:t>ölçüm </a:t>
            </a:r>
            <a:r>
              <a:rPr sz="2400" spc="-5" dirty="0">
                <a:solidFill>
                  <a:srgbClr val="001F5F"/>
                </a:solidFill>
                <a:latin typeface="Comic Sans MS"/>
                <a:cs typeface="Comic Sans MS"/>
              </a:rPr>
              <a:t>ve </a:t>
            </a:r>
            <a:r>
              <a:rPr sz="2400" dirty="0">
                <a:solidFill>
                  <a:srgbClr val="001F5F"/>
                </a:solidFill>
                <a:latin typeface="Comic Sans MS"/>
                <a:cs typeface="Comic Sans MS"/>
              </a:rPr>
              <a:t>gözlemler </a:t>
            </a:r>
            <a:r>
              <a:rPr sz="2400" spc="-5" dirty="0">
                <a:solidFill>
                  <a:srgbClr val="001F5F"/>
                </a:solidFill>
                <a:latin typeface="Comic Sans MS"/>
                <a:cs typeface="Comic Sans MS"/>
              </a:rPr>
              <a:t>için</a:t>
            </a:r>
            <a:r>
              <a:rPr sz="2400" spc="-35" dirty="0">
                <a:solidFill>
                  <a:srgbClr val="001F5F"/>
                </a:solidFill>
                <a:latin typeface="Comic Sans MS"/>
                <a:cs typeface="Comic Sans MS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Comic Sans MS"/>
                <a:cs typeface="Comic Sans MS"/>
              </a:rPr>
              <a:t>aşağıdaki</a:t>
            </a:r>
            <a:endParaRPr sz="24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135" y="1846579"/>
            <a:ext cx="1148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5" dirty="0">
                <a:solidFill>
                  <a:srgbClr val="001F5F"/>
                </a:solidFill>
                <a:latin typeface="Arial"/>
                <a:cs typeface="Arial"/>
              </a:rPr>
              <a:t>P </a:t>
            </a:r>
            <a:r>
              <a:rPr sz="2400" spc="-360" dirty="0">
                <a:solidFill>
                  <a:srgbClr val="001F5F"/>
                </a:solidFill>
                <a:latin typeface="Arial"/>
                <a:cs typeface="Arial"/>
              </a:rPr>
              <a:t>= </a:t>
            </a:r>
            <a:r>
              <a:rPr sz="2400" spc="-250" dirty="0">
                <a:solidFill>
                  <a:srgbClr val="001F5F"/>
                </a:solidFill>
                <a:latin typeface="Arial"/>
                <a:cs typeface="Arial"/>
              </a:rPr>
              <a:t>G </a:t>
            </a:r>
            <a:r>
              <a:rPr sz="2400" spc="-434" dirty="0">
                <a:solidFill>
                  <a:srgbClr val="001F5F"/>
                </a:solidFill>
                <a:latin typeface="Arial"/>
                <a:cs typeface="Arial"/>
              </a:rPr>
              <a:t>+</a:t>
            </a:r>
            <a:r>
              <a:rPr sz="2400" spc="-3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spc="-310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43404" y="1896872"/>
            <a:ext cx="21253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01F5F"/>
                </a:solidFill>
                <a:latin typeface="Comic Sans MS"/>
                <a:cs typeface="Comic Sans MS"/>
              </a:rPr>
              <a:t>eşitliği</a:t>
            </a:r>
            <a:r>
              <a:rPr sz="2000" spc="-45" dirty="0">
                <a:solidFill>
                  <a:srgbClr val="001F5F"/>
                </a:solidFill>
                <a:latin typeface="Comic Sans MS"/>
                <a:cs typeface="Comic Sans MS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Comic Sans MS"/>
                <a:cs typeface="Comic Sans MS"/>
              </a:rPr>
              <a:t>geçerlidir</a:t>
            </a:r>
            <a:r>
              <a:rPr sz="2000" spc="-5" dirty="0">
                <a:solidFill>
                  <a:srgbClr val="001F5F"/>
                </a:solidFill>
                <a:latin typeface="Arial"/>
                <a:cs typeface="Arial"/>
              </a:rPr>
              <a:t>.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6931" y="2546349"/>
            <a:ext cx="6577330" cy="10236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40" dirty="0">
                <a:solidFill>
                  <a:srgbClr val="001F5F"/>
                </a:solidFill>
                <a:latin typeface="Arial"/>
                <a:cs typeface="Arial"/>
              </a:rPr>
              <a:t>P: </a:t>
            </a:r>
            <a:r>
              <a:rPr sz="2200" spc="-85" dirty="0">
                <a:solidFill>
                  <a:srgbClr val="001F5F"/>
                </a:solidFill>
                <a:latin typeface="Arial"/>
                <a:cs typeface="Arial"/>
              </a:rPr>
              <a:t>Ölçülen </a:t>
            </a:r>
            <a:r>
              <a:rPr sz="2200" spc="-25" dirty="0">
                <a:solidFill>
                  <a:srgbClr val="001F5F"/>
                </a:solidFill>
                <a:latin typeface="Arial"/>
                <a:cs typeface="Arial"/>
              </a:rPr>
              <a:t>yada </a:t>
            </a:r>
            <a:r>
              <a:rPr sz="2200" spc="-105" dirty="0">
                <a:solidFill>
                  <a:srgbClr val="001F5F"/>
                </a:solidFill>
                <a:latin typeface="Arial"/>
                <a:cs typeface="Arial"/>
              </a:rPr>
              <a:t>gözlenen </a:t>
            </a:r>
            <a:r>
              <a:rPr sz="2200" spc="5" dirty="0">
                <a:solidFill>
                  <a:srgbClr val="001F5F"/>
                </a:solidFill>
                <a:latin typeface="Arial"/>
                <a:cs typeface="Arial"/>
              </a:rPr>
              <a:t>karakterin </a:t>
            </a:r>
            <a:r>
              <a:rPr sz="2200" spc="-10" dirty="0">
                <a:solidFill>
                  <a:srgbClr val="001F5F"/>
                </a:solidFill>
                <a:latin typeface="Arial"/>
                <a:cs typeface="Arial"/>
              </a:rPr>
              <a:t>fenotipik</a:t>
            </a:r>
            <a:r>
              <a:rPr sz="2200" spc="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200" spc="-70" dirty="0">
                <a:solidFill>
                  <a:srgbClr val="001F5F"/>
                </a:solidFill>
                <a:latin typeface="Arial"/>
                <a:cs typeface="Arial"/>
              </a:rPr>
              <a:t>değeri.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2580"/>
              </a:lnSpc>
              <a:spcBef>
                <a:spcPts val="135"/>
              </a:spcBef>
            </a:pPr>
            <a:r>
              <a:rPr sz="2200" spc="-204" dirty="0">
                <a:solidFill>
                  <a:srgbClr val="001F5F"/>
                </a:solidFill>
                <a:latin typeface="Arial"/>
                <a:cs typeface="Arial"/>
              </a:rPr>
              <a:t>G: </a:t>
            </a:r>
            <a:r>
              <a:rPr sz="2200" spc="-85" dirty="0">
                <a:solidFill>
                  <a:srgbClr val="001F5F"/>
                </a:solidFill>
                <a:latin typeface="Arial"/>
                <a:cs typeface="Arial"/>
              </a:rPr>
              <a:t>Ölçülen </a:t>
            </a:r>
            <a:r>
              <a:rPr sz="2200" spc="-25" dirty="0">
                <a:solidFill>
                  <a:srgbClr val="001F5F"/>
                </a:solidFill>
                <a:latin typeface="Arial"/>
                <a:cs typeface="Arial"/>
              </a:rPr>
              <a:t>yada </a:t>
            </a:r>
            <a:r>
              <a:rPr sz="2200" spc="-105" dirty="0">
                <a:solidFill>
                  <a:srgbClr val="001F5F"/>
                </a:solidFill>
                <a:latin typeface="Arial"/>
                <a:cs typeface="Arial"/>
              </a:rPr>
              <a:t>gözlenen </a:t>
            </a:r>
            <a:r>
              <a:rPr sz="2200" spc="-5" dirty="0">
                <a:solidFill>
                  <a:srgbClr val="001F5F"/>
                </a:solidFill>
                <a:latin typeface="Arial"/>
                <a:cs typeface="Arial"/>
              </a:rPr>
              <a:t>karaktere </a:t>
            </a:r>
            <a:r>
              <a:rPr sz="2200" spc="35" dirty="0">
                <a:solidFill>
                  <a:srgbClr val="001F5F"/>
                </a:solidFill>
                <a:latin typeface="Arial"/>
                <a:cs typeface="Arial"/>
              </a:rPr>
              <a:t>ait </a:t>
            </a:r>
            <a:r>
              <a:rPr sz="2200" spc="-25" dirty="0">
                <a:solidFill>
                  <a:srgbClr val="001F5F"/>
                </a:solidFill>
                <a:latin typeface="Arial"/>
                <a:cs typeface="Arial"/>
              </a:rPr>
              <a:t>genotipik </a:t>
            </a:r>
            <a:r>
              <a:rPr sz="2200" spc="-80" dirty="0">
                <a:solidFill>
                  <a:srgbClr val="001F5F"/>
                </a:solidFill>
                <a:latin typeface="Arial"/>
                <a:cs typeface="Arial"/>
              </a:rPr>
              <a:t>değer.  </a:t>
            </a:r>
            <a:r>
              <a:rPr sz="2200" spc="-235" dirty="0">
                <a:solidFill>
                  <a:srgbClr val="001F5F"/>
                </a:solidFill>
                <a:latin typeface="Arial"/>
                <a:cs typeface="Arial"/>
              </a:rPr>
              <a:t>E: </a:t>
            </a:r>
            <a:r>
              <a:rPr sz="2200" spc="-155" dirty="0">
                <a:solidFill>
                  <a:srgbClr val="001F5F"/>
                </a:solidFill>
                <a:latin typeface="Arial"/>
                <a:cs typeface="Arial"/>
              </a:rPr>
              <a:t>Çevresel </a:t>
            </a:r>
            <a:r>
              <a:rPr sz="2200" spc="-45" dirty="0">
                <a:solidFill>
                  <a:srgbClr val="001F5F"/>
                </a:solidFill>
                <a:latin typeface="Arial"/>
                <a:cs typeface="Arial"/>
              </a:rPr>
              <a:t>etkenlerin </a:t>
            </a:r>
            <a:r>
              <a:rPr sz="2200" spc="-100" dirty="0">
                <a:solidFill>
                  <a:srgbClr val="001F5F"/>
                </a:solidFill>
                <a:latin typeface="Arial"/>
                <a:cs typeface="Arial"/>
              </a:rPr>
              <a:t>neden </a:t>
            </a:r>
            <a:r>
              <a:rPr sz="2200" spc="-20" dirty="0">
                <a:solidFill>
                  <a:srgbClr val="001F5F"/>
                </a:solidFill>
                <a:latin typeface="Arial"/>
                <a:cs typeface="Arial"/>
              </a:rPr>
              <a:t>olduğu</a:t>
            </a:r>
            <a:r>
              <a:rPr sz="2200" spc="-1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1F5F"/>
                </a:solidFill>
                <a:latin typeface="Arial"/>
                <a:cs typeface="Arial"/>
              </a:rPr>
              <a:t>sapma.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25" y="3819461"/>
            <a:ext cx="9107424" cy="2633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386964" y="6366154"/>
            <a:ext cx="386016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1F5F"/>
                </a:solidFill>
                <a:latin typeface="Arial Black"/>
                <a:cs typeface="Arial Black"/>
              </a:rPr>
              <a:t>Genotip-Fenotip</a:t>
            </a:r>
            <a:r>
              <a:rPr sz="2400" spc="-35" dirty="0">
                <a:solidFill>
                  <a:srgbClr val="001F5F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1F5F"/>
                </a:solidFill>
                <a:latin typeface="Arial Black"/>
                <a:cs typeface="Arial Black"/>
              </a:rPr>
              <a:t>ilişkisi</a:t>
            </a:r>
            <a:endParaRPr sz="24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572000" y="0"/>
                </a:moveTo>
                <a:lnTo>
                  <a:pt x="571512" y="0"/>
                </a:lnTo>
                <a:lnTo>
                  <a:pt x="524640" y="1894"/>
                </a:lnTo>
                <a:lnTo>
                  <a:pt x="478811" y="7480"/>
                </a:lnTo>
                <a:lnTo>
                  <a:pt x="434173" y="16611"/>
                </a:lnTo>
                <a:lnTo>
                  <a:pt x="390872" y="29138"/>
                </a:lnTo>
                <a:lnTo>
                  <a:pt x="349056" y="44916"/>
                </a:lnTo>
                <a:lnTo>
                  <a:pt x="308871" y="63796"/>
                </a:lnTo>
                <a:lnTo>
                  <a:pt x="270466" y="85632"/>
                </a:lnTo>
                <a:lnTo>
                  <a:pt x="233986" y="110276"/>
                </a:lnTo>
                <a:lnTo>
                  <a:pt x="199580" y="137582"/>
                </a:lnTo>
                <a:lnTo>
                  <a:pt x="167393" y="167401"/>
                </a:lnTo>
                <a:lnTo>
                  <a:pt x="137574" y="199588"/>
                </a:lnTo>
                <a:lnTo>
                  <a:pt x="110270" y="233994"/>
                </a:lnTo>
                <a:lnTo>
                  <a:pt x="85626" y="270474"/>
                </a:lnTo>
                <a:lnTo>
                  <a:pt x="63792" y="308878"/>
                </a:lnTo>
                <a:lnTo>
                  <a:pt x="44912" y="349061"/>
                </a:lnTo>
                <a:lnTo>
                  <a:pt x="29136" y="390875"/>
                </a:lnTo>
                <a:lnTo>
                  <a:pt x="16609" y="434173"/>
                </a:lnTo>
                <a:lnTo>
                  <a:pt x="7480" y="478808"/>
                </a:lnTo>
                <a:lnTo>
                  <a:pt x="1894" y="524632"/>
                </a:lnTo>
                <a:lnTo>
                  <a:pt x="0" y="571500"/>
                </a:lnTo>
                <a:lnTo>
                  <a:pt x="0" y="3429000"/>
                </a:lnTo>
                <a:lnTo>
                  <a:pt x="4572000" y="3429000"/>
                </a:lnTo>
                <a:lnTo>
                  <a:pt x="4572000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3429000"/>
                </a:moveTo>
                <a:lnTo>
                  <a:pt x="0" y="571500"/>
                </a:lnTo>
                <a:lnTo>
                  <a:pt x="1894" y="524632"/>
                </a:lnTo>
                <a:lnTo>
                  <a:pt x="7480" y="478808"/>
                </a:lnTo>
                <a:lnTo>
                  <a:pt x="16609" y="434173"/>
                </a:lnTo>
                <a:lnTo>
                  <a:pt x="29136" y="390875"/>
                </a:lnTo>
                <a:lnTo>
                  <a:pt x="44912" y="349061"/>
                </a:lnTo>
                <a:lnTo>
                  <a:pt x="63792" y="308878"/>
                </a:lnTo>
                <a:lnTo>
                  <a:pt x="85626" y="270474"/>
                </a:lnTo>
                <a:lnTo>
                  <a:pt x="110270" y="233994"/>
                </a:lnTo>
                <a:lnTo>
                  <a:pt x="137574" y="199588"/>
                </a:lnTo>
                <a:lnTo>
                  <a:pt x="167393" y="167401"/>
                </a:lnTo>
                <a:lnTo>
                  <a:pt x="199580" y="137582"/>
                </a:lnTo>
                <a:lnTo>
                  <a:pt x="233986" y="110276"/>
                </a:lnTo>
                <a:lnTo>
                  <a:pt x="270466" y="85632"/>
                </a:lnTo>
                <a:lnTo>
                  <a:pt x="308871" y="63796"/>
                </a:lnTo>
                <a:lnTo>
                  <a:pt x="349056" y="44916"/>
                </a:lnTo>
                <a:lnTo>
                  <a:pt x="390872" y="29138"/>
                </a:lnTo>
                <a:lnTo>
                  <a:pt x="434173" y="16611"/>
                </a:lnTo>
                <a:lnTo>
                  <a:pt x="478811" y="7480"/>
                </a:lnTo>
                <a:lnTo>
                  <a:pt x="524640" y="1894"/>
                </a:lnTo>
                <a:lnTo>
                  <a:pt x="571512" y="0"/>
                </a:lnTo>
                <a:lnTo>
                  <a:pt x="4572000" y="0"/>
                </a:lnTo>
                <a:lnTo>
                  <a:pt x="4572000" y="3429000"/>
                </a:lnTo>
                <a:lnTo>
                  <a:pt x="0" y="342900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000500" y="0"/>
                </a:moveTo>
                <a:lnTo>
                  <a:pt x="0" y="0"/>
                </a:lnTo>
                <a:lnTo>
                  <a:pt x="0" y="3429000"/>
                </a:lnTo>
                <a:lnTo>
                  <a:pt x="4572000" y="3429000"/>
                </a:lnTo>
                <a:lnTo>
                  <a:pt x="4572000" y="571500"/>
                </a:lnTo>
                <a:lnTo>
                  <a:pt x="4570105" y="524632"/>
                </a:lnTo>
                <a:lnTo>
                  <a:pt x="4564519" y="478808"/>
                </a:lnTo>
                <a:lnTo>
                  <a:pt x="4555388" y="434173"/>
                </a:lnTo>
                <a:lnTo>
                  <a:pt x="4542861" y="390875"/>
                </a:lnTo>
                <a:lnTo>
                  <a:pt x="4527083" y="349061"/>
                </a:lnTo>
                <a:lnTo>
                  <a:pt x="4508203" y="308878"/>
                </a:lnTo>
                <a:lnTo>
                  <a:pt x="4486367" y="270474"/>
                </a:lnTo>
                <a:lnTo>
                  <a:pt x="4461723" y="233994"/>
                </a:lnTo>
                <a:lnTo>
                  <a:pt x="4434417" y="199588"/>
                </a:lnTo>
                <a:lnTo>
                  <a:pt x="4404598" y="167401"/>
                </a:lnTo>
                <a:lnTo>
                  <a:pt x="4372411" y="137582"/>
                </a:lnTo>
                <a:lnTo>
                  <a:pt x="4338005" y="110276"/>
                </a:lnTo>
                <a:lnTo>
                  <a:pt x="4301525" y="85632"/>
                </a:lnTo>
                <a:lnTo>
                  <a:pt x="4263121" y="63796"/>
                </a:lnTo>
                <a:lnTo>
                  <a:pt x="4222938" y="44916"/>
                </a:lnTo>
                <a:lnTo>
                  <a:pt x="4181124" y="29138"/>
                </a:lnTo>
                <a:lnTo>
                  <a:pt x="4137826" y="16611"/>
                </a:lnTo>
                <a:lnTo>
                  <a:pt x="4093191" y="7480"/>
                </a:lnTo>
                <a:lnTo>
                  <a:pt x="4047367" y="1894"/>
                </a:lnTo>
                <a:lnTo>
                  <a:pt x="4000500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0" y="0"/>
                </a:moveTo>
                <a:lnTo>
                  <a:pt x="4000500" y="0"/>
                </a:lnTo>
                <a:lnTo>
                  <a:pt x="4047367" y="1894"/>
                </a:lnTo>
                <a:lnTo>
                  <a:pt x="4093191" y="7480"/>
                </a:lnTo>
                <a:lnTo>
                  <a:pt x="4137826" y="16611"/>
                </a:lnTo>
                <a:lnTo>
                  <a:pt x="4181124" y="29138"/>
                </a:lnTo>
                <a:lnTo>
                  <a:pt x="4222938" y="44916"/>
                </a:lnTo>
                <a:lnTo>
                  <a:pt x="4263121" y="63796"/>
                </a:lnTo>
                <a:lnTo>
                  <a:pt x="4301525" y="85632"/>
                </a:lnTo>
                <a:lnTo>
                  <a:pt x="4338005" y="110276"/>
                </a:lnTo>
                <a:lnTo>
                  <a:pt x="4372411" y="137582"/>
                </a:lnTo>
                <a:lnTo>
                  <a:pt x="4404598" y="167401"/>
                </a:lnTo>
                <a:lnTo>
                  <a:pt x="4434417" y="199588"/>
                </a:lnTo>
                <a:lnTo>
                  <a:pt x="4461723" y="233994"/>
                </a:lnTo>
                <a:lnTo>
                  <a:pt x="4486367" y="270474"/>
                </a:lnTo>
                <a:lnTo>
                  <a:pt x="4508203" y="308878"/>
                </a:lnTo>
                <a:lnTo>
                  <a:pt x="4527083" y="349061"/>
                </a:lnTo>
                <a:lnTo>
                  <a:pt x="4542861" y="390875"/>
                </a:lnTo>
                <a:lnTo>
                  <a:pt x="4555388" y="434173"/>
                </a:lnTo>
                <a:lnTo>
                  <a:pt x="4564519" y="478808"/>
                </a:lnTo>
                <a:lnTo>
                  <a:pt x="4570105" y="524632"/>
                </a:lnTo>
                <a:lnTo>
                  <a:pt x="4572000" y="571500"/>
                </a:lnTo>
                <a:lnTo>
                  <a:pt x="457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0376" y="901446"/>
            <a:ext cx="78695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01160" algn="l"/>
                <a:tab pos="6020435" algn="l"/>
              </a:tabLst>
            </a:pPr>
            <a:r>
              <a:rPr sz="4200" dirty="0">
                <a:solidFill>
                  <a:srgbClr val="FFFFFF"/>
                </a:solidFill>
              </a:rPr>
              <a:t>Tür</a:t>
            </a:r>
            <a:r>
              <a:rPr sz="4200" spc="5" dirty="0">
                <a:solidFill>
                  <a:srgbClr val="FFFFFF"/>
                </a:solidFill>
              </a:rPr>
              <a:t> </a:t>
            </a:r>
            <a:r>
              <a:rPr sz="4200" spc="-5" dirty="0">
                <a:solidFill>
                  <a:srgbClr val="FFFFFF"/>
                </a:solidFill>
              </a:rPr>
              <a:t>çeşitliliği	</a:t>
            </a:r>
            <a:r>
              <a:rPr sz="4200" spc="-10" dirty="0">
                <a:solidFill>
                  <a:srgbClr val="FFFFFF"/>
                </a:solidFill>
              </a:rPr>
              <a:t>Genetik	</a:t>
            </a:r>
            <a:r>
              <a:rPr sz="4200" spc="-5" dirty="0">
                <a:solidFill>
                  <a:srgbClr val="FFFFFF"/>
                </a:solidFill>
              </a:rPr>
              <a:t>çeşitlilik</a:t>
            </a:r>
            <a:endParaRPr sz="4200"/>
          </a:p>
        </p:txBody>
      </p:sp>
      <p:sp>
        <p:nvSpPr>
          <p:cNvPr id="8" name="object 8"/>
          <p:cNvSpPr/>
          <p:nvPr/>
        </p:nvSpPr>
        <p:spPr>
          <a:xfrm>
            <a:off x="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572000" y="0"/>
                </a:moveTo>
                <a:lnTo>
                  <a:pt x="0" y="0"/>
                </a:lnTo>
                <a:lnTo>
                  <a:pt x="0" y="2857487"/>
                </a:lnTo>
                <a:lnTo>
                  <a:pt x="1894" y="2904359"/>
                </a:lnTo>
                <a:lnTo>
                  <a:pt x="7480" y="2950188"/>
                </a:lnTo>
                <a:lnTo>
                  <a:pt x="16609" y="2994826"/>
                </a:lnTo>
                <a:lnTo>
                  <a:pt x="29136" y="3038127"/>
                </a:lnTo>
                <a:lnTo>
                  <a:pt x="44912" y="3079943"/>
                </a:lnTo>
                <a:lnTo>
                  <a:pt x="63792" y="3120128"/>
                </a:lnTo>
                <a:lnTo>
                  <a:pt x="85626" y="3158533"/>
                </a:lnTo>
                <a:lnTo>
                  <a:pt x="110270" y="3195013"/>
                </a:lnTo>
                <a:lnTo>
                  <a:pt x="137574" y="3229419"/>
                </a:lnTo>
                <a:lnTo>
                  <a:pt x="167393" y="3261606"/>
                </a:lnTo>
                <a:lnTo>
                  <a:pt x="199580" y="3291425"/>
                </a:lnTo>
                <a:lnTo>
                  <a:pt x="233986" y="3318729"/>
                </a:lnTo>
                <a:lnTo>
                  <a:pt x="270466" y="3343373"/>
                </a:lnTo>
                <a:lnTo>
                  <a:pt x="308871" y="3365207"/>
                </a:lnTo>
                <a:lnTo>
                  <a:pt x="349056" y="3384086"/>
                </a:lnTo>
                <a:lnTo>
                  <a:pt x="390872" y="3399863"/>
                </a:lnTo>
                <a:lnTo>
                  <a:pt x="434173" y="3412389"/>
                </a:lnTo>
                <a:lnTo>
                  <a:pt x="478811" y="3421519"/>
                </a:lnTo>
                <a:lnTo>
                  <a:pt x="524640" y="3427105"/>
                </a:lnTo>
                <a:lnTo>
                  <a:pt x="571512" y="3428999"/>
                </a:lnTo>
                <a:lnTo>
                  <a:pt x="4572000" y="3428999"/>
                </a:lnTo>
                <a:lnTo>
                  <a:pt x="4572000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572000" y="3428999"/>
                </a:moveTo>
                <a:lnTo>
                  <a:pt x="571512" y="3428999"/>
                </a:lnTo>
                <a:lnTo>
                  <a:pt x="524640" y="3427105"/>
                </a:lnTo>
                <a:lnTo>
                  <a:pt x="478811" y="3421519"/>
                </a:lnTo>
                <a:lnTo>
                  <a:pt x="434173" y="3412389"/>
                </a:lnTo>
                <a:lnTo>
                  <a:pt x="390872" y="3399863"/>
                </a:lnTo>
                <a:lnTo>
                  <a:pt x="349056" y="3384086"/>
                </a:lnTo>
                <a:lnTo>
                  <a:pt x="308871" y="3365207"/>
                </a:lnTo>
                <a:lnTo>
                  <a:pt x="270466" y="3343373"/>
                </a:lnTo>
                <a:lnTo>
                  <a:pt x="233986" y="3318729"/>
                </a:lnTo>
                <a:lnTo>
                  <a:pt x="199580" y="3291425"/>
                </a:lnTo>
                <a:lnTo>
                  <a:pt x="167393" y="3261606"/>
                </a:lnTo>
                <a:lnTo>
                  <a:pt x="137574" y="3229419"/>
                </a:lnTo>
                <a:lnTo>
                  <a:pt x="110270" y="3195013"/>
                </a:lnTo>
                <a:lnTo>
                  <a:pt x="85626" y="3158533"/>
                </a:lnTo>
                <a:lnTo>
                  <a:pt x="63792" y="3120128"/>
                </a:lnTo>
                <a:lnTo>
                  <a:pt x="44912" y="3079943"/>
                </a:lnTo>
                <a:lnTo>
                  <a:pt x="29136" y="3038127"/>
                </a:lnTo>
                <a:lnTo>
                  <a:pt x="16609" y="2994826"/>
                </a:lnTo>
                <a:lnTo>
                  <a:pt x="7480" y="2950188"/>
                </a:lnTo>
                <a:lnTo>
                  <a:pt x="1894" y="2904359"/>
                </a:lnTo>
                <a:lnTo>
                  <a:pt x="0" y="2857487"/>
                </a:lnTo>
                <a:lnTo>
                  <a:pt x="0" y="0"/>
                </a:lnTo>
                <a:lnTo>
                  <a:pt x="4572000" y="0"/>
                </a:lnTo>
                <a:lnTo>
                  <a:pt x="4572000" y="342899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30020" y="4636465"/>
            <a:ext cx="2513965" cy="176911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065" marR="5080" indent="-635" algn="ctr">
              <a:lnSpc>
                <a:spcPts val="4340"/>
              </a:lnSpc>
              <a:spcBef>
                <a:spcPts val="830"/>
              </a:spcBef>
            </a:pPr>
            <a:r>
              <a:rPr sz="4200" dirty="0">
                <a:solidFill>
                  <a:srgbClr val="FFFFFF"/>
                </a:solidFill>
                <a:latin typeface="Times New Roman"/>
                <a:cs typeface="Times New Roman"/>
              </a:rPr>
              <a:t>Habitat  </a:t>
            </a: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(ekosistem)  çeşitliliği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7200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572000" y="0"/>
                </a:moveTo>
                <a:lnTo>
                  <a:pt x="0" y="0"/>
                </a:lnTo>
                <a:lnTo>
                  <a:pt x="0" y="3428999"/>
                </a:lnTo>
                <a:lnTo>
                  <a:pt x="4000500" y="3428999"/>
                </a:lnTo>
                <a:lnTo>
                  <a:pt x="4047367" y="3427105"/>
                </a:lnTo>
                <a:lnTo>
                  <a:pt x="4093191" y="3421519"/>
                </a:lnTo>
                <a:lnTo>
                  <a:pt x="4137826" y="3412389"/>
                </a:lnTo>
                <a:lnTo>
                  <a:pt x="4181124" y="3399863"/>
                </a:lnTo>
                <a:lnTo>
                  <a:pt x="4222938" y="3384086"/>
                </a:lnTo>
                <a:lnTo>
                  <a:pt x="4263121" y="3365207"/>
                </a:lnTo>
                <a:lnTo>
                  <a:pt x="4301525" y="3343373"/>
                </a:lnTo>
                <a:lnTo>
                  <a:pt x="4338005" y="3318729"/>
                </a:lnTo>
                <a:lnTo>
                  <a:pt x="4372411" y="3291425"/>
                </a:lnTo>
                <a:lnTo>
                  <a:pt x="4404598" y="3261606"/>
                </a:lnTo>
                <a:lnTo>
                  <a:pt x="4434417" y="3229419"/>
                </a:lnTo>
                <a:lnTo>
                  <a:pt x="4461723" y="3195013"/>
                </a:lnTo>
                <a:lnTo>
                  <a:pt x="4486367" y="3158533"/>
                </a:lnTo>
                <a:lnTo>
                  <a:pt x="4508203" y="3120128"/>
                </a:lnTo>
                <a:lnTo>
                  <a:pt x="4527083" y="3079943"/>
                </a:lnTo>
                <a:lnTo>
                  <a:pt x="4542861" y="3038127"/>
                </a:lnTo>
                <a:lnTo>
                  <a:pt x="4555388" y="2994826"/>
                </a:lnTo>
                <a:lnTo>
                  <a:pt x="4564519" y="2950188"/>
                </a:lnTo>
                <a:lnTo>
                  <a:pt x="4570105" y="2904359"/>
                </a:lnTo>
                <a:lnTo>
                  <a:pt x="4572000" y="2857487"/>
                </a:lnTo>
                <a:lnTo>
                  <a:pt x="4572000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0" y="34290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4572000" h="3429000">
                <a:moveTo>
                  <a:pt x="4572000" y="0"/>
                </a:moveTo>
                <a:lnTo>
                  <a:pt x="4572000" y="2857487"/>
                </a:lnTo>
                <a:lnTo>
                  <a:pt x="4570105" y="2904359"/>
                </a:lnTo>
                <a:lnTo>
                  <a:pt x="4564519" y="2950188"/>
                </a:lnTo>
                <a:lnTo>
                  <a:pt x="4555388" y="2994826"/>
                </a:lnTo>
                <a:lnTo>
                  <a:pt x="4542861" y="3038127"/>
                </a:lnTo>
                <a:lnTo>
                  <a:pt x="4527083" y="3079943"/>
                </a:lnTo>
                <a:lnTo>
                  <a:pt x="4508203" y="3120128"/>
                </a:lnTo>
                <a:lnTo>
                  <a:pt x="4486367" y="3158533"/>
                </a:lnTo>
                <a:lnTo>
                  <a:pt x="4461723" y="3195013"/>
                </a:lnTo>
                <a:lnTo>
                  <a:pt x="4434417" y="3229419"/>
                </a:lnTo>
                <a:lnTo>
                  <a:pt x="4404598" y="3261606"/>
                </a:lnTo>
                <a:lnTo>
                  <a:pt x="4372411" y="3291425"/>
                </a:lnTo>
                <a:lnTo>
                  <a:pt x="4338005" y="3318729"/>
                </a:lnTo>
                <a:lnTo>
                  <a:pt x="4301525" y="3343373"/>
                </a:lnTo>
                <a:lnTo>
                  <a:pt x="4263121" y="3365207"/>
                </a:lnTo>
                <a:lnTo>
                  <a:pt x="4222938" y="3384086"/>
                </a:lnTo>
                <a:lnTo>
                  <a:pt x="4181124" y="3399863"/>
                </a:lnTo>
                <a:lnTo>
                  <a:pt x="4137826" y="3412389"/>
                </a:lnTo>
                <a:lnTo>
                  <a:pt x="4093191" y="3421519"/>
                </a:lnTo>
                <a:lnTo>
                  <a:pt x="4047367" y="3427105"/>
                </a:lnTo>
                <a:lnTo>
                  <a:pt x="4000500" y="3428999"/>
                </a:lnTo>
                <a:lnTo>
                  <a:pt x="0" y="3428999"/>
                </a:lnTo>
                <a:lnTo>
                  <a:pt x="0" y="0"/>
                </a:lnTo>
                <a:lnTo>
                  <a:pt x="457200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869560" y="4636465"/>
            <a:ext cx="3980815" cy="176911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065" marR="5080" algn="ctr">
              <a:lnSpc>
                <a:spcPts val="4340"/>
              </a:lnSpc>
              <a:spcBef>
                <a:spcPts val="830"/>
              </a:spcBef>
            </a:pP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Ekolojik</a:t>
            </a:r>
            <a:r>
              <a:rPr sz="4200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işlevlerin  (süreçlerin)</a:t>
            </a:r>
            <a:endParaRPr sz="4200">
              <a:latin typeface="Times New Roman"/>
              <a:cs typeface="Times New Roman"/>
            </a:endParaRPr>
          </a:p>
          <a:p>
            <a:pPr algn="ctr">
              <a:lnSpc>
                <a:spcPts val="4320"/>
              </a:lnSpc>
            </a:pPr>
            <a:r>
              <a:rPr sz="4200" spc="-5" dirty="0">
                <a:solidFill>
                  <a:srgbClr val="FFFFFF"/>
                </a:solidFill>
                <a:latin typeface="Times New Roman"/>
                <a:cs typeface="Times New Roman"/>
              </a:rPr>
              <a:t>çeşitliliği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43125" y="2143125"/>
            <a:ext cx="4857750" cy="2226945"/>
          </a:xfrm>
          <a:custGeom>
            <a:avLst/>
            <a:gdLst/>
            <a:ahLst/>
            <a:cxnLst/>
            <a:rect l="l" t="t" r="r" b="b"/>
            <a:pathLst>
              <a:path w="4857750" h="2226945">
                <a:moveTo>
                  <a:pt x="4486656" y="0"/>
                </a:moveTo>
                <a:lnTo>
                  <a:pt x="371094" y="0"/>
                </a:lnTo>
                <a:lnTo>
                  <a:pt x="324539" y="2890"/>
                </a:lnTo>
                <a:lnTo>
                  <a:pt x="279711" y="11331"/>
                </a:lnTo>
                <a:lnTo>
                  <a:pt x="236958" y="24975"/>
                </a:lnTo>
                <a:lnTo>
                  <a:pt x="196628" y="43473"/>
                </a:lnTo>
                <a:lnTo>
                  <a:pt x="159067" y="66479"/>
                </a:lnTo>
                <a:lnTo>
                  <a:pt x="124624" y="93645"/>
                </a:lnTo>
                <a:lnTo>
                  <a:pt x="93645" y="124624"/>
                </a:lnTo>
                <a:lnTo>
                  <a:pt x="66479" y="159067"/>
                </a:lnTo>
                <a:lnTo>
                  <a:pt x="43473" y="196628"/>
                </a:lnTo>
                <a:lnTo>
                  <a:pt x="24975" y="236958"/>
                </a:lnTo>
                <a:lnTo>
                  <a:pt x="11331" y="279711"/>
                </a:lnTo>
                <a:lnTo>
                  <a:pt x="2890" y="324539"/>
                </a:lnTo>
                <a:lnTo>
                  <a:pt x="0" y="371094"/>
                </a:lnTo>
                <a:lnTo>
                  <a:pt x="0" y="1855343"/>
                </a:lnTo>
                <a:lnTo>
                  <a:pt x="2890" y="1901897"/>
                </a:lnTo>
                <a:lnTo>
                  <a:pt x="11331" y="1946725"/>
                </a:lnTo>
                <a:lnTo>
                  <a:pt x="24975" y="1989478"/>
                </a:lnTo>
                <a:lnTo>
                  <a:pt x="43473" y="2029808"/>
                </a:lnTo>
                <a:lnTo>
                  <a:pt x="66479" y="2067369"/>
                </a:lnTo>
                <a:lnTo>
                  <a:pt x="93645" y="2101812"/>
                </a:lnTo>
                <a:lnTo>
                  <a:pt x="124624" y="2132791"/>
                </a:lnTo>
                <a:lnTo>
                  <a:pt x="159067" y="2159957"/>
                </a:lnTo>
                <a:lnTo>
                  <a:pt x="196628" y="2182963"/>
                </a:lnTo>
                <a:lnTo>
                  <a:pt x="236958" y="2201461"/>
                </a:lnTo>
                <a:lnTo>
                  <a:pt x="279711" y="2215105"/>
                </a:lnTo>
                <a:lnTo>
                  <a:pt x="324539" y="2223546"/>
                </a:lnTo>
                <a:lnTo>
                  <a:pt x="371094" y="2226437"/>
                </a:lnTo>
                <a:lnTo>
                  <a:pt x="4486656" y="2226437"/>
                </a:lnTo>
                <a:lnTo>
                  <a:pt x="4533210" y="2223546"/>
                </a:lnTo>
                <a:lnTo>
                  <a:pt x="4578038" y="2215105"/>
                </a:lnTo>
                <a:lnTo>
                  <a:pt x="4620791" y="2201461"/>
                </a:lnTo>
                <a:lnTo>
                  <a:pt x="4661121" y="2182963"/>
                </a:lnTo>
                <a:lnTo>
                  <a:pt x="4698682" y="2159957"/>
                </a:lnTo>
                <a:lnTo>
                  <a:pt x="4733125" y="2132791"/>
                </a:lnTo>
                <a:lnTo>
                  <a:pt x="4764104" y="2101812"/>
                </a:lnTo>
                <a:lnTo>
                  <a:pt x="4791270" y="2067369"/>
                </a:lnTo>
                <a:lnTo>
                  <a:pt x="4814276" y="2029808"/>
                </a:lnTo>
                <a:lnTo>
                  <a:pt x="4832774" y="1989478"/>
                </a:lnTo>
                <a:lnTo>
                  <a:pt x="4846418" y="1946725"/>
                </a:lnTo>
                <a:lnTo>
                  <a:pt x="4854859" y="1901897"/>
                </a:lnTo>
                <a:lnTo>
                  <a:pt x="4857750" y="1855343"/>
                </a:lnTo>
                <a:lnTo>
                  <a:pt x="4857750" y="371094"/>
                </a:lnTo>
                <a:lnTo>
                  <a:pt x="4854859" y="324539"/>
                </a:lnTo>
                <a:lnTo>
                  <a:pt x="4846418" y="279711"/>
                </a:lnTo>
                <a:lnTo>
                  <a:pt x="4832774" y="236958"/>
                </a:lnTo>
                <a:lnTo>
                  <a:pt x="4814276" y="196628"/>
                </a:lnTo>
                <a:lnTo>
                  <a:pt x="4791270" y="159067"/>
                </a:lnTo>
                <a:lnTo>
                  <a:pt x="4764104" y="124624"/>
                </a:lnTo>
                <a:lnTo>
                  <a:pt x="4733125" y="93645"/>
                </a:lnTo>
                <a:lnTo>
                  <a:pt x="4698682" y="66479"/>
                </a:lnTo>
                <a:lnTo>
                  <a:pt x="4661121" y="43473"/>
                </a:lnTo>
                <a:lnTo>
                  <a:pt x="4620791" y="24975"/>
                </a:lnTo>
                <a:lnTo>
                  <a:pt x="4578038" y="11331"/>
                </a:lnTo>
                <a:lnTo>
                  <a:pt x="4533210" y="2890"/>
                </a:lnTo>
                <a:lnTo>
                  <a:pt x="4486656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43125" y="2143125"/>
            <a:ext cx="4857750" cy="2226945"/>
          </a:xfrm>
          <a:custGeom>
            <a:avLst/>
            <a:gdLst/>
            <a:ahLst/>
            <a:cxnLst/>
            <a:rect l="l" t="t" r="r" b="b"/>
            <a:pathLst>
              <a:path w="4857750" h="2226945">
                <a:moveTo>
                  <a:pt x="0" y="371094"/>
                </a:moveTo>
                <a:lnTo>
                  <a:pt x="2890" y="324539"/>
                </a:lnTo>
                <a:lnTo>
                  <a:pt x="11331" y="279711"/>
                </a:lnTo>
                <a:lnTo>
                  <a:pt x="24975" y="236958"/>
                </a:lnTo>
                <a:lnTo>
                  <a:pt x="43473" y="196628"/>
                </a:lnTo>
                <a:lnTo>
                  <a:pt x="66479" y="159067"/>
                </a:lnTo>
                <a:lnTo>
                  <a:pt x="93645" y="124624"/>
                </a:lnTo>
                <a:lnTo>
                  <a:pt x="124624" y="93645"/>
                </a:lnTo>
                <a:lnTo>
                  <a:pt x="159067" y="66479"/>
                </a:lnTo>
                <a:lnTo>
                  <a:pt x="196628" y="43473"/>
                </a:lnTo>
                <a:lnTo>
                  <a:pt x="236958" y="24975"/>
                </a:lnTo>
                <a:lnTo>
                  <a:pt x="279711" y="11331"/>
                </a:lnTo>
                <a:lnTo>
                  <a:pt x="324539" y="2890"/>
                </a:lnTo>
                <a:lnTo>
                  <a:pt x="371094" y="0"/>
                </a:lnTo>
                <a:lnTo>
                  <a:pt x="4486656" y="0"/>
                </a:lnTo>
                <a:lnTo>
                  <a:pt x="4533210" y="2890"/>
                </a:lnTo>
                <a:lnTo>
                  <a:pt x="4578038" y="11331"/>
                </a:lnTo>
                <a:lnTo>
                  <a:pt x="4620791" y="24975"/>
                </a:lnTo>
                <a:lnTo>
                  <a:pt x="4661121" y="43473"/>
                </a:lnTo>
                <a:lnTo>
                  <a:pt x="4698682" y="66479"/>
                </a:lnTo>
                <a:lnTo>
                  <a:pt x="4733125" y="93645"/>
                </a:lnTo>
                <a:lnTo>
                  <a:pt x="4764104" y="124624"/>
                </a:lnTo>
                <a:lnTo>
                  <a:pt x="4791270" y="159067"/>
                </a:lnTo>
                <a:lnTo>
                  <a:pt x="4814276" y="196628"/>
                </a:lnTo>
                <a:lnTo>
                  <a:pt x="4832774" y="236958"/>
                </a:lnTo>
                <a:lnTo>
                  <a:pt x="4846418" y="279711"/>
                </a:lnTo>
                <a:lnTo>
                  <a:pt x="4854859" y="324539"/>
                </a:lnTo>
                <a:lnTo>
                  <a:pt x="4857750" y="371094"/>
                </a:lnTo>
                <a:lnTo>
                  <a:pt x="4857750" y="1855343"/>
                </a:lnTo>
                <a:lnTo>
                  <a:pt x="4854859" y="1901897"/>
                </a:lnTo>
                <a:lnTo>
                  <a:pt x="4846418" y="1946725"/>
                </a:lnTo>
                <a:lnTo>
                  <a:pt x="4832774" y="1989478"/>
                </a:lnTo>
                <a:lnTo>
                  <a:pt x="4814276" y="2029808"/>
                </a:lnTo>
                <a:lnTo>
                  <a:pt x="4791270" y="2067369"/>
                </a:lnTo>
                <a:lnTo>
                  <a:pt x="4764104" y="2101812"/>
                </a:lnTo>
                <a:lnTo>
                  <a:pt x="4733125" y="2132791"/>
                </a:lnTo>
                <a:lnTo>
                  <a:pt x="4698682" y="2159957"/>
                </a:lnTo>
                <a:lnTo>
                  <a:pt x="4661121" y="2182963"/>
                </a:lnTo>
                <a:lnTo>
                  <a:pt x="4620791" y="2201461"/>
                </a:lnTo>
                <a:lnTo>
                  <a:pt x="4578038" y="2215105"/>
                </a:lnTo>
                <a:lnTo>
                  <a:pt x="4533210" y="2223546"/>
                </a:lnTo>
                <a:lnTo>
                  <a:pt x="4486656" y="2226437"/>
                </a:lnTo>
                <a:lnTo>
                  <a:pt x="371094" y="2226437"/>
                </a:lnTo>
                <a:lnTo>
                  <a:pt x="324539" y="2223546"/>
                </a:lnTo>
                <a:lnTo>
                  <a:pt x="279711" y="2215105"/>
                </a:lnTo>
                <a:lnTo>
                  <a:pt x="236958" y="2201461"/>
                </a:lnTo>
                <a:lnTo>
                  <a:pt x="196628" y="2182963"/>
                </a:lnTo>
                <a:lnTo>
                  <a:pt x="159067" y="2159957"/>
                </a:lnTo>
                <a:lnTo>
                  <a:pt x="124624" y="2132791"/>
                </a:lnTo>
                <a:lnTo>
                  <a:pt x="93645" y="2101812"/>
                </a:lnTo>
                <a:lnTo>
                  <a:pt x="66479" y="2067369"/>
                </a:lnTo>
                <a:lnTo>
                  <a:pt x="43473" y="2029808"/>
                </a:lnTo>
                <a:lnTo>
                  <a:pt x="24975" y="1989478"/>
                </a:lnTo>
                <a:lnTo>
                  <a:pt x="11331" y="1946725"/>
                </a:lnTo>
                <a:lnTo>
                  <a:pt x="2890" y="1901897"/>
                </a:lnTo>
                <a:lnTo>
                  <a:pt x="0" y="1855343"/>
                </a:lnTo>
                <a:lnTo>
                  <a:pt x="0" y="37109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478785" y="2364181"/>
            <a:ext cx="4185285" cy="168656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 marR="5080" indent="-1270" algn="ctr">
              <a:lnSpc>
                <a:spcPts val="4140"/>
              </a:lnSpc>
              <a:spcBef>
                <a:spcPts val="785"/>
              </a:spcBef>
            </a:pPr>
            <a:r>
              <a:rPr sz="4000" b="1" spc="-5" dirty="0">
                <a:latin typeface="Times New Roman"/>
                <a:cs typeface="Times New Roman"/>
              </a:rPr>
              <a:t>Biyoçeşitliliği  simgeleyen 4 temel  öğe</a:t>
            </a:r>
            <a:r>
              <a:rPr sz="4000" b="1" spc="-50" dirty="0">
                <a:latin typeface="Times New Roman"/>
                <a:cs typeface="Times New Roman"/>
              </a:rPr>
              <a:t> </a:t>
            </a:r>
            <a:r>
              <a:rPr sz="4000" b="1" spc="-10" dirty="0">
                <a:latin typeface="Times New Roman"/>
                <a:cs typeface="Times New Roman"/>
              </a:rPr>
              <a:t>bulunmaktadır</a:t>
            </a:r>
            <a:endParaRPr sz="4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071751"/>
            <a:ext cx="5286375" cy="4786630"/>
          </a:xfrm>
          <a:custGeom>
            <a:avLst/>
            <a:gdLst/>
            <a:ahLst/>
            <a:cxnLst/>
            <a:rect l="l" t="t" r="r" b="b"/>
            <a:pathLst>
              <a:path w="5286375" h="4786630">
                <a:moveTo>
                  <a:pt x="4488688" y="0"/>
                </a:moveTo>
                <a:lnTo>
                  <a:pt x="797737" y="0"/>
                </a:lnTo>
                <a:lnTo>
                  <a:pt x="749142" y="1455"/>
                </a:lnTo>
                <a:lnTo>
                  <a:pt x="701316" y="5767"/>
                </a:lnTo>
                <a:lnTo>
                  <a:pt x="654344" y="12851"/>
                </a:lnTo>
                <a:lnTo>
                  <a:pt x="608308" y="22624"/>
                </a:lnTo>
                <a:lnTo>
                  <a:pt x="563293" y="35003"/>
                </a:lnTo>
                <a:lnTo>
                  <a:pt x="519382" y="49903"/>
                </a:lnTo>
                <a:lnTo>
                  <a:pt x="476658" y="67243"/>
                </a:lnTo>
                <a:lnTo>
                  <a:pt x="435204" y="86938"/>
                </a:lnTo>
                <a:lnTo>
                  <a:pt x="395105" y="108904"/>
                </a:lnTo>
                <a:lnTo>
                  <a:pt x="356443" y="133059"/>
                </a:lnTo>
                <a:lnTo>
                  <a:pt x="319302" y="159320"/>
                </a:lnTo>
                <a:lnTo>
                  <a:pt x="283766" y="187601"/>
                </a:lnTo>
                <a:lnTo>
                  <a:pt x="249918" y="217821"/>
                </a:lnTo>
                <a:lnTo>
                  <a:pt x="217841" y="249896"/>
                </a:lnTo>
                <a:lnTo>
                  <a:pt x="187618" y="283742"/>
                </a:lnTo>
                <a:lnTo>
                  <a:pt x="159334" y="319275"/>
                </a:lnTo>
                <a:lnTo>
                  <a:pt x="133072" y="356414"/>
                </a:lnTo>
                <a:lnTo>
                  <a:pt x="108915" y="395073"/>
                </a:lnTo>
                <a:lnTo>
                  <a:pt x="86946" y="435170"/>
                </a:lnTo>
                <a:lnTo>
                  <a:pt x="67249" y="476621"/>
                </a:lnTo>
                <a:lnTo>
                  <a:pt x="49908" y="519343"/>
                </a:lnTo>
                <a:lnTo>
                  <a:pt x="35006" y="563252"/>
                </a:lnTo>
                <a:lnTo>
                  <a:pt x="22626" y="608265"/>
                </a:lnTo>
                <a:lnTo>
                  <a:pt x="12852" y="654298"/>
                </a:lnTo>
                <a:lnTo>
                  <a:pt x="5767" y="701268"/>
                </a:lnTo>
                <a:lnTo>
                  <a:pt x="1455" y="749092"/>
                </a:lnTo>
                <a:lnTo>
                  <a:pt x="0" y="797687"/>
                </a:lnTo>
                <a:lnTo>
                  <a:pt x="0" y="3988511"/>
                </a:lnTo>
                <a:lnTo>
                  <a:pt x="1455" y="4037106"/>
                </a:lnTo>
                <a:lnTo>
                  <a:pt x="5767" y="4084932"/>
                </a:lnTo>
                <a:lnTo>
                  <a:pt x="12852" y="4131904"/>
                </a:lnTo>
                <a:lnTo>
                  <a:pt x="22626" y="4177940"/>
                </a:lnTo>
                <a:lnTo>
                  <a:pt x="35006" y="4222955"/>
                </a:lnTo>
                <a:lnTo>
                  <a:pt x="49908" y="4266866"/>
                </a:lnTo>
                <a:lnTo>
                  <a:pt x="67249" y="4309590"/>
                </a:lnTo>
                <a:lnTo>
                  <a:pt x="86946" y="4351044"/>
                </a:lnTo>
                <a:lnTo>
                  <a:pt x="108915" y="4391143"/>
                </a:lnTo>
                <a:lnTo>
                  <a:pt x="133072" y="4429805"/>
                </a:lnTo>
                <a:lnTo>
                  <a:pt x="159334" y="4466946"/>
                </a:lnTo>
                <a:lnTo>
                  <a:pt x="187618" y="4502482"/>
                </a:lnTo>
                <a:lnTo>
                  <a:pt x="217841" y="4536330"/>
                </a:lnTo>
                <a:lnTo>
                  <a:pt x="249918" y="4568407"/>
                </a:lnTo>
                <a:lnTo>
                  <a:pt x="283766" y="4598630"/>
                </a:lnTo>
                <a:lnTo>
                  <a:pt x="319302" y="4626914"/>
                </a:lnTo>
                <a:lnTo>
                  <a:pt x="356443" y="4653176"/>
                </a:lnTo>
                <a:lnTo>
                  <a:pt x="395105" y="4677333"/>
                </a:lnTo>
                <a:lnTo>
                  <a:pt x="435204" y="4699302"/>
                </a:lnTo>
                <a:lnTo>
                  <a:pt x="476658" y="4718998"/>
                </a:lnTo>
                <a:lnTo>
                  <a:pt x="519382" y="4736340"/>
                </a:lnTo>
                <a:lnTo>
                  <a:pt x="563293" y="4751242"/>
                </a:lnTo>
                <a:lnTo>
                  <a:pt x="608308" y="4763622"/>
                </a:lnTo>
                <a:lnTo>
                  <a:pt x="654344" y="4773396"/>
                </a:lnTo>
                <a:lnTo>
                  <a:pt x="701316" y="4780480"/>
                </a:lnTo>
                <a:lnTo>
                  <a:pt x="749142" y="4784793"/>
                </a:lnTo>
                <a:lnTo>
                  <a:pt x="797737" y="4786248"/>
                </a:lnTo>
                <a:lnTo>
                  <a:pt x="4488688" y="4786248"/>
                </a:lnTo>
                <a:lnTo>
                  <a:pt x="4537282" y="4784793"/>
                </a:lnTo>
                <a:lnTo>
                  <a:pt x="4585106" y="4780480"/>
                </a:lnTo>
                <a:lnTo>
                  <a:pt x="4632076" y="4773396"/>
                </a:lnTo>
                <a:lnTo>
                  <a:pt x="4678109" y="4763622"/>
                </a:lnTo>
                <a:lnTo>
                  <a:pt x="4723122" y="4751242"/>
                </a:lnTo>
                <a:lnTo>
                  <a:pt x="4767031" y="4736340"/>
                </a:lnTo>
                <a:lnTo>
                  <a:pt x="4809753" y="4718998"/>
                </a:lnTo>
                <a:lnTo>
                  <a:pt x="4851204" y="4699302"/>
                </a:lnTo>
                <a:lnTo>
                  <a:pt x="4891301" y="4677333"/>
                </a:lnTo>
                <a:lnTo>
                  <a:pt x="4929960" y="4653176"/>
                </a:lnTo>
                <a:lnTo>
                  <a:pt x="4967099" y="4626914"/>
                </a:lnTo>
                <a:lnTo>
                  <a:pt x="5002632" y="4598630"/>
                </a:lnTo>
                <a:lnTo>
                  <a:pt x="5036478" y="4568407"/>
                </a:lnTo>
                <a:lnTo>
                  <a:pt x="5068553" y="4536330"/>
                </a:lnTo>
                <a:lnTo>
                  <a:pt x="5098773" y="4502482"/>
                </a:lnTo>
                <a:lnTo>
                  <a:pt x="5127054" y="4466946"/>
                </a:lnTo>
                <a:lnTo>
                  <a:pt x="5153315" y="4429805"/>
                </a:lnTo>
                <a:lnTo>
                  <a:pt x="5177470" y="4391143"/>
                </a:lnTo>
                <a:lnTo>
                  <a:pt x="5199436" y="4351044"/>
                </a:lnTo>
                <a:lnTo>
                  <a:pt x="5219131" y="4309590"/>
                </a:lnTo>
                <a:lnTo>
                  <a:pt x="5236471" y="4266866"/>
                </a:lnTo>
                <a:lnTo>
                  <a:pt x="5251371" y="4222955"/>
                </a:lnTo>
                <a:lnTo>
                  <a:pt x="5263750" y="4177940"/>
                </a:lnTo>
                <a:lnTo>
                  <a:pt x="5273523" y="4131904"/>
                </a:lnTo>
                <a:lnTo>
                  <a:pt x="5280607" y="4084932"/>
                </a:lnTo>
                <a:lnTo>
                  <a:pt x="5284919" y="4037106"/>
                </a:lnTo>
                <a:lnTo>
                  <a:pt x="5286375" y="3988511"/>
                </a:lnTo>
                <a:lnTo>
                  <a:pt x="5286375" y="797687"/>
                </a:lnTo>
                <a:lnTo>
                  <a:pt x="5284919" y="749092"/>
                </a:lnTo>
                <a:lnTo>
                  <a:pt x="5280607" y="701268"/>
                </a:lnTo>
                <a:lnTo>
                  <a:pt x="5273523" y="654298"/>
                </a:lnTo>
                <a:lnTo>
                  <a:pt x="5263750" y="608265"/>
                </a:lnTo>
                <a:lnTo>
                  <a:pt x="5251371" y="563252"/>
                </a:lnTo>
                <a:lnTo>
                  <a:pt x="5236471" y="519343"/>
                </a:lnTo>
                <a:lnTo>
                  <a:pt x="5219131" y="476621"/>
                </a:lnTo>
                <a:lnTo>
                  <a:pt x="5199436" y="435170"/>
                </a:lnTo>
                <a:lnTo>
                  <a:pt x="5177470" y="395073"/>
                </a:lnTo>
                <a:lnTo>
                  <a:pt x="5153315" y="356414"/>
                </a:lnTo>
                <a:lnTo>
                  <a:pt x="5127054" y="319275"/>
                </a:lnTo>
                <a:lnTo>
                  <a:pt x="5098773" y="283742"/>
                </a:lnTo>
                <a:lnTo>
                  <a:pt x="5068553" y="249896"/>
                </a:lnTo>
                <a:lnTo>
                  <a:pt x="5036478" y="217821"/>
                </a:lnTo>
                <a:lnTo>
                  <a:pt x="5002632" y="187601"/>
                </a:lnTo>
                <a:lnTo>
                  <a:pt x="4967099" y="159320"/>
                </a:lnTo>
                <a:lnTo>
                  <a:pt x="4929960" y="133059"/>
                </a:lnTo>
                <a:lnTo>
                  <a:pt x="4891301" y="108904"/>
                </a:lnTo>
                <a:lnTo>
                  <a:pt x="4851204" y="86938"/>
                </a:lnTo>
                <a:lnTo>
                  <a:pt x="4809753" y="67243"/>
                </a:lnTo>
                <a:lnTo>
                  <a:pt x="4767031" y="49903"/>
                </a:lnTo>
                <a:lnTo>
                  <a:pt x="4723122" y="35003"/>
                </a:lnTo>
                <a:lnTo>
                  <a:pt x="4678109" y="22624"/>
                </a:lnTo>
                <a:lnTo>
                  <a:pt x="4632076" y="12851"/>
                </a:lnTo>
                <a:lnTo>
                  <a:pt x="4585106" y="5767"/>
                </a:lnTo>
                <a:lnTo>
                  <a:pt x="4537282" y="1455"/>
                </a:lnTo>
                <a:lnTo>
                  <a:pt x="4488688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071751"/>
            <a:ext cx="5286375" cy="4786630"/>
          </a:xfrm>
          <a:custGeom>
            <a:avLst/>
            <a:gdLst/>
            <a:ahLst/>
            <a:cxnLst/>
            <a:rect l="l" t="t" r="r" b="b"/>
            <a:pathLst>
              <a:path w="5286375" h="4786630">
                <a:moveTo>
                  <a:pt x="0" y="797687"/>
                </a:moveTo>
                <a:lnTo>
                  <a:pt x="1455" y="749092"/>
                </a:lnTo>
                <a:lnTo>
                  <a:pt x="5767" y="701268"/>
                </a:lnTo>
                <a:lnTo>
                  <a:pt x="12852" y="654298"/>
                </a:lnTo>
                <a:lnTo>
                  <a:pt x="22626" y="608265"/>
                </a:lnTo>
                <a:lnTo>
                  <a:pt x="35006" y="563252"/>
                </a:lnTo>
                <a:lnTo>
                  <a:pt x="49908" y="519343"/>
                </a:lnTo>
                <a:lnTo>
                  <a:pt x="67249" y="476621"/>
                </a:lnTo>
                <a:lnTo>
                  <a:pt x="86946" y="435170"/>
                </a:lnTo>
                <a:lnTo>
                  <a:pt x="108915" y="395073"/>
                </a:lnTo>
                <a:lnTo>
                  <a:pt x="133072" y="356414"/>
                </a:lnTo>
                <a:lnTo>
                  <a:pt x="159334" y="319275"/>
                </a:lnTo>
                <a:lnTo>
                  <a:pt x="187618" y="283742"/>
                </a:lnTo>
                <a:lnTo>
                  <a:pt x="217841" y="249896"/>
                </a:lnTo>
                <a:lnTo>
                  <a:pt x="249918" y="217821"/>
                </a:lnTo>
                <a:lnTo>
                  <a:pt x="283766" y="187601"/>
                </a:lnTo>
                <a:lnTo>
                  <a:pt x="319302" y="159320"/>
                </a:lnTo>
                <a:lnTo>
                  <a:pt x="356443" y="133059"/>
                </a:lnTo>
                <a:lnTo>
                  <a:pt x="395105" y="108904"/>
                </a:lnTo>
                <a:lnTo>
                  <a:pt x="435204" y="86938"/>
                </a:lnTo>
                <a:lnTo>
                  <a:pt x="476658" y="67243"/>
                </a:lnTo>
                <a:lnTo>
                  <a:pt x="519382" y="49903"/>
                </a:lnTo>
                <a:lnTo>
                  <a:pt x="563293" y="35003"/>
                </a:lnTo>
                <a:lnTo>
                  <a:pt x="608308" y="22624"/>
                </a:lnTo>
                <a:lnTo>
                  <a:pt x="654344" y="12851"/>
                </a:lnTo>
                <a:lnTo>
                  <a:pt x="701316" y="5767"/>
                </a:lnTo>
                <a:lnTo>
                  <a:pt x="749142" y="1455"/>
                </a:lnTo>
                <a:lnTo>
                  <a:pt x="797737" y="0"/>
                </a:lnTo>
                <a:lnTo>
                  <a:pt x="4488688" y="0"/>
                </a:lnTo>
                <a:lnTo>
                  <a:pt x="4537282" y="1455"/>
                </a:lnTo>
                <a:lnTo>
                  <a:pt x="4585106" y="5767"/>
                </a:lnTo>
                <a:lnTo>
                  <a:pt x="4632076" y="12851"/>
                </a:lnTo>
                <a:lnTo>
                  <a:pt x="4678109" y="22624"/>
                </a:lnTo>
                <a:lnTo>
                  <a:pt x="4723122" y="35003"/>
                </a:lnTo>
                <a:lnTo>
                  <a:pt x="4767031" y="49903"/>
                </a:lnTo>
                <a:lnTo>
                  <a:pt x="4809753" y="67243"/>
                </a:lnTo>
                <a:lnTo>
                  <a:pt x="4851204" y="86938"/>
                </a:lnTo>
                <a:lnTo>
                  <a:pt x="4891301" y="108904"/>
                </a:lnTo>
                <a:lnTo>
                  <a:pt x="4929960" y="133059"/>
                </a:lnTo>
                <a:lnTo>
                  <a:pt x="4967099" y="159320"/>
                </a:lnTo>
                <a:lnTo>
                  <a:pt x="5002632" y="187601"/>
                </a:lnTo>
                <a:lnTo>
                  <a:pt x="5036478" y="217821"/>
                </a:lnTo>
                <a:lnTo>
                  <a:pt x="5068553" y="249896"/>
                </a:lnTo>
                <a:lnTo>
                  <a:pt x="5098773" y="283742"/>
                </a:lnTo>
                <a:lnTo>
                  <a:pt x="5127054" y="319275"/>
                </a:lnTo>
                <a:lnTo>
                  <a:pt x="5153315" y="356414"/>
                </a:lnTo>
                <a:lnTo>
                  <a:pt x="5177470" y="395073"/>
                </a:lnTo>
                <a:lnTo>
                  <a:pt x="5199436" y="435170"/>
                </a:lnTo>
                <a:lnTo>
                  <a:pt x="5219131" y="476621"/>
                </a:lnTo>
                <a:lnTo>
                  <a:pt x="5236471" y="519343"/>
                </a:lnTo>
                <a:lnTo>
                  <a:pt x="5251371" y="563252"/>
                </a:lnTo>
                <a:lnTo>
                  <a:pt x="5263750" y="608265"/>
                </a:lnTo>
                <a:lnTo>
                  <a:pt x="5273523" y="654298"/>
                </a:lnTo>
                <a:lnTo>
                  <a:pt x="5280607" y="701268"/>
                </a:lnTo>
                <a:lnTo>
                  <a:pt x="5284919" y="749092"/>
                </a:lnTo>
                <a:lnTo>
                  <a:pt x="5286375" y="797687"/>
                </a:lnTo>
                <a:lnTo>
                  <a:pt x="5286375" y="3988511"/>
                </a:lnTo>
                <a:lnTo>
                  <a:pt x="5284919" y="4037106"/>
                </a:lnTo>
                <a:lnTo>
                  <a:pt x="5280607" y="4084932"/>
                </a:lnTo>
                <a:lnTo>
                  <a:pt x="5273523" y="4131904"/>
                </a:lnTo>
                <a:lnTo>
                  <a:pt x="5263750" y="4177940"/>
                </a:lnTo>
                <a:lnTo>
                  <a:pt x="5251371" y="4222955"/>
                </a:lnTo>
                <a:lnTo>
                  <a:pt x="5236471" y="4266866"/>
                </a:lnTo>
                <a:lnTo>
                  <a:pt x="5219131" y="4309590"/>
                </a:lnTo>
                <a:lnTo>
                  <a:pt x="5199436" y="4351044"/>
                </a:lnTo>
                <a:lnTo>
                  <a:pt x="5177470" y="4391143"/>
                </a:lnTo>
                <a:lnTo>
                  <a:pt x="5153315" y="4429805"/>
                </a:lnTo>
                <a:lnTo>
                  <a:pt x="5127054" y="4466946"/>
                </a:lnTo>
                <a:lnTo>
                  <a:pt x="5098773" y="4502482"/>
                </a:lnTo>
                <a:lnTo>
                  <a:pt x="5068553" y="4536330"/>
                </a:lnTo>
                <a:lnTo>
                  <a:pt x="5036478" y="4568407"/>
                </a:lnTo>
                <a:lnTo>
                  <a:pt x="5002632" y="4598630"/>
                </a:lnTo>
                <a:lnTo>
                  <a:pt x="4967099" y="4626914"/>
                </a:lnTo>
                <a:lnTo>
                  <a:pt x="4929960" y="4653176"/>
                </a:lnTo>
                <a:lnTo>
                  <a:pt x="4891301" y="4677333"/>
                </a:lnTo>
                <a:lnTo>
                  <a:pt x="4851204" y="4699302"/>
                </a:lnTo>
                <a:lnTo>
                  <a:pt x="4809753" y="4718998"/>
                </a:lnTo>
                <a:lnTo>
                  <a:pt x="4767031" y="4736340"/>
                </a:lnTo>
                <a:lnTo>
                  <a:pt x="4723122" y="4751242"/>
                </a:lnTo>
                <a:lnTo>
                  <a:pt x="4678109" y="4763622"/>
                </a:lnTo>
                <a:lnTo>
                  <a:pt x="4632076" y="4773396"/>
                </a:lnTo>
                <a:lnTo>
                  <a:pt x="4585106" y="4780480"/>
                </a:lnTo>
                <a:lnTo>
                  <a:pt x="4537282" y="4784793"/>
                </a:lnTo>
                <a:lnTo>
                  <a:pt x="4488688" y="4786248"/>
                </a:lnTo>
                <a:lnTo>
                  <a:pt x="797737" y="4786248"/>
                </a:lnTo>
                <a:lnTo>
                  <a:pt x="749142" y="4784793"/>
                </a:lnTo>
                <a:lnTo>
                  <a:pt x="701316" y="4780480"/>
                </a:lnTo>
                <a:lnTo>
                  <a:pt x="654344" y="4773396"/>
                </a:lnTo>
                <a:lnTo>
                  <a:pt x="608308" y="4763622"/>
                </a:lnTo>
                <a:lnTo>
                  <a:pt x="563293" y="4751242"/>
                </a:lnTo>
                <a:lnTo>
                  <a:pt x="519382" y="4736340"/>
                </a:lnTo>
                <a:lnTo>
                  <a:pt x="476658" y="4718998"/>
                </a:lnTo>
                <a:lnTo>
                  <a:pt x="435204" y="4699302"/>
                </a:lnTo>
                <a:lnTo>
                  <a:pt x="395105" y="4677333"/>
                </a:lnTo>
                <a:lnTo>
                  <a:pt x="356443" y="4653176"/>
                </a:lnTo>
                <a:lnTo>
                  <a:pt x="319302" y="4626914"/>
                </a:lnTo>
                <a:lnTo>
                  <a:pt x="283766" y="4598630"/>
                </a:lnTo>
                <a:lnTo>
                  <a:pt x="249918" y="4568407"/>
                </a:lnTo>
                <a:lnTo>
                  <a:pt x="217841" y="4536330"/>
                </a:lnTo>
                <a:lnTo>
                  <a:pt x="187618" y="4502482"/>
                </a:lnTo>
                <a:lnTo>
                  <a:pt x="159334" y="4466946"/>
                </a:lnTo>
                <a:lnTo>
                  <a:pt x="133072" y="4429805"/>
                </a:lnTo>
                <a:lnTo>
                  <a:pt x="108915" y="4391143"/>
                </a:lnTo>
                <a:lnTo>
                  <a:pt x="86946" y="4351044"/>
                </a:lnTo>
                <a:lnTo>
                  <a:pt x="67249" y="4309590"/>
                </a:lnTo>
                <a:lnTo>
                  <a:pt x="49908" y="4266866"/>
                </a:lnTo>
                <a:lnTo>
                  <a:pt x="35006" y="4222955"/>
                </a:lnTo>
                <a:lnTo>
                  <a:pt x="22626" y="4177940"/>
                </a:lnTo>
                <a:lnTo>
                  <a:pt x="12852" y="4131904"/>
                </a:lnTo>
                <a:lnTo>
                  <a:pt x="5767" y="4084932"/>
                </a:lnTo>
                <a:lnTo>
                  <a:pt x="1455" y="4037106"/>
                </a:lnTo>
                <a:lnTo>
                  <a:pt x="0" y="3988511"/>
                </a:lnTo>
                <a:lnTo>
                  <a:pt x="0" y="79768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7398" y="2247391"/>
            <a:ext cx="4648200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0245" marR="680720" indent="1270" algn="ctr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"Tür</a:t>
            </a:r>
            <a:r>
              <a:rPr sz="2400" spc="-5" dirty="0">
                <a:latin typeface="Times New Roman"/>
                <a:cs typeface="Times New Roman"/>
              </a:rPr>
              <a:t>" terimi, </a:t>
            </a:r>
            <a:r>
              <a:rPr sz="2400" b="1" dirty="0">
                <a:latin typeface="Times New Roman"/>
                <a:cs typeface="Times New Roman"/>
              </a:rPr>
              <a:t>biyoloji  </a:t>
            </a:r>
            <a:r>
              <a:rPr sz="2400" b="1" spc="-5" dirty="0">
                <a:latin typeface="Times New Roman"/>
                <a:cs typeface="Times New Roman"/>
              </a:rPr>
              <a:t>sistematiğinde şu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anlama</a:t>
            </a:r>
            <a:endParaRPr sz="2400">
              <a:latin typeface="Times New Roman"/>
              <a:cs typeface="Times New Roman"/>
            </a:endParaRPr>
          </a:p>
          <a:p>
            <a:pPr marL="12700" marR="5080" indent="107950">
              <a:lnSpc>
                <a:spcPct val="100000"/>
              </a:lnSpc>
            </a:pPr>
            <a:r>
              <a:rPr sz="2400" b="1" dirty="0">
                <a:latin typeface="Times New Roman"/>
                <a:cs typeface="Times New Roman"/>
              </a:rPr>
              <a:t>gelmektedir</a:t>
            </a:r>
            <a:r>
              <a:rPr sz="2400" dirty="0">
                <a:latin typeface="Times New Roman"/>
                <a:cs typeface="Times New Roman"/>
              </a:rPr>
              <a:t>: Bir </a:t>
            </a:r>
            <a:r>
              <a:rPr sz="2400" spc="-5" dirty="0">
                <a:latin typeface="Times New Roman"/>
                <a:cs typeface="Times New Roman"/>
              </a:rPr>
              <a:t>toplumu </a:t>
            </a:r>
            <a:r>
              <a:rPr sz="2400" dirty="0">
                <a:latin typeface="Times New Roman"/>
                <a:cs typeface="Times New Roman"/>
              </a:rPr>
              <a:t>oluşturan  canlı bireyler büyüklük, şekil, renk</a:t>
            </a:r>
            <a:r>
              <a:rPr sz="2400" spc="-1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ve  benzeri özellikler </a:t>
            </a:r>
            <a:r>
              <a:rPr sz="2400" spc="-5" dirty="0">
                <a:latin typeface="Times New Roman"/>
                <a:cs typeface="Times New Roman"/>
              </a:rPr>
              <a:t>bakımından önemli  farklılıklar göstermezlerse </a:t>
            </a:r>
            <a:r>
              <a:rPr sz="2400" dirty="0">
                <a:latin typeface="Times New Roman"/>
                <a:cs typeface="Times New Roman"/>
              </a:rPr>
              <a:t>ve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bütün</a:t>
            </a:r>
            <a:endParaRPr sz="2400">
              <a:latin typeface="Times New Roman"/>
              <a:cs typeface="Times New Roman"/>
            </a:endParaRPr>
          </a:p>
          <a:p>
            <a:pPr marL="15240" marR="7620" indent="635" algn="ct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Times New Roman"/>
                <a:cs typeface="Times New Roman"/>
              </a:rPr>
              <a:t>önemli </a:t>
            </a:r>
            <a:r>
              <a:rPr sz="2400" dirty="0">
                <a:latin typeface="Times New Roman"/>
                <a:cs typeface="Times New Roman"/>
              </a:rPr>
              <a:t>görünüm </a:t>
            </a:r>
            <a:r>
              <a:rPr sz="2400" spc="-5" dirty="0">
                <a:latin typeface="Times New Roman"/>
                <a:cs typeface="Times New Roman"/>
              </a:rPr>
              <a:t>karakteristikleri  </a:t>
            </a:r>
            <a:r>
              <a:rPr sz="2400" dirty="0">
                <a:latin typeface="Times New Roman"/>
                <a:cs typeface="Times New Roman"/>
              </a:rPr>
              <a:t>birbirine </a:t>
            </a:r>
            <a:r>
              <a:rPr sz="2400" spc="-5" dirty="0">
                <a:latin typeface="Times New Roman"/>
                <a:cs typeface="Times New Roman"/>
              </a:rPr>
              <a:t>uyarsa, böyle </a:t>
            </a:r>
            <a:r>
              <a:rPr sz="2400" dirty="0">
                <a:latin typeface="Times New Roman"/>
                <a:cs typeface="Times New Roman"/>
              </a:rPr>
              <a:t>bireyler aynı  “</a:t>
            </a:r>
            <a:r>
              <a:rPr sz="2400" b="1" dirty="0">
                <a:latin typeface="Times New Roman"/>
                <a:cs typeface="Times New Roman"/>
              </a:rPr>
              <a:t>tür</a:t>
            </a:r>
            <a:r>
              <a:rPr sz="2400" dirty="0">
                <a:latin typeface="Times New Roman"/>
                <a:cs typeface="Times New Roman"/>
              </a:rPr>
              <a:t>” den </a:t>
            </a:r>
            <a:r>
              <a:rPr sz="2400" spc="-20" dirty="0">
                <a:latin typeface="Times New Roman"/>
                <a:cs typeface="Times New Roman"/>
              </a:rPr>
              <a:t>sayılır. </a:t>
            </a:r>
            <a:r>
              <a:rPr sz="24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Tür </a:t>
            </a:r>
            <a:r>
              <a:rPr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çeşitliliği  denince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,belirli bir yaşam</a:t>
            </a:r>
            <a:r>
              <a:rPr sz="2400" spc="-114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ortamındaki  canlıların,farklı </a:t>
            </a: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türler</a:t>
            </a:r>
            <a:r>
              <a:rPr sz="2400" spc="-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bakımından</a:t>
            </a:r>
            <a:endParaRPr sz="24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2400" dirty="0">
                <a:solidFill>
                  <a:srgbClr val="FF0000"/>
                </a:solidFill>
                <a:latin typeface="Times New Roman"/>
                <a:cs typeface="Times New Roman"/>
              </a:rPr>
              <a:t>zenginliği ve </a:t>
            </a:r>
            <a:r>
              <a:rPr sz="2400" spc="-5" dirty="0">
                <a:solidFill>
                  <a:srgbClr val="FF0000"/>
                </a:solidFill>
                <a:latin typeface="Times New Roman"/>
                <a:cs typeface="Times New Roman"/>
              </a:rPr>
              <a:t>sayısı</a:t>
            </a:r>
            <a:r>
              <a:rPr sz="24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400" spc="-15" dirty="0">
                <a:solidFill>
                  <a:srgbClr val="FF0000"/>
                </a:solidFill>
                <a:latin typeface="Times New Roman"/>
                <a:cs typeface="Times New Roman"/>
              </a:rPr>
              <a:t>anlaşılır.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90575"/>
            <a:ext cx="9144000" cy="1638300"/>
          </a:xfrm>
          <a:custGeom>
            <a:avLst/>
            <a:gdLst/>
            <a:ahLst/>
            <a:cxnLst/>
            <a:rect l="l" t="t" r="r" b="b"/>
            <a:pathLst>
              <a:path w="9144000" h="1638300">
                <a:moveTo>
                  <a:pt x="3193227" y="1625600"/>
                </a:moveTo>
                <a:lnTo>
                  <a:pt x="1378767" y="1625600"/>
                </a:lnTo>
                <a:lnTo>
                  <a:pt x="1448887" y="1638300"/>
                </a:lnTo>
                <a:lnTo>
                  <a:pt x="3123107" y="1638300"/>
                </a:lnTo>
                <a:lnTo>
                  <a:pt x="3193227" y="1625600"/>
                </a:lnTo>
                <a:close/>
              </a:path>
              <a:path w="9144000" h="1638300">
                <a:moveTo>
                  <a:pt x="3525022" y="1612900"/>
                </a:moveTo>
                <a:lnTo>
                  <a:pt x="1046971" y="1612900"/>
                </a:lnTo>
                <a:lnTo>
                  <a:pt x="1110672" y="1625600"/>
                </a:lnTo>
                <a:lnTo>
                  <a:pt x="3461322" y="1625600"/>
                </a:lnTo>
                <a:lnTo>
                  <a:pt x="3525022" y="1612900"/>
                </a:lnTo>
                <a:close/>
              </a:path>
              <a:path w="9144000" h="1638300">
                <a:moveTo>
                  <a:pt x="3765172" y="1600200"/>
                </a:moveTo>
                <a:lnTo>
                  <a:pt x="806822" y="1600200"/>
                </a:lnTo>
                <a:lnTo>
                  <a:pt x="864571" y="1612900"/>
                </a:lnTo>
                <a:lnTo>
                  <a:pt x="3707423" y="1612900"/>
                </a:lnTo>
                <a:lnTo>
                  <a:pt x="3765172" y="1600200"/>
                </a:lnTo>
                <a:close/>
              </a:path>
              <a:path w="9144000" h="1638300">
                <a:moveTo>
                  <a:pt x="3979702" y="1587500"/>
                </a:moveTo>
                <a:lnTo>
                  <a:pt x="592293" y="1587500"/>
                </a:lnTo>
                <a:lnTo>
                  <a:pt x="643364" y="1600200"/>
                </a:lnTo>
                <a:lnTo>
                  <a:pt x="3928630" y="1600200"/>
                </a:lnTo>
                <a:lnTo>
                  <a:pt x="3979702" y="1587500"/>
                </a:lnTo>
                <a:close/>
              </a:path>
              <a:path w="9144000" h="1638300">
                <a:moveTo>
                  <a:pt x="4122041" y="1574800"/>
                </a:moveTo>
                <a:lnTo>
                  <a:pt x="449955" y="1574800"/>
                </a:lnTo>
                <a:lnTo>
                  <a:pt x="495543" y="1587500"/>
                </a:lnTo>
                <a:lnTo>
                  <a:pt x="4076453" y="1587500"/>
                </a:lnTo>
                <a:lnTo>
                  <a:pt x="4122041" y="1574800"/>
                </a:lnTo>
                <a:close/>
              </a:path>
              <a:path w="9144000" h="1638300">
                <a:moveTo>
                  <a:pt x="4247112" y="1562100"/>
                </a:moveTo>
                <a:lnTo>
                  <a:pt x="324884" y="1562100"/>
                </a:lnTo>
                <a:lnTo>
                  <a:pt x="364580" y="1574800"/>
                </a:lnTo>
                <a:lnTo>
                  <a:pt x="4207416" y="1574800"/>
                </a:lnTo>
                <a:lnTo>
                  <a:pt x="4247112" y="1562100"/>
                </a:lnTo>
                <a:close/>
              </a:path>
              <a:path w="9144000" h="1638300">
                <a:moveTo>
                  <a:pt x="4320296" y="1549400"/>
                </a:moveTo>
                <a:lnTo>
                  <a:pt x="251701" y="1549400"/>
                </a:lnTo>
                <a:lnTo>
                  <a:pt x="287242" y="1562100"/>
                </a:lnTo>
                <a:lnTo>
                  <a:pt x="4284754" y="1562100"/>
                </a:lnTo>
                <a:lnTo>
                  <a:pt x="4320296" y="1549400"/>
                </a:lnTo>
                <a:close/>
              </a:path>
              <a:path w="9144000" h="1638300">
                <a:moveTo>
                  <a:pt x="4413868" y="1536700"/>
                </a:moveTo>
                <a:lnTo>
                  <a:pt x="158129" y="1536700"/>
                </a:lnTo>
                <a:lnTo>
                  <a:pt x="187099" y="1549400"/>
                </a:lnTo>
                <a:lnTo>
                  <a:pt x="4384898" y="1549400"/>
                </a:lnTo>
                <a:lnTo>
                  <a:pt x="4413868" y="1536700"/>
                </a:lnTo>
                <a:close/>
              </a:path>
              <a:path w="9144000" h="1638300">
                <a:moveTo>
                  <a:pt x="4464919" y="1524000"/>
                </a:moveTo>
                <a:lnTo>
                  <a:pt x="107079" y="1524000"/>
                </a:lnTo>
                <a:lnTo>
                  <a:pt x="131441" y="1536700"/>
                </a:lnTo>
                <a:lnTo>
                  <a:pt x="4440557" y="1536700"/>
                </a:lnTo>
                <a:lnTo>
                  <a:pt x="4464919" y="1524000"/>
                </a:lnTo>
                <a:close/>
              </a:path>
              <a:path w="9144000" h="1638300">
                <a:moveTo>
                  <a:pt x="4523592" y="1511300"/>
                </a:moveTo>
                <a:lnTo>
                  <a:pt x="48406" y="1511300"/>
                </a:lnTo>
                <a:lnTo>
                  <a:pt x="65516" y="1524000"/>
                </a:lnTo>
                <a:lnTo>
                  <a:pt x="4506482" y="1524000"/>
                </a:lnTo>
                <a:lnTo>
                  <a:pt x="4523592" y="1511300"/>
                </a:lnTo>
                <a:close/>
              </a:path>
              <a:path w="9144000" h="1638300">
                <a:moveTo>
                  <a:pt x="4550243" y="1498600"/>
                </a:moveTo>
                <a:lnTo>
                  <a:pt x="21755" y="1498600"/>
                </a:lnTo>
                <a:lnTo>
                  <a:pt x="33804" y="1511300"/>
                </a:lnTo>
                <a:lnTo>
                  <a:pt x="4538194" y="1511300"/>
                </a:lnTo>
                <a:lnTo>
                  <a:pt x="4550243" y="1498600"/>
                </a:lnTo>
                <a:close/>
              </a:path>
              <a:path w="9144000" h="1638300">
                <a:moveTo>
                  <a:pt x="4566500" y="1485900"/>
                </a:moveTo>
                <a:lnTo>
                  <a:pt x="5499" y="1485900"/>
                </a:lnTo>
                <a:lnTo>
                  <a:pt x="12305" y="1498600"/>
                </a:lnTo>
                <a:lnTo>
                  <a:pt x="4559694" y="1498600"/>
                </a:lnTo>
                <a:lnTo>
                  <a:pt x="4566500" y="1485900"/>
                </a:lnTo>
                <a:close/>
              </a:path>
              <a:path w="9144000" h="1638300">
                <a:moveTo>
                  <a:pt x="0" y="165100"/>
                </a:moveTo>
                <a:lnTo>
                  <a:pt x="0" y="1485900"/>
                </a:lnTo>
                <a:lnTo>
                  <a:pt x="4570617" y="1485900"/>
                </a:lnTo>
                <a:lnTo>
                  <a:pt x="4573382" y="1473200"/>
                </a:lnTo>
                <a:lnTo>
                  <a:pt x="4577499" y="1473200"/>
                </a:lnTo>
                <a:lnTo>
                  <a:pt x="4584305" y="1460500"/>
                </a:lnTo>
                <a:lnTo>
                  <a:pt x="4593756" y="1460500"/>
                </a:lnTo>
                <a:lnTo>
                  <a:pt x="4605805" y="1447800"/>
                </a:lnTo>
                <a:lnTo>
                  <a:pt x="4620407" y="1447800"/>
                </a:lnTo>
                <a:lnTo>
                  <a:pt x="4637517" y="1435100"/>
                </a:lnTo>
                <a:lnTo>
                  <a:pt x="4679080" y="1435100"/>
                </a:lnTo>
                <a:lnTo>
                  <a:pt x="4703442" y="1422400"/>
                </a:lnTo>
                <a:lnTo>
                  <a:pt x="4730131" y="1422400"/>
                </a:lnTo>
                <a:lnTo>
                  <a:pt x="4759101" y="1409700"/>
                </a:lnTo>
                <a:lnTo>
                  <a:pt x="4823703" y="1409700"/>
                </a:lnTo>
                <a:lnTo>
                  <a:pt x="4859245" y="1397000"/>
                </a:lnTo>
                <a:lnTo>
                  <a:pt x="4936583" y="1397000"/>
                </a:lnTo>
                <a:lnTo>
                  <a:pt x="4978289" y="1384300"/>
                </a:lnTo>
                <a:lnTo>
                  <a:pt x="5067546" y="1384300"/>
                </a:lnTo>
                <a:lnTo>
                  <a:pt x="5115008" y="1371600"/>
                </a:lnTo>
                <a:lnTo>
                  <a:pt x="5215369" y="1371600"/>
                </a:lnTo>
                <a:lnTo>
                  <a:pt x="5268178" y="1358900"/>
                </a:lnTo>
                <a:lnTo>
                  <a:pt x="5378827" y="1358900"/>
                </a:lnTo>
                <a:lnTo>
                  <a:pt x="5436576" y="1346200"/>
                </a:lnTo>
                <a:lnTo>
                  <a:pt x="5618977" y="1346200"/>
                </a:lnTo>
                <a:lnTo>
                  <a:pt x="5682677" y="1333500"/>
                </a:lnTo>
                <a:lnTo>
                  <a:pt x="6020892" y="1333500"/>
                </a:lnTo>
                <a:lnTo>
                  <a:pt x="6092160" y="1320800"/>
                </a:lnTo>
                <a:lnTo>
                  <a:pt x="9144000" y="1320800"/>
                </a:lnTo>
                <a:lnTo>
                  <a:pt x="9144000" y="330200"/>
                </a:lnTo>
                <a:lnTo>
                  <a:pt x="1665954" y="330200"/>
                </a:lnTo>
                <a:lnTo>
                  <a:pt x="1592526" y="317500"/>
                </a:lnTo>
                <a:lnTo>
                  <a:pt x="1242151" y="317500"/>
                </a:lnTo>
                <a:lnTo>
                  <a:pt x="1175747" y="304800"/>
                </a:lnTo>
                <a:lnTo>
                  <a:pt x="984691" y="304800"/>
                </a:lnTo>
                <a:lnTo>
                  <a:pt x="923875" y="292100"/>
                </a:lnTo>
                <a:lnTo>
                  <a:pt x="750674" y="292100"/>
                </a:lnTo>
                <a:lnTo>
                  <a:pt x="696173" y="279400"/>
                </a:lnTo>
                <a:lnTo>
                  <a:pt x="592293" y="279400"/>
                </a:lnTo>
                <a:lnTo>
                  <a:pt x="543004" y="266700"/>
                </a:lnTo>
                <a:lnTo>
                  <a:pt x="449955" y="266700"/>
                </a:lnTo>
                <a:lnTo>
                  <a:pt x="406285" y="254000"/>
                </a:lnTo>
                <a:lnTo>
                  <a:pt x="324884" y="254000"/>
                </a:lnTo>
                <a:lnTo>
                  <a:pt x="287242" y="241300"/>
                </a:lnTo>
                <a:lnTo>
                  <a:pt x="218305" y="241300"/>
                </a:lnTo>
                <a:lnTo>
                  <a:pt x="187099" y="228600"/>
                </a:lnTo>
                <a:lnTo>
                  <a:pt x="158129" y="228600"/>
                </a:lnTo>
                <a:lnTo>
                  <a:pt x="131441" y="215900"/>
                </a:lnTo>
                <a:lnTo>
                  <a:pt x="85089" y="215900"/>
                </a:lnTo>
                <a:lnTo>
                  <a:pt x="65516" y="203200"/>
                </a:lnTo>
                <a:lnTo>
                  <a:pt x="48406" y="203200"/>
                </a:lnTo>
                <a:lnTo>
                  <a:pt x="33804" y="190500"/>
                </a:lnTo>
                <a:lnTo>
                  <a:pt x="21755" y="190500"/>
                </a:lnTo>
                <a:lnTo>
                  <a:pt x="12305" y="177800"/>
                </a:lnTo>
                <a:lnTo>
                  <a:pt x="1382" y="177800"/>
                </a:lnTo>
                <a:lnTo>
                  <a:pt x="0" y="165100"/>
                </a:lnTo>
                <a:close/>
              </a:path>
              <a:path w="9144000" h="1638300">
                <a:moveTo>
                  <a:pt x="9144000" y="1320800"/>
                </a:moveTo>
                <a:lnTo>
                  <a:pt x="7623839" y="1320800"/>
                </a:lnTo>
                <a:lnTo>
                  <a:pt x="7695107" y="1333500"/>
                </a:lnTo>
                <a:lnTo>
                  <a:pt x="8033322" y="1333500"/>
                </a:lnTo>
                <a:lnTo>
                  <a:pt x="8097022" y="1346200"/>
                </a:lnTo>
                <a:lnTo>
                  <a:pt x="8279423" y="1346200"/>
                </a:lnTo>
                <a:lnTo>
                  <a:pt x="8337172" y="1358900"/>
                </a:lnTo>
                <a:lnTo>
                  <a:pt x="8447821" y="1358900"/>
                </a:lnTo>
                <a:lnTo>
                  <a:pt x="8500630" y="1371600"/>
                </a:lnTo>
                <a:lnTo>
                  <a:pt x="8600991" y="1371600"/>
                </a:lnTo>
                <a:lnTo>
                  <a:pt x="8648453" y="1384300"/>
                </a:lnTo>
                <a:lnTo>
                  <a:pt x="8737710" y="1384300"/>
                </a:lnTo>
                <a:lnTo>
                  <a:pt x="8779416" y="1397000"/>
                </a:lnTo>
                <a:lnTo>
                  <a:pt x="8856754" y="1397000"/>
                </a:lnTo>
                <a:lnTo>
                  <a:pt x="8892296" y="1409700"/>
                </a:lnTo>
                <a:lnTo>
                  <a:pt x="8956898" y="1409700"/>
                </a:lnTo>
                <a:lnTo>
                  <a:pt x="8985868" y="1422400"/>
                </a:lnTo>
                <a:lnTo>
                  <a:pt x="9012557" y="1422400"/>
                </a:lnTo>
                <a:lnTo>
                  <a:pt x="9036919" y="1435100"/>
                </a:lnTo>
                <a:lnTo>
                  <a:pt x="9078482" y="1435100"/>
                </a:lnTo>
                <a:lnTo>
                  <a:pt x="9095592" y="1447800"/>
                </a:lnTo>
                <a:lnTo>
                  <a:pt x="9110194" y="1447800"/>
                </a:lnTo>
                <a:lnTo>
                  <a:pt x="9122243" y="1460500"/>
                </a:lnTo>
                <a:lnTo>
                  <a:pt x="9131694" y="1460500"/>
                </a:lnTo>
                <a:lnTo>
                  <a:pt x="9138500" y="1473200"/>
                </a:lnTo>
                <a:lnTo>
                  <a:pt x="9142617" y="1473200"/>
                </a:lnTo>
                <a:lnTo>
                  <a:pt x="9144000" y="1485900"/>
                </a:lnTo>
                <a:lnTo>
                  <a:pt x="9144000" y="1320800"/>
                </a:lnTo>
                <a:close/>
              </a:path>
              <a:path w="9144000" h="1638300">
                <a:moveTo>
                  <a:pt x="9138500" y="152400"/>
                </a:moveTo>
                <a:lnTo>
                  <a:pt x="4577499" y="152400"/>
                </a:lnTo>
                <a:lnTo>
                  <a:pt x="4573382" y="165100"/>
                </a:lnTo>
                <a:lnTo>
                  <a:pt x="4570617" y="177800"/>
                </a:lnTo>
                <a:lnTo>
                  <a:pt x="4559694" y="177800"/>
                </a:lnTo>
                <a:lnTo>
                  <a:pt x="4550243" y="190500"/>
                </a:lnTo>
                <a:lnTo>
                  <a:pt x="4538194" y="190500"/>
                </a:lnTo>
                <a:lnTo>
                  <a:pt x="4523592" y="203200"/>
                </a:lnTo>
                <a:lnTo>
                  <a:pt x="4506482" y="203200"/>
                </a:lnTo>
                <a:lnTo>
                  <a:pt x="4486909" y="215900"/>
                </a:lnTo>
                <a:lnTo>
                  <a:pt x="4440557" y="215900"/>
                </a:lnTo>
                <a:lnTo>
                  <a:pt x="4413868" y="228600"/>
                </a:lnTo>
                <a:lnTo>
                  <a:pt x="4384898" y="228600"/>
                </a:lnTo>
                <a:lnTo>
                  <a:pt x="4353692" y="241300"/>
                </a:lnTo>
                <a:lnTo>
                  <a:pt x="4284754" y="241300"/>
                </a:lnTo>
                <a:lnTo>
                  <a:pt x="4247112" y="254000"/>
                </a:lnTo>
                <a:lnTo>
                  <a:pt x="4165710" y="254000"/>
                </a:lnTo>
                <a:lnTo>
                  <a:pt x="4122041" y="266700"/>
                </a:lnTo>
                <a:lnTo>
                  <a:pt x="4028991" y="266700"/>
                </a:lnTo>
                <a:lnTo>
                  <a:pt x="3979702" y="279400"/>
                </a:lnTo>
                <a:lnTo>
                  <a:pt x="3875821" y="279400"/>
                </a:lnTo>
                <a:lnTo>
                  <a:pt x="3821320" y="292100"/>
                </a:lnTo>
                <a:lnTo>
                  <a:pt x="3648118" y="292100"/>
                </a:lnTo>
                <a:lnTo>
                  <a:pt x="3587303" y="304800"/>
                </a:lnTo>
                <a:lnTo>
                  <a:pt x="3396246" y="304800"/>
                </a:lnTo>
                <a:lnTo>
                  <a:pt x="3329842" y="317500"/>
                </a:lnTo>
                <a:lnTo>
                  <a:pt x="2979469" y="317500"/>
                </a:lnTo>
                <a:lnTo>
                  <a:pt x="2906041" y="330200"/>
                </a:lnTo>
                <a:lnTo>
                  <a:pt x="9144000" y="330200"/>
                </a:lnTo>
                <a:lnTo>
                  <a:pt x="9144000" y="165100"/>
                </a:lnTo>
                <a:lnTo>
                  <a:pt x="9142617" y="165100"/>
                </a:lnTo>
                <a:lnTo>
                  <a:pt x="9138500" y="152400"/>
                </a:lnTo>
                <a:close/>
              </a:path>
              <a:path w="9144000" h="1638300">
                <a:moveTo>
                  <a:pt x="9122243" y="139700"/>
                </a:moveTo>
                <a:lnTo>
                  <a:pt x="4593756" y="139700"/>
                </a:lnTo>
                <a:lnTo>
                  <a:pt x="4584305" y="152400"/>
                </a:lnTo>
                <a:lnTo>
                  <a:pt x="9131694" y="152400"/>
                </a:lnTo>
                <a:lnTo>
                  <a:pt x="9122243" y="139700"/>
                </a:lnTo>
                <a:close/>
              </a:path>
              <a:path w="9144000" h="1638300">
                <a:moveTo>
                  <a:pt x="9095592" y="127000"/>
                </a:moveTo>
                <a:lnTo>
                  <a:pt x="4620407" y="127000"/>
                </a:lnTo>
                <a:lnTo>
                  <a:pt x="4605805" y="139700"/>
                </a:lnTo>
                <a:lnTo>
                  <a:pt x="9110194" y="139700"/>
                </a:lnTo>
                <a:lnTo>
                  <a:pt x="9095592" y="127000"/>
                </a:lnTo>
                <a:close/>
              </a:path>
              <a:path w="9144000" h="1638300">
                <a:moveTo>
                  <a:pt x="9036919" y="114300"/>
                </a:moveTo>
                <a:lnTo>
                  <a:pt x="4679080" y="114300"/>
                </a:lnTo>
                <a:lnTo>
                  <a:pt x="4657090" y="127000"/>
                </a:lnTo>
                <a:lnTo>
                  <a:pt x="9058909" y="127000"/>
                </a:lnTo>
                <a:lnTo>
                  <a:pt x="9036919" y="114300"/>
                </a:lnTo>
                <a:close/>
              </a:path>
              <a:path w="9144000" h="1638300">
                <a:moveTo>
                  <a:pt x="8985868" y="101600"/>
                </a:moveTo>
                <a:lnTo>
                  <a:pt x="4730131" y="101600"/>
                </a:lnTo>
                <a:lnTo>
                  <a:pt x="4703442" y="114300"/>
                </a:lnTo>
                <a:lnTo>
                  <a:pt x="9012557" y="114300"/>
                </a:lnTo>
                <a:lnTo>
                  <a:pt x="8985868" y="101600"/>
                </a:lnTo>
                <a:close/>
              </a:path>
              <a:path w="9144000" h="1638300">
                <a:moveTo>
                  <a:pt x="8892296" y="88900"/>
                </a:moveTo>
                <a:lnTo>
                  <a:pt x="4823703" y="88900"/>
                </a:lnTo>
                <a:lnTo>
                  <a:pt x="4790307" y="101600"/>
                </a:lnTo>
                <a:lnTo>
                  <a:pt x="8925692" y="101600"/>
                </a:lnTo>
                <a:lnTo>
                  <a:pt x="8892296" y="88900"/>
                </a:lnTo>
                <a:close/>
              </a:path>
              <a:path w="9144000" h="1638300">
                <a:moveTo>
                  <a:pt x="8819112" y="76200"/>
                </a:moveTo>
                <a:lnTo>
                  <a:pt x="4896887" y="76200"/>
                </a:lnTo>
                <a:lnTo>
                  <a:pt x="4859245" y="88900"/>
                </a:lnTo>
                <a:lnTo>
                  <a:pt x="8856754" y="88900"/>
                </a:lnTo>
                <a:lnTo>
                  <a:pt x="8819112" y="76200"/>
                </a:lnTo>
                <a:close/>
              </a:path>
              <a:path w="9144000" h="1638300">
                <a:moveTo>
                  <a:pt x="8694041" y="63500"/>
                </a:moveTo>
                <a:lnTo>
                  <a:pt x="5021958" y="63500"/>
                </a:lnTo>
                <a:lnTo>
                  <a:pt x="4978289" y="76200"/>
                </a:lnTo>
                <a:lnTo>
                  <a:pt x="8737710" y="76200"/>
                </a:lnTo>
                <a:lnTo>
                  <a:pt x="8694041" y="63500"/>
                </a:lnTo>
                <a:close/>
              </a:path>
              <a:path w="9144000" h="1638300">
                <a:moveTo>
                  <a:pt x="8551702" y="50800"/>
                </a:moveTo>
                <a:lnTo>
                  <a:pt x="5164297" y="50800"/>
                </a:lnTo>
                <a:lnTo>
                  <a:pt x="5115008" y="63500"/>
                </a:lnTo>
                <a:lnTo>
                  <a:pt x="8600991" y="63500"/>
                </a:lnTo>
                <a:lnTo>
                  <a:pt x="8551702" y="50800"/>
                </a:lnTo>
                <a:close/>
              </a:path>
              <a:path w="9144000" h="1638300">
                <a:moveTo>
                  <a:pt x="8393320" y="38100"/>
                </a:moveTo>
                <a:lnTo>
                  <a:pt x="5322679" y="38100"/>
                </a:lnTo>
                <a:lnTo>
                  <a:pt x="5268178" y="50800"/>
                </a:lnTo>
                <a:lnTo>
                  <a:pt x="8447821" y="50800"/>
                </a:lnTo>
                <a:lnTo>
                  <a:pt x="8393320" y="38100"/>
                </a:lnTo>
                <a:close/>
              </a:path>
              <a:path w="9144000" h="1638300">
                <a:moveTo>
                  <a:pt x="8159303" y="25400"/>
                </a:moveTo>
                <a:lnTo>
                  <a:pt x="5556696" y="25400"/>
                </a:lnTo>
                <a:lnTo>
                  <a:pt x="5495881" y="38100"/>
                </a:lnTo>
                <a:lnTo>
                  <a:pt x="8220118" y="38100"/>
                </a:lnTo>
                <a:lnTo>
                  <a:pt x="8159303" y="25400"/>
                </a:lnTo>
                <a:close/>
              </a:path>
              <a:path w="9144000" h="1638300">
                <a:moveTo>
                  <a:pt x="7834154" y="12700"/>
                </a:moveTo>
                <a:lnTo>
                  <a:pt x="5881845" y="12700"/>
                </a:lnTo>
                <a:lnTo>
                  <a:pt x="5814157" y="25400"/>
                </a:lnTo>
                <a:lnTo>
                  <a:pt x="7901842" y="25400"/>
                </a:lnTo>
                <a:lnTo>
                  <a:pt x="7834154" y="12700"/>
                </a:lnTo>
                <a:close/>
              </a:path>
              <a:path w="9144000" h="1638300">
                <a:moveTo>
                  <a:pt x="7403601" y="0"/>
                </a:moveTo>
                <a:lnTo>
                  <a:pt x="6312398" y="0"/>
                </a:lnTo>
                <a:lnTo>
                  <a:pt x="6237958" y="12700"/>
                </a:lnTo>
                <a:lnTo>
                  <a:pt x="7478041" y="12700"/>
                </a:lnTo>
                <a:lnTo>
                  <a:pt x="7403601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85750"/>
            <a:ext cx="9144000" cy="1643380"/>
          </a:xfrm>
          <a:custGeom>
            <a:avLst/>
            <a:gdLst/>
            <a:ahLst/>
            <a:cxnLst/>
            <a:rect l="l" t="t" r="r" b="b"/>
            <a:pathLst>
              <a:path w="9144000" h="1643380">
                <a:moveTo>
                  <a:pt x="0" y="164337"/>
                </a:moveTo>
                <a:lnTo>
                  <a:pt x="33804" y="192627"/>
                </a:lnTo>
                <a:lnTo>
                  <a:pt x="85089" y="208873"/>
                </a:lnTo>
                <a:lnTo>
                  <a:pt x="131441" y="219346"/>
                </a:lnTo>
                <a:lnTo>
                  <a:pt x="187099" y="229502"/>
                </a:lnTo>
                <a:lnTo>
                  <a:pt x="251701" y="239315"/>
                </a:lnTo>
                <a:lnTo>
                  <a:pt x="324884" y="248759"/>
                </a:lnTo>
                <a:lnTo>
                  <a:pt x="364580" y="253335"/>
                </a:lnTo>
                <a:lnTo>
                  <a:pt x="406285" y="257809"/>
                </a:lnTo>
                <a:lnTo>
                  <a:pt x="449955" y="262178"/>
                </a:lnTo>
                <a:lnTo>
                  <a:pt x="495543" y="266438"/>
                </a:lnTo>
                <a:lnTo>
                  <a:pt x="543004" y="270586"/>
                </a:lnTo>
                <a:lnTo>
                  <a:pt x="592293" y="274620"/>
                </a:lnTo>
                <a:lnTo>
                  <a:pt x="643364" y="278535"/>
                </a:lnTo>
                <a:lnTo>
                  <a:pt x="696173" y="282329"/>
                </a:lnTo>
                <a:lnTo>
                  <a:pt x="750674" y="285998"/>
                </a:lnTo>
                <a:lnTo>
                  <a:pt x="806822" y="289538"/>
                </a:lnTo>
                <a:lnTo>
                  <a:pt x="864571" y="292948"/>
                </a:lnTo>
                <a:lnTo>
                  <a:pt x="923875" y="296223"/>
                </a:lnTo>
                <a:lnTo>
                  <a:pt x="984691" y="299360"/>
                </a:lnTo>
                <a:lnTo>
                  <a:pt x="1046971" y="302356"/>
                </a:lnTo>
                <a:lnTo>
                  <a:pt x="1110672" y="305208"/>
                </a:lnTo>
                <a:lnTo>
                  <a:pt x="1175747" y="307912"/>
                </a:lnTo>
                <a:lnTo>
                  <a:pt x="1242151" y="310466"/>
                </a:lnTo>
                <a:lnTo>
                  <a:pt x="1309840" y="312865"/>
                </a:lnTo>
                <a:lnTo>
                  <a:pt x="1378767" y="315107"/>
                </a:lnTo>
                <a:lnTo>
                  <a:pt x="1448887" y="317188"/>
                </a:lnTo>
                <a:lnTo>
                  <a:pt x="1520155" y="319105"/>
                </a:lnTo>
                <a:lnTo>
                  <a:pt x="1592526" y="320855"/>
                </a:lnTo>
                <a:lnTo>
                  <a:pt x="1665954" y="322435"/>
                </a:lnTo>
                <a:lnTo>
                  <a:pt x="1740394" y="323841"/>
                </a:lnTo>
                <a:lnTo>
                  <a:pt x="1815800" y="325071"/>
                </a:lnTo>
                <a:lnTo>
                  <a:pt x="1892128" y="326120"/>
                </a:lnTo>
                <a:lnTo>
                  <a:pt x="1969332" y="326985"/>
                </a:lnTo>
                <a:lnTo>
                  <a:pt x="2047366" y="327664"/>
                </a:lnTo>
                <a:lnTo>
                  <a:pt x="2126186" y="328153"/>
                </a:lnTo>
                <a:lnTo>
                  <a:pt x="2205745" y="328449"/>
                </a:lnTo>
                <a:lnTo>
                  <a:pt x="2286000" y="328549"/>
                </a:lnTo>
                <a:lnTo>
                  <a:pt x="2366253" y="328449"/>
                </a:lnTo>
                <a:lnTo>
                  <a:pt x="2445812" y="328153"/>
                </a:lnTo>
                <a:lnTo>
                  <a:pt x="2524631" y="327664"/>
                </a:lnTo>
                <a:lnTo>
                  <a:pt x="2602665" y="326985"/>
                </a:lnTo>
                <a:lnTo>
                  <a:pt x="2679868" y="326120"/>
                </a:lnTo>
                <a:lnTo>
                  <a:pt x="2756195" y="325071"/>
                </a:lnTo>
                <a:lnTo>
                  <a:pt x="2831601" y="323841"/>
                </a:lnTo>
                <a:lnTo>
                  <a:pt x="2906041" y="322435"/>
                </a:lnTo>
                <a:lnTo>
                  <a:pt x="2979469" y="320855"/>
                </a:lnTo>
                <a:lnTo>
                  <a:pt x="3051839" y="319105"/>
                </a:lnTo>
                <a:lnTo>
                  <a:pt x="3123107" y="317188"/>
                </a:lnTo>
                <a:lnTo>
                  <a:pt x="3193227" y="315107"/>
                </a:lnTo>
                <a:lnTo>
                  <a:pt x="3262154" y="312865"/>
                </a:lnTo>
                <a:lnTo>
                  <a:pt x="3329842" y="310466"/>
                </a:lnTo>
                <a:lnTo>
                  <a:pt x="3396246" y="307912"/>
                </a:lnTo>
                <a:lnTo>
                  <a:pt x="3461322" y="305208"/>
                </a:lnTo>
                <a:lnTo>
                  <a:pt x="3525022" y="302356"/>
                </a:lnTo>
                <a:lnTo>
                  <a:pt x="3587303" y="299360"/>
                </a:lnTo>
                <a:lnTo>
                  <a:pt x="3648118" y="296223"/>
                </a:lnTo>
                <a:lnTo>
                  <a:pt x="3707423" y="292948"/>
                </a:lnTo>
                <a:lnTo>
                  <a:pt x="3765172" y="289538"/>
                </a:lnTo>
                <a:lnTo>
                  <a:pt x="3821320" y="285998"/>
                </a:lnTo>
                <a:lnTo>
                  <a:pt x="3875821" y="282329"/>
                </a:lnTo>
                <a:lnTo>
                  <a:pt x="3928630" y="278535"/>
                </a:lnTo>
                <a:lnTo>
                  <a:pt x="3979702" y="274620"/>
                </a:lnTo>
                <a:lnTo>
                  <a:pt x="4028991" y="270586"/>
                </a:lnTo>
                <a:lnTo>
                  <a:pt x="4076453" y="266438"/>
                </a:lnTo>
                <a:lnTo>
                  <a:pt x="4122041" y="262178"/>
                </a:lnTo>
                <a:lnTo>
                  <a:pt x="4165710" y="257809"/>
                </a:lnTo>
                <a:lnTo>
                  <a:pt x="4207416" y="253335"/>
                </a:lnTo>
                <a:lnTo>
                  <a:pt x="4247112" y="248759"/>
                </a:lnTo>
                <a:lnTo>
                  <a:pt x="4320296" y="239315"/>
                </a:lnTo>
                <a:lnTo>
                  <a:pt x="4384898" y="229502"/>
                </a:lnTo>
                <a:lnTo>
                  <a:pt x="4440557" y="219346"/>
                </a:lnTo>
                <a:lnTo>
                  <a:pt x="4486909" y="208873"/>
                </a:lnTo>
                <a:lnTo>
                  <a:pt x="4523592" y="198110"/>
                </a:lnTo>
                <a:lnTo>
                  <a:pt x="4559694" y="181477"/>
                </a:lnTo>
                <a:lnTo>
                  <a:pt x="4573382" y="158565"/>
                </a:lnTo>
                <a:lnTo>
                  <a:pt x="4577499" y="152844"/>
                </a:lnTo>
                <a:lnTo>
                  <a:pt x="4620407" y="130523"/>
                </a:lnTo>
                <a:lnTo>
                  <a:pt x="4657090" y="119748"/>
                </a:lnTo>
                <a:lnTo>
                  <a:pt x="4703442" y="109264"/>
                </a:lnTo>
                <a:lnTo>
                  <a:pt x="4759101" y="99099"/>
                </a:lnTo>
                <a:lnTo>
                  <a:pt x="4823703" y="89277"/>
                </a:lnTo>
                <a:lnTo>
                  <a:pt x="4896887" y="79825"/>
                </a:lnTo>
                <a:lnTo>
                  <a:pt x="4936583" y="75246"/>
                </a:lnTo>
                <a:lnTo>
                  <a:pt x="4978289" y="70769"/>
                </a:lnTo>
                <a:lnTo>
                  <a:pt x="5021958" y="66397"/>
                </a:lnTo>
                <a:lnTo>
                  <a:pt x="5067546" y="62134"/>
                </a:lnTo>
                <a:lnTo>
                  <a:pt x="5115008" y="57983"/>
                </a:lnTo>
                <a:lnTo>
                  <a:pt x="5164297" y="53947"/>
                </a:lnTo>
                <a:lnTo>
                  <a:pt x="5215369" y="50030"/>
                </a:lnTo>
                <a:lnTo>
                  <a:pt x="5268178" y="46234"/>
                </a:lnTo>
                <a:lnTo>
                  <a:pt x="5322679" y="42563"/>
                </a:lnTo>
                <a:lnTo>
                  <a:pt x="5378827" y="39021"/>
                </a:lnTo>
                <a:lnTo>
                  <a:pt x="5436576" y="35610"/>
                </a:lnTo>
                <a:lnTo>
                  <a:pt x="5495881" y="32333"/>
                </a:lnTo>
                <a:lnTo>
                  <a:pt x="5556696" y="29195"/>
                </a:lnTo>
                <a:lnTo>
                  <a:pt x="5618977" y="26198"/>
                </a:lnTo>
                <a:lnTo>
                  <a:pt x="5682677" y="23345"/>
                </a:lnTo>
                <a:lnTo>
                  <a:pt x="5747753" y="20640"/>
                </a:lnTo>
                <a:lnTo>
                  <a:pt x="5814157" y="18086"/>
                </a:lnTo>
                <a:lnTo>
                  <a:pt x="5881845" y="15686"/>
                </a:lnTo>
                <a:lnTo>
                  <a:pt x="5950772" y="13443"/>
                </a:lnTo>
                <a:lnTo>
                  <a:pt x="6020892" y="11362"/>
                </a:lnTo>
                <a:lnTo>
                  <a:pt x="6092160" y="9444"/>
                </a:lnTo>
                <a:lnTo>
                  <a:pt x="6164530" y="7693"/>
                </a:lnTo>
                <a:lnTo>
                  <a:pt x="6237958" y="6113"/>
                </a:lnTo>
                <a:lnTo>
                  <a:pt x="6312398" y="4707"/>
                </a:lnTo>
                <a:lnTo>
                  <a:pt x="6387804" y="3478"/>
                </a:lnTo>
                <a:lnTo>
                  <a:pt x="6464131" y="2428"/>
                </a:lnTo>
                <a:lnTo>
                  <a:pt x="6541334" y="1563"/>
                </a:lnTo>
                <a:lnTo>
                  <a:pt x="6619368" y="884"/>
                </a:lnTo>
                <a:lnTo>
                  <a:pt x="6698187" y="395"/>
                </a:lnTo>
                <a:lnTo>
                  <a:pt x="6777746" y="99"/>
                </a:lnTo>
                <a:lnTo>
                  <a:pt x="6858000" y="0"/>
                </a:lnTo>
                <a:lnTo>
                  <a:pt x="6938253" y="99"/>
                </a:lnTo>
                <a:lnTo>
                  <a:pt x="7017812" y="395"/>
                </a:lnTo>
                <a:lnTo>
                  <a:pt x="7096631" y="884"/>
                </a:lnTo>
                <a:lnTo>
                  <a:pt x="7174665" y="1563"/>
                </a:lnTo>
                <a:lnTo>
                  <a:pt x="7251868" y="2428"/>
                </a:lnTo>
                <a:lnTo>
                  <a:pt x="7328195" y="3478"/>
                </a:lnTo>
                <a:lnTo>
                  <a:pt x="7403601" y="4707"/>
                </a:lnTo>
                <a:lnTo>
                  <a:pt x="7478041" y="6113"/>
                </a:lnTo>
                <a:lnTo>
                  <a:pt x="7551469" y="7693"/>
                </a:lnTo>
                <a:lnTo>
                  <a:pt x="7623839" y="9444"/>
                </a:lnTo>
                <a:lnTo>
                  <a:pt x="7695107" y="11362"/>
                </a:lnTo>
                <a:lnTo>
                  <a:pt x="7765227" y="13443"/>
                </a:lnTo>
                <a:lnTo>
                  <a:pt x="7834154" y="15686"/>
                </a:lnTo>
                <a:lnTo>
                  <a:pt x="7901842" y="18086"/>
                </a:lnTo>
                <a:lnTo>
                  <a:pt x="7968246" y="20640"/>
                </a:lnTo>
                <a:lnTo>
                  <a:pt x="8033322" y="23345"/>
                </a:lnTo>
                <a:lnTo>
                  <a:pt x="8097022" y="26198"/>
                </a:lnTo>
                <a:lnTo>
                  <a:pt x="8159303" y="29195"/>
                </a:lnTo>
                <a:lnTo>
                  <a:pt x="8220118" y="32333"/>
                </a:lnTo>
                <a:lnTo>
                  <a:pt x="8279423" y="35610"/>
                </a:lnTo>
                <a:lnTo>
                  <a:pt x="8337172" y="39021"/>
                </a:lnTo>
                <a:lnTo>
                  <a:pt x="8393320" y="42563"/>
                </a:lnTo>
                <a:lnTo>
                  <a:pt x="8447821" y="46234"/>
                </a:lnTo>
                <a:lnTo>
                  <a:pt x="8500630" y="50030"/>
                </a:lnTo>
                <a:lnTo>
                  <a:pt x="8551702" y="53947"/>
                </a:lnTo>
                <a:lnTo>
                  <a:pt x="8600991" y="57983"/>
                </a:lnTo>
                <a:lnTo>
                  <a:pt x="8648453" y="62134"/>
                </a:lnTo>
                <a:lnTo>
                  <a:pt x="8694041" y="66397"/>
                </a:lnTo>
                <a:lnTo>
                  <a:pt x="8737710" y="70769"/>
                </a:lnTo>
                <a:lnTo>
                  <a:pt x="8779416" y="75246"/>
                </a:lnTo>
                <a:lnTo>
                  <a:pt x="8819112" y="79825"/>
                </a:lnTo>
                <a:lnTo>
                  <a:pt x="8892296" y="89277"/>
                </a:lnTo>
                <a:lnTo>
                  <a:pt x="8956898" y="99099"/>
                </a:lnTo>
                <a:lnTo>
                  <a:pt x="9012557" y="109264"/>
                </a:lnTo>
                <a:lnTo>
                  <a:pt x="9058909" y="119748"/>
                </a:lnTo>
                <a:lnTo>
                  <a:pt x="9095592" y="130523"/>
                </a:lnTo>
                <a:lnTo>
                  <a:pt x="9131694" y="147175"/>
                </a:lnTo>
                <a:lnTo>
                  <a:pt x="9144000" y="164337"/>
                </a:lnTo>
                <a:lnTo>
                  <a:pt x="9144000" y="1478788"/>
                </a:lnTo>
                <a:lnTo>
                  <a:pt x="9142617" y="1473015"/>
                </a:lnTo>
                <a:lnTo>
                  <a:pt x="9138500" y="1467294"/>
                </a:lnTo>
                <a:lnTo>
                  <a:pt x="9095592" y="1444973"/>
                </a:lnTo>
                <a:lnTo>
                  <a:pt x="9058909" y="1434198"/>
                </a:lnTo>
                <a:lnTo>
                  <a:pt x="9012557" y="1423714"/>
                </a:lnTo>
                <a:lnTo>
                  <a:pt x="8956898" y="1413549"/>
                </a:lnTo>
                <a:lnTo>
                  <a:pt x="8892296" y="1403727"/>
                </a:lnTo>
                <a:lnTo>
                  <a:pt x="8819112" y="1394275"/>
                </a:lnTo>
                <a:lnTo>
                  <a:pt x="8779416" y="1389696"/>
                </a:lnTo>
                <a:lnTo>
                  <a:pt x="8737710" y="1385219"/>
                </a:lnTo>
                <a:lnTo>
                  <a:pt x="8694041" y="1380847"/>
                </a:lnTo>
                <a:lnTo>
                  <a:pt x="8648453" y="1376584"/>
                </a:lnTo>
                <a:lnTo>
                  <a:pt x="8600991" y="1372433"/>
                </a:lnTo>
                <a:lnTo>
                  <a:pt x="8551702" y="1368397"/>
                </a:lnTo>
                <a:lnTo>
                  <a:pt x="8500630" y="1364480"/>
                </a:lnTo>
                <a:lnTo>
                  <a:pt x="8447821" y="1360684"/>
                </a:lnTo>
                <a:lnTo>
                  <a:pt x="8393320" y="1357013"/>
                </a:lnTo>
                <a:lnTo>
                  <a:pt x="8337172" y="1353471"/>
                </a:lnTo>
                <a:lnTo>
                  <a:pt x="8279423" y="1350060"/>
                </a:lnTo>
                <a:lnTo>
                  <a:pt x="8220118" y="1346783"/>
                </a:lnTo>
                <a:lnTo>
                  <a:pt x="8159303" y="1343645"/>
                </a:lnTo>
                <a:lnTo>
                  <a:pt x="8097022" y="1340648"/>
                </a:lnTo>
                <a:lnTo>
                  <a:pt x="8033322" y="1337795"/>
                </a:lnTo>
                <a:lnTo>
                  <a:pt x="7968246" y="1335090"/>
                </a:lnTo>
                <a:lnTo>
                  <a:pt x="7901842" y="1332536"/>
                </a:lnTo>
                <a:lnTo>
                  <a:pt x="7834154" y="1330136"/>
                </a:lnTo>
                <a:lnTo>
                  <a:pt x="7765227" y="1327893"/>
                </a:lnTo>
                <a:lnTo>
                  <a:pt x="7695107" y="1325812"/>
                </a:lnTo>
                <a:lnTo>
                  <a:pt x="7623839" y="1323894"/>
                </a:lnTo>
                <a:lnTo>
                  <a:pt x="7551469" y="1322143"/>
                </a:lnTo>
                <a:lnTo>
                  <a:pt x="7478041" y="1320563"/>
                </a:lnTo>
                <a:lnTo>
                  <a:pt x="7403601" y="1319157"/>
                </a:lnTo>
                <a:lnTo>
                  <a:pt x="7328195" y="1317928"/>
                </a:lnTo>
                <a:lnTo>
                  <a:pt x="7251868" y="1316878"/>
                </a:lnTo>
                <a:lnTo>
                  <a:pt x="7174665" y="1316013"/>
                </a:lnTo>
                <a:lnTo>
                  <a:pt x="7096631" y="1315334"/>
                </a:lnTo>
                <a:lnTo>
                  <a:pt x="7017812" y="1314845"/>
                </a:lnTo>
                <a:lnTo>
                  <a:pt x="6938253" y="1314549"/>
                </a:lnTo>
                <a:lnTo>
                  <a:pt x="6858000" y="1314450"/>
                </a:lnTo>
                <a:lnTo>
                  <a:pt x="6777746" y="1314549"/>
                </a:lnTo>
                <a:lnTo>
                  <a:pt x="6698187" y="1314845"/>
                </a:lnTo>
                <a:lnTo>
                  <a:pt x="6619368" y="1315334"/>
                </a:lnTo>
                <a:lnTo>
                  <a:pt x="6541334" y="1316013"/>
                </a:lnTo>
                <a:lnTo>
                  <a:pt x="6464131" y="1316878"/>
                </a:lnTo>
                <a:lnTo>
                  <a:pt x="6387804" y="1317928"/>
                </a:lnTo>
                <a:lnTo>
                  <a:pt x="6312398" y="1319157"/>
                </a:lnTo>
                <a:lnTo>
                  <a:pt x="6237958" y="1320563"/>
                </a:lnTo>
                <a:lnTo>
                  <a:pt x="6164530" y="1322143"/>
                </a:lnTo>
                <a:lnTo>
                  <a:pt x="6092160" y="1323894"/>
                </a:lnTo>
                <a:lnTo>
                  <a:pt x="6020892" y="1325812"/>
                </a:lnTo>
                <a:lnTo>
                  <a:pt x="5950772" y="1327893"/>
                </a:lnTo>
                <a:lnTo>
                  <a:pt x="5881845" y="1330136"/>
                </a:lnTo>
                <a:lnTo>
                  <a:pt x="5814157" y="1332536"/>
                </a:lnTo>
                <a:lnTo>
                  <a:pt x="5747753" y="1335090"/>
                </a:lnTo>
                <a:lnTo>
                  <a:pt x="5682677" y="1337795"/>
                </a:lnTo>
                <a:lnTo>
                  <a:pt x="5618977" y="1340648"/>
                </a:lnTo>
                <a:lnTo>
                  <a:pt x="5556696" y="1343645"/>
                </a:lnTo>
                <a:lnTo>
                  <a:pt x="5495881" y="1346783"/>
                </a:lnTo>
                <a:lnTo>
                  <a:pt x="5436576" y="1350060"/>
                </a:lnTo>
                <a:lnTo>
                  <a:pt x="5378827" y="1353471"/>
                </a:lnTo>
                <a:lnTo>
                  <a:pt x="5322679" y="1357013"/>
                </a:lnTo>
                <a:lnTo>
                  <a:pt x="5268178" y="1360684"/>
                </a:lnTo>
                <a:lnTo>
                  <a:pt x="5215369" y="1364480"/>
                </a:lnTo>
                <a:lnTo>
                  <a:pt x="5164297" y="1368397"/>
                </a:lnTo>
                <a:lnTo>
                  <a:pt x="5115008" y="1372433"/>
                </a:lnTo>
                <a:lnTo>
                  <a:pt x="5067546" y="1376584"/>
                </a:lnTo>
                <a:lnTo>
                  <a:pt x="5021958" y="1380847"/>
                </a:lnTo>
                <a:lnTo>
                  <a:pt x="4978289" y="1385219"/>
                </a:lnTo>
                <a:lnTo>
                  <a:pt x="4936583" y="1389696"/>
                </a:lnTo>
                <a:lnTo>
                  <a:pt x="4896887" y="1394275"/>
                </a:lnTo>
                <a:lnTo>
                  <a:pt x="4823703" y="1403727"/>
                </a:lnTo>
                <a:lnTo>
                  <a:pt x="4759101" y="1413549"/>
                </a:lnTo>
                <a:lnTo>
                  <a:pt x="4703442" y="1423714"/>
                </a:lnTo>
                <a:lnTo>
                  <a:pt x="4657090" y="1434198"/>
                </a:lnTo>
                <a:lnTo>
                  <a:pt x="4620407" y="1444973"/>
                </a:lnTo>
                <a:lnTo>
                  <a:pt x="4584305" y="1461625"/>
                </a:lnTo>
                <a:lnTo>
                  <a:pt x="4572000" y="1478788"/>
                </a:lnTo>
                <a:lnTo>
                  <a:pt x="4570617" y="1484552"/>
                </a:lnTo>
                <a:lnTo>
                  <a:pt x="4538194" y="1507081"/>
                </a:lnTo>
                <a:lnTo>
                  <a:pt x="4486909" y="1523333"/>
                </a:lnTo>
                <a:lnTo>
                  <a:pt x="4440557" y="1533810"/>
                </a:lnTo>
                <a:lnTo>
                  <a:pt x="4384898" y="1543972"/>
                </a:lnTo>
                <a:lnTo>
                  <a:pt x="4320296" y="1553792"/>
                </a:lnTo>
                <a:lnTo>
                  <a:pt x="4247112" y="1563244"/>
                </a:lnTo>
                <a:lnTo>
                  <a:pt x="4207416" y="1567823"/>
                </a:lnTo>
                <a:lnTo>
                  <a:pt x="4165710" y="1572301"/>
                </a:lnTo>
                <a:lnTo>
                  <a:pt x="4122041" y="1576673"/>
                </a:lnTo>
                <a:lnTo>
                  <a:pt x="4076453" y="1580937"/>
                </a:lnTo>
                <a:lnTo>
                  <a:pt x="4028991" y="1585090"/>
                </a:lnTo>
                <a:lnTo>
                  <a:pt x="3979702" y="1589127"/>
                </a:lnTo>
                <a:lnTo>
                  <a:pt x="3928630" y="1593047"/>
                </a:lnTo>
                <a:lnTo>
                  <a:pt x="3875821" y="1596844"/>
                </a:lnTo>
                <a:lnTo>
                  <a:pt x="3821320" y="1600517"/>
                </a:lnTo>
                <a:lnTo>
                  <a:pt x="3765172" y="1604062"/>
                </a:lnTo>
                <a:lnTo>
                  <a:pt x="3707423" y="1607476"/>
                </a:lnTo>
                <a:lnTo>
                  <a:pt x="3648118" y="1610754"/>
                </a:lnTo>
                <a:lnTo>
                  <a:pt x="3587303" y="1613895"/>
                </a:lnTo>
                <a:lnTo>
                  <a:pt x="3525022" y="1616895"/>
                </a:lnTo>
                <a:lnTo>
                  <a:pt x="3461322" y="1619751"/>
                </a:lnTo>
                <a:lnTo>
                  <a:pt x="3396246" y="1622459"/>
                </a:lnTo>
                <a:lnTo>
                  <a:pt x="3329842" y="1625015"/>
                </a:lnTo>
                <a:lnTo>
                  <a:pt x="3262154" y="1627418"/>
                </a:lnTo>
                <a:lnTo>
                  <a:pt x="3193227" y="1629663"/>
                </a:lnTo>
                <a:lnTo>
                  <a:pt x="3123107" y="1631747"/>
                </a:lnTo>
                <a:lnTo>
                  <a:pt x="3051839" y="1633667"/>
                </a:lnTo>
                <a:lnTo>
                  <a:pt x="2979469" y="1635420"/>
                </a:lnTo>
                <a:lnTo>
                  <a:pt x="2906041" y="1637003"/>
                </a:lnTo>
                <a:lnTo>
                  <a:pt x="2831601" y="1638411"/>
                </a:lnTo>
                <a:lnTo>
                  <a:pt x="2756195" y="1639642"/>
                </a:lnTo>
                <a:lnTo>
                  <a:pt x="2679868" y="1640693"/>
                </a:lnTo>
                <a:lnTo>
                  <a:pt x="2602665" y="1641560"/>
                </a:lnTo>
                <a:lnTo>
                  <a:pt x="2524631" y="1642240"/>
                </a:lnTo>
                <a:lnTo>
                  <a:pt x="2445812" y="1642730"/>
                </a:lnTo>
                <a:lnTo>
                  <a:pt x="2366253" y="1643026"/>
                </a:lnTo>
                <a:lnTo>
                  <a:pt x="2286000" y="1643126"/>
                </a:lnTo>
                <a:lnTo>
                  <a:pt x="2205745" y="1643026"/>
                </a:lnTo>
                <a:lnTo>
                  <a:pt x="2126186" y="1642730"/>
                </a:lnTo>
                <a:lnTo>
                  <a:pt x="2047366" y="1642240"/>
                </a:lnTo>
                <a:lnTo>
                  <a:pt x="1969332" y="1641560"/>
                </a:lnTo>
                <a:lnTo>
                  <a:pt x="1892128" y="1640693"/>
                </a:lnTo>
                <a:lnTo>
                  <a:pt x="1815800" y="1639642"/>
                </a:lnTo>
                <a:lnTo>
                  <a:pt x="1740394" y="1638411"/>
                </a:lnTo>
                <a:lnTo>
                  <a:pt x="1665954" y="1637003"/>
                </a:lnTo>
                <a:lnTo>
                  <a:pt x="1592526" y="1635420"/>
                </a:lnTo>
                <a:lnTo>
                  <a:pt x="1520155" y="1633667"/>
                </a:lnTo>
                <a:lnTo>
                  <a:pt x="1448887" y="1631747"/>
                </a:lnTo>
                <a:lnTo>
                  <a:pt x="1378767" y="1629663"/>
                </a:lnTo>
                <a:lnTo>
                  <a:pt x="1309840" y="1627418"/>
                </a:lnTo>
                <a:lnTo>
                  <a:pt x="1242151" y="1625015"/>
                </a:lnTo>
                <a:lnTo>
                  <a:pt x="1175747" y="1622459"/>
                </a:lnTo>
                <a:lnTo>
                  <a:pt x="1110672" y="1619751"/>
                </a:lnTo>
                <a:lnTo>
                  <a:pt x="1046971" y="1616895"/>
                </a:lnTo>
                <a:lnTo>
                  <a:pt x="984691" y="1613895"/>
                </a:lnTo>
                <a:lnTo>
                  <a:pt x="923875" y="1610754"/>
                </a:lnTo>
                <a:lnTo>
                  <a:pt x="864571" y="1607476"/>
                </a:lnTo>
                <a:lnTo>
                  <a:pt x="806822" y="1604062"/>
                </a:lnTo>
                <a:lnTo>
                  <a:pt x="750674" y="1600517"/>
                </a:lnTo>
                <a:lnTo>
                  <a:pt x="696173" y="1596844"/>
                </a:lnTo>
                <a:lnTo>
                  <a:pt x="643364" y="1593047"/>
                </a:lnTo>
                <a:lnTo>
                  <a:pt x="592293" y="1589127"/>
                </a:lnTo>
                <a:lnTo>
                  <a:pt x="543004" y="1585090"/>
                </a:lnTo>
                <a:lnTo>
                  <a:pt x="495543" y="1580937"/>
                </a:lnTo>
                <a:lnTo>
                  <a:pt x="449955" y="1576673"/>
                </a:lnTo>
                <a:lnTo>
                  <a:pt x="406285" y="1572301"/>
                </a:lnTo>
                <a:lnTo>
                  <a:pt x="364580" y="1567823"/>
                </a:lnTo>
                <a:lnTo>
                  <a:pt x="324884" y="1563244"/>
                </a:lnTo>
                <a:lnTo>
                  <a:pt x="251701" y="1553792"/>
                </a:lnTo>
                <a:lnTo>
                  <a:pt x="187099" y="1543972"/>
                </a:lnTo>
                <a:lnTo>
                  <a:pt x="131441" y="1533810"/>
                </a:lnTo>
                <a:lnTo>
                  <a:pt x="85089" y="1523333"/>
                </a:lnTo>
                <a:lnTo>
                  <a:pt x="48406" y="1512565"/>
                </a:lnTo>
                <a:lnTo>
                  <a:pt x="12305" y="1495929"/>
                </a:lnTo>
                <a:lnTo>
                  <a:pt x="0" y="1478788"/>
                </a:lnTo>
                <a:lnTo>
                  <a:pt x="0" y="164337"/>
                </a:lnTo>
                <a:close/>
              </a:path>
            </a:pathLst>
          </a:custGeom>
          <a:ln w="25399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3444" y="739597"/>
            <a:ext cx="756158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Times New Roman"/>
                <a:cs typeface="Times New Roman"/>
              </a:rPr>
              <a:t>1.1.1.Tür Kavramı ve</a:t>
            </a:r>
            <a:r>
              <a:rPr sz="4400" b="1" spc="-185" dirty="0">
                <a:latin typeface="Times New Roman"/>
                <a:cs typeface="Times New Roman"/>
              </a:rPr>
              <a:t> </a:t>
            </a:r>
            <a:r>
              <a:rPr sz="4400" b="1" spc="-5" dirty="0">
                <a:latin typeface="Times New Roman"/>
                <a:cs typeface="Times New Roman"/>
              </a:rPr>
              <a:t>Çeşitliliği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7876" y="2286000"/>
            <a:ext cx="3786123" cy="4571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31800"/>
            <a:ext cx="9144000" cy="1282700"/>
          </a:xfrm>
          <a:custGeom>
            <a:avLst/>
            <a:gdLst/>
            <a:ahLst/>
            <a:cxnLst/>
            <a:rect l="l" t="t" r="r" b="b"/>
            <a:pathLst>
              <a:path w="9144000" h="1282700">
                <a:moveTo>
                  <a:pt x="3281411" y="1270000"/>
                </a:moveTo>
                <a:lnTo>
                  <a:pt x="1290583" y="1270000"/>
                </a:lnTo>
                <a:lnTo>
                  <a:pt x="1360669" y="1282700"/>
                </a:lnTo>
                <a:lnTo>
                  <a:pt x="3211325" y="1282700"/>
                </a:lnTo>
                <a:lnTo>
                  <a:pt x="3281411" y="1270000"/>
                </a:lnTo>
                <a:close/>
              </a:path>
              <a:path w="9144000" h="1282700">
                <a:moveTo>
                  <a:pt x="3672799" y="1257300"/>
                </a:moveTo>
                <a:lnTo>
                  <a:pt x="899194" y="1257300"/>
                </a:lnTo>
                <a:lnTo>
                  <a:pt x="960716" y="1270000"/>
                </a:lnTo>
                <a:lnTo>
                  <a:pt x="3611277" y="1270000"/>
                </a:lnTo>
                <a:lnTo>
                  <a:pt x="3672799" y="1257300"/>
                </a:lnTo>
                <a:close/>
              </a:path>
              <a:path w="9144000" h="1282700">
                <a:moveTo>
                  <a:pt x="3955496" y="1244600"/>
                </a:moveTo>
                <a:lnTo>
                  <a:pt x="616499" y="1244600"/>
                </a:lnTo>
                <a:lnTo>
                  <a:pt x="669555" y="1257300"/>
                </a:lnTo>
                <a:lnTo>
                  <a:pt x="3902440" y="1257300"/>
                </a:lnTo>
                <a:lnTo>
                  <a:pt x="3955496" y="1244600"/>
                </a:lnTo>
                <a:close/>
              </a:path>
              <a:path w="9144000" h="1282700">
                <a:moveTo>
                  <a:pt x="4148854" y="1231900"/>
                </a:moveTo>
                <a:lnTo>
                  <a:pt x="423142" y="1231900"/>
                </a:lnTo>
                <a:lnTo>
                  <a:pt x="468554" y="1244600"/>
                </a:lnTo>
                <a:lnTo>
                  <a:pt x="4103441" y="1244600"/>
                </a:lnTo>
                <a:lnTo>
                  <a:pt x="4148854" y="1231900"/>
                </a:lnTo>
                <a:close/>
              </a:path>
              <a:path w="9144000" h="1282700">
                <a:moveTo>
                  <a:pt x="4272708" y="1219200"/>
                </a:moveTo>
                <a:lnTo>
                  <a:pt x="299288" y="1219200"/>
                </a:lnTo>
                <a:lnTo>
                  <a:pt x="338461" y="1231900"/>
                </a:lnTo>
                <a:lnTo>
                  <a:pt x="4233535" y="1231900"/>
                </a:lnTo>
                <a:lnTo>
                  <a:pt x="4272708" y="1219200"/>
                </a:lnTo>
                <a:close/>
              </a:path>
              <a:path w="9144000" h="1282700">
                <a:moveTo>
                  <a:pt x="4376971" y="1206500"/>
                </a:moveTo>
                <a:lnTo>
                  <a:pt x="195026" y="1206500"/>
                </a:lnTo>
                <a:lnTo>
                  <a:pt x="227523" y="1219200"/>
                </a:lnTo>
                <a:lnTo>
                  <a:pt x="4344474" y="1219200"/>
                </a:lnTo>
                <a:lnTo>
                  <a:pt x="4376971" y="1206500"/>
                </a:lnTo>
                <a:close/>
              </a:path>
              <a:path w="9144000" h="1282700">
                <a:moveTo>
                  <a:pt x="4483257" y="1193800"/>
                </a:moveTo>
                <a:lnTo>
                  <a:pt x="88741" y="1193800"/>
                </a:lnTo>
                <a:lnTo>
                  <a:pt x="111660" y="1206500"/>
                </a:lnTo>
                <a:lnTo>
                  <a:pt x="4460338" y="1206500"/>
                </a:lnTo>
                <a:lnTo>
                  <a:pt x="4483257" y="1193800"/>
                </a:lnTo>
                <a:close/>
              </a:path>
              <a:path w="9144000" h="1282700">
                <a:moveTo>
                  <a:pt x="4521502" y="1181100"/>
                </a:moveTo>
                <a:lnTo>
                  <a:pt x="50497" y="1181100"/>
                </a:lnTo>
                <a:lnTo>
                  <a:pt x="68337" y="1193800"/>
                </a:lnTo>
                <a:lnTo>
                  <a:pt x="4503661" y="1193800"/>
                </a:lnTo>
                <a:lnTo>
                  <a:pt x="4521502" y="1181100"/>
                </a:lnTo>
                <a:close/>
              </a:path>
              <a:path w="9144000" h="1282700">
                <a:moveTo>
                  <a:pt x="4559157" y="1168400"/>
                </a:moveTo>
                <a:lnTo>
                  <a:pt x="12841" y="1168400"/>
                </a:lnTo>
                <a:lnTo>
                  <a:pt x="22701" y="1181100"/>
                </a:lnTo>
                <a:lnTo>
                  <a:pt x="4549298" y="1181100"/>
                </a:lnTo>
                <a:lnTo>
                  <a:pt x="4559157" y="1168400"/>
                </a:lnTo>
                <a:close/>
              </a:path>
              <a:path w="9144000" h="1282700">
                <a:moveTo>
                  <a:pt x="0" y="127000"/>
                </a:moveTo>
                <a:lnTo>
                  <a:pt x="0" y="1155700"/>
                </a:lnTo>
                <a:lnTo>
                  <a:pt x="1442" y="1168400"/>
                </a:lnTo>
                <a:lnTo>
                  <a:pt x="4570556" y="1168400"/>
                </a:lnTo>
                <a:lnTo>
                  <a:pt x="4573443" y="1155700"/>
                </a:lnTo>
                <a:lnTo>
                  <a:pt x="4577739" y="1155700"/>
                </a:lnTo>
                <a:lnTo>
                  <a:pt x="4584842" y="1143000"/>
                </a:lnTo>
                <a:lnTo>
                  <a:pt x="4607269" y="1143000"/>
                </a:lnTo>
                <a:lnTo>
                  <a:pt x="4622497" y="1130300"/>
                </a:lnTo>
                <a:lnTo>
                  <a:pt x="4660742" y="1130300"/>
                </a:lnTo>
                <a:lnTo>
                  <a:pt x="4683661" y="1117600"/>
                </a:lnTo>
                <a:lnTo>
                  <a:pt x="4736853" y="1117600"/>
                </a:lnTo>
                <a:lnTo>
                  <a:pt x="4767028" y="1104900"/>
                </a:lnTo>
                <a:lnTo>
                  <a:pt x="4834295" y="1104900"/>
                </a:lnTo>
                <a:lnTo>
                  <a:pt x="4871291" y="1092200"/>
                </a:lnTo>
                <a:lnTo>
                  <a:pt x="4995145" y="1092200"/>
                </a:lnTo>
                <a:lnTo>
                  <a:pt x="5040558" y="1079500"/>
                </a:lnTo>
                <a:lnTo>
                  <a:pt x="5137285" y="1079500"/>
                </a:lnTo>
                <a:lnTo>
                  <a:pt x="5188503" y="1066800"/>
                </a:lnTo>
                <a:lnTo>
                  <a:pt x="5411274" y="1066800"/>
                </a:lnTo>
                <a:lnTo>
                  <a:pt x="5471200" y="1054100"/>
                </a:lnTo>
                <a:lnTo>
                  <a:pt x="5726384" y="1054100"/>
                </a:lnTo>
                <a:lnTo>
                  <a:pt x="5793809" y="1041400"/>
                </a:lnTo>
                <a:lnTo>
                  <a:pt x="6301006" y="1041400"/>
                </a:lnTo>
                <a:lnTo>
                  <a:pt x="6377915" y="1028700"/>
                </a:lnTo>
                <a:lnTo>
                  <a:pt x="9144000" y="1028700"/>
                </a:lnTo>
                <a:lnTo>
                  <a:pt x="9144000" y="254000"/>
                </a:lnTo>
                <a:lnTo>
                  <a:pt x="1360669" y="254000"/>
                </a:lnTo>
                <a:lnTo>
                  <a:pt x="1290583" y="241300"/>
                </a:lnTo>
                <a:lnTo>
                  <a:pt x="960716" y="241300"/>
                </a:lnTo>
                <a:lnTo>
                  <a:pt x="899194" y="228600"/>
                </a:lnTo>
                <a:lnTo>
                  <a:pt x="669555" y="228600"/>
                </a:lnTo>
                <a:lnTo>
                  <a:pt x="616499" y="215900"/>
                </a:lnTo>
                <a:lnTo>
                  <a:pt x="468554" y="215900"/>
                </a:lnTo>
                <a:lnTo>
                  <a:pt x="423142" y="203200"/>
                </a:lnTo>
                <a:lnTo>
                  <a:pt x="338461" y="203200"/>
                </a:lnTo>
                <a:lnTo>
                  <a:pt x="299288" y="190500"/>
                </a:lnTo>
                <a:lnTo>
                  <a:pt x="227523" y="190500"/>
                </a:lnTo>
                <a:lnTo>
                  <a:pt x="195026" y="177800"/>
                </a:lnTo>
                <a:lnTo>
                  <a:pt x="111660" y="177800"/>
                </a:lnTo>
                <a:lnTo>
                  <a:pt x="88741" y="165100"/>
                </a:lnTo>
                <a:lnTo>
                  <a:pt x="68337" y="165100"/>
                </a:lnTo>
                <a:lnTo>
                  <a:pt x="50497" y="152400"/>
                </a:lnTo>
                <a:lnTo>
                  <a:pt x="22701" y="152400"/>
                </a:lnTo>
                <a:lnTo>
                  <a:pt x="12841" y="139700"/>
                </a:lnTo>
                <a:lnTo>
                  <a:pt x="1442" y="139700"/>
                </a:lnTo>
                <a:lnTo>
                  <a:pt x="0" y="127000"/>
                </a:lnTo>
                <a:close/>
              </a:path>
              <a:path w="9144000" h="1282700">
                <a:moveTo>
                  <a:pt x="9144000" y="1028700"/>
                </a:moveTo>
                <a:lnTo>
                  <a:pt x="7338084" y="1028700"/>
                </a:lnTo>
                <a:lnTo>
                  <a:pt x="7414993" y="1041400"/>
                </a:lnTo>
                <a:lnTo>
                  <a:pt x="7922190" y="1041400"/>
                </a:lnTo>
                <a:lnTo>
                  <a:pt x="7989615" y="1054100"/>
                </a:lnTo>
                <a:lnTo>
                  <a:pt x="8244799" y="1054100"/>
                </a:lnTo>
                <a:lnTo>
                  <a:pt x="8304725" y="1066800"/>
                </a:lnTo>
                <a:lnTo>
                  <a:pt x="8527496" y="1066800"/>
                </a:lnTo>
                <a:lnTo>
                  <a:pt x="8578714" y="1079500"/>
                </a:lnTo>
                <a:lnTo>
                  <a:pt x="8675441" y="1079500"/>
                </a:lnTo>
                <a:lnTo>
                  <a:pt x="8720854" y="1092200"/>
                </a:lnTo>
                <a:lnTo>
                  <a:pt x="8844708" y="1092200"/>
                </a:lnTo>
                <a:lnTo>
                  <a:pt x="8881704" y="1104900"/>
                </a:lnTo>
                <a:lnTo>
                  <a:pt x="8948971" y="1104900"/>
                </a:lnTo>
                <a:lnTo>
                  <a:pt x="8979146" y="1117600"/>
                </a:lnTo>
                <a:lnTo>
                  <a:pt x="9032338" y="1117600"/>
                </a:lnTo>
                <a:lnTo>
                  <a:pt x="9055257" y="1130300"/>
                </a:lnTo>
                <a:lnTo>
                  <a:pt x="9093502" y="1130300"/>
                </a:lnTo>
                <a:lnTo>
                  <a:pt x="9108730" y="1143000"/>
                </a:lnTo>
                <a:lnTo>
                  <a:pt x="9131157" y="1143000"/>
                </a:lnTo>
                <a:lnTo>
                  <a:pt x="9138260" y="1155700"/>
                </a:lnTo>
                <a:lnTo>
                  <a:pt x="9144000" y="1155700"/>
                </a:lnTo>
                <a:lnTo>
                  <a:pt x="9144000" y="1028700"/>
                </a:lnTo>
                <a:close/>
              </a:path>
              <a:path w="9144000" h="1282700">
                <a:moveTo>
                  <a:pt x="9144000" y="127000"/>
                </a:moveTo>
                <a:lnTo>
                  <a:pt x="4573443" y="127000"/>
                </a:lnTo>
                <a:lnTo>
                  <a:pt x="4570556" y="139700"/>
                </a:lnTo>
                <a:lnTo>
                  <a:pt x="4559157" y="139700"/>
                </a:lnTo>
                <a:lnTo>
                  <a:pt x="4549298" y="152400"/>
                </a:lnTo>
                <a:lnTo>
                  <a:pt x="4521502" y="152400"/>
                </a:lnTo>
                <a:lnTo>
                  <a:pt x="4503661" y="165100"/>
                </a:lnTo>
                <a:lnTo>
                  <a:pt x="4483257" y="165100"/>
                </a:lnTo>
                <a:lnTo>
                  <a:pt x="4460338" y="177800"/>
                </a:lnTo>
                <a:lnTo>
                  <a:pt x="4376971" y="177800"/>
                </a:lnTo>
                <a:lnTo>
                  <a:pt x="4344474" y="190500"/>
                </a:lnTo>
                <a:lnTo>
                  <a:pt x="4272708" y="190500"/>
                </a:lnTo>
                <a:lnTo>
                  <a:pt x="4233535" y="203200"/>
                </a:lnTo>
                <a:lnTo>
                  <a:pt x="4148854" y="203200"/>
                </a:lnTo>
                <a:lnTo>
                  <a:pt x="4103441" y="215900"/>
                </a:lnTo>
                <a:lnTo>
                  <a:pt x="3955496" y="215900"/>
                </a:lnTo>
                <a:lnTo>
                  <a:pt x="3902440" y="228600"/>
                </a:lnTo>
                <a:lnTo>
                  <a:pt x="3672799" y="228600"/>
                </a:lnTo>
                <a:lnTo>
                  <a:pt x="3611277" y="241300"/>
                </a:lnTo>
                <a:lnTo>
                  <a:pt x="3281411" y="241300"/>
                </a:lnTo>
                <a:lnTo>
                  <a:pt x="3211325" y="254000"/>
                </a:lnTo>
                <a:lnTo>
                  <a:pt x="9144000" y="254000"/>
                </a:lnTo>
                <a:lnTo>
                  <a:pt x="9144000" y="127000"/>
                </a:lnTo>
                <a:close/>
              </a:path>
              <a:path w="9144000" h="1282700">
                <a:moveTo>
                  <a:pt x="9131157" y="114300"/>
                </a:moveTo>
                <a:lnTo>
                  <a:pt x="4584842" y="114300"/>
                </a:lnTo>
                <a:lnTo>
                  <a:pt x="4577739" y="127000"/>
                </a:lnTo>
                <a:lnTo>
                  <a:pt x="9138260" y="127000"/>
                </a:lnTo>
                <a:lnTo>
                  <a:pt x="9131157" y="114300"/>
                </a:lnTo>
                <a:close/>
              </a:path>
              <a:path w="9144000" h="1282700">
                <a:moveTo>
                  <a:pt x="9093502" y="101600"/>
                </a:moveTo>
                <a:lnTo>
                  <a:pt x="4622497" y="101600"/>
                </a:lnTo>
                <a:lnTo>
                  <a:pt x="4607269" y="114300"/>
                </a:lnTo>
                <a:lnTo>
                  <a:pt x="9108730" y="114300"/>
                </a:lnTo>
                <a:lnTo>
                  <a:pt x="9093502" y="101600"/>
                </a:lnTo>
                <a:close/>
              </a:path>
              <a:path w="9144000" h="1282700">
                <a:moveTo>
                  <a:pt x="9032338" y="88900"/>
                </a:moveTo>
                <a:lnTo>
                  <a:pt x="4683661" y="88900"/>
                </a:lnTo>
                <a:lnTo>
                  <a:pt x="4660742" y="101600"/>
                </a:lnTo>
                <a:lnTo>
                  <a:pt x="9055257" y="101600"/>
                </a:lnTo>
                <a:lnTo>
                  <a:pt x="9032338" y="88900"/>
                </a:lnTo>
                <a:close/>
              </a:path>
              <a:path w="9144000" h="1282700">
                <a:moveTo>
                  <a:pt x="8948971" y="76200"/>
                </a:moveTo>
                <a:lnTo>
                  <a:pt x="4767028" y="76200"/>
                </a:lnTo>
                <a:lnTo>
                  <a:pt x="4736853" y="88900"/>
                </a:lnTo>
                <a:lnTo>
                  <a:pt x="8979146" y="88900"/>
                </a:lnTo>
                <a:lnTo>
                  <a:pt x="8948971" y="76200"/>
                </a:lnTo>
                <a:close/>
              </a:path>
              <a:path w="9144000" h="1282700">
                <a:moveTo>
                  <a:pt x="8844708" y="63500"/>
                </a:moveTo>
                <a:lnTo>
                  <a:pt x="4871291" y="63500"/>
                </a:lnTo>
                <a:lnTo>
                  <a:pt x="4834295" y="76200"/>
                </a:lnTo>
                <a:lnTo>
                  <a:pt x="8881704" y="76200"/>
                </a:lnTo>
                <a:lnTo>
                  <a:pt x="8844708" y="63500"/>
                </a:lnTo>
                <a:close/>
              </a:path>
              <a:path w="9144000" h="1282700">
                <a:moveTo>
                  <a:pt x="8675441" y="50800"/>
                </a:moveTo>
                <a:lnTo>
                  <a:pt x="5040558" y="50800"/>
                </a:lnTo>
                <a:lnTo>
                  <a:pt x="4995145" y="63500"/>
                </a:lnTo>
                <a:lnTo>
                  <a:pt x="8720854" y="63500"/>
                </a:lnTo>
                <a:lnTo>
                  <a:pt x="8675441" y="50800"/>
                </a:lnTo>
                <a:close/>
              </a:path>
              <a:path w="9144000" h="1282700">
                <a:moveTo>
                  <a:pt x="8527496" y="38100"/>
                </a:moveTo>
                <a:lnTo>
                  <a:pt x="5188503" y="38100"/>
                </a:lnTo>
                <a:lnTo>
                  <a:pt x="5137285" y="50800"/>
                </a:lnTo>
                <a:lnTo>
                  <a:pt x="8578714" y="50800"/>
                </a:lnTo>
                <a:lnTo>
                  <a:pt x="8527496" y="38100"/>
                </a:lnTo>
                <a:close/>
              </a:path>
              <a:path w="9144000" h="1282700">
                <a:moveTo>
                  <a:pt x="8244799" y="25400"/>
                </a:moveTo>
                <a:lnTo>
                  <a:pt x="5471200" y="25400"/>
                </a:lnTo>
                <a:lnTo>
                  <a:pt x="5411274" y="38100"/>
                </a:lnTo>
                <a:lnTo>
                  <a:pt x="8304725" y="38100"/>
                </a:lnTo>
                <a:lnTo>
                  <a:pt x="8244799" y="25400"/>
                </a:lnTo>
                <a:close/>
              </a:path>
              <a:path w="9144000" h="1282700">
                <a:moveTo>
                  <a:pt x="7922190" y="12700"/>
                </a:moveTo>
                <a:lnTo>
                  <a:pt x="5793809" y="12700"/>
                </a:lnTo>
                <a:lnTo>
                  <a:pt x="5726384" y="25400"/>
                </a:lnTo>
                <a:lnTo>
                  <a:pt x="7989615" y="25400"/>
                </a:lnTo>
                <a:lnTo>
                  <a:pt x="7922190" y="12700"/>
                </a:lnTo>
                <a:close/>
              </a:path>
              <a:path w="9144000" h="1282700">
                <a:moveTo>
                  <a:pt x="7338084" y="0"/>
                </a:moveTo>
                <a:lnTo>
                  <a:pt x="6377915" y="0"/>
                </a:lnTo>
                <a:lnTo>
                  <a:pt x="6301006" y="12700"/>
                </a:lnTo>
                <a:lnTo>
                  <a:pt x="7414993" y="12700"/>
                </a:lnTo>
                <a:lnTo>
                  <a:pt x="7338084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28625"/>
            <a:ext cx="9144000" cy="1285875"/>
          </a:xfrm>
          <a:custGeom>
            <a:avLst/>
            <a:gdLst/>
            <a:ahLst/>
            <a:cxnLst/>
            <a:rect l="l" t="t" r="r" b="b"/>
            <a:pathLst>
              <a:path w="9144000" h="1285875">
                <a:moveTo>
                  <a:pt x="0" y="128524"/>
                </a:moveTo>
                <a:lnTo>
                  <a:pt x="35269" y="151177"/>
                </a:lnTo>
                <a:lnTo>
                  <a:pt x="88741" y="164165"/>
                </a:lnTo>
                <a:lnTo>
                  <a:pt x="137046" y="172528"/>
                </a:lnTo>
                <a:lnTo>
                  <a:pt x="195026" y="180628"/>
                </a:lnTo>
                <a:lnTo>
                  <a:pt x="262293" y="188444"/>
                </a:lnTo>
                <a:lnTo>
                  <a:pt x="338461" y="195954"/>
                </a:lnTo>
                <a:lnTo>
                  <a:pt x="379761" y="199588"/>
                </a:lnTo>
                <a:lnTo>
                  <a:pt x="423142" y="203137"/>
                </a:lnTo>
                <a:lnTo>
                  <a:pt x="468554" y="206599"/>
                </a:lnTo>
                <a:lnTo>
                  <a:pt x="515950" y="209971"/>
                </a:lnTo>
                <a:lnTo>
                  <a:pt x="565281" y="213250"/>
                </a:lnTo>
                <a:lnTo>
                  <a:pt x="616499" y="216433"/>
                </a:lnTo>
                <a:lnTo>
                  <a:pt x="669555" y="219519"/>
                </a:lnTo>
                <a:lnTo>
                  <a:pt x="724400" y="222504"/>
                </a:lnTo>
                <a:lnTo>
                  <a:pt x="780988" y="225385"/>
                </a:lnTo>
                <a:lnTo>
                  <a:pt x="839269" y="228160"/>
                </a:lnTo>
                <a:lnTo>
                  <a:pt x="899194" y="230826"/>
                </a:lnTo>
                <a:lnTo>
                  <a:pt x="960716" y="233380"/>
                </a:lnTo>
                <a:lnTo>
                  <a:pt x="1023787" y="235820"/>
                </a:lnTo>
                <a:lnTo>
                  <a:pt x="1088357" y="238143"/>
                </a:lnTo>
                <a:lnTo>
                  <a:pt x="1154378" y="240346"/>
                </a:lnTo>
                <a:lnTo>
                  <a:pt x="1221803" y="242426"/>
                </a:lnTo>
                <a:lnTo>
                  <a:pt x="1290583" y="244382"/>
                </a:lnTo>
                <a:lnTo>
                  <a:pt x="1360669" y="246209"/>
                </a:lnTo>
                <a:lnTo>
                  <a:pt x="1432013" y="247906"/>
                </a:lnTo>
                <a:lnTo>
                  <a:pt x="1504566" y="249469"/>
                </a:lnTo>
                <a:lnTo>
                  <a:pt x="1578282" y="250897"/>
                </a:lnTo>
                <a:lnTo>
                  <a:pt x="1653110" y="252185"/>
                </a:lnTo>
                <a:lnTo>
                  <a:pt x="1729002" y="253333"/>
                </a:lnTo>
                <a:lnTo>
                  <a:pt x="1805911" y="254336"/>
                </a:lnTo>
                <a:lnTo>
                  <a:pt x="1883788" y="255192"/>
                </a:lnTo>
                <a:lnTo>
                  <a:pt x="1962585" y="255898"/>
                </a:lnTo>
                <a:lnTo>
                  <a:pt x="2042252" y="256453"/>
                </a:lnTo>
                <a:lnTo>
                  <a:pt x="2122743" y="256852"/>
                </a:lnTo>
                <a:lnTo>
                  <a:pt x="2204008" y="257093"/>
                </a:lnTo>
                <a:lnTo>
                  <a:pt x="2286000" y="257175"/>
                </a:lnTo>
                <a:lnTo>
                  <a:pt x="2367990" y="257093"/>
                </a:lnTo>
                <a:lnTo>
                  <a:pt x="2449254" y="256852"/>
                </a:lnTo>
                <a:lnTo>
                  <a:pt x="2529744" y="256453"/>
                </a:lnTo>
                <a:lnTo>
                  <a:pt x="2609411" y="255898"/>
                </a:lnTo>
                <a:lnTo>
                  <a:pt x="2688207" y="255192"/>
                </a:lnTo>
                <a:lnTo>
                  <a:pt x="2766084" y="254336"/>
                </a:lnTo>
                <a:lnTo>
                  <a:pt x="2842993" y="253333"/>
                </a:lnTo>
                <a:lnTo>
                  <a:pt x="2918885" y="252185"/>
                </a:lnTo>
                <a:lnTo>
                  <a:pt x="2993713" y="250897"/>
                </a:lnTo>
                <a:lnTo>
                  <a:pt x="3067427" y="249469"/>
                </a:lnTo>
                <a:lnTo>
                  <a:pt x="3139981" y="247906"/>
                </a:lnTo>
                <a:lnTo>
                  <a:pt x="3211325" y="246209"/>
                </a:lnTo>
                <a:lnTo>
                  <a:pt x="3281411" y="244382"/>
                </a:lnTo>
                <a:lnTo>
                  <a:pt x="3350190" y="242426"/>
                </a:lnTo>
                <a:lnTo>
                  <a:pt x="3417615" y="240346"/>
                </a:lnTo>
                <a:lnTo>
                  <a:pt x="3483637" y="238143"/>
                </a:lnTo>
                <a:lnTo>
                  <a:pt x="3548207" y="235820"/>
                </a:lnTo>
                <a:lnTo>
                  <a:pt x="3611277" y="233380"/>
                </a:lnTo>
                <a:lnTo>
                  <a:pt x="3672799" y="230826"/>
                </a:lnTo>
                <a:lnTo>
                  <a:pt x="3732725" y="228160"/>
                </a:lnTo>
                <a:lnTo>
                  <a:pt x="3791006" y="225385"/>
                </a:lnTo>
                <a:lnTo>
                  <a:pt x="3847594" y="222504"/>
                </a:lnTo>
                <a:lnTo>
                  <a:pt x="3902440" y="219519"/>
                </a:lnTo>
                <a:lnTo>
                  <a:pt x="3955496" y="216433"/>
                </a:lnTo>
                <a:lnTo>
                  <a:pt x="4006714" y="213250"/>
                </a:lnTo>
                <a:lnTo>
                  <a:pt x="4056045" y="209971"/>
                </a:lnTo>
                <a:lnTo>
                  <a:pt x="4103441" y="206599"/>
                </a:lnTo>
                <a:lnTo>
                  <a:pt x="4148854" y="203137"/>
                </a:lnTo>
                <a:lnTo>
                  <a:pt x="4192235" y="199588"/>
                </a:lnTo>
                <a:lnTo>
                  <a:pt x="4233535" y="195954"/>
                </a:lnTo>
                <a:lnTo>
                  <a:pt x="4272708" y="192239"/>
                </a:lnTo>
                <a:lnTo>
                  <a:pt x="4344474" y="184573"/>
                </a:lnTo>
                <a:lnTo>
                  <a:pt x="4407146" y="176612"/>
                </a:lnTo>
                <a:lnTo>
                  <a:pt x="4460338" y="168378"/>
                </a:lnTo>
                <a:lnTo>
                  <a:pt x="4503661" y="159892"/>
                </a:lnTo>
                <a:lnTo>
                  <a:pt x="4549298" y="146739"/>
                </a:lnTo>
                <a:lnTo>
                  <a:pt x="4572000" y="128524"/>
                </a:lnTo>
                <a:lnTo>
                  <a:pt x="4573443" y="123913"/>
                </a:lnTo>
                <a:lnTo>
                  <a:pt x="4607269" y="105907"/>
                </a:lnTo>
                <a:lnTo>
                  <a:pt x="4660742" y="92937"/>
                </a:lnTo>
                <a:lnTo>
                  <a:pt x="4709048" y="84585"/>
                </a:lnTo>
                <a:lnTo>
                  <a:pt x="4767028" y="76495"/>
                </a:lnTo>
                <a:lnTo>
                  <a:pt x="4834295" y="68687"/>
                </a:lnTo>
                <a:lnTo>
                  <a:pt x="4910464" y="61184"/>
                </a:lnTo>
                <a:lnTo>
                  <a:pt x="4951764" y="57554"/>
                </a:lnTo>
                <a:lnTo>
                  <a:pt x="4995145" y="54008"/>
                </a:lnTo>
                <a:lnTo>
                  <a:pt x="5040558" y="50549"/>
                </a:lnTo>
                <a:lnTo>
                  <a:pt x="5087954" y="47180"/>
                </a:lnTo>
                <a:lnTo>
                  <a:pt x="5137285" y="43904"/>
                </a:lnTo>
                <a:lnTo>
                  <a:pt x="5188503" y="40723"/>
                </a:lnTo>
                <a:lnTo>
                  <a:pt x="5241559" y="37639"/>
                </a:lnTo>
                <a:lnTo>
                  <a:pt x="5296405" y="34656"/>
                </a:lnTo>
                <a:lnTo>
                  <a:pt x="5352993" y="31777"/>
                </a:lnTo>
                <a:lnTo>
                  <a:pt x="5411274" y="29004"/>
                </a:lnTo>
                <a:lnTo>
                  <a:pt x="5471200" y="26339"/>
                </a:lnTo>
                <a:lnTo>
                  <a:pt x="5532722" y="23786"/>
                </a:lnTo>
                <a:lnTo>
                  <a:pt x="5595792" y="21348"/>
                </a:lnTo>
                <a:lnTo>
                  <a:pt x="5660362" y="19026"/>
                </a:lnTo>
                <a:lnTo>
                  <a:pt x="5726384" y="16824"/>
                </a:lnTo>
                <a:lnTo>
                  <a:pt x="5793809" y="14744"/>
                </a:lnTo>
                <a:lnTo>
                  <a:pt x="5862588" y="12789"/>
                </a:lnTo>
                <a:lnTo>
                  <a:pt x="5932674" y="10963"/>
                </a:lnTo>
                <a:lnTo>
                  <a:pt x="6004018" y="9266"/>
                </a:lnTo>
                <a:lnTo>
                  <a:pt x="6076572" y="7703"/>
                </a:lnTo>
                <a:lnTo>
                  <a:pt x="6150286" y="6276"/>
                </a:lnTo>
                <a:lnTo>
                  <a:pt x="6225114" y="4988"/>
                </a:lnTo>
                <a:lnTo>
                  <a:pt x="6301006" y="3841"/>
                </a:lnTo>
                <a:lnTo>
                  <a:pt x="6377915" y="2838"/>
                </a:lnTo>
                <a:lnTo>
                  <a:pt x="6455792" y="1982"/>
                </a:lnTo>
                <a:lnTo>
                  <a:pt x="6534588" y="1276"/>
                </a:lnTo>
                <a:lnTo>
                  <a:pt x="6614255" y="721"/>
                </a:lnTo>
                <a:lnTo>
                  <a:pt x="6694745" y="322"/>
                </a:lnTo>
                <a:lnTo>
                  <a:pt x="6776009" y="81"/>
                </a:lnTo>
                <a:lnTo>
                  <a:pt x="6858000" y="0"/>
                </a:lnTo>
                <a:lnTo>
                  <a:pt x="6939990" y="81"/>
                </a:lnTo>
                <a:lnTo>
                  <a:pt x="7021254" y="322"/>
                </a:lnTo>
                <a:lnTo>
                  <a:pt x="7101744" y="721"/>
                </a:lnTo>
                <a:lnTo>
                  <a:pt x="7181411" y="1276"/>
                </a:lnTo>
                <a:lnTo>
                  <a:pt x="7260207" y="1982"/>
                </a:lnTo>
                <a:lnTo>
                  <a:pt x="7338084" y="2838"/>
                </a:lnTo>
                <a:lnTo>
                  <a:pt x="7414993" y="3841"/>
                </a:lnTo>
                <a:lnTo>
                  <a:pt x="7490885" y="4988"/>
                </a:lnTo>
                <a:lnTo>
                  <a:pt x="7565713" y="6276"/>
                </a:lnTo>
                <a:lnTo>
                  <a:pt x="7639427" y="7703"/>
                </a:lnTo>
                <a:lnTo>
                  <a:pt x="7711981" y="9266"/>
                </a:lnTo>
                <a:lnTo>
                  <a:pt x="7783325" y="10963"/>
                </a:lnTo>
                <a:lnTo>
                  <a:pt x="7853411" y="12789"/>
                </a:lnTo>
                <a:lnTo>
                  <a:pt x="7922190" y="14744"/>
                </a:lnTo>
                <a:lnTo>
                  <a:pt x="7989615" y="16824"/>
                </a:lnTo>
                <a:lnTo>
                  <a:pt x="8055637" y="19026"/>
                </a:lnTo>
                <a:lnTo>
                  <a:pt x="8120207" y="21348"/>
                </a:lnTo>
                <a:lnTo>
                  <a:pt x="8183277" y="23786"/>
                </a:lnTo>
                <a:lnTo>
                  <a:pt x="8244799" y="26339"/>
                </a:lnTo>
                <a:lnTo>
                  <a:pt x="8304725" y="29004"/>
                </a:lnTo>
                <a:lnTo>
                  <a:pt x="8363006" y="31777"/>
                </a:lnTo>
                <a:lnTo>
                  <a:pt x="8419594" y="34656"/>
                </a:lnTo>
                <a:lnTo>
                  <a:pt x="8474440" y="37639"/>
                </a:lnTo>
                <a:lnTo>
                  <a:pt x="8527496" y="40723"/>
                </a:lnTo>
                <a:lnTo>
                  <a:pt x="8578714" y="43904"/>
                </a:lnTo>
                <a:lnTo>
                  <a:pt x="8628045" y="47180"/>
                </a:lnTo>
                <a:lnTo>
                  <a:pt x="8675441" y="50549"/>
                </a:lnTo>
                <a:lnTo>
                  <a:pt x="8720854" y="54008"/>
                </a:lnTo>
                <a:lnTo>
                  <a:pt x="8764235" y="57554"/>
                </a:lnTo>
                <a:lnTo>
                  <a:pt x="8805535" y="61184"/>
                </a:lnTo>
                <a:lnTo>
                  <a:pt x="8844708" y="64896"/>
                </a:lnTo>
                <a:lnTo>
                  <a:pt x="8916474" y="72554"/>
                </a:lnTo>
                <a:lnTo>
                  <a:pt x="8979146" y="80506"/>
                </a:lnTo>
                <a:lnTo>
                  <a:pt x="9032338" y="88730"/>
                </a:lnTo>
                <a:lnTo>
                  <a:pt x="9075661" y="97204"/>
                </a:lnTo>
                <a:lnTo>
                  <a:pt x="9121298" y="110338"/>
                </a:lnTo>
                <a:lnTo>
                  <a:pt x="9144000" y="128524"/>
                </a:lnTo>
                <a:lnTo>
                  <a:pt x="9144000" y="1157224"/>
                </a:lnTo>
                <a:lnTo>
                  <a:pt x="9142556" y="1152613"/>
                </a:lnTo>
                <a:lnTo>
                  <a:pt x="9138260" y="1148044"/>
                </a:lnTo>
                <a:lnTo>
                  <a:pt x="9093502" y="1130229"/>
                </a:lnTo>
                <a:lnTo>
                  <a:pt x="9055257" y="1121637"/>
                </a:lnTo>
                <a:lnTo>
                  <a:pt x="9006951" y="1113285"/>
                </a:lnTo>
                <a:lnTo>
                  <a:pt x="8948971" y="1105195"/>
                </a:lnTo>
                <a:lnTo>
                  <a:pt x="8881704" y="1097387"/>
                </a:lnTo>
                <a:lnTo>
                  <a:pt x="8805535" y="1089884"/>
                </a:lnTo>
                <a:lnTo>
                  <a:pt x="8764235" y="1086254"/>
                </a:lnTo>
                <a:lnTo>
                  <a:pt x="8720854" y="1082708"/>
                </a:lnTo>
                <a:lnTo>
                  <a:pt x="8675441" y="1079249"/>
                </a:lnTo>
                <a:lnTo>
                  <a:pt x="8628045" y="1075880"/>
                </a:lnTo>
                <a:lnTo>
                  <a:pt x="8578714" y="1072604"/>
                </a:lnTo>
                <a:lnTo>
                  <a:pt x="8527496" y="1069423"/>
                </a:lnTo>
                <a:lnTo>
                  <a:pt x="8474440" y="1066339"/>
                </a:lnTo>
                <a:lnTo>
                  <a:pt x="8419594" y="1063356"/>
                </a:lnTo>
                <a:lnTo>
                  <a:pt x="8363006" y="1060477"/>
                </a:lnTo>
                <a:lnTo>
                  <a:pt x="8304725" y="1057704"/>
                </a:lnTo>
                <a:lnTo>
                  <a:pt x="8244799" y="1055039"/>
                </a:lnTo>
                <a:lnTo>
                  <a:pt x="8183277" y="1052486"/>
                </a:lnTo>
                <a:lnTo>
                  <a:pt x="8120207" y="1050048"/>
                </a:lnTo>
                <a:lnTo>
                  <a:pt x="8055637" y="1047726"/>
                </a:lnTo>
                <a:lnTo>
                  <a:pt x="7989615" y="1045524"/>
                </a:lnTo>
                <a:lnTo>
                  <a:pt x="7922190" y="1043444"/>
                </a:lnTo>
                <a:lnTo>
                  <a:pt x="7853411" y="1041489"/>
                </a:lnTo>
                <a:lnTo>
                  <a:pt x="7783325" y="1039663"/>
                </a:lnTo>
                <a:lnTo>
                  <a:pt x="7711981" y="1037966"/>
                </a:lnTo>
                <a:lnTo>
                  <a:pt x="7639427" y="1036403"/>
                </a:lnTo>
                <a:lnTo>
                  <a:pt x="7565713" y="1034976"/>
                </a:lnTo>
                <a:lnTo>
                  <a:pt x="7490885" y="1033688"/>
                </a:lnTo>
                <a:lnTo>
                  <a:pt x="7414993" y="1032541"/>
                </a:lnTo>
                <a:lnTo>
                  <a:pt x="7338084" y="1031538"/>
                </a:lnTo>
                <a:lnTo>
                  <a:pt x="7260207" y="1030682"/>
                </a:lnTo>
                <a:lnTo>
                  <a:pt x="7181411" y="1029976"/>
                </a:lnTo>
                <a:lnTo>
                  <a:pt x="7101744" y="1029421"/>
                </a:lnTo>
                <a:lnTo>
                  <a:pt x="7021254" y="1029022"/>
                </a:lnTo>
                <a:lnTo>
                  <a:pt x="6939990" y="1028781"/>
                </a:lnTo>
                <a:lnTo>
                  <a:pt x="6858000" y="1028700"/>
                </a:lnTo>
                <a:lnTo>
                  <a:pt x="6776009" y="1028781"/>
                </a:lnTo>
                <a:lnTo>
                  <a:pt x="6694745" y="1029022"/>
                </a:lnTo>
                <a:lnTo>
                  <a:pt x="6614255" y="1029421"/>
                </a:lnTo>
                <a:lnTo>
                  <a:pt x="6534588" y="1029976"/>
                </a:lnTo>
                <a:lnTo>
                  <a:pt x="6455792" y="1030682"/>
                </a:lnTo>
                <a:lnTo>
                  <a:pt x="6377915" y="1031538"/>
                </a:lnTo>
                <a:lnTo>
                  <a:pt x="6301006" y="1032541"/>
                </a:lnTo>
                <a:lnTo>
                  <a:pt x="6225114" y="1033688"/>
                </a:lnTo>
                <a:lnTo>
                  <a:pt x="6150286" y="1034976"/>
                </a:lnTo>
                <a:lnTo>
                  <a:pt x="6076572" y="1036403"/>
                </a:lnTo>
                <a:lnTo>
                  <a:pt x="6004018" y="1037966"/>
                </a:lnTo>
                <a:lnTo>
                  <a:pt x="5932674" y="1039663"/>
                </a:lnTo>
                <a:lnTo>
                  <a:pt x="5862588" y="1041489"/>
                </a:lnTo>
                <a:lnTo>
                  <a:pt x="5793809" y="1043444"/>
                </a:lnTo>
                <a:lnTo>
                  <a:pt x="5726384" y="1045524"/>
                </a:lnTo>
                <a:lnTo>
                  <a:pt x="5660362" y="1047726"/>
                </a:lnTo>
                <a:lnTo>
                  <a:pt x="5595792" y="1050048"/>
                </a:lnTo>
                <a:lnTo>
                  <a:pt x="5532722" y="1052486"/>
                </a:lnTo>
                <a:lnTo>
                  <a:pt x="5471200" y="1055039"/>
                </a:lnTo>
                <a:lnTo>
                  <a:pt x="5411274" y="1057704"/>
                </a:lnTo>
                <a:lnTo>
                  <a:pt x="5352993" y="1060477"/>
                </a:lnTo>
                <a:lnTo>
                  <a:pt x="5296405" y="1063356"/>
                </a:lnTo>
                <a:lnTo>
                  <a:pt x="5241559" y="1066339"/>
                </a:lnTo>
                <a:lnTo>
                  <a:pt x="5188503" y="1069423"/>
                </a:lnTo>
                <a:lnTo>
                  <a:pt x="5137285" y="1072604"/>
                </a:lnTo>
                <a:lnTo>
                  <a:pt x="5087954" y="1075880"/>
                </a:lnTo>
                <a:lnTo>
                  <a:pt x="5040558" y="1079249"/>
                </a:lnTo>
                <a:lnTo>
                  <a:pt x="4995145" y="1082708"/>
                </a:lnTo>
                <a:lnTo>
                  <a:pt x="4951764" y="1086254"/>
                </a:lnTo>
                <a:lnTo>
                  <a:pt x="4910464" y="1089884"/>
                </a:lnTo>
                <a:lnTo>
                  <a:pt x="4871291" y="1093596"/>
                </a:lnTo>
                <a:lnTo>
                  <a:pt x="4799525" y="1101254"/>
                </a:lnTo>
                <a:lnTo>
                  <a:pt x="4736853" y="1109206"/>
                </a:lnTo>
                <a:lnTo>
                  <a:pt x="4683661" y="1117430"/>
                </a:lnTo>
                <a:lnTo>
                  <a:pt x="4640338" y="1125904"/>
                </a:lnTo>
                <a:lnTo>
                  <a:pt x="4594701" y="1139038"/>
                </a:lnTo>
                <a:lnTo>
                  <a:pt x="4570556" y="1161842"/>
                </a:lnTo>
                <a:lnTo>
                  <a:pt x="4566260" y="1166419"/>
                </a:lnTo>
                <a:lnTo>
                  <a:pt x="4521502" y="1184262"/>
                </a:lnTo>
                <a:lnTo>
                  <a:pt x="4483257" y="1192865"/>
                </a:lnTo>
                <a:lnTo>
                  <a:pt x="4434951" y="1201228"/>
                </a:lnTo>
                <a:lnTo>
                  <a:pt x="4376971" y="1209328"/>
                </a:lnTo>
                <a:lnTo>
                  <a:pt x="4309704" y="1217144"/>
                </a:lnTo>
                <a:lnTo>
                  <a:pt x="4233535" y="1224654"/>
                </a:lnTo>
                <a:lnTo>
                  <a:pt x="4192235" y="1228288"/>
                </a:lnTo>
                <a:lnTo>
                  <a:pt x="4148854" y="1231837"/>
                </a:lnTo>
                <a:lnTo>
                  <a:pt x="4103441" y="1235299"/>
                </a:lnTo>
                <a:lnTo>
                  <a:pt x="4056045" y="1238671"/>
                </a:lnTo>
                <a:lnTo>
                  <a:pt x="4006714" y="1241950"/>
                </a:lnTo>
                <a:lnTo>
                  <a:pt x="3955496" y="1245133"/>
                </a:lnTo>
                <a:lnTo>
                  <a:pt x="3902440" y="1248219"/>
                </a:lnTo>
                <a:lnTo>
                  <a:pt x="3847594" y="1251204"/>
                </a:lnTo>
                <a:lnTo>
                  <a:pt x="3791006" y="1254085"/>
                </a:lnTo>
                <a:lnTo>
                  <a:pt x="3732725" y="1256860"/>
                </a:lnTo>
                <a:lnTo>
                  <a:pt x="3672799" y="1259526"/>
                </a:lnTo>
                <a:lnTo>
                  <a:pt x="3611277" y="1262080"/>
                </a:lnTo>
                <a:lnTo>
                  <a:pt x="3548207" y="1264520"/>
                </a:lnTo>
                <a:lnTo>
                  <a:pt x="3483637" y="1266843"/>
                </a:lnTo>
                <a:lnTo>
                  <a:pt x="3417615" y="1269046"/>
                </a:lnTo>
                <a:lnTo>
                  <a:pt x="3350190" y="1271126"/>
                </a:lnTo>
                <a:lnTo>
                  <a:pt x="3281411" y="1273082"/>
                </a:lnTo>
                <a:lnTo>
                  <a:pt x="3211325" y="1274909"/>
                </a:lnTo>
                <a:lnTo>
                  <a:pt x="3139981" y="1276606"/>
                </a:lnTo>
                <a:lnTo>
                  <a:pt x="3067427" y="1278169"/>
                </a:lnTo>
                <a:lnTo>
                  <a:pt x="2993713" y="1279597"/>
                </a:lnTo>
                <a:lnTo>
                  <a:pt x="2918885" y="1280885"/>
                </a:lnTo>
                <a:lnTo>
                  <a:pt x="2842993" y="1282033"/>
                </a:lnTo>
                <a:lnTo>
                  <a:pt x="2766084" y="1283036"/>
                </a:lnTo>
                <a:lnTo>
                  <a:pt x="2688207" y="1283892"/>
                </a:lnTo>
                <a:lnTo>
                  <a:pt x="2609411" y="1284598"/>
                </a:lnTo>
                <a:lnTo>
                  <a:pt x="2529744" y="1285153"/>
                </a:lnTo>
                <a:lnTo>
                  <a:pt x="2449254" y="1285552"/>
                </a:lnTo>
                <a:lnTo>
                  <a:pt x="2367990" y="1285793"/>
                </a:lnTo>
                <a:lnTo>
                  <a:pt x="2286000" y="1285875"/>
                </a:lnTo>
                <a:lnTo>
                  <a:pt x="2204008" y="1285793"/>
                </a:lnTo>
                <a:lnTo>
                  <a:pt x="2122743" y="1285552"/>
                </a:lnTo>
                <a:lnTo>
                  <a:pt x="2042252" y="1285153"/>
                </a:lnTo>
                <a:lnTo>
                  <a:pt x="1962585" y="1284598"/>
                </a:lnTo>
                <a:lnTo>
                  <a:pt x="1883788" y="1283892"/>
                </a:lnTo>
                <a:lnTo>
                  <a:pt x="1805911" y="1283036"/>
                </a:lnTo>
                <a:lnTo>
                  <a:pt x="1729002" y="1282033"/>
                </a:lnTo>
                <a:lnTo>
                  <a:pt x="1653110" y="1280885"/>
                </a:lnTo>
                <a:lnTo>
                  <a:pt x="1578282" y="1279597"/>
                </a:lnTo>
                <a:lnTo>
                  <a:pt x="1504566" y="1278169"/>
                </a:lnTo>
                <a:lnTo>
                  <a:pt x="1432013" y="1276606"/>
                </a:lnTo>
                <a:lnTo>
                  <a:pt x="1360669" y="1274909"/>
                </a:lnTo>
                <a:lnTo>
                  <a:pt x="1290583" y="1273082"/>
                </a:lnTo>
                <a:lnTo>
                  <a:pt x="1221803" y="1271126"/>
                </a:lnTo>
                <a:lnTo>
                  <a:pt x="1154378" y="1269046"/>
                </a:lnTo>
                <a:lnTo>
                  <a:pt x="1088357" y="1266843"/>
                </a:lnTo>
                <a:lnTo>
                  <a:pt x="1023787" y="1264520"/>
                </a:lnTo>
                <a:lnTo>
                  <a:pt x="960716" y="1262080"/>
                </a:lnTo>
                <a:lnTo>
                  <a:pt x="899194" y="1259526"/>
                </a:lnTo>
                <a:lnTo>
                  <a:pt x="839269" y="1256860"/>
                </a:lnTo>
                <a:lnTo>
                  <a:pt x="780988" y="1254085"/>
                </a:lnTo>
                <a:lnTo>
                  <a:pt x="724400" y="1251204"/>
                </a:lnTo>
                <a:lnTo>
                  <a:pt x="669555" y="1248219"/>
                </a:lnTo>
                <a:lnTo>
                  <a:pt x="616499" y="1245133"/>
                </a:lnTo>
                <a:lnTo>
                  <a:pt x="565281" y="1241950"/>
                </a:lnTo>
                <a:lnTo>
                  <a:pt x="515950" y="1238671"/>
                </a:lnTo>
                <a:lnTo>
                  <a:pt x="468554" y="1235299"/>
                </a:lnTo>
                <a:lnTo>
                  <a:pt x="423142" y="1231837"/>
                </a:lnTo>
                <a:lnTo>
                  <a:pt x="379761" y="1228288"/>
                </a:lnTo>
                <a:lnTo>
                  <a:pt x="338461" y="1224654"/>
                </a:lnTo>
                <a:lnTo>
                  <a:pt x="299288" y="1220939"/>
                </a:lnTo>
                <a:lnTo>
                  <a:pt x="227523" y="1213273"/>
                </a:lnTo>
                <a:lnTo>
                  <a:pt x="164851" y="1205312"/>
                </a:lnTo>
                <a:lnTo>
                  <a:pt x="111660" y="1197078"/>
                </a:lnTo>
                <a:lnTo>
                  <a:pt x="68337" y="1188592"/>
                </a:lnTo>
                <a:lnTo>
                  <a:pt x="22701" y="1175439"/>
                </a:lnTo>
                <a:lnTo>
                  <a:pt x="0" y="1157224"/>
                </a:lnTo>
                <a:lnTo>
                  <a:pt x="0" y="128524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93444" y="737438"/>
            <a:ext cx="75361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latin typeface="Times New Roman"/>
                <a:cs typeface="Times New Roman"/>
              </a:rPr>
              <a:t>1.1.2.Genetik </a:t>
            </a:r>
            <a:r>
              <a:rPr sz="4000" b="1" dirty="0">
                <a:latin typeface="Times New Roman"/>
                <a:cs typeface="Times New Roman"/>
              </a:rPr>
              <a:t>çeşitlilik </a:t>
            </a:r>
            <a:r>
              <a:rPr sz="4000" b="1" spc="-5" dirty="0">
                <a:latin typeface="Times New Roman"/>
                <a:cs typeface="Times New Roman"/>
              </a:rPr>
              <a:t>ve</a:t>
            </a:r>
            <a:r>
              <a:rPr sz="4000" b="1" spc="-30" dirty="0">
                <a:latin typeface="Times New Roman"/>
                <a:cs typeface="Times New Roman"/>
              </a:rPr>
              <a:t> </a:t>
            </a:r>
            <a:r>
              <a:rPr sz="4000" b="1" dirty="0">
                <a:latin typeface="Times New Roman"/>
                <a:cs typeface="Times New Roman"/>
              </a:rPr>
              <a:t>yararları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21125" y="44450"/>
            <a:ext cx="1301750" cy="368300"/>
          </a:xfrm>
          <a:custGeom>
            <a:avLst/>
            <a:gdLst/>
            <a:ahLst/>
            <a:cxnLst/>
            <a:rect l="l" t="t" r="r" b="b"/>
            <a:pathLst>
              <a:path w="1301750" h="368300">
                <a:moveTo>
                  <a:pt x="0" y="368300"/>
                </a:moveTo>
                <a:lnTo>
                  <a:pt x="1301750" y="368300"/>
                </a:lnTo>
                <a:lnTo>
                  <a:pt x="1301750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86001"/>
            <a:ext cx="4929505" cy="5072380"/>
          </a:xfrm>
          <a:custGeom>
            <a:avLst/>
            <a:gdLst/>
            <a:ahLst/>
            <a:cxnLst/>
            <a:rect l="l" t="t" r="r" b="b"/>
            <a:pathLst>
              <a:path w="4929505" h="5072380">
                <a:moveTo>
                  <a:pt x="4107688" y="0"/>
                </a:moveTo>
                <a:lnTo>
                  <a:pt x="821550" y="0"/>
                </a:lnTo>
                <a:lnTo>
                  <a:pt x="773277" y="1394"/>
                </a:lnTo>
                <a:lnTo>
                  <a:pt x="725739" y="5526"/>
                </a:lnTo>
                <a:lnTo>
                  <a:pt x="679013" y="12319"/>
                </a:lnTo>
                <a:lnTo>
                  <a:pt x="633175" y="21695"/>
                </a:lnTo>
                <a:lnTo>
                  <a:pt x="588303" y="33578"/>
                </a:lnTo>
                <a:lnTo>
                  <a:pt x="544473" y="47891"/>
                </a:lnTo>
                <a:lnTo>
                  <a:pt x="501764" y="64555"/>
                </a:lnTo>
                <a:lnTo>
                  <a:pt x="460251" y="83495"/>
                </a:lnTo>
                <a:lnTo>
                  <a:pt x="420013" y="104633"/>
                </a:lnTo>
                <a:lnTo>
                  <a:pt x="381125" y="127893"/>
                </a:lnTo>
                <a:lnTo>
                  <a:pt x="343665" y="153196"/>
                </a:lnTo>
                <a:lnTo>
                  <a:pt x="307711" y="180467"/>
                </a:lnTo>
                <a:lnTo>
                  <a:pt x="273338" y="209627"/>
                </a:lnTo>
                <a:lnTo>
                  <a:pt x="240625" y="240601"/>
                </a:lnTo>
                <a:lnTo>
                  <a:pt x="209648" y="273310"/>
                </a:lnTo>
                <a:lnTo>
                  <a:pt x="180484" y="307679"/>
                </a:lnTo>
                <a:lnTo>
                  <a:pt x="153210" y="343629"/>
                </a:lnTo>
                <a:lnTo>
                  <a:pt x="127904" y="381083"/>
                </a:lnTo>
                <a:lnTo>
                  <a:pt x="104642" y="419966"/>
                </a:lnTo>
                <a:lnTo>
                  <a:pt x="83502" y="460199"/>
                </a:lnTo>
                <a:lnTo>
                  <a:pt x="64561" y="501705"/>
                </a:lnTo>
                <a:lnTo>
                  <a:pt x="47894" y="544408"/>
                </a:lnTo>
                <a:lnTo>
                  <a:pt x="33581" y="588230"/>
                </a:lnTo>
                <a:lnTo>
                  <a:pt x="21697" y="633095"/>
                </a:lnTo>
                <a:lnTo>
                  <a:pt x="12320" y="678925"/>
                </a:lnTo>
                <a:lnTo>
                  <a:pt x="5527" y="725643"/>
                </a:lnTo>
                <a:lnTo>
                  <a:pt x="1394" y="773172"/>
                </a:lnTo>
                <a:lnTo>
                  <a:pt x="0" y="821436"/>
                </a:lnTo>
                <a:lnTo>
                  <a:pt x="0" y="4250448"/>
                </a:lnTo>
                <a:lnTo>
                  <a:pt x="1394" y="4298721"/>
                </a:lnTo>
                <a:lnTo>
                  <a:pt x="5527" y="4346259"/>
                </a:lnTo>
                <a:lnTo>
                  <a:pt x="12320" y="4392985"/>
                </a:lnTo>
                <a:lnTo>
                  <a:pt x="21697" y="4438823"/>
                </a:lnTo>
                <a:lnTo>
                  <a:pt x="33581" y="4483695"/>
                </a:lnTo>
                <a:lnTo>
                  <a:pt x="47894" y="4527525"/>
                </a:lnTo>
                <a:lnTo>
                  <a:pt x="64561" y="4570234"/>
                </a:lnTo>
                <a:lnTo>
                  <a:pt x="83502" y="4611747"/>
                </a:lnTo>
                <a:lnTo>
                  <a:pt x="104642" y="4651985"/>
                </a:lnTo>
                <a:lnTo>
                  <a:pt x="127904" y="4690873"/>
                </a:lnTo>
                <a:lnTo>
                  <a:pt x="153210" y="4728333"/>
                </a:lnTo>
                <a:lnTo>
                  <a:pt x="180484" y="4764287"/>
                </a:lnTo>
                <a:lnTo>
                  <a:pt x="209648" y="4798660"/>
                </a:lnTo>
                <a:lnTo>
                  <a:pt x="240625" y="4831373"/>
                </a:lnTo>
                <a:lnTo>
                  <a:pt x="273338" y="4862350"/>
                </a:lnTo>
                <a:lnTo>
                  <a:pt x="307711" y="4891514"/>
                </a:lnTo>
                <a:lnTo>
                  <a:pt x="343665" y="4918788"/>
                </a:lnTo>
                <a:lnTo>
                  <a:pt x="381125" y="4944094"/>
                </a:lnTo>
                <a:lnTo>
                  <a:pt x="420013" y="4967355"/>
                </a:lnTo>
                <a:lnTo>
                  <a:pt x="460251" y="4988496"/>
                </a:lnTo>
                <a:lnTo>
                  <a:pt x="501764" y="5007437"/>
                </a:lnTo>
                <a:lnTo>
                  <a:pt x="544473" y="5024104"/>
                </a:lnTo>
                <a:lnTo>
                  <a:pt x="588303" y="5038417"/>
                </a:lnTo>
                <a:lnTo>
                  <a:pt x="633175" y="5050301"/>
                </a:lnTo>
                <a:lnTo>
                  <a:pt x="679013" y="5059678"/>
                </a:lnTo>
                <a:lnTo>
                  <a:pt x="725739" y="5066471"/>
                </a:lnTo>
                <a:lnTo>
                  <a:pt x="773277" y="5070604"/>
                </a:lnTo>
                <a:lnTo>
                  <a:pt x="821550" y="5071998"/>
                </a:lnTo>
                <a:lnTo>
                  <a:pt x="4107688" y="5071998"/>
                </a:lnTo>
                <a:lnTo>
                  <a:pt x="4155951" y="5070604"/>
                </a:lnTo>
                <a:lnTo>
                  <a:pt x="4203482" y="5066471"/>
                </a:lnTo>
                <a:lnTo>
                  <a:pt x="4250202" y="5059678"/>
                </a:lnTo>
                <a:lnTo>
                  <a:pt x="4296035" y="5050301"/>
                </a:lnTo>
                <a:lnTo>
                  <a:pt x="4340903" y="5038417"/>
                </a:lnTo>
                <a:lnTo>
                  <a:pt x="4384730" y="5024104"/>
                </a:lnTo>
                <a:lnTo>
                  <a:pt x="4427438" y="5007437"/>
                </a:lnTo>
                <a:lnTo>
                  <a:pt x="4468950" y="4988496"/>
                </a:lnTo>
                <a:lnTo>
                  <a:pt x="4509188" y="4967355"/>
                </a:lnTo>
                <a:lnTo>
                  <a:pt x="4548077" y="4944094"/>
                </a:lnTo>
                <a:lnTo>
                  <a:pt x="4585538" y="4918788"/>
                </a:lnTo>
                <a:lnTo>
                  <a:pt x="4621494" y="4891514"/>
                </a:lnTo>
                <a:lnTo>
                  <a:pt x="4655869" y="4862350"/>
                </a:lnTo>
                <a:lnTo>
                  <a:pt x="4688585" y="4831373"/>
                </a:lnTo>
                <a:lnTo>
                  <a:pt x="4719566" y="4798660"/>
                </a:lnTo>
                <a:lnTo>
                  <a:pt x="4748733" y="4764287"/>
                </a:lnTo>
                <a:lnTo>
                  <a:pt x="4776010" y="4728333"/>
                </a:lnTo>
                <a:lnTo>
                  <a:pt x="4801320" y="4690873"/>
                </a:lnTo>
                <a:lnTo>
                  <a:pt x="4824586" y="4651985"/>
                </a:lnTo>
                <a:lnTo>
                  <a:pt x="4845730" y="4611747"/>
                </a:lnTo>
                <a:lnTo>
                  <a:pt x="4864675" y="4570234"/>
                </a:lnTo>
                <a:lnTo>
                  <a:pt x="4881344" y="4527525"/>
                </a:lnTo>
                <a:lnTo>
                  <a:pt x="4895661" y="4483695"/>
                </a:lnTo>
                <a:lnTo>
                  <a:pt x="4907548" y="4438823"/>
                </a:lnTo>
                <a:lnTo>
                  <a:pt x="4916927" y="4392985"/>
                </a:lnTo>
                <a:lnTo>
                  <a:pt x="4923722" y="4346259"/>
                </a:lnTo>
                <a:lnTo>
                  <a:pt x="4927856" y="4298721"/>
                </a:lnTo>
                <a:lnTo>
                  <a:pt x="4929251" y="4250448"/>
                </a:lnTo>
                <a:lnTo>
                  <a:pt x="4929251" y="821436"/>
                </a:lnTo>
                <a:lnTo>
                  <a:pt x="4927856" y="773172"/>
                </a:lnTo>
                <a:lnTo>
                  <a:pt x="4923722" y="725643"/>
                </a:lnTo>
                <a:lnTo>
                  <a:pt x="4916927" y="678925"/>
                </a:lnTo>
                <a:lnTo>
                  <a:pt x="4907548" y="633095"/>
                </a:lnTo>
                <a:lnTo>
                  <a:pt x="4895661" y="588230"/>
                </a:lnTo>
                <a:lnTo>
                  <a:pt x="4881344" y="544408"/>
                </a:lnTo>
                <a:lnTo>
                  <a:pt x="4864675" y="501705"/>
                </a:lnTo>
                <a:lnTo>
                  <a:pt x="4845730" y="460199"/>
                </a:lnTo>
                <a:lnTo>
                  <a:pt x="4824586" y="419966"/>
                </a:lnTo>
                <a:lnTo>
                  <a:pt x="4801320" y="381083"/>
                </a:lnTo>
                <a:lnTo>
                  <a:pt x="4776010" y="343629"/>
                </a:lnTo>
                <a:lnTo>
                  <a:pt x="4748733" y="307679"/>
                </a:lnTo>
                <a:lnTo>
                  <a:pt x="4719566" y="273310"/>
                </a:lnTo>
                <a:lnTo>
                  <a:pt x="4688585" y="240601"/>
                </a:lnTo>
                <a:lnTo>
                  <a:pt x="4655869" y="209627"/>
                </a:lnTo>
                <a:lnTo>
                  <a:pt x="4621494" y="180467"/>
                </a:lnTo>
                <a:lnTo>
                  <a:pt x="4585538" y="153196"/>
                </a:lnTo>
                <a:lnTo>
                  <a:pt x="4548077" y="127893"/>
                </a:lnTo>
                <a:lnTo>
                  <a:pt x="4509188" y="104633"/>
                </a:lnTo>
                <a:lnTo>
                  <a:pt x="4468950" y="83495"/>
                </a:lnTo>
                <a:lnTo>
                  <a:pt x="4427438" y="64555"/>
                </a:lnTo>
                <a:lnTo>
                  <a:pt x="4384730" y="47891"/>
                </a:lnTo>
                <a:lnTo>
                  <a:pt x="4340903" y="33578"/>
                </a:lnTo>
                <a:lnTo>
                  <a:pt x="4296035" y="21695"/>
                </a:lnTo>
                <a:lnTo>
                  <a:pt x="4250202" y="12319"/>
                </a:lnTo>
                <a:lnTo>
                  <a:pt x="4203482" y="5526"/>
                </a:lnTo>
                <a:lnTo>
                  <a:pt x="4155951" y="1394"/>
                </a:lnTo>
                <a:lnTo>
                  <a:pt x="4107688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786001"/>
            <a:ext cx="4929505" cy="5072380"/>
          </a:xfrm>
          <a:custGeom>
            <a:avLst/>
            <a:gdLst/>
            <a:ahLst/>
            <a:cxnLst/>
            <a:rect l="l" t="t" r="r" b="b"/>
            <a:pathLst>
              <a:path w="4929505" h="5072380">
                <a:moveTo>
                  <a:pt x="0" y="821436"/>
                </a:moveTo>
                <a:lnTo>
                  <a:pt x="1394" y="773172"/>
                </a:lnTo>
                <a:lnTo>
                  <a:pt x="5527" y="725643"/>
                </a:lnTo>
                <a:lnTo>
                  <a:pt x="12320" y="678925"/>
                </a:lnTo>
                <a:lnTo>
                  <a:pt x="21697" y="633095"/>
                </a:lnTo>
                <a:lnTo>
                  <a:pt x="33581" y="588230"/>
                </a:lnTo>
                <a:lnTo>
                  <a:pt x="47894" y="544408"/>
                </a:lnTo>
                <a:lnTo>
                  <a:pt x="64561" y="501705"/>
                </a:lnTo>
                <a:lnTo>
                  <a:pt x="83502" y="460199"/>
                </a:lnTo>
                <a:lnTo>
                  <a:pt x="104642" y="419966"/>
                </a:lnTo>
                <a:lnTo>
                  <a:pt x="127904" y="381083"/>
                </a:lnTo>
                <a:lnTo>
                  <a:pt x="153210" y="343629"/>
                </a:lnTo>
                <a:lnTo>
                  <a:pt x="180484" y="307679"/>
                </a:lnTo>
                <a:lnTo>
                  <a:pt x="209648" y="273310"/>
                </a:lnTo>
                <a:lnTo>
                  <a:pt x="240625" y="240601"/>
                </a:lnTo>
                <a:lnTo>
                  <a:pt x="273338" y="209627"/>
                </a:lnTo>
                <a:lnTo>
                  <a:pt x="307711" y="180467"/>
                </a:lnTo>
                <a:lnTo>
                  <a:pt x="343665" y="153196"/>
                </a:lnTo>
                <a:lnTo>
                  <a:pt x="381125" y="127893"/>
                </a:lnTo>
                <a:lnTo>
                  <a:pt x="420013" y="104633"/>
                </a:lnTo>
                <a:lnTo>
                  <a:pt x="460251" y="83495"/>
                </a:lnTo>
                <a:lnTo>
                  <a:pt x="501764" y="64555"/>
                </a:lnTo>
                <a:lnTo>
                  <a:pt x="544473" y="47891"/>
                </a:lnTo>
                <a:lnTo>
                  <a:pt x="588303" y="33578"/>
                </a:lnTo>
                <a:lnTo>
                  <a:pt x="633175" y="21695"/>
                </a:lnTo>
                <a:lnTo>
                  <a:pt x="679013" y="12319"/>
                </a:lnTo>
                <a:lnTo>
                  <a:pt x="725739" y="5526"/>
                </a:lnTo>
                <a:lnTo>
                  <a:pt x="773277" y="1394"/>
                </a:lnTo>
                <a:lnTo>
                  <a:pt x="821550" y="0"/>
                </a:lnTo>
                <a:lnTo>
                  <a:pt x="4107688" y="0"/>
                </a:lnTo>
                <a:lnTo>
                  <a:pt x="4155951" y="1394"/>
                </a:lnTo>
                <a:lnTo>
                  <a:pt x="4203482" y="5526"/>
                </a:lnTo>
                <a:lnTo>
                  <a:pt x="4250202" y="12319"/>
                </a:lnTo>
                <a:lnTo>
                  <a:pt x="4296035" y="21695"/>
                </a:lnTo>
                <a:lnTo>
                  <a:pt x="4340903" y="33578"/>
                </a:lnTo>
                <a:lnTo>
                  <a:pt x="4384730" y="47891"/>
                </a:lnTo>
                <a:lnTo>
                  <a:pt x="4427438" y="64555"/>
                </a:lnTo>
                <a:lnTo>
                  <a:pt x="4468950" y="83495"/>
                </a:lnTo>
                <a:lnTo>
                  <a:pt x="4509188" y="104633"/>
                </a:lnTo>
                <a:lnTo>
                  <a:pt x="4548077" y="127893"/>
                </a:lnTo>
                <a:lnTo>
                  <a:pt x="4585538" y="153196"/>
                </a:lnTo>
                <a:lnTo>
                  <a:pt x="4621494" y="180467"/>
                </a:lnTo>
                <a:lnTo>
                  <a:pt x="4655869" y="209627"/>
                </a:lnTo>
                <a:lnTo>
                  <a:pt x="4688585" y="240601"/>
                </a:lnTo>
                <a:lnTo>
                  <a:pt x="4719566" y="273310"/>
                </a:lnTo>
                <a:lnTo>
                  <a:pt x="4748733" y="307679"/>
                </a:lnTo>
                <a:lnTo>
                  <a:pt x="4776010" y="343629"/>
                </a:lnTo>
                <a:lnTo>
                  <a:pt x="4801320" y="381083"/>
                </a:lnTo>
                <a:lnTo>
                  <a:pt x="4824586" y="419966"/>
                </a:lnTo>
                <a:lnTo>
                  <a:pt x="4845730" y="460199"/>
                </a:lnTo>
                <a:lnTo>
                  <a:pt x="4864675" y="501705"/>
                </a:lnTo>
                <a:lnTo>
                  <a:pt x="4881344" y="544408"/>
                </a:lnTo>
                <a:lnTo>
                  <a:pt x="4895661" y="588230"/>
                </a:lnTo>
                <a:lnTo>
                  <a:pt x="4907548" y="633095"/>
                </a:lnTo>
                <a:lnTo>
                  <a:pt x="4916927" y="678925"/>
                </a:lnTo>
                <a:lnTo>
                  <a:pt x="4923722" y="725643"/>
                </a:lnTo>
                <a:lnTo>
                  <a:pt x="4927856" y="773172"/>
                </a:lnTo>
                <a:lnTo>
                  <a:pt x="4929251" y="821436"/>
                </a:lnTo>
                <a:lnTo>
                  <a:pt x="4929251" y="4250448"/>
                </a:lnTo>
                <a:lnTo>
                  <a:pt x="4927856" y="4298721"/>
                </a:lnTo>
                <a:lnTo>
                  <a:pt x="4923722" y="4346259"/>
                </a:lnTo>
                <a:lnTo>
                  <a:pt x="4916927" y="4392985"/>
                </a:lnTo>
                <a:lnTo>
                  <a:pt x="4907548" y="4438823"/>
                </a:lnTo>
                <a:lnTo>
                  <a:pt x="4895661" y="4483695"/>
                </a:lnTo>
                <a:lnTo>
                  <a:pt x="4881344" y="4527525"/>
                </a:lnTo>
                <a:lnTo>
                  <a:pt x="4864675" y="4570234"/>
                </a:lnTo>
                <a:lnTo>
                  <a:pt x="4845730" y="4611747"/>
                </a:lnTo>
                <a:lnTo>
                  <a:pt x="4824586" y="4651985"/>
                </a:lnTo>
                <a:lnTo>
                  <a:pt x="4801320" y="4690873"/>
                </a:lnTo>
                <a:lnTo>
                  <a:pt x="4776010" y="4728333"/>
                </a:lnTo>
                <a:lnTo>
                  <a:pt x="4748733" y="4764287"/>
                </a:lnTo>
                <a:lnTo>
                  <a:pt x="4719566" y="4798660"/>
                </a:lnTo>
                <a:lnTo>
                  <a:pt x="4688585" y="4831373"/>
                </a:lnTo>
                <a:lnTo>
                  <a:pt x="4655869" y="4862350"/>
                </a:lnTo>
                <a:lnTo>
                  <a:pt x="4621494" y="4891514"/>
                </a:lnTo>
                <a:lnTo>
                  <a:pt x="4585538" y="4918788"/>
                </a:lnTo>
                <a:lnTo>
                  <a:pt x="4548077" y="4944094"/>
                </a:lnTo>
                <a:lnTo>
                  <a:pt x="4509188" y="4967355"/>
                </a:lnTo>
                <a:lnTo>
                  <a:pt x="4468950" y="4988496"/>
                </a:lnTo>
                <a:lnTo>
                  <a:pt x="4427438" y="5007437"/>
                </a:lnTo>
                <a:lnTo>
                  <a:pt x="4384730" y="5024104"/>
                </a:lnTo>
                <a:lnTo>
                  <a:pt x="4340903" y="5038417"/>
                </a:lnTo>
                <a:lnTo>
                  <a:pt x="4296035" y="5050301"/>
                </a:lnTo>
                <a:lnTo>
                  <a:pt x="4250202" y="5059678"/>
                </a:lnTo>
                <a:lnTo>
                  <a:pt x="4203482" y="5066471"/>
                </a:lnTo>
                <a:lnTo>
                  <a:pt x="4155951" y="5070604"/>
                </a:lnTo>
                <a:lnTo>
                  <a:pt x="4107688" y="5071998"/>
                </a:lnTo>
                <a:lnTo>
                  <a:pt x="821550" y="5071998"/>
                </a:lnTo>
                <a:lnTo>
                  <a:pt x="773277" y="5070604"/>
                </a:lnTo>
                <a:lnTo>
                  <a:pt x="725739" y="5066471"/>
                </a:lnTo>
                <a:lnTo>
                  <a:pt x="679013" y="5059678"/>
                </a:lnTo>
                <a:lnTo>
                  <a:pt x="633175" y="5050301"/>
                </a:lnTo>
                <a:lnTo>
                  <a:pt x="588303" y="5038417"/>
                </a:lnTo>
                <a:lnTo>
                  <a:pt x="544473" y="5024104"/>
                </a:lnTo>
                <a:lnTo>
                  <a:pt x="501764" y="5007437"/>
                </a:lnTo>
                <a:lnTo>
                  <a:pt x="460251" y="4988496"/>
                </a:lnTo>
                <a:lnTo>
                  <a:pt x="420013" y="4967355"/>
                </a:lnTo>
                <a:lnTo>
                  <a:pt x="381125" y="4944094"/>
                </a:lnTo>
                <a:lnTo>
                  <a:pt x="343665" y="4918788"/>
                </a:lnTo>
                <a:lnTo>
                  <a:pt x="307711" y="4891514"/>
                </a:lnTo>
                <a:lnTo>
                  <a:pt x="273338" y="4862350"/>
                </a:lnTo>
                <a:lnTo>
                  <a:pt x="240625" y="4831373"/>
                </a:lnTo>
                <a:lnTo>
                  <a:pt x="209648" y="4798660"/>
                </a:lnTo>
                <a:lnTo>
                  <a:pt x="180484" y="4764287"/>
                </a:lnTo>
                <a:lnTo>
                  <a:pt x="153210" y="4728333"/>
                </a:lnTo>
                <a:lnTo>
                  <a:pt x="127904" y="4690873"/>
                </a:lnTo>
                <a:lnTo>
                  <a:pt x="104642" y="4651985"/>
                </a:lnTo>
                <a:lnTo>
                  <a:pt x="83502" y="4611747"/>
                </a:lnTo>
                <a:lnTo>
                  <a:pt x="64561" y="4570234"/>
                </a:lnTo>
                <a:lnTo>
                  <a:pt x="47894" y="4527525"/>
                </a:lnTo>
                <a:lnTo>
                  <a:pt x="33581" y="4483695"/>
                </a:lnTo>
                <a:lnTo>
                  <a:pt x="21697" y="4438823"/>
                </a:lnTo>
                <a:lnTo>
                  <a:pt x="12320" y="4392985"/>
                </a:lnTo>
                <a:lnTo>
                  <a:pt x="5527" y="4346259"/>
                </a:lnTo>
                <a:lnTo>
                  <a:pt x="1394" y="4298721"/>
                </a:lnTo>
                <a:lnTo>
                  <a:pt x="0" y="4250448"/>
                </a:lnTo>
                <a:lnTo>
                  <a:pt x="0" y="821436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9531" y="1877313"/>
            <a:ext cx="4267200" cy="4599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9367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Tür içinde ve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türler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arasında bireylerin 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sahip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olduğu genetik</a:t>
            </a:r>
            <a:r>
              <a:rPr sz="2000" spc="-8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kompozisyonlarda  </a:t>
            </a:r>
            <a:r>
              <a:rPr sz="2000" dirty="0">
                <a:solidFill>
                  <a:srgbClr val="FF0000"/>
                </a:solidFill>
                <a:latin typeface="Times New Roman"/>
                <a:cs typeface="Times New Roman"/>
              </a:rPr>
              <a:t>görülen </a:t>
            </a:r>
            <a:r>
              <a:rPr sz="2000" spc="-5" dirty="0">
                <a:solidFill>
                  <a:srgbClr val="FF0000"/>
                </a:solidFill>
                <a:latin typeface="Times New Roman"/>
                <a:cs typeface="Times New Roman"/>
              </a:rPr>
              <a:t>çeşitliliğe,</a:t>
            </a:r>
            <a:r>
              <a:rPr sz="20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genetik </a:t>
            </a:r>
            <a:r>
              <a:rPr sz="2000" b="1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çeşitlilik </a:t>
            </a:r>
            <a:r>
              <a:rPr sz="20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FF0000"/>
                </a:solidFill>
                <a:latin typeface="Times New Roman"/>
                <a:cs typeface="Times New Roman"/>
              </a:rPr>
              <a:t>denir.</a:t>
            </a:r>
            <a:endParaRPr sz="2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spc="-15" dirty="0">
                <a:latin typeface="Times New Roman"/>
                <a:cs typeface="Times New Roman"/>
              </a:rPr>
              <a:t>Virüsler </a:t>
            </a:r>
            <a:r>
              <a:rPr sz="2000" dirty="0">
                <a:latin typeface="Times New Roman"/>
                <a:cs typeface="Times New Roman"/>
              </a:rPr>
              <a:t>de dahil </a:t>
            </a:r>
            <a:r>
              <a:rPr sz="2000" spc="-5" dirty="0">
                <a:latin typeface="Times New Roman"/>
                <a:cs typeface="Times New Roman"/>
              </a:rPr>
              <a:t>olmak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üzere,</a:t>
            </a:r>
            <a:endParaRPr sz="2000">
              <a:latin typeface="Times New Roman"/>
              <a:cs typeface="Times New Roman"/>
            </a:endParaRPr>
          </a:p>
          <a:p>
            <a:pPr marL="12700" marR="626745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bakterilerden </a:t>
            </a:r>
            <a:r>
              <a:rPr sz="2000" dirty="0">
                <a:latin typeface="Times New Roman"/>
                <a:cs typeface="Times New Roman"/>
              </a:rPr>
              <a:t>insana kadar her</a:t>
            </a:r>
            <a:r>
              <a:rPr sz="2000" spc="-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canlı  türünde kendine özgü pek çok gen  bulunur (Işık</a:t>
            </a:r>
            <a:r>
              <a:rPr sz="2000" spc="-95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Times New Roman"/>
                <a:cs typeface="Times New Roman"/>
              </a:rPr>
              <a:t>2003).</a:t>
            </a:r>
            <a:endParaRPr sz="20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latin typeface="Times New Roman"/>
                <a:cs typeface="Times New Roman"/>
              </a:rPr>
              <a:t>Her </a:t>
            </a:r>
            <a:r>
              <a:rPr sz="2000" dirty="0">
                <a:latin typeface="Times New Roman"/>
                <a:cs typeface="Times New Roman"/>
              </a:rPr>
              <a:t>türün, diğer türlerden </a:t>
            </a:r>
            <a:r>
              <a:rPr sz="2000" spc="-5" dirty="0">
                <a:latin typeface="Times New Roman"/>
                <a:cs typeface="Times New Roman"/>
              </a:rPr>
              <a:t>ayrılan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kendine  özgü genleri olduğu gibi, bir tür içindeki  her bireyinde kendine özgü bazı genleri  ve gen </a:t>
            </a:r>
            <a:r>
              <a:rPr sz="2000" spc="-5" dirty="0">
                <a:latin typeface="Times New Roman"/>
                <a:cs typeface="Times New Roman"/>
              </a:rPr>
              <a:t>dizilimleri </a:t>
            </a:r>
            <a:r>
              <a:rPr sz="2000" spc="-15" dirty="0">
                <a:latin typeface="Times New Roman"/>
                <a:cs typeface="Times New Roman"/>
              </a:rPr>
              <a:t>vardır. </a:t>
            </a:r>
            <a:r>
              <a:rPr sz="2000" spc="-5" dirty="0">
                <a:latin typeface="Times New Roman"/>
                <a:cs typeface="Times New Roman"/>
              </a:rPr>
              <a:t>Bireylerin </a:t>
            </a:r>
            <a:r>
              <a:rPr sz="2000" dirty="0">
                <a:latin typeface="Times New Roman"/>
                <a:cs typeface="Times New Roman"/>
              </a:rPr>
              <a:t>gen  </a:t>
            </a:r>
            <a:r>
              <a:rPr sz="2000" spc="-5" dirty="0">
                <a:latin typeface="Times New Roman"/>
                <a:cs typeface="Times New Roman"/>
              </a:rPr>
              <a:t>dizilimleri, </a:t>
            </a:r>
            <a:r>
              <a:rPr sz="2000" dirty="0">
                <a:latin typeface="Times New Roman"/>
                <a:cs typeface="Times New Roman"/>
              </a:rPr>
              <a:t>o bireyin genotipini </a:t>
            </a:r>
            <a:r>
              <a:rPr sz="2000" spc="-5" dirty="0">
                <a:latin typeface="Times New Roman"/>
                <a:cs typeface="Times New Roman"/>
              </a:rPr>
              <a:t>oluşturur  </a:t>
            </a:r>
            <a:r>
              <a:rPr sz="2000" dirty="0">
                <a:latin typeface="Times New Roman"/>
                <a:cs typeface="Times New Roman"/>
              </a:rPr>
              <a:t>ve buna bağlı olarak çevrenin de </a:t>
            </a:r>
            <a:r>
              <a:rPr sz="2000" spc="-5" dirty="0">
                <a:latin typeface="Times New Roman"/>
                <a:cs typeface="Times New Roman"/>
              </a:rPr>
              <a:t>etkisiyle  </a:t>
            </a:r>
            <a:r>
              <a:rPr sz="2000" dirty="0">
                <a:latin typeface="Times New Roman"/>
                <a:cs typeface="Times New Roman"/>
              </a:rPr>
              <a:t>farklı fenotipler ortaya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Times New Roman"/>
                <a:cs typeface="Times New Roman"/>
              </a:rPr>
              <a:t>çıkar.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87925" y="1857375"/>
            <a:ext cx="4156074" cy="50006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29005"/>
            <a:ext cx="9001125" cy="1214120"/>
          </a:xfrm>
          <a:custGeom>
            <a:avLst/>
            <a:gdLst/>
            <a:ahLst/>
            <a:cxnLst/>
            <a:rect l="l" t="t" r="r" b="b"/>
            <a:pathLst>
              <a:path w="9001125" h="1214120">
                <a:moveTo>
                  <a:pt x="2722903" y="1211580"/>
                </a:moveTo>
                <a:lnTo>
                  <a:pt x="1777716" y="1211580"/>
                </a:lnTo>
                <a:lnTo>
                  <a:pt x="1931944" y="1214120"/>
                </a:lnTo>
                <a:lnTo>
                  <a:pt x="2568678" y="1214120"/>
                </a:lnTo>
                <a:lnTo>
                  <a:pt x="2722903" y="1211580"/>
                </a:lnTo>
                <a:close/>
              </a:path>
              <a:path w="9001125" h="1214120">
                <a:moveTo>
                  <a:pt x="0" y="121920"/>
                </a:moveTo>
                <a:lnTo>
                  <a:pt x="0" y="1093470"/>
                </a:lnTo>
                <a:lnTo>
                  <a:pt x="1420" y="1097280"/>
                </a:lnTo>
                <a:lnTo>
                  <a:pt x="5650" y="1102360"/>
                </a:lnTo>
                <a:lnTo>
                  <a:pt x="12641" y="1106170"/>
                </a:lnTo>
                <a:lnTo>
                  <a:pt x="22346" y="1109980"/>
                </a:lnTo>
                <a:lnTo>
                  <a:pt x="34718" y="1115060"/>
                </a:lnTo>
                <a:lnTo>
                  <a:pt x="87355" y="1126490"/>
                </a:lnTo>
                <a:lnTo>
                  <a:pt x="134906" y="1134110"/>
                </a:lnTo>
                <a:lnTo>
                  <a:pt x="162276" y="1139190"/>
                </a:lnTo>
                <a:lnTo>
                  <a:pt x="191980" y="1143000"/>
                </a:lnTo>
                <a:lnTo>
                  <a:pt x="223969" y="1145540"/>
                </a:lnTo>
                <a:lnTo>
                  <a:pt x="258196" y="1149350"/>
                </a:lnTo>
                <a:lnTo>
                  <a:pt x="373830" y="1160780"/>
                </a:lnTo>
                <a:lnTo>
                  <a:pt x="416533" y="1163320"/>
                </a:lnTo>
                <a:lnTo>
                  <a:pt x="461236" y="1167130"/>
                </a:lnTo>
                <a:lnTo>
                  <a:pt x="507892" y="1169670"/>
                </a:lnTo>
                <a:lnTo>
                  <a:pt x="556453" y="1173480"/>
                </a:lnTo>
                <a:lnTo>
                  <a:pt x="659098" y="1178560"/>
                </a:lnTo>
                <a:lnTo>
                  <a:pt x="713087" y="1182370"/>
                </a:lnTo>
                <a:lnTo>
                  <a:pt x="1007799" y="1195070"/>
                </a:lnTo>
                <a:lnTo>
                  <a:pt x="1071361" y="1196340"/>
                </a:lnTo>
                <a:lnTo>
                  <a:pt x="1202724" y="1201420"/>
                </a:lnTo>
                <a:lnTo>
                  <a:pt x="1339422" y="1203960"/>
                </a:lnTo>
                <a:lnTo>
                  <a:pt x="1409653" y="1206500"/>
                </a:lnTo>
                <a:lnTo>
                  <a:pt x="1702007" y="1211580"/>
                </a:lnTo>
                <a:lnTo>
                  <a:pt x="2798610" y="1211580"/>
                </a:lnTo>
                <a:lnTo>
                  <a:pt x="3090954" y="1206500"/>
                </a:lnTo>
                <a:lnTo>
                  <a:pt x="3161181" y="1203960"/>
                </a:lnTo>
                <a:lnTo>
                  <a:pt x="3297872" y="1201420"/>
                </a:lnTo>
                <a:lnTo>
                  <a:pt x="3429228" y="1196340"/>
                </a:lnTo>
                <a:lnTo>
                  <a:pt x="3492787" y="1195070"/>
                </a:lnTo>
                <a:lnTo>
                  <a:pt x="3787478" y="1182370"/>
                </a:lnTo>
                <a:lnTo>
                  <a:pt x="3841464" y="1178560"/>
                </a:lnTo>
                <a:lnTo>
                  <a:pt x="3944101" y="1173480"/>
                </a:lnTo>
                <a:lnTo>
                  <a:pt x="3992657" y="1169670"/>
                </a:lnTo>
                <a:lnTo>
                  <a:pt x="4039309" y="1167130"/>
                </a:lnTo>
                <a:lnTo>
                  <a:pt x="4084008" y="1163320"/>
                </a:lnTo>
                <a:lnTo>
                  <a:pt x="4126708" y="1160780"/>
                </a:lnTo>
                <a:lnTo>
                  <a:pt x="4242330" y="1149350"/>
                </a:lnTo>
                <a:lnTo>
                  <a:pt x="4276554" y="1145540"/>
                </a:lnTo>
                <a:lnTo>
                  <a:pt x="4308540" y="1143000"/>
                </a:lnTo>
                <a:lnTo>
                  <a:pt x="4338240" y="1139190"/>
                </a:lnTo>
                <a:lnTo>
                  <a:pt x="4365608" y="1134110"/>
                </a:lnTo>
                <a:lnTo>
                  <a:pt x="4390595" y="1130300"/>
                </a:lnTo>
                <a:lnTo>
                  <a:pt x="4433236" y="1122680"/>
                </a:lnTo>
                <a:lnTo>
                  <a:pt x="4478155" y="1109980"/>
                </a:lnTo>
                <a:lnTo>
                  <a:pt x="4487859" y="1106170"/>
                </a:lnTo>
                <a:lnTo>
                  <a:pt x="4494849" y="1102360"/>
                </a:lnTo>
                <a:lnTo>
                  <a:pt x="4499078" y="1097280"/>
                </a:lnTo>
                <a:lnTo>
                  <a:pt x="4501919" y="1088390"/>
                </a:lnTo>
                <a:lnTo>
                  <a:pt x="4506149" y="1084580"/>
                </a:lnTo>
                <a:lnTo>
                  <a:pt x="4550207" y="1068070"/>
                </a:lnTo>
                <a:lnTo>
                  <a:pt x="4567769" y="1064260"/>
                </a:lnTo>
                <a:lnTo>
                  <a:pt x="4587854" y="1059180"/>
                </a:lnTo>
                <a:lnTo>
                  <a:pt x="4635405" y="1051560"/>
                </a:lnTo>
                <a:lnTo>
                  <a:pt x="4724468" y="1040130"/>
                </a:lnTo>
                <a:lnTo>
                  <a:pt x="4795113" y="1032510"/>
                </a:lnTo>
                <a:lnTo>
                  <a:pt x="4833673" y="1029970"/>
                </a:lnTo>
                <a:lnTo>
                  <a:pt x="4917032" y="1022350"/>
                </a:lnTo>
                <a:lnTo>
                  <a:pt x="4961735" y="1019810"/>
                </a:lnTo>
                <a:lnTo>
                  <a:pt x="5008391" y="1016000"/>
                </a:lnTo>
                <a:lnTo>
                  <a:pt x="5056952" y="1013460"/>
                </a:lnTo>
                <a:lnTo>
                  <a:pt x="5107369" y="1009650"/>
                </a:lnTo>
                <a:lnTo>
                  <a:pt x="5571860" y="989330"/>
                </a:lnTo>
                <a:lnTo>
                  <a:pt x="5636851" y="988060"/>
                </a:lnTo>
                <a:lnTo>
                  <a:pt x="5703223" y="985520"/>
                </a:lnTo>
                <a:lnTo>
                  <a:pt x="5770929" y="984250"/>
                </a:lnTo>
                <a:lnTo>
                  <a:pt x="5839921" y="981710"/>
                </a:lnTo>
                <a:lnTo>
                  <a:pt x="6278215" y="974090"/>
                </a:lnTo>
                <a:lnTo>
                  <a:pt x="6354876" y="974090"/>
                </a:lnTo>
                <a:lnTo>
                  <a:pt x="6432443" y="972820"/>
                </a:lnTo>
                <a:lnTo>
                  <a:pt x="6510868" y="972820"/>
                </a:lnTo>
                <a:lnTo>
                  <a:pt x="6590102" y="971550"/>
                </a:lnTo>
                <a:lnTo>
                  <a:pt x="9001125" y="971550"/>
                </a:lnTo>
                <a:lnTo>
                  <a:pt x="9001125" y="242570"/>
                </a:lnTo>
                <a:lnTo>
                  <a:pt x="2010369" y="242570"/>
                </a:lnTo>
                <a:lnTo>
                  <a:pt x="1931944" y="241300"/>
                </a:lnTo>
                <a:lnTo>
                  <a:pt x="1854377" y="241300"/>
                </a:lnTo>
                <a:lnTo>
                  <a:pt x="1777716" y="240030"/>
                </a:lnTo>
                <a:lnTo>
                  <a:pt x="1702007" y="240030"/>
                </a:lnTo>
                <a:lnTo>
                  <a:pt x="1409653" y="234950"/>
                </a:lnTo>
                <a:lnTo>
                  <a:pt x="1339422" y="232410"/>
                </a:lnTo>
                <a:lnTo>
                  <a:pt x="1270430" y="231140"/>
                </a:lnTo>
                <a:lnTo>
                  <a:pt x="1202724" y="228600"/>
                </a:lnTo>
                <a:lnTo>
                  <a:pt x="1136352" y="227330"/>
                </a:lnTo>
                <a:lnTo>
                  <a:pt x="1071361" y="224790"/>
                </a:lnTo>
                <a:lnTo>
                  <a:pt x="1007799" y="223520"/>
                </a:lnTo>
                <a:lnTo>
                  <a:pt x="713087" y="210820"/>
                </a:lnTo>
                <a:lnTo>
                  <a:pt x="659098" y="207010"/>
                </a:lnTo>
                <a:lnTo>
                  <a:pt x="556453" y="201930"/>
                </a:lnTo>
                <a:lnTo>
                  <a:pt x="507892" y="198120"/>
                </a:lnTo>
                <a:lnTo>
                  <a:pt x="461236" y="195580"/>
                </a:lnTo>
                <a:lnTo>
                  <a:pt x="416533" y="191770"/>
                </a:lnTo>
                <a:lnTo>
                  <a:pt x="373830" y="189230"/>
                </a:lnTo>
                <a:lnTo>
                  <a:pt x="258196" y="177800"/>
                </a:lnTo>
                <a:lnTo>
                  <a:pt x="191980" y="170180"/>
                </a:lnTo>
                <a:lnTo>
                  <a:pt x="162276" y="167640"/>
                </a:lnTo>
                <a:lnTo>
                  <a:pt x="134906" y="162560"/>
                </a:lnTo>
                <a:lnTo>
                  <a:pt x="109916" y="158750"/>
                </a:lnTo>
                <a:lnTo>
                  <a:pt x="87355" y="154940"/>
                </a:lnTo>
                <a:lnTo>
                  <a:pt x="67270" y="151130"/>
                </a:lnTo>
                <a:lnTo>
                  <a:pt x="49708" y="147320"/>
                </a:lnTo>
                <a:lnTo>
                  <a:pt x="34718" y="143510"/>
                </a:lnTo>
                <a:lnTo>
                  <a:pt x="22346" y="138430"/>
                </a:lnTo>
                <a:lnTo>
                  <a:pt x="12641" y="134620"/>
                </a:lnTo>
                <a:lnTo>
                  <a:pt x="5650" y="130810"/>
                </a:lnTo>
                <a:lnTo>
                  <a:pt x="1420" y="125730"/>
                </a:lnTo>
                <a:lnTo>
                  <a:pt x="0" y="121920"/>
                </a:lnTo>
                <a:close/>
              </a:path>
              <a:path w="9001125" h="1214120">
                <a:moveTo>
                  <a:pt x="9001125" y="971550"/>
                </a:moveTo>
                <a:lnTo>
                  <a:pt x="6911521" y="971550"/>
                </a:lnTo>
                <a:lnTo>
                  <a:pt x="6990755" y="972820"/>
                </a:lnTo>
                <a:lnTo>
                  <a:pt x="7069180" y="972820"/>
                </a:lnTo>
                <a:lnTo>
                  <a:pt x="7146747" y="974090"/>
                </a:lnTo>
                <a:lnTo>
                  <a:pt x="7223408" y="974090"/>
                </a:lnTo>
                <a:lnTo>
                  <a:pt x="7661702" y="981710"/>
                </a:lnTo>
                <a:lnTo>
                  <a:pt x="7730694" y="984250"/>
                </a:lnTo>
                <a:lnTo>
                  <a:pt x="7798400" y="985520"/>
                </a:lnTo>
                <a:lnTo>
                  <a:pt x="7864772" y="988060"/>
                </a:lnTo>
                <a:lnTo>
                  <a:pt x="7929763" y="989330"/>
                </a:lnTo>
                <a:lnTo>
                  <a:pt x="8394254" y="1009650"/>
                </a:lnTo>
                <a:lnTo>
                  <a:pt x="8444671" y="1013460"/>
                </a:lnTo>
                <a:lnTo>
                  <a:pt x="8493232" y="1016000"/>
                </a:lnTo>
                <a:lnTo>
                  <a:pt x="8539888" y="1019810"/>
                </a:lnTo>
                <a:lnTo>
                  <a:pt x="8584591" y="1022350"/>
                </a:lnTo>
                <a:lnTo>
                  <a:pt x="8667950" y="1029970"/>
                </a:lnTo>
                <a:lnTo>
                  <a:pt x="8706510" y="1032510"/>
                </a:lnTo>
                <a:lnTo>
                  <a:pt x="8777155" y="1040130"/>
                </a:lnTo>
                <a:lnTo>
                  <a:pt x="8838848" y="1047750"/>
                </a:lnTo>
                <a:lnTo>
                  <a:pt x="8891208" y="1055370"/>
                </a:lnTo>
                <a:lnTo>
                  <a:pt x="8933854" y="1064260"/>
                </a:lnTo>
                <a:lnTo>
                  <a:pt x="8951416" y="1068070"/>
                </a:lnTo>
                <a:lnTo>
                  <a:pt x="8988483" y="1080770"/>
                </a:lnTo>
                <a:lnTo>
                  <a:pt x="9001125" y="1093470"/>
                </a:lnTo>
                <a:lnTo>
                  <a:pt x="9001125" y="971550"/>
                </a:lnTo>
                <a:close/>
              </a:path>
              <a:path w="9001125" h="1214120">
                <a:moveTo>
                  <a:pt x="7223408" y="2540"/>
                </a:moveTo>
                <a:lnTo>
                  <a:pt x="6278215" y="2540"/>
                </a:lnTo>
                <a:lnTo>
                  <a:pt x="5839921" y="10160"/>
                </a:lnTo>
                <a:lnTo>
                  <a:pt x="5770929" y="12700"/>
                </a:lnTo>
                <a:lnTo>
                  <a:pt x="5703223" y="13970"/>
                </a:lnTo>
                <a:lnTo>
                  <a:pt x="5636851" y="16510"/>
                </a:lnTo>
                <a:lnTo>
                  <a:pt x="5571860" y="17780"/>
                </a:lnTo>
                <a:lnTo>
                  <a:pt x="5107369" y="38100"/>
                </a:lnTo>
                <a:lnTo>
                  <a:pt x="5056952" y="41910"/>
                </a:lnTo>
                <a:lnTo>
                  <a:pt x="5008391" y="44450"/>
                </a:lnTo>
                <a:lnTo>
                  <a:pt x="4961735" y="48260"/>
                </a:lnTo>
                <a:lnTo>
                  <a:pt x="4917032" y="50800"/>
                </a:lnTo>
                <a:lnTo>
                  <a:pt x="4833673" y="58420"/>
                </a:lnTo>
                <a:lnTo>
                  <a:pt x="4795113" y="60960"/>
                </a:lnTo>
                <a:lnTo>
                  <a:pt x="4724468" y="68580"/>
                </a:lnTo>
                <a:lnTo>
                  <a:pt x="4662775" y="76200"/>
                </a:lnTo>
                <a:lnTo>
                  <a:pt x="4610415" y="83820"/>
                </a:lnTo>
                <a:lnTo>
                  <a:pt x="4567769" y="92710"/>
                </a:lnTo>
                <a:lnTo>
                  <a:pt x="4550207" y="96520"/>
                </a:lnTo>
                <a:lnTo>
                  <a:pt x="4513140" y="109220"/>
                </a:lnTo>
                <a:lnTo>
                  <a:pt x="4499078" y="125730"/>
                </a:lnTo>
                <a:lnTo>
                  <a:pt x="4494849" y="130810"/>
                </a:lnTo>
                <a:lnTo>
                  <a:pt x="4487859" y="134620"/>
                </a:lnTo>
                <a:lnTo>
                  <a:pt x="4478155" y="138430"/>
                </a:lnTo>
                <a:lnTo>
                  <a:pt x="4465785" y="143510"/>
                </a:lnTo>
                <a:lnTo>
                  <a:pt x="4413153" y="154940"/>
                </a:lnTo>
                <a:lnTo>
                  <a:pt x="4365608" y="162560"/>
                </a:lnTo>
                <a:lnTo>
                  <a:pt x="4338240" y="167640"/>
                </a:lnTo>
                <a:lnTo>
                  <a:pt x="4308540" y="170180"/>
                </a:lnTo>
                <a:lnTo>
                  <a:pt x="4242330" y="177800"/>
                </a:lnTo>
                <a:lnTo>
                  <a:pt x="4126708" y="189230"/>
                </a:lnTo>
                <a:lnTo>
                  <a:pt x="4084008" y="191770"/>
                </a:lnTo>
                <a:lnTo>
                  <a:pt x="4039309" y="195580"/>
                </a:lnTo>
                <a:lnTo>
                  <a:pt x="3992657" y="198120"/>
                </a:lnTo>
                <a:lnTo>
                  <a:pt x="3944101" y="201930"/>
                </a:lnTo>
                <a:lnTo>
                  <a:pt x="3841464" y="207010"/>
                </a:lnTo>
                <a:lnTo>
                  <a:pt x="3787478" y="210820"/>
                </a:lnTo>
                <a:lnTo>
                  <a:pt x="3492787" y="223520"/>
                </a:lnTo>
                <a:lnTo>
                  <a:pt x="3429228" y="224790"/>
                </a:lnTo>
                <a:lnTo>
                  <a:pt x="3364241" y="227330"/>
                </a:lnTo>
                <a:lnTo>
                  <a:pt x="3297872" y="228600"/>
                </a:lnTo>
                <a:lnTo>
                  <a:pt x="3230170" y="231140"/>
                </a:lnTo>
                <a:lnTo>
                  <a:pt x="3161181" y="232410"/>
                </a:lnTo>
                <a:lnTo>
                  <a:pt x="3090954" y="234950"/>
                </a:lnTo>
                <a:lnTo>
                  <a:pt x="2798610" y="240030"/>
                </a:lnTo>
                <a:lnTo>
                  <a:pt x="2722903" y="240030"/>
                </a:lnTo>
                <a:lnTo>
                  <a:pt x="2646244" y="241300"/>
                </a:lnTo>
                <a:lnTo>
                  <a:pt x="2568678" y="241300"/>
                </a:lnTo>
                <a:lnTo>
                  <a:pt x="2490255" y="242570"/>
                </a:lnTo>
                <a:lnTo>
                  <a:pt x="9001125" y="242570"/>
                </a:lnTo>
                <a:lnTo>
                  <a:pt x="9001125" y="121920"/>
                </a:lnTo>
                <a:lnTo>
                  <a:pt x="8999704" y="116840"/>
                </a:lnTo>
                <a:lnTo>
                  <a:pt x="8951416" y="96520"/>
                </a:lnTo>
                <a:lnTo>
                  <a:pt x="8933854" y="92710"/>
                </a:lnTo>
                <a:lnTo>
                  <a:pt x="8913769" y="87630"/>
                </a:lnTo>
                <a:lnTo>
                  <a:pt x="8866218" y="80010"/>
                </a:lnTo>
                <a:lnTo>
                  <a:pt x="8777155" y="68580"/>
                </a:lnTo>
                <a:lnTo>
                  <a:pt x="8706510" y="60960"/>
                </a:lnTo>
                <a:lnTo>
                  <a:pt x="8667950" y="58420"/>
                </a:lnTo>
                <a:lnTo>
                  <a:pt x="8584591" y="50800"/>
                </a:lnTo>
                <a:lnTo>
                  <a:pt x="8539888" y="48260"/>
                </a:lnTo>
                <a:lnTo>
                  <a:pt x="8493232" y="44450"/>
                </a:lnTo>
                <a:lnTo>
                  <a:pt x="8444671" y="41910"/>
                </a:lnTo>
                <a:lnTo>
                  <a:pt x="8394254" y="38100"/>
                </a:lnTo>
                <a:lnTo>
                  <a:pt x="7929763" y="17780"/>
                </a:lnTo>
                <a:lnTo>
                  <a:pt x="7864772" y="16510"/>
                </a:lnTo>
                <a:lnTo>
                  <a:pt x="7798400" y="13970"/>
                </a:lnTo>
                <a:lnTo>
                  <a:pt x="7730694" y="12700"/>
                </a:lnTo>
                <a:lnTo>
                  <a:pt x="7661702" y="10160"/>
                </a:lnTo>
                <a:lnTo>
                  <a:pt x="7223408" y="2540"/>
                </a:lnTo>
                <a:close/>
              </a:path>
              <a:path w="9001125" h="1214120">
                <a:moveTo>
                  <a:pt x="7069180" y="1270"/>
                </a:moveTo>
                <a:lnTo>
                  <a:pt x="6432443" y="1270"/>
                </a:lnTo>
                <a:lnTo>
                  <a:pt x="6354876" y="2540"/>
                </a:lnTo>
                <a:lnTo>
                  <a:pt x="7146747" y="2540"/>
                </a:lnTo>
                <a:lnTo>
                  <a:pt x="7069180" y="1270"/>
                </a:lnTo>
                <a:close/>
              </a:path>
              <a:path w="9001125" h="1214120">
                <a:moveTo>
                  <a:pt x="6911521" y="0"/>
                </a:moveTo>
                <a:lnTo>
                  <a:pt x="6590102" y="0"/>
                </a:lnTo>
                <a:lnTo>
                  <a:pt x="6510868" y="1270"/>
                </a:lnTo>
                <a:lnTo>
                  <a:pt x="6990755" y="1270"/>
                </a:lnTo>
                <a:lnTo>
                  <a:pt x="6911521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28625"/>
            <a:ext cx="9001125" cy="1214755"/>
          </a:xfrm>
          <a:custGeom>
            <a:avLst/>
            <a:gdLst/>
            <a:ahLst/>
            <a:cxnLst/>
            <a:rect l="l" t="t" r="r" b="b"/>
            <a:pathLst>
              <a:path w="9001125" h="1214755">
                <a:moveTo>
                  <a:pt x="0" y="121412"/>
                </a:moveTo>
                <a:lnTo>
                  <a:pt x="34718" y="142774"/>
                </a:lnTo>
                <a:lnTo>
                  <a:pt x="87355" y="155026"/>
                </a:lnTo>
                <a:lnTo>
                  <a:pt x="134906" y="162915"/>
                </a:lnTo>
                <a:lnTo>
                  <a:pt x="191980" y="170558"/>
                </a:lnTo>
                <a:lnTo>
                  <a:pt x="258196" y="177933"/>
                </a:lnTo>
                <a:lnTo>
                  <a:pt x="333174" y="185021"/>
                </a:lnTo>
                <a:lnTo>
                  <a:pt x="373830" y="188450"/>
                </a:lnTo>
                <a:lnTo>
                  <a:pt x="416533" y="191800"/>
                </a:lnTo>
                <a:lnTo>
                  <a:pt x="461236" y="195067"/>
                </a:lnTo>
                <a:lnTo>
                  <a:pt x="507892" y="198250"/>
                </a:lnTo>
                <a:lnTo>
                  <a:pt x="556453" y="201345"/>
                </a:lnTo>
                <a:lnTo>
                  <a:pt x="606870" y="204351"/>
                </a:lnTo>
                <a:lnTo>
                  <a:pt x="659098" y="207264"/>
                </a:lnTo>
                <a:lnTo>
                  <a:pt x="713087" y="210081"/>
                </a:lnTo>
                <a:lnTo>
                  <a:pt x="768791" y="212802"/>
                </a:lnTo>
                <a:lnTo>
                  <a:pt x="826162" y="215421"/>
                </a:lnTo>
                <a:lnTo>
                  <a:pt x="885152" y="217939"/>
                </a:lnTo>
                <a:lnTo>
                  <a:pt x="945713" y="220351"/>
                </a:lnTo>
                <a:lnTo>
                  <a:pt x="1007799" y="222654"/>
                </a:lnTo>
                <a:lnTo>
                  <a:pt x="1071361" y="224848"/>
                </a:lnTo>
                <a:lnTo>
                  <a:pt x="1136352" y="226928"/>
                </a:lnTo>
                <a:lnTo>
                  <a:pt x="1202724" y="228893"/>
                </a:lnTo>
                <a:lnTo>
                  <a:pt x="1270430" y="230740"/>
                </a:lnTo>
                <a:lnTo>
                  <a:pt x="1339422" y="232466"/>
                </a:lnTo>
                <a:lnTo>
                  <a:pt x="1409653" y="234068"/>
                </a:lnTo>
                <a:lnTo>
                  <a:pt x="1481074" y="235545"/>
                </a:lnTo>
                <a:lnTo>
                  <a:pt x="1553638" y="236893"/>
                </a:lnTo>
                <a:lnTo>
                  <a:pt x="1627299" y="238111"/>
                </a:lnTo>
                <a:lnTo>
                  <a:pt x="1702007" y="239194"/>
                </a:lnTo>
                <a:lnTo>
                  <a:pt x="1777716" y="240142"/>
                </a:lnTo>
                <a:lnTo>
                  <a:pt x="1854377" y="240950"/>
                </a:lnTo>
                <a:lnTo>
                  <a:pt x="1931944" y="241618"/>
                </a:lnTo>
                <a:lnTo>
                  <a:pt x="2010369" y="242141"/>
                </a:lnTo>
                <a:lnTo>
                  <a:pt x="2089603" y="242519"/>
                </a:lnTo>
                <a:lnTo>
                  <a:pt x="2169600" y="242747"/>
                </a:lnTo>
                <a:lnTo>
                  <a:pt x="2250313" y="242824"/>
                </a:lnTo>
                <a:lnTo>
                  <a:pt x="2331024" y="242747"/>
                </a:lnTo>
                <a:lnTo>
                  <a:pt x="2411021" y="242519"/>
                </a:lnTo>
                <a:lnTo>
                  <a:pt x="2490255" y="242141"/>
                </a:lnTo>
                <a:lnTo>
                  <a:pt x="2568678" y="241618"/>
                </a:lnTo>
                <a:lnTo>
                  <a:pt x="2646244" y="240950"/>
                </a:lnTo>
                <a:lnTo>
                  <a:pt x="2722903" y="240142"/>
                </a:lnTo>
                <a:lnTo>
                  <a:pt x="2798610" y="239194"/>
                </a:lnTo>
                <a:lnTo>
                  <a:pt x="2873316" y="238111"/>
                </a:lnTo>
                <a:lnTo>
                  <a:pt x="2946974" y="236893"/>
                </a:lnTo>
                <a:lnTo>
                  <a:pt x="3019536" y="235545"/>
                </a:lnTo>
                <a:lnTo>
                  <a:pt x="3090954" y="234068"/>
                </a:lnTo>
                <a:lnTo>
                  <a:pt x="3161181" y="232466"/>
                </a:lnTo>
                <a:lnTo>
                  <a:pt x="3230170" y="230740"/>
                </a:lnTo>
                <a:lnTo>
                  <a:pt x="3297872" y="228893"/>
                </a:lnTo>
                <a:lnTo>
                  <a:pt x="3364241" y="226928"/>
                </a:lnTo>
                <a:lnTo>
                  <a:pt x="3429228" y="224848"/>
                </a:lnTo>
                <a:lnTo>
                  <a:pt x="3492787" y="222654"/>
                </a:lnTo>
                <a:lnTo>
                  <a:pt x="3554868" y="220351"/>
                </a:lnTo>
                <a:lnTo>
                  <a:pt x="3615426" y="217939"/>
                </a:lnTo>
                <a:lnTo>
                  <a:pt x="3674412" y="215421"/>
                </a:lnTo>
                <a:lnTo>
                  <a:pt x="3731779" y="212802"/>
                </a:lnTo>
                <a:lnTo>
                  <a:pt x="3787478" y="210081"/>
                </a:lnTo>
                <a:lnTo>
                  <a:pt x="3841464" y="207263"/>
                </a:lnTo>
                <a:lnTo>
                  <a:pt x="3893687" y="204351"/>
                </a:lnTo>
                <a:lnTo>
                  <a:pt x="3944101" y="201345"/>
                </a:lnTo>
                <a:lnTo>
                  <a:pt x="3992657" y="198250"/>
                </a:lnTo>
                <a:lnTo>
                  <a:pt x="4039309" y="195067"/>
                </a:lnTo>
                <a:lnTo>
                  <a:pt x="4084008" y="191800"/>
                </a:lnTo>
                <a:lnTo>
                  <a:pt x="4126708" y="188450"/>
                </a:lnTo>
                <a:lnTo>
                  <a:pt x="4167359" y="185021"/>
                </a:lnTo>
                <a:lnTo>
                  <a:pt x="4205916" y="181514"/>
                </a:lnTo>
                <a:lnTo>
                  <a:pt x="4276554" y="174280"/>
                </a:lnTo>
                <a:lnTo>
                  <a:pt x="4338240" y="166769"/>
                </a:lnTo>
                <a:lnTo>
                  <a:pt x="4390595" y="159000"/>
                </a:lnTo>
                <a:lnTo>
                  <a:pt x="4433236" y="150995"/>
                </a:lnTo>
                <a:lnTo>
                  <a:pt x="4478155" y="138589"/>
                </a:lnTo>
                <a:lnTo>
                  <a:pt x="4500499" y="121412"/>
                </a:lnTo>
                <a:lnTo>
                  <a:pt x="4501919" y="117057"/>
                </a:lnTo>
                <a:lnTo>
                  <a:pt x="4550207" y="95913"/>
                </a:lnTo>
                <a:lnTo>
                  <a:pt x="4587854" y="87797"/>
                </a:lnTo>
                <a:lnTo>
                  <a:pt x="4635405" y="79908"/>
                </a:lnTo>
                <a:lnTo>
                  <a:pt x="4692479" y="72265"/>
                </a:lnTo>
                <a:lnTo>
                  <a:pt x="4758695" y="64890"/>
                </a:lnTo>
                <a:lnTo>
                  <a:pt x="4833673" y="57802"/>
                </a:lnTo>
                <a:lnTo>
                  <a:pt x="4874329" y="54373"/>
                </a:lnTo>
                <a:lnTo>
                  <a:pt x="4917032" y="51023"/>
                </a:lnTo>
                <a:lnTo>
                  <a:pt x="4961735" y="47756"/>
                </a:lnTo>
                <a:lnTo>
                  <a:pt x="5008391" y="44573"/>
                </a:lnTo>
                <a:lnTo>
                  <a:pt x="5056952" y="41478"/>
                </a:lnTo>
                <a:lnTo>
                  <a:pt x="5107369" y="38472"/>
                </a:lnTo>
                <a:lnTo>
                  <a:pt x="5159597" y="35559"/>
                </a:lnTo>
                <a:lnTo>
                  <a:pt x="5213586" y="32742"/>
                </a:lnTo>
                <a:lnTo>
                  <a:pt x="5269290" y="30021"/>
                </a:lnTo>
                <a:lnTo>
                  <a:pt x="5326661" y="27402"/>
                </a:lnTo>
                <a:lnTo>
                  <a:pt x="5385651" y="24884"/>
                </a:lnTo>
                <a:lnTo>
                  <a:pt x="5446212" y="22472"/>
                </a:lnTo>
                <a:lnTo>
                  <a:pt x="5508298" y="20169"/>
                </a:lnTo>
                <a:lnTo>
                  <a:pt x="5571860" y="17975"/>
                </a:lnTo>
                <a:lnTo>
                  <a:pt x="5636851" y="15895"/>
                </a:lnTo>
                <a:lnTo>
                  <a:pt x="5703223" y="13930"/>
                </a:lnTo>
                <a:lnTo>
                  <a:pt x="5770929" y="12083"/>
                </a:lnTo>
                <a:lnTo>
                  <a:pt x="5839921" y="10357"/>
                </a:lnTo>
                <a:lnTo>
                  <a:pt x="5910152" y="8755"/>
                </a:lnTo>
                <a:lnTo>
                  <a:pt x="5981573" y="7278"/>
                </a:lnTo>
                <a:lnTo>
                  <a:pt x="6054137" y="5930"/>
                </a:lnTo>
                <a:lnTo>
                  <a:pt x="6127798" y="4712"/>
                </a:lnTo>
                <a:lnTo>
                  <a:pt x="6202506" y="3629"/>
                </a:lnTo>
                <a:lnTo>
                  <a:pt x="6278215" y="2681"/>
                </a:lnTo>
                <a:lnTo>
                  <a:pt x="6354876" y="1873"/>
                </a:lnTo>
                <a:lnTo>
                  <a:pt x="6432443" y="1205"/>
                </a:lnTo>
                <a:lnTo>
                  <a:pt x="6510868" y="682"/>
                </a:lnTo>
                <a:lnTo>
                  <a:pt x="6590102" y="304"/>
                </a:lnTo>
                <a:lnTo>
                  <a:pt x="6670099" y="76"/>
                </a:lnTo>
                <a:lnTo>
                  <a:pt x="6750811" y="0"/>
                </a:lnTo>
                <a:lnTo>
                  <a:pt x="6831524" y="76"/>
                </a:lnTo>
                <a:lnTo>
                  <a:pt x="6911521" y="304"/>
                </a:lnTo>
                <a:lnTo>
                  <a:pt x="6990755" y="682"/>
                </a:lnTo>
                <a:lnTo>
                  <a:pt x="7069180" y="1205"/>
                </a:lnTo>
                <a:lnTo>
                  <a:pt x="7146747" y="1873"/>
                </a:lnTo>
                <a:lnTo>
                  <a:pt x="7223408" y="2681"/>
                </a:lnTo>
                <a:lnTo>
                  <a:pt x="7299117" y="3629"/>
                </a:lnTo>
                <a:lnTo>
                  <a:pt x="7373825" y="4712"/>
                </a:lnTo>
                <a:lnTo>
                  <a:pt x="7447486" y="5930"/>
                </a:lnTo>
                <a:lnTo>
                  <a:pt x="7520050" y="7278"/>
                </a:lnTo>
                <a:lnTo>
                  <a:pt x="7591471" y="8755"/>
                </a:lnTo>
                <a:lnTo>
                  <a:pt x="7661702" y="10357"/>
                </a:lnTo>
                <a:lnTo>
                  <a:pt x="7730694" y="12083"/>
                </a:lnTo>
                <a:lnTo>
                  <a:pt x="7798400" y="13930"/>
                </a:lnTo>
                <a:lnTo>
                  <a:pt x="7864772" y="15895"/>
                </a:lnTo>
                <a:lnTo>
                  <a:pt x="7929763" y="17975"/>
                </a:lnTo>
                <a:lnTo>
                  <a:pt x="7993325" y="20169"/>
                </a:lnTo>
                <a:lnTo>
                  <a:pt x="8055411" y="22472"/>
                </a:lnTo>
                <a:lnTo>
                  <a:pt x="8115972" y="24884"/>
                </a:lnTo>
                <a:lnTo>
                  <a:pt x="8174962" y="27402"/>
                </a:lnTo>
                <a:lnTo>
                  <a:pt x="8232333" y="30021"/>
                </a:lnTo>
                <a:lnTo>
                  <a:pt x="8288037" y="32742"/>
                </a:lnTo>
                <a:lnTo>
                  <a:pt x="8342026" y="35560"/>
                </a:lnTo>
                <a:lnTo>
                  <a:pt x="8394254" y="38472"/>
                </a:lnTo>
                <a:lnTo>
                  <a:pt x="8444671" y="41478"/>
                </a:lnTo>
                <a:lnTo>
                  <a:pt x="8493232" y="44573"/>
                </a:lnTo>
                <a:lnTo>
                  <a:pt x="8539888" y="47756"/>
                </a:lnTo>
                <a:lnTo>
                  <a:pt x="8584591" y="51023"/>
                </a:lnTo>
                <a:lnTo>
                  <a:pt x="8627294" y="54373"/>
                </a:lnTo>
                <a:lnTo>
                  <a:pt x="8667950" y="57802"/>
                </a:lnTo>
                <a:lnTo>
                  <a:pt x="8706510" y="61309"/>
                </a:lnTo>
                <a:lnTo>
                  <a:pt x="8777155" y="68543"/>
                </a:lnTo>
                <a:lnTo>
                  <a:pt x="8838848" y="76054"/>
                </a:lnTo>
                <a:lnTo>
                  <a:pt x="8891208" y="83823"/>
                </a:lnTo>
                <a:lnTo>
                  <a:pt x="8933854" y="91828"/>
                </a:lnTo>
                <a:lnTo>
                  <a:pt x="8978778" y="104234"/>
                </a:lnTo>
                <a:lnTo>
                  <a:pt x="9001125" y="121412"/>
                </a:lnTo>
                <a:lnTo>
                  <a:pt x="9001125" y="1092962"/>
                </a:lnTo>
                <a:lnTo>
                  <a:pt x="8999704" y="1088607"/>
                </a:lnTo>
                <a:lnTo>
                  <a:pt x="8995474" y="1084291"/>
                </a:lnTo>
                <a:lnTo>
                  <a:pt x="8951416" y="1067463"/>
                </a:lnTo>
                <a:lnTo>
                  <a:pt x="8913769" y="1059347"/>
                </a:lnTo>
                <a:lnTo>
                  <a:pt x="8866218" y="1051458"/>
                </a:lnTo>
                <a:lnTo>
                  <a:pt x="8809144" y="1043815"/>
                </a:lnTo>
                <a:lnTo>
                  <a:pt x="8742928" y="1036440"/>
                </a:lnTo>
                <a:lnTo>
                  <a:pt x="8667950" y="1029352"/>
                </a:lnTo>
                <a:lnTo>
                  <a:pt x="8627294" y="1025923"/>
                </a:lnTo>
                <a:lnTo>
                  <a:pt x="8584591" y="1022573"/>
                </a:lnTo>
                <a:lnTo>
                  <a:pt x="8539888" y="1019306"/>
                </a:lnTo>
                <a:lnTo>
                  <a:pt x="8493232" y="1016123"/>
                </a:lnTo>
                <a:lnTo>
                  <a:pt x="8444671" y="1013028"/>
                </a:lnTo>
                <a:lnTo>
                  <a:pt x="8394254" y="1010022"/>
                </a:lnTo>
                <a:lnTo>
                  <a:pt x="8342026" y="1007109"/>
                </a:lnTo>
                <a:lnTo>
                  <a:pt x="8288037" y="1004292"/>
                </a:lnTo>
                <a:lnTo>
                  <a:pt x="8232333" y="1001571"/>
                </a:lnTo>
                <a:lnTo>
                  <a:pt x="8174962" y="998952"/>
                </a:lnTo>
                <a:lnTo>
                  <a:pt x="8115972" y="996434"/>
                </a:lnTo>
                <a:lnTo>
                  <a:pt x="8055411" y="994022"/>
                </a:lnTo>
                <a:lnTo>
                  <a:pt x="7993325" y="991719"/>
                </a:lnTo>
                <a:lnTo>
                  <a:pt x="7929763" y="989525"/>
                </a:lnTo>
                <a:lnTo>
                  <a:pt x="7864772" y="987445"/>
                </a:lnTo>
                <a:lnTo>
                  <a:pt x="7798400" y="985480"/>
                </a:lnTo>
                <a:lnTo>
                  <a:pt x="7730694" y="983633"/>
                </a:lnTo>
                <a:lnTo>
                  <a:pt x="7661702" y="981907"/>
                </a:lnTo>
                <a:lnTo>
                  <a:pt x="7591471" y="980305"/>
                </a:lnTo>
                <a:lnTo>
                  <a:pt x="7520050" y="978828"/>
                </a:lnTo>
                <a:lnTo>
                  <a:pt x="7447486" y="977480"/>
                </a:lnTo>
                <a:lnTo>
                  <a:pt x="7373825" y="976262"/>
                </a:lnTo>
                <a:lnTo>
                  <a:pt x="7299117" y="975179"/>
                </a:lnTo>
                <a:lnTo>
                  <a:pt x="7223408" y="974231"/>
                </a:lnTo>
                <a:lnTo>
                  <a:pt x="7146747" y="973423"/>
                </a:lnTo>
                <a:lnTo>
                  <a:pt x="7069180" y="972755"/>
                </a:lnTo>
                <a:lnTo>
                  <a:pt x="6990755" y="972232"/>
                </a:lnTo>
                <a:lnTo>
                  <a:pt x="6911521" y="971854"/>
                </a:lnTo>
                <a:lnTo>
                  <a:pt x="6831524" y="971626"/>
                </a:lnTo>
                <a:lnTo>
                  <a:pt x="6750811" y="971550"/>
                </a:lnTo>
                <a:lnTo>
                  <a:pt x="6670099" y="971626"/>
                </a:lnTo>
                <a:lnTo>
                  <a:pt x="6590102" y="971854"/>
                </a:lnTo>
                <a:lnTo>
                  <a:pt x="6510868" y="972232"/>
                </a:lnTo>
                <a:lnTo>
                  <a:pt x="6432443" y="972755"/>
                </a:lnTo>
                <a:lnTo>
                  <a:pt x="6354876" y="973423"/>
                </a:lnTo>
                <a:lnTo>
                  <a:pt x="6278215" y="974231"/>
                </a:lnTo>
                <a:lnTo>
                  <a:pt x="6202506" y="975179"/>
                </a:lnTo>
                <a:lnTo>
                  <a:pt x="6127798" y="976262"/>
                </a:lnTo>
                <a:lnTo>
                  <a:pt x="6054137" y="977480"/>
                </a:lnTo>
                <a:lnTo>
                  <a:pt x="5981573" y="978828"/>
                </a:lnTo>
                <a:lnTo>
                  <a:pt x="5910152" y="980305"/>
                </a:lnTo>
                <a:lnTo>
                  <a:pt x="5839921" y="981907"/>
                </a:lnTo>
                <a:lnTo>
                  <a:pt x="5770929" y="983633"/>
                </a:lnTo>
                <a:lnTo>
                  <a:pt x="5703223" y="985480"/>
                </a:lnTo>
                <a:lnTo>
                  <a:pt x="5636851" y="987445"/>
                </a:lnTo>
                <a:lnTo>
                  <a:pt x="5571860" y="989525"/>
                </a:lnTo>
                <a:lnTo>
                  <a:pt x="5508298" y="991719"/>
                </a:lnTo>
                <a:lnTo>
                  <a:pt x="5446212" y="994022"/>
                </a:lnTo>
                <a:lnTo>
                  <a:pt x="5385651" y="996434"/>
                </a:lnTo>
                <a:lnTo>
                  <a:pt x="5326661" y="998952"/>
                </a:lnTo>
                <a:lnTo>
                  <a:pt x="5269290" y="1001571"/>
                </a:lnTo>
                <a:lnTo>
                  <a:pt x="5213586" y="1004292"/>
                </a:lnTo>
                <a:lnTo>
                  <a:pt x="5159597" y="1007110"/>
                </a:lnTo>
                <a:lnTo>
                  <a:pt x="5107369" y="1010022"/>
                </a:lnTo>
                <a:lnTo>
                  <a:pt x="5056952" y="1013028"/>
                </a:lnTo>
                <a:lnTo>
                  <a:pt x="5008391" y="1016123"/>
                </a:lnTo>
                <a:lnTo>
                  <a:pt x="4961735" y="1019306"/>
                </a:lnTo>
                <a:lnTo>
                  <a:pt x="4917032" y="1022573"/>
                </a:lnTo>
                <a:lnTo>
                  <a:pt x="4874329" y="1025923"/>
                </a:lnTo>
                <a:lnTo>
                  <a:pt x="4833673" y="1029352"/>
                </a:lnTo>
                <a:lnTo>
                  <a:pt x="4795113" y="1032859"/>
                </a:lnTo>
                <a:lnTo>
                  <a:pt x="4724468" y="1040093"/>
                </a:lnTo>
                <a:lnTo>
                  <a:pt x="4662775" y="1047604"/>
                </a:lnTo>
                <a:lnTo>
                  <a:pt x="4610415" y="1055373"/>
                </a:lnTo>
                <a:lnTo>
                  <a:pt x="4567769" y="1063378"/>
                </a:lnTo>
                <a:lnTo>
                  <a:pt x="4522845" y="1075784"/>
                </a:lnTo>
                <a:lnTo>
                  <a:pt x="4499078" y="1097316"/>
                </a:lnTo>
                <a:lnTo>
                  <a:pt x="4494849" y="1101633"/>
                </a:lnTo>
                <a:lnTo>
                  <a:pt x="4450796" y="1118466"/>
                </a:lnTo>
                <a:lnTo>
                  <a:pt x="4413153" y="1126586"/>
                </a:lnTo>
                <a:lnTo>
                  <a:pt x="4365608" y="1134481"/>
                </a:lnTo>
                <a:lnTo>
                  <a:pt x="4308540" y="1142129"/>
                </a:lnTo>
                <a:lnTo>
                  <a:pt x="4242330" y="1149511"/>
                </a:lnTo>
                <a:lnTo>
                  <a:pt x="4167359" y="1156606"/>
                </a:lnTo>
                <a:lnTo>
                  <a:pt x="4126708" y="1160039"/>
                </a:lnTo>
                <a:lnTo>
                  <a:pt x="4084008" y="1163393"/>
                </a:lnTo>
                <a:lnTo>
                  <a:pt x="4039309" y="1166664"/>
                </a:lnTo>
                <a:lnTo>
                  <a:pt x="3992657" y="1169851"/>
                </a:lnTo>
                <a:lnTo>
                  <a:pt x="3944101" y="1172950"/>
                </a:lnTo>
                <a:lnTo>
                  <a:pt x="3893687" y="1175960"/>
                </a:lnTo>
                <a:lnTo>
                  <a:pt x="3841464" y="1178877"/>
                </a:lnTo>
                <a:lnTo>
                  <a:pt x="3787478" y="1181699"/>
                </a:lnTo>
                <a:lnTo>
                  <a:pt x="3731779" y="1184423"/>
                </a:lnTo>
                <a:lnTo>
                  <a:pt x="3674412" y="1187047"/>
                </a:lnTo>
                <a:lnTo>
                  <a:pt x="3615426" y="1189569"/>
                </a:lnTo>
                <a:lnTo>
                  <a:pt x="3554868" y="1191984"/>
                </a:lnTo>
                <a:lnTo>
                  <a:pt x="3492787" y="1194292"/>
                </a:lnTo>
                <a:lnTo>
                  <a:pt x="3429228" y="1196490"/>
                </a:lnTo>
                <a:lnTo>
                  <a:pt x="3364241" y="1198574"/>
                </a:lnTo>
                <a:lnTo>
                  <a:pt x="3297872" y="1200542"/>
                </a:lnTo>
                <a:lnTo>
                  <a:pt x="3230170" y="1202392"/>
                </a:lnTo>
                <a:lnTo>
                  <a:pt x="3161181" y="1204121"/>
                </a:lnTo>
                <a:lnTo>
                  <a:pt x="3090954" y="1205727"/>
                </a:lnTo>
                <a:lnTo>
                  <a:pt x="3019536" y="1207207"/>
                </a:lnTo>
                <a:lnTo>
                  <a:pt x="2946974" y="1208558"/>
                </a:lnTo>
                <a:lnTo>
                  <a:pt x="2873316" y="1209777"/>
                </a:lnTo>
                <a:lnTo>
                  <a:pt x="2798610" y="1210863"/>
                </a:lnTo>
                <a:lnTo>
                  <a:pt x="2722903" y="1211813"/>
                </a:lnTo>
                <a:lnTo>
                  <a:pt x="2646244" y="1212623"/>
                </a:lnTo>
                <a:lnTo>
                  <a:pt x="2568678" y="1213292"/>
                </a:lnTo>
                <a:lnTo>
                  <a:pt x="2490255" y="1213817"/>
                </a:lnTo>
                <a:lnTo>
                  <a:pt x="2411021" y="1214195"/>
                </a:lnTo>
                <a:lnTo>
                  <a:pt x="2331024" y="1214424"/>
                </a:lnTo>
                <a:lnTo>
                  <a:pt x="2250313" y="1214501"/>
                </a:lnTo>
                <a:lnTo>
                  <a:pt x="2169600" y="1214424"/>
                </a:lnTo>
                <a:lnTo>
                  <a:pt x="2089603" y="1214195"/>
                </a:lnTo>
                <a:lnTo>
                  <a:pt x="2010369" y="1213817"/>
                </a:lnTo>
                <a:lnTo>
                  <a:pt x="1931944" y="1213292"/>
                </a:lnTo>
                <a:lnTo>
                  <a:pt x="1854377" y="1212623"/>
                </a:lnTo>
                <a:lnTo>
                  <a:pt x="1777716" y="1211813"/>
                </a:lnTo>
                <a:lnTo>
                  <a:pt x="1702007" y="1210863"/>
                </a:lnTo>
                <a:lnTo>
                  <a:pt x="1627299" y="1209777"/>
                </a:lnTo>
                <a:lnTo>
                  <a:pt x="1553638" y="1208558"/>
                </a:lnTo>
                <a:lnTo>
                  <a:pt x="1481074" y="1207207"/>
                </a:lnTo>
                <a:lnTo>
                  <a:pt x="1409653" y="1205727"/>
                </a:lnTo>
                <a:lnTo>
                  <a:pt x="1339422" y="1204121"/>
                </a:lnTo>
                <a:lnTo>
                  <a:pt x="1270430" y="1202392"/>
                </a:lnTo>
                <a:lnTo>
                  <a:pt x="1202724" y="1200542"/>
                </a:lnTo>
                <a:lnTo>
                  <a:pt x="1136352" y="1198574"/>
                </a:lnTo>
                <a:lnTo>
                  <a:pt x="1071361" y="1196490"/>
                </a:lnTo>
                <a:lnTo>
                  <a:pt x="1007799" y="1194292"/>
                </a:lnTo>
                <a:lnTo>
                  <a:pt x="945713" y="1191984"/>
                </a:lnTo>
                <a:lnTo>
                  <a:pt x="885152" y="1189569"/>
                </a:lnTo>
                <a:lnTo>
                  <a:pt x="826162" y="1187047"/>
                </a:lnTo>
                <a:lnTo>
                  <a:pt x="768791" y="1184423"/>
                </a:lnTo>
                <a:lnTo>
                  <a:pt x="713087" y="1181699"/>
                </a:lnTo>
                <a:lnTo>
                  <a:pt x="659098" y="1178877"/>
                </a:lnTo>
                <a:lnTo>
                  <a:pt x="606870" y="1175960"/>
                </a:lnTo>
                <a:lnTo>
                  <a:pt x="556453" y="1172950"/>
                </a:lnTo>
                <a:lnTo>
                  <a:pt x="507892" y="1169851"/>
                </a:lnTo>
                <a:lnTo>
                  <a:pt x="461236" y="1166664"/>
                </a:lnTo>
                <a:lnTo>
                  <a:pt x="416533" y="1163393"/>
                </a:lnTo>
                <a:lnTo>
                  <a:pt x="373830" y="1160039"/>
                </a:lnTo>
                <a:lnTo>
                  <a:pt x="333174" y="1156606"/>
                </a:lnTo>
                <a:lnTo>
                  <a:pt x="294614" y="1153096"/>
                </a:lnTo>
                <a:lnTo>
                  <a:pt x="223969" y="1145855"/>
                </a:lnTo>
                <a:lnTo>
                  <a:pt x="162276" y="1138337"/>
                </a:lnTo>
                <a:lnTo>
                  <a:pt x="109916" y="1130563"/>
                </a:lnTo>
                <a:lnTo>
                  <a:pt x="67270" y="1122553"/>
                </a:lnTo>
                <a:lnTo>
                  <a:pt x="22346" y="1110142"/>
                </a:lnTo>
                <a:lnTo>
                  <a:pt x="0" y="1092962"/>
                </a:lnTo>
                <a:lnTo>
                  <a:pt x="0" y="1214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00886" y="668274"/>
            <a:ext cx="61429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Times New Roman"/>
                <a:cs typeface="Times New Roman"/>
              </a:rPr>
              <a:t>1.1.3.Ekosistem</a:t>
            </a:r>
            <a:r>
              <a:rPr sz="4400" b="1" spc="-85" dirty="0">
                <a:latin typeface="Times New Roman"/>
                <a:cs typeface="Times New Roman"/>
              </a:rPr>
              <a:t> </a:t>
            </a:r>
            <a:r>
              <a:rPr sz="4400" b="1" spc="-5" dirty="0">
                <a:latin typeface="Times New Roman"/>
                <a:cs typeface="Times New Roman"/>
              </a:rPr>
              <a:t>Çeşitliliği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21125" y="44450"/>
            <a:ext cx="1301750" cy="368300"/>
          </a:xfrm>
          <a:custGeom>
            <a:avLst/>
            <a:gdLst/>
            <a:ahLst/>
            <a:cxnLst/>
            <a:rect l="l" t="t" r="r" b="b"/>
            <a:pathLst>
              <a:path w="1301750" h="368300">
                <a:moveTo>
                  <a:pt x="0" y="368300"/>
                </a:moveTo>
                <a:lnTo>
                  <a:pt x="1301750" y="368300"/>
                </a:lnTo>
                <a:lnTo>
                  <a:pt x="1301750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36851" y="2071623"/>
            <a:ext cx="7085330" cy="4286885"/>
          </a:xfrm>
          <a:custGeom>
            <a:avLst/>
            <a:gdLst/>
            <a:ahLst/>
            <a:cxnLst/>
            <a:rect l="l" t="t" r="r" b="b"/>
            <a:pathLst>
              <a:path w="7085330" h="4286885">
                <a:moveTo>
                  <a:pt x="7085330" y="0"/>
                </a:moveTo>
                <a:lnTo>
                  <a:pt x="2143125" y="0"/>
                </a:lnTo>
                <a:lnTo>
                  <a:pt x="0" y="2143125"/>
                </a:lnTo>
                <a:lnTo>
                  <a:pt x="2143125" y="4286313"/>
                </a:lnTo>
                <a:lnTo>
                  <a:pt x="7085330" y="4286313"/>
                </a:lnTo>
                <a:lnTo>
                  <a:pt x="7085330" y="0"/>
                </a:lnTo>
                <a:close/>
              </a:path>
            </a:pathLst>
          </a:custGeom>
          <a:solidFill>
            <a:srgbClr val="7BC9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36851" y="2071623"/>
            <a:ext cx="7085330" cy="4286885"/>
          </a:xfrm>
          <a:custGeom>
            <a:avLst/>
            <a:gdLst/>
            <a:ahLst/>
            <a:cxnLst/>
            <a:rect l="l" t="t" r="r" b="b"/>
            <a:pathLst>
              <a:path w="7085330" h="4286885">
                <a:moveTo>
                  <a:pt x="7085330" y="4286313"/>
                </a:moveTo>
                <a:lnTo>
                  <a:pt x="2143125" y="4286313"/>
                </a:lnTo>
                <a:lnTo>
                  <a:pt x="0" y="2143125"/>
                </a:lnTo>
                <a:lnTo>
                  <a:pt x="2143125" y="0"/>
                </a:lnTo>
                <a:lnTo>
                  <a:pt x="7085330" y="0"/>
                </a:lnTo>
                <a:lnTo>
                  <a:pt x="7085330" y="4286313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47184" y="2174493"/>
            <a:ext cx="4479290" cy="402018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2580"/>
              </a:lnSpc>
              <a:spcBef>
                <a:spcPts val="530"/>
              </a:spcBef>
            </a:pPr>
            <a:r>
              <a:rPr sz="2500" spc="-5" dirty="0">
                <a:latin typeface="Times New Roman"/>
                <a:cs typeface="Times New Roman"/>
              </a:rPr>
              <a:t>Canlıların </a:t>
            </a:r>
            <a:r>
              <a:rPr sz="2500" spc="-10" dirty="0">
                <a:latin typeface="Times New Roman"/>
                <a:cs typeface="Times New Roman"/>
              </a:rPr>
              <a:t>yaşamını sürdürebilmesi  </a:t>
            </a:r>
            <a:r>
              <a:rPr sz="2500" spc="-5" dirty="0">
                <a:latin typeface="Times New Roman"/>
                <a:cs typeface="Times New Roman"/>
              </a:rPr>
              <a:t>için hava, su, besin</a:t>
            </a:r>
            <a:r>
              <a:rPr sz="2500" spc="15" dirty="0">
                <a:latin typeface="Times New Roman"/>
                <a:cs typeface="Times New Roman"/>
              </a:rPr>
              <a:t> </a:t>
            </a:r>
            <a:r>
              <a:rPr sz="2500" spc="-10" dirty="0">
                <a:latin typeface="Times New Roman"/>
                <a:cs typeface="Times New Roman"/>
              </a:rPr>
              <a:t>maddesi,</a:t>
            </a:r>
            <a:endParaRPr sz="2500">
              <a:latin typeface="Times New Roman"/>
              <a:cs typeface="Times New Roman"/>
            </a:endParaRPr>
          </a:p>
          <a:p>
            <a:pPr marL="12700" marR="494665">
              <a:lnSpc>
                <a:spcPts val="2580"/>
              </a:lnSpc>
              <a:spcBef>
                <a:spcPts val="15"/>
              </a:spcBef>
            </a:pPr>
            <a:r>
              <a:rPr sz="2500" spc="-5" dirty="0">
                <a:latin typeface="Times New Roman"/>
                <a:cs typeface="Times New Roman"/>
              </a:rPr>
              <a:t>toprak, ışık, </a:t>
            </a:r>
            <a:r>
              <a:rPr sz="2500" spc="-10" dirty="0">
                <a:latin typeface="Times New Roman"/>
                <a:cs typeface="Times New Roman"/>
              </a:rPr>
              <a:t>sıcaklık </a:t>
            </a:r>
            <a:r>
              <a:rPr sz="2500" spc="-5" dirty="0">
                <a:latin typeface="Times New Roman"/>
                <a:cs typeface="Times New Roman"/>
              </a:rPr>
              <a:t>ve fiziksel  yaşam yeri gibi çeşitli</a:t>
            </a:r>
            <a:r>
              <a:rPr sz="2500" spc="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doğa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ts val="2370"/>
              </a:lnSpc>
            </a:pPr>
            <a:r>
              <a:rPr sz="2500" spc="-5" dirty="0">
                <a:latin typeface="Times New Roman"/>
                <a:cs typeface="Times New Roman"/>
              </a:rPr>
              <a:t>verilerine gereksinimleri</a:t>
            </a:r>
            <a:r>
              <a:rPr sz="2500" spc="55" dirty="0">
                <a:latin typeface="Times New Roman"/>
                <a:cs typeface="Times New Roman"/>
              </a:rPr>
              <a:t> </a:t>
            </a:r>
            <a:r>
              <a:rPr sz="2500" spc="-25" dirty="0">
                <a:latin typeface="Times New Roman"/>
                <a:cs typeface="Times New Roman"/>
              </a:rPr>
              <a:t>vardır.</a:t>
            </a:r>
            <a:endParaRPr sz="2500">
              <a:latin typeface="Times New Roman"/>
              <a:cs typeface="Times New Roman"/>
            </a:endParaRPr>
          </a:p>
          <a:p>
            <a:pPr marL="12700" marR="52705">
              <a:lnSpc>
                <a:spcPct val="86200"/>
              </a:lnSpc>
              <a:spcBef>
                <a:spcPts val="210"/>
              </a:spcBef>
            </a:pPr>
            <a:r>
              <a:rPr sz="2500" spc="-5" dirty="0">
                <a:latin typeface="Times New Roman"/>
                <a:cs typeface="Times New Roman"/>
              </a:rPr>
              <a:t>Bunların yeterli </a:t>
            </a:r>
            <a:r>
              <a:rPr sz="2500" spc="-10" dirty="0">
                <a:latin typeface="Times New Roman"/>
                <a:cs typeface="Times New Roman"/>
              </a:rPr>
              <a:t>olmaması </a:t>
            </a:r>
            <a:r>
              <a:rPr sz="2500" spc="-5" dirty="0">
                <a:latin typeface="Times New Roman"/>
                <a:cs typeface="Times New Roman"/>
              </a:rPr>
              <a:t>halinde,  genetik çeşitlilik de </a:t>
            </a:r>
            <a:r>
              <a:rPr sz="2500" spc="-10" dirty="0">
                <a:latin typeface="Times New Roman"/>
                <a:cs typeface="Times New Roman"/>
              </a:rPr>
              <a:t>anlamını </a:t>
            </a:r>
            <a:r>
              <a:rPr sz="2500" spc="-5" dirty="0">
                <a:latin typeface="Times New Roman"/>
                <a:cs typeface="Times New Roman"/>
              </a:rPr>
              <a:t>ve  geçerliliğini </a:t>
            </a:r>
            <a:r>
              <a:rPr sz="2500" spc="-20" dirty="0">
                <a:latin typeface="Times New Roman"/>
                <a:cs typeface="Times New Roman"/>
              </a:rPr>
              <a:t>yitirir. </a:t>
            </a:r>
            <a:r>
              <a:rPr sz="2500" spc="-5" dirty="0">
                <a:latin typeface="Times New Roman"/>
                <a:cs typeface="Times New Roman"/>
              </a:rPr>
              <a:t>Çünkü</a:t>
            </a:r>
            <a:r>
              <a:rPr sz="2500" spc="3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her</a:t>
            </a:r>
            <a:endParaRPr sz="2500">
              <a:latin typeface="Times New Roman"/>
              <a:cs typeface="Times New Roman"/>
            </a:endParaRPr>
          </a:p>
          <a:p>
            <a:pPr marL="12700" marR="163195">
              <a:lnSpc>
                <a:spcPct val="86200"/>
              </a:lnSpc>
              <a:spcBef>
                <a:spcPts val="5"/>
              </a:spcBef>
            </a:pPr>
            <a:r>
              <a:rPr sz="2500" spc="-5" dirty="0">
                <a:latin typeface="Times New Roman"/>
                <a:cs typeface="Times New Roman"/>
              </a:rPr>
              <a:t>canlının, bir ekolojik </a:t>
            </a:r>
            <a:r>
              <a:rPr sz="2500" spc="-10" dirty="0">
                <a:latin typeface="Times New Roman"/>
                <a:cs typeface="Times New Roman"/>
              </a:rPr>
              <a:t>şiddet  </a:t>
            </a:r>
            <a:r>
              <a:rPr sz="2500" spc="-5" dirty="0">
                <a:latin typeface="Times New Roman"/>
                <a:cs typeface="Times New Roman"/>
              </a:rPr>
              <a:t>faktörüne karşı </a:t>
            </a:r>
            <a:r>
              <a:rPr sz="2500" spc="-10" dirty="0">
                <a:latin typeface="Times New Roman"/>
                <a:cs typeface="Times New Roman"/>
              </a:rPr>
              <a:t>dayanma </a:t>
            </a:r>
            <a:r>
              <a:rPr sz="2500" spc="-5" dirty="0">
                <a:latin typeface="Times New Roman"/>
                <a:cs typeface="Times New Roman"/>
              </a:rPr>
              <a:t>gücü  </a:t>
            </a:r>
            <a:r>
              <a:rPr sz="2500" spc="-20" dirty="0">
                <a:latin typeface="Times New Roman"/>
                <a:cs typeface="Times New Roman"/>
              </a:rPr>
              <a:t>sınırlıdır. </a:t>
            </a:r>
            <a:r>
              <a:rPr sz="2500" spc="-5" dirty="0">
                <a:latin typeface="Times New Roman"/>
                <a:cs typeface="Times New Roman"/>
              </a:rPr>
              <a:t>Bu sınırın adı </a:t>
            </a:r>
            <a:r>
              <a:rPr sz="2500" b="1" spc="-5" dirty="0">
                <a:latin typeface="Times New Roman"/>
                <a:cs typeface="Times New Roman"/>
              </a:rPr>
              <a:t>“ekolojik  tolerans”</a:t>
            </a:r>
            <a:r>
              <a:rPr sz="2500" b="1" spc="25" dirty="0">
                <a:latin typeface="Times New Roman"/>
                <a:cs typeface="Times New Roman"/>
              </a:rPr>
              <a:t> </a:t>
            </a:r>
            <a:r>
              <a:rPr sz="2500" spc="-35" dirty="0">
                <a:latin typeface="Times New Roman"/>
                <a:cs typeface="Times New Roman"/>
              </a:rPr>
              <a:t>tır.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1792" y="1724025"/>
            <a:ext cx="3834790" cy="49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1792" y="1714500"/>
            <a:ext cx="3835400" cy="5000625"/>
          </a:xfrm>
          <a:custGeom>
            <a:avLst/>
            <a:gdLst/>
            <a:ahLst/>
            <a:cxnLst/>
            <a:rect l="l" t="t" r="r" b="b"/>
            <a:pathLst>
              <a:path w="3835400" h="5000625">
                <a:moveTo>
                  <a:pt x="0" y="2500249"/>
                </a:moveTo>
                <a:lnTo>
                  <a:pt x="444" y="2445878"/>
                </a:lnTo>
                <a:lnTo>
                  <a:pt x="1771" y="2391791"/>
                </a:lnTo>
                <a:lnTo>
                  <a:pt x="3972" y="2337999"/>
                </a:lnTo>
                <a:lnTo>
                  <a:pt x="7037" y="2284514"/>
                </a:lnTo>
                <a:lnTo>
                  <a:pt x="10959" y="2231348"/>
                </a:lnTo>
                <a:lnTo>
                  <a:pt x="15727" y="2178512"/>
                </a:lnTo>
                <a:lnTo>
                  <a:pt x="21333" y="2126017"/>
                </a:lnTo>
                <a:lnTo>
                  <a:pt x="27768" y="2073877"/>
                </a:lnTo>
                <a:lnTo>
                  <a:pt x="35022" y="2022102"/>
                </a:lnTo>
                <a:lnTo>
                  <a:pt x="43087" y="1970704"/>
                </a:lnTo>
                <a:lnTo>
                  <a:pt x="51954" y="1919695"/>
                </a:lnTo>
                <a:lnTo>
                  <a:pt x="61614" y="1869086"/>
                </a:lnTo>
                <a:lnTo>
                  <a:pt x="72058" y="1818890"/>
                </a:lnTo>
                <a:lnTo>
                  <a:pt x="83277" y="1769118"/>
                </a:lnTo>
                <a:lnTo>
                  <a:pt x="95261" y="1719782"/>
                </a:lnTo>
                <a:lnTo>
                  <a:pt x="108002" y="1670893"/>
                </a:lnTo>
                <a:lnTo>
                  <a:pt x="121491" y="1622464"/>
                </a:lnTo>
                <a:lnTo>
                  <a:pt x="135719" y="1574505"/>
                </a:lnTo>
                <a:lnTo>
                  <a:pt x="150677" y="1527030"/>
                </a:lnTo>
                <a:lnTo>
                  <a:pt x="166355" y="1480048"/>
                </a:lnTo>
                <a:lnTo>
                  <a:pt x="182746" y="1433573"/>
                </a:lnTo>
                <a:lnTo>
                  <a:pt x="199839" y="1387616"/>
                </a:lnTo>
                <a:lnTo>
                  <a:pt x="217626" y="1342188"/>
                </a:lnTo>
                <a:lnTo>
                  <a:pt x="236098" y="1297302"/>
                </a:lnTo>
                <a:lnTo>
                  <a:pt x="255246" y="1252968"/>
                </a:lnTo>
                <a:lnTo>
                  <a:pt x="275061" y="1209200"/>
                </a:lnTo>
                <a:lnTo>
                  <a:pt x="295534" y="1166008"/>
                </a:lnTo>
                <a:lnTo>
                  <a:pt x="316656" y="1123404"/>
                </a:lnTo>
                <a:lnTo>
                  <a:pt x="338417" y="1081400"/>
                </a:lnTo>
                <a:lnTo>
                  <a:pt x="360810" y="1040008"/>
                </a:lnTo>
                <a:lnTo>
                  <a:pt x="383824" y="999239"/>
                </a:lnTo>
                <a:lnTo>
                  <a:pt x="407452" y="959105"/>
                </a:lnTo>
                <a:lnTo>
                  <a:pt x="431683" y="919618"/>
                </a:lnTo>
                <a:lnTo>
                  <a:pt x="456509" y="880790"/>
                </a:lnTo>
                <a:lnTo>
                  <a:pt x="481921" y="842632"/>
                </a:lnTo>
                <a:lnTo>
                  <a:pt x="507911" y="805156"/>
                </a:lnTo>
                <a:lnTo>
                  <a:pt x="534468" y="768374"/>
                </a:lnTo>
                <a:lnTo>
                  <a:pt x="561584" y="732297"/>
                </a:lnTo>
                <a:lnTo>
                  <a:pt x="589250" y="696938"/>
                </a:lnTo>
                <a:lnTo>
                  <a:pt x="617457" y="662307"/>
                </a:lnTo>
                <a:lnTo>
                  <a:pt x="646196" y="628418"/>
                </a:lnTo>
                <a:lnTo>
                  <a:pt x="675458" y="595280"/>
                </a:lnTo>
                <a:lnTo>
                  <a:pt x="705235" y="562907"/>
                </a:lnTo>
                <a:lnTo>
                  <a:pt x="735516" y="531309"/>
                </a:lnTo>
                <a:lnTo>
                  <a:pt x="766293" y="500499"/>
                </a:lnTo>
                <a:lnTo>
                  <a:pt x="797557" y="470489"/>
                </a:lnTo>
                <a:lnTo>
                  <a:pt x="829299" y="441289"/>
                </a:lnTo>
                <a:lnTo>
                  <a:pt x="861511" y="412912"/>
                </a:lnTo>
                <a:lnTo>
                  <a:pt x="894182" y="385370"/>
                </a:lnTo>
                <a:lnTo>
                  <a:pt x="927304" y="358674"/>
                </a:lnTo>
                <a:lnTo>
                  <a:pt x="960869" y="332835"/>
                </a:lnTo>
                <a:lnTo>
                  <a:pt x="994866" y="307867"/>
                </a:lnTo>
                <a:lnTo>
                  <a:pt x="1029288" y="283779"/>
                </a:lnTo>
                <a:lnTo>
                  <a:pt x="1064125" y="260585"/>
                </a:lnTo>
                <a:lnTo>
                  <a:pt x="1099367" y="238296"/>
                </a:lnTo>
                <a:lnTo>
                  <a:pt x="1135007" y="216923"/>
                </a:lnTo>
                <a:lnTo>
                  <a:pt x="1171035" y="196478"/>
                </a:lnTo>
                <a:lnTo>
                  <a:pt x="1207442" y="176974"/>
                </a:lnTo>
                <a:lnTo>
                  <a:pt x="1244219" y="158421"/>
                </a:lnTo>
                <a:lnTo>
                  <a:pt x="1281358" y="140832"/>
                </a:lnTo>
                <a:lnTo>
                  <a:pt x="1318848" y="124218"/>
                </a:lnTo>
                <a:lnTo>
                  <a:pt x="1356682" y="108590"/>
                </a:lnTo>
                <a:lnTo>
                  <a:pt x="1394849" y="93962"/>
                </a:lnTo>
                <a:lnTo>
                  <a:pt x="1433342" y="80343"/>
                </a:lnTo>
                <a:lnTo>
                  <a:pt x="1472151" y="67747"/>
                </a:lnTo>
                <a:lnTo>
                  <a:pt x="1511267" y="56185"/>
                </a:lnTo>
                <a:lnTo>
                  <a:pt x="1550682" y="45668"/>
                </a:lnTo>
                <a:lnTo>
                  <a:pt x="1590385" y="36208"/>
                </a:lnTo>
                <a:lnTo>
                  <a:pt x="1630369" y="27818"/>
                </a:lnTo>
                <a:lnTo>
                  <a:pt x="1670624" y="20508"/>
                </a:lnTo>
                <a:lnTo>
                  <a:pt x="1711141" y="14290"/>
                </a:lnTo>
                <a:lnTo>
                  <a:pt x="1751911" y="9177"/>
                </a:lnTo>
                <a:lnTo>
                  <a:pt x="1792925" y="5179"/>
                </a:lnTo>
                <a:lnTo>
                  <a:pt x="1834175" y="2309"/>
                </a:lnTo>
                <a:lnTo>
                  <a:pt x="1875651" y="579"/>
                </a:lnTo>
                <a:lnTo>
                  <a:pt x="1917344" y="0"/>
                </a:lnTo>
                <a:lnTo>
                  <a:pt x="1959038" y="579"/>
                </a:lnTo>
                <a:lnTo>
                  <a:pt x="2000515" y="2309"/>
                </a:lnTo>
                <a:lnTo>
                  <a:pt x="2041766" y="5179"/>
                </a:lnTo>
                <a:lnTo>
                  <a:pt x="2082781" y="9177"/>
                </a:lnTo>
                <a:lnTo>
                  <a:pt x="2123553" y="14290"/>
                </a:lnTo>
                <a:lnTo>
                  <a:pt x="2164071" y="20508"/>
                </a:lnTo>
                <a:lnTo>
                  <a:pt x="2204327" y="27818"/>
                </a:lnTo>
                <a:lnTo>
                  <a:pt x="2244312" y="36208"/>
                </a:lnTo>
                <a:lnTo>
                  <a:pt x="2284017" y="45668"/>
                </a:lnTo>
                <a:lnTo>
                  <a:pt x="2323433" y="56185"/>
                </a:lnTo>
                <a:lnTo>
                  <a:pt x="2362551" y="67747"/>
                </a:lnTo>
                <a:lnTo>
                  <a:pt x="2401361" y="80343"/>
                </a:lnTo>
                <a:lnTo>
                  <a:pt x="2439855" y="93962"/>
                </a:lnTo>
                <a:lnTo>
                  <a:pt x="2478025" y="108590"/>
                </a:lnTo>
                <a:lnTo>
                  <a:pt x="2515860" y="124218"/>
                </a:lnTo>
                <a:lnTo>
                  <a:pt x="2553352" y="140832"/>
                </a:lnTo>
                <a:lnTo>
                  <a:pt x="2590492" y="158421"/>
                </a:lnTo>
                <a:lnTo>
                  <a:pt x="2627271" y="176974"/>
                </a:lnTo>
                <a:lnTo>
                  <a:pt x="2663679" y="196478"/>
                </a:lnTo>
                <a:lnTo>
                  <a:pt x="2699709" y="216923"/>
                </a:lnTo>
                <a:lnTo>
                  <a:pt x="2735350" y="238296"/>
                </a:lnTo>
                <a:lnTo>
                  <a:pt x="2770595" y="260585"/>
                </a:lnTo>
                <a:lnTo>
                  <a:pt x="2805433" y="283779"/>
                </a:lnTo>
                <a:lnTo>
                  <a:pt x="2839857" y="307867"/>
                </a:lnTo>
                <a:lnTo>
                  <a:pt x="2873856" y="332835"/>
                </a:lnTo>
                <a:lnTo>
                  <a:pt x="2907422" y="358674"/>
                </a:lnTo>
                <a:lnTo>
                  <a:pt x="2940546" y="385370"/>
                </a:lnTo>
                <a:lnTo>
                  <a:pt x="2973220" y="412912"/>
                </a:lnTo>
                <a:lnTo>
                  <a:pt x="3005433" y="441289"/>
                </a:lnTo>
                <a:lnTo>
                  <a:pt x="3037177" y="470489"/>
                </a:lnTo>
                <a:lnTo>
                  <a:pt x="3068443" y="500499"/>
                </a:lnTo>
                <a:lnTo>
                  <a:pt x="3099222" y="531309"/>
                </a:lnTo>
                <a:lnTo>
                  <a:pt x="3129505" y="562907"/>
                </a:lnTo>
                <a:lnTo>
                  <a:pt x="3159283" y="595280"/>
                </a:lnTo>
                <a:lnTo>
                  <a:pt x="3188546" y="628418"/>
                </a:lnTo>
                <a:lnTo>
                  <a:pt x="3217287" y="662307"/>
                </a:lnTo>
                <a:lnTo>
                  <a:pt x="3245496" y="696938"/>
                </a:lnTo>
                <a:lnTo>
                  <a:pt x="3273164" y="732297"/>
                </a:lnTo>
                <a:lnTo>
                  <a:pt x="3300282" y="768374"/>
                </a:lnTo>
                <a:lnTo>
                  <a:pt x="3326841" y="805156"/>
                </a:lnTo>
                <a:lnTo>
                  <a:pt x="3352832" y="842632"/>
                </a:lnTo>
                <a:lnTo>
                  <a:pt x="3378246" y="880790"/>
                </a:lnTo>
                <a:lnTo>
                  <a:pt x="3403074" y="919618"/>
                </a:lnTo>
                <a:lnTo>
                  <a:pt x="3427307" y="959105"/>
                </a:lnTo>
                <a:lnTo>
                  <a:pt x="3450936" y="999239"/>
                </a:lnTo>
                <a:lnTo>
                  <a:pt x="3473952" y="1040008"/>
                </a:lnTo>
                <a:lnTo>
                  <a:pt x="3496346" y="1081400"/>
                </a:lnTo>
                <a:lnTo>
                  <a:pt x="3518109" y="1123404"/>
                </a:lnTo>
                <a:lnTo>
                  <a:pt x="3539232" y="1166008"/>
                </a:lnTo>
                <a:lnTo>
                  <a:pt x="3559707" y="1209200"/>
                </a:lnTo>
                <a:lnTo>
                  <a:pt x="3579523" y="1252968"/>
                </a:lnTo>
                <a:lnTo>
                  <a:pt x="3598672" y="1297302"/>
                </a:lnTo>
                <a:lnTo>
                  <a:pt x="3617146" y="1342188"/>
                </a:lnTo>
                <a:lnTo>
                  <a:pt x="3634934" y="1387616"/>
                </a:lnTo>
                <a:lnTo>
                  <a:pt x="3652029" y="1433573"/>
                </a:lnTo>
                <a:lnTo>
                  <a:pt x="3668421" y="1480048"/>
                </a:lnTo>
                <a:lnTo>
                  <a:pt x="3684100" y="1527030"/>
                </a:lnTo>
                <a:lnTo>
                  <a:pt x="3699059" y="1574505"/>
                </a:lnTo>
                <a:lnTo>
                  <a:pt x="3713288" y="1622464"/>
                </a:lnTo>
                <a:lnTo>
                  <a:pt x="3726778" y="1670893"/>
                </a:lnTo>
                <a:lnTo>
                  <a:pt x="3739521" y="1719782"/>
                </a:lnTo>
                <a:lnTo>
                  <a:pt x="3751506" y="1769118"/>
                </a:lnTo>
                <a:lnTo>
                  <a:pt x="3762725" y="1818890"/>
                </a:lnTo>
                <a:lnTo>
                  <a:pt x="3773170" y="1869086"/>
                </a:lnTo>
                <a:lnTo>
                  <a:pt x="3782831" y="1919695"/>
                </a:lnTo>
                <a:lnTo>
                  <a:pt x="3791698" y="1970704"/>
                </a:lnTo>
                <a:lnTo>
                  <a:pt x="3799764" y="2022102"/>
                </a:lnTo>
                <a:lnTo>
                  <a:pt x="3807019" y="2073877"/>
                </a:lnTo>
                <a:lnTo>
                  <a:pt x="3813455" y="2126017"/>
                </a:lnTo>
                <a:lnTo>
                  <a:pt x="3819061" y="2178512"/>
                </a:lnTo>
                <a:lnTo>
                  <a:pt x="3823830" y="2231348"/>
                </a:lnTo>
                <a:lnTo>
                  <a:pt x="3827751" y="2284514"/>
                </a:lnTo>
                <a:lnTo>
                  <a:pt x="3830817" y="2337999"/>
                </a:lnTo>
                <a:lnTo>
                  <a:pt x="3833018" y="2391791"/>
                </a:lnTo>
                <a:lnTo>
                  <a:pt x="3834345" y="2445878"/>
                </a:lnTo>
                <a:lnTo>
                  <a:pt x="3834790" y="2500249"/>
                </a:lnTo>
                <a:lnTo>
                  <a:pt x="3834345" y="2554622"/>
                </a:lnTo>
                <a:lnTo>
                  <a:pt x="3833018" y="2608712"/>
                </a:lnTo>
                <a:lnTo>
                  <a:pt x="3830817" y="2662506"/>
                </a:lnTo>
                <a:lnTo>
                  <a:pt x="3827751" y="2715994"/>
                </a:lnTo>
                <a:lnTo>
                  <a:pt x="3823830" y="2769164"/>
                </a:lnTo>
                <a:lnTo>
                  <a:pt x="3819061" y="2822003"/>
                </a:lnTo>
                <a:lnTo>
                  <a:pt x="3813455" y="2874500"/>
                </a:lnTo>
                <a:lnTo>
                  <a:pt x="3807019" y="2926643"/>
                </a:lnTo>
                <a:lnTo>
                  <a:pt x="3799764" y="2978421"/>
                </a:lnTo>
                <a:lnTo>
                  <a:pt x="3791698" y="3029822"/>
                </a:lnTo>
                <a:lnTo>
                  <a:pt x="3782831" y="3080834"/>
                </a:lnTo>
                <a:lnTo>
                  <a:pt x="3773170" y="3131445"/>
                </a:lnTo>
                <a:lnTo>
                  <a:pt x="3762725" y="3181643"/>
                </a:lnTo>
                <a:lnTo>
                  <a:pt x="3751506" y="3231418"/>
                </a:lnTo>
                <a:lnTo>
                  <a:pt x="3739521" y="3280757"/>
                </a:lnTo>
                <a:lnTo>
                  <a:pt x="3726778" y="3329648"/>
                </a:lnTo>
                <a:lnTo>
                  <a:pt x="3713288" y="3378080"/>
                </a:lnTo>
                <a:lnTo>
                  <a:pt x="3699059" y="3426041"/>
                </a:lnTo>
                <a:lnTo>
                  <a:pt x="3684100" y="3473519"/>
                </a:lnTo>
                <a:lnTo>
                  <a:pt x="3668421" y="3520503"/>
                </a:lnTo>
                <a:lnTo>
                  <a:pt x="3652029" y="3566981"/>
                </a:lnTo>
                <a:lnTo>
                  <a:pt x="3634934" y="3612940"/>
                </a:lnTo>
                <a:lnTo>
                  <a:pt x="3617146" y="3658371"/>
                </a:lnTo>
                <a:lnTo>
                  <a:pt x="3598672" y="3703259"/>
                </a:lnTo>
                <a:lnTo>
                  <a:pt x="3579523" y="3747595"/>
                </a:lnTo>
                <a:lnTo>
                  <a:pt x="3559707" y="3791366"/>
                </a:lnTo>
                <a:lnTo>
                  <a:pt x="3539232" y="3834560"/>
                </a:lnTo>
                <a:lnTo>
                  <a:pt x="3518109" y="3877166"/>
                </a:lnTo>
                <a:lnTo>
                  <a:pt x="3496346" y="3919172"/>
                </a:lnTo>
                <a:lnTo>
                  <a:pt x="3473952" y="3960566"/>
                </a:lnTo>
                <a:lnTo>
                  <a:pt x="3450936" y="4001337"/>
                </a:lnTo>
                <a:lnTo>
                  <a:pt x="3427307" y="4041473"/>
                </a:lnTo>
                <a:lnTo>
                  <a:pt x="3403074" y="4080962"/>
                </a:lnTo>
                <a:lnTo>
                  <a:pt x="3378246" y="4119792"/>
                </a:lnTo>
                <a:lnTo>
                  <a:pt x="3352832" y="4157952"/>
                </a:lnTo>
                <a:lnTo>
                  <a:pt x="3326841" y="4195429"/>
                </a:lnTo>
                <a:lnTo>
                  <a:pt x="3300282" y="4232213"/>
                </a:lnTo>
                <a:lnTo>
                  <a:pt x="3273164" y="4268292"/>
                </a:lnTo>
                <a:lnTo>
                  <a:pt x="3245496" y="4303653"/>
                </a:lnTo>
                <a:lnTo>
                  <a:pt x="3217287" y="4338285"/>
                </a:lnTo>
                <a:lnTo>
                  <a:pt x="3188546" y="4372177"/>
                </a:lnTo>
                <a:lnTo>
                  <a:pt x="3159283" y="4405316"/>
                </a:lnTo>
                <a:lnTo>
                  <a:pt x="3129505" y="4437691"/>
                </a:lnTo>
                <a:lnTo>
                  <a:pt x="3099222" y="4469290"/>
                </a:lnTo>
                <a:lnTo>
                  <a:pt x="3068443" y="4500101"/>
                </a:lnTo>
                <a:lnTo>
                  <a:pt x="3037177" y="4530113"/>
                </a:lnTo>
                <a:lnTo>
                  <a:pt x="3005433" y="4559314"/>
                </a:lnTo>
                <a:lnTo>
                  <a:pt x="2973220" y="4587692"/>
                </a:lnTo>
                <a:lnTo>
                  <a:pt x="2940546" y="4615236"/>
                </a:lnTo>
                <a:lnTo>
                  <a:pt x="2907422" y="4641934"/>
                </a:lnTo>
                <a:lnTo>
                  <a:pt x="2873856" y="4667773"/>
                </a:lnTo>
                <a:lnTo>
                  <a:pt x="2839857" y="4692743"/>
                </a:lnTo>
                <a:lnTo>
                  <a:pt x="2805433" y="4716831"/>
                </a:lnTo>
                <a:lnTo>
                  <a:pt x="2770595" y="4740027"/>
                </a:lnTo>
                <a:lnTo>
                  <a:pt x="2735350" y="4762317"/>
                </a:lnTo>
                <a:lnTo>
                  <a:pt x="2699709" y="4783691"/>
                </a:lnTo>
                <a:lnTo>
                  <a:pt x="2663679" y="4804136"/>
                </a:lnTo>
                <a:lnTo>
                  <a:pt x="2627271" y="4823642"/>
                </a:lnTo>
                <a:lnTo>
                  <a:pt x="2590492" y="4842196"/>
                </a:lnTo>
                <a:lnTo>
                  <a:pt x="2553352" y="4859786"/>
                </a:lnTo>
                <a:lnTo>
                  <a:pt x="2515860" y="4876401"/>
                </a:lnTo>
                <a:lnTo>
                  <a:pt x="2478025" y="4892029"/>
                </a:lnTo>
                <a:lnTo>
                  <a:pt x="2439855" y="4906658"/>
                </a:lnTo>
                <a:lnTo>
                  <a:pt x="2401361" y="4920277"/>
                </a:lnTo>
                <a:lnTo>
                  <a:pt x="2362551" y="4932874"/>
                </a:lnTo>
                <a:lnTo>
                  <a:pt x="2323433" y="4944437"/>
                </a:lnTo>
                <a:lnTo>
                  <a:pt x="2284017" y="4954954"/>
                </a:lnTo>
                <a:lnTo>
                  <a:pt x="2244312" y="4964414"/>
                </a:lnTo>
                <a:lnTo>
                  <a:pt x="2204327" y="4972805"/>
                </a:lnTo>
                <a:lnTo>
                  <a:pt x="2164071" y="4980115"/>
                </a:lnTo>
                <a:lnTo>
                  <a:pt x="2123553" y="4986333"/>
                </a:lnTo>
                <a:lnTo>
                  <a:pt x="2082781" y="4991447"/>
                </a:lnTo>
                <a:lnTo>
                  <a:pt x="2041766" y="4995444"/>
                </a:lnTo>
                <a:lnTo>
                  <a:pt x="2000515" y="4998314"/>
                </a:lnTo>
                <a:lnTo>
                  <a:pt x="1959038" y="5000045"/>
                </a:lnTo>
                <a:lnTo>
                  <a:pt x="1917344" y="5000625"/>
                </a:lnTo>
                <a:lnTo>
                  <a:pt x="1875651" y="5000045"/>
                </a:lnTo>
                <a:lnTo>
                  <a:pt x="1834175" y="4998314"/>
                </a:lnTo>
                <a:lnTo>
                  <a:pt x="1792925" y="4995444"/>
                </a:lnTo>
                <a:lnTo>
                  <a:pt x="1751911" y="4991447"/>
                </a:lnTo>
                <a:lnTo>
                  <a:pt x="1711141" y="4986333"/>
                </a:lnTo>
                <a:lnTo>
                  <a:pt x="1670624" y="4980115"/>
                </a:lnTo>
                <a:lnTo>
                  <a:pt x="1630369" y="4972805"/>
                </a:lnTo>
                <a:lnTo>
                  <a:pt x="1590385" y="4964414"/>
                </a:lnTo>
                <a:lnTo>
                  <a:pt x="1550682" y="4954954"/>
                </a:lnTo>
                <a:lnTo>
                  <a:pt x="1511267" y="4944437"/>
                </a:lnTo>
                <a:lnTo>
                  <a:pt x="1472151" y="4932874"/>
                </a:lnTo>
                <a:lnTo>
                  <a:pt x="1433342" y="4920277"/>
                </a:lnTo>
                <a:lnTo>
                  <a:pt x="1394849" y="4906658"/>
                </a:lnTo>
                <a:lnTo>
                  <a:pt x="1356682" y="4892029"/>
                </a:lnTo>
                <a:lnTo>
                  <a:pt x="1318848" y="4876401"/>
                </a:lnTo>
                <a:lnTo>
                  <a:pt x="1281358" y="4859786"/>
                </a:lnTo>
                <a:lnTo>
                  <a:pt x="1244219" y="4842196"/>
                </a:lnTo>
                <a:lnTo>
                  <a:pt x="1207442" y="4823642"/>
                </a:lnTo>
                <a:lnTo>
                  <a:pt x="1171035" y="4804136"/>
                </a:lnTo>
                <a:lnTo>
                  <a:pt x="1135007" y="4783691"/>
                </a:lnTo>
                <a:lnTo>
                  <a:pt x="1099367" y="4762317"/>
                </a:lnTo>
                <a:lnTo>
                  <a:pt x="1064125" y="4740027"/>
                </a:lnTo>
                <a:lnTo>
                  <a:pt x="1029288" y="4716831"/>
                </a:lnTo>
                <a:lnTo>
                  <a:pt x="994866" y="4692743"/>
                </a:lnTo>
                <a:lnTo>
                  <a:pt x="960869" y="4667773"/>
                </a:lnTo>
                <a:lnTo>
                  <a:pt x="927304" y="4641934"/>
                </a:lnTo>
                <a:lnTo>
                  <a:pt x="894182" y="4615236"/>
                </a:lnTo>
                <a:lnTo>
                  <a:pt x="861511" y="4587692"/>
                </a:lnTo>
                <a:lnTo>
                  <a:pt x="829299" y="4559314"/>
                </a:lnTo>
                <a:lnTo>
                  <a:pt x="797557" y="4530113"/>
                </a:lnTo>
                <a:lnTo>
                  <a:pt x="766293" y="4500101"/>
                </a:lnTo>
                <a:lnTo>
                  <a:pt x="735516" y="4469290"/>
                </a:lnTo>
                <a:lnTo>
                  <a:pt x="705235" y="4437691"/>
                </a:lnTo>
                <a:lnTo>
                  <a:pt x="675458" y="4405316"/>
                </a:lnTo>
                <a:lnTo>
                  <a:pt x="646196" y="4372177"/>
                </a:lnTo>
                <a:lnTo>
                  <a:pt x="617457" y="4338285"/>
                </a:lnTo>
                <a:lnTo>
                  <a:pt x="589250" y="4303653"/>
                </a:lnTo>
                <a:lnTo>
                  <a:pt x="561584" y="4268292"/>
                </a:lnTo>
                <a:lnTo>
                  <a:pt x="534468" y="4232213"/>
                </a:lnTo>
                <a:lnTo>
                  <a:pt x="507911" y="4195429"/>
                </a:lnTo>
                <a:lnTo>
                  <a:pt x="481921" y="4157952"/>
                </a:lnTo>
                <a:lnTo>
                  <a:pt x="456509" y="4119792"/>
                </a:lnTo>
                <a:lnTo>
                  <a:pt x="431683" y="4080962"/>
                </a:lnTo>
                <a:lnTo>
                  <a:pt x="407452" y="4041473"/>
                </a:lnTo>
                <a:lnTo>
                  <a:pt x="383824" y="4001337"/>
                </a:lnTo>
                <a:lnTo>
                  <a:pt x="360810" y="3960566"/>
                </a:lnTo>
                <a:lnTo>
                  <a:pt x="338417" y="3919172"/>
                </a:lnTo>
                <a:lnTo>
                  <a:pt x="316656" y="3877166"/>
                </a:lnTo>
                <a:lnTo>
                  <a:pt x="295534" y="3834560"/>
                </a:lnTo>
                <a:lnTo>
                  <a:pt x="275061" y="3791366"/>
                </a:lnTo>
                <a:lnTo>
                  <a:pt x="255246" y="3747595"/>
                </a:lnTo>
                <a:lnTo>
                  <a:pt x="236098" y="3703259"/>
                </a:lnTo>
                <a:lnTo>
                  <a:pt x="217626" y="3658371"/>
                </a:lnTo>
                <a:lnTo>
                  <a:pt x="199839" y="3612940"/>
                </a:lnTo>
                <a:lnTo>
                  <a:pt x="182746" y="3566981"/>
                </a:lnTo>
                <a:lnTo>
                  <a:pt x="166355" y="3520503"/>
                </a:lnTo>
                <a:lnTo>
                  <a:pt x="150677" y="3473519"/>
                </a:lnTo>
                <a:lnTo>
                  <a:pt x="135719" y="3426041"/>
                </a:lnTo>
                <a:lnTo>
                  <a:pt x="121491" y="3378080"/>
                </a:lnTo>
                <a:lnTo>
                  <a:pt x="108002" y="3329648"/>
                </a:lnTo>
                <a:lnTo>
                  <a:pt x="95261" y="3280757"/>
                </a:lnTo>
                <a:lnTo>
                  <a:pt x="83277" y="3231418"/>
                </a:lnTo>
                <a:lnTo>
                  <a:pt x="72058" y="3181643"/>
                </a:lnTo>
                <a:lnTo>
                  <a:pt x="61614" y="3131445"/>
                </a:lnTo>
                <a:lnTo>
                  <a:pt x="51954" y="3080834"/>
                </a:lnTo>
                <a:lnTo>
                  <a:pt x="43087" y="3029822"/>
                </a:lnTo>
                <a:lnTo>
                  <a:pt x="35022" y="2978421"/>
                </a:lnTo>
                <a:lnTo>
                  <a:pt x="27768" y="2926643"/>
                </a:lnTo>
                <a:lnTo>
                  <a:pt x="21333" y="2874500"/>
                </a:lnTo>
                <a:lnTo>
                  <a:pt x="15727" y="2822003"/>
                </a:lnTo>
                <a:lnTo>
                  <a:pt x="10959" y="2769164"/>
                </a:lnTo>
                <a:lnTo>
                  <a:pt x="7037" y="2715994"/>
                </a:lnTo>
                <a:lnTo>
                  <a:pt x="3972" y="2662506"/>
                </a:lnTo>
                <a:lnTo>
                  <a:pt x="1771" y="2608712"/>
                </a:lnTo>
                <a:lnTo>
                  <a:pt x="444" y="2554622"/>
                </a:lnTo>
                <a:lnTo>
                  <a:pt x="0" y="250024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99004" y="1357249"/>
            <a:ext cx="6944995" cy="4200525"/>
          </a:xfrm>
          <a:custGeom>
            <a:avLst/>
            <a:gdLst/>
            <a:ahLst/>
            <a:cxnLst/>
            <a:rect l="l" t="t" r="r" b="b"/>
            <a:pathLst>
              <a:path w="6944995" h="4200525">
                <a:moveTo>
                  <a:pt x="6944995" y="0"/>
                </a:moveTo>
                <a:lnTo>
                  <a:pt x="2099945" y="0"/>
                </a:lnTo>
                <a:lnTo>
                  <a:pt x="0" y="2100072"/>
                </a:lnTo>
                <a:lnTo>
                  <a:pt x="2099945" y="4200017"/>
                </a:lnTo>
                <a:lnTo>
                  <a:pt x="6944995" y="4200017"/>
                </a:lnTo>
                <a:lnTo>
                  <a:pt x="6944995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9004" y="1357249"/>
            <a:ext cx="6944995" cy="4200525"/>
          </a:xfrm>
          <a:custGeom>
            <a:avLst/>
            <a:gdLst/>
            <a:ahLst/>
            <a:cxnLst/>
            <a:rect l="l" t="t" r="r" b="b"/>
            <a:pathLst>
              <a:path w="6944995" h="4200525">
                <a:moveTo>
                  <a:pt x="6944995" y="4200017"/>
                </a:moveTo>
                <a:lnTo>
                  <a:pt x="2099945" y="4200017"/>
                </a:lnTo>
                <a:lnTo>
                  <a:pt x="0" y="2100072"/>
                </a:lnTo>
                <a:lnTo>
                  <a:pt x="2099945" y="0"/>
                </a:lnTo>
                <a:lnTo>
                  <a:pt x="6944995" y="0"/>
                </a:lnTo>
                <a:lnTo>
                  <a:pt x="6944995" y="420001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85715" y="1557908"/>
            <a:ext cx="4429125" cy="37490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3335" marR="74930" indent="-1270">
              <a:lnSpc>
                <a:spcPct val="86400"/>
              </a:lnSpc>
              <a:spcBef>
                <a:spcPts val="430"/>
              </a:spcBef>
            </a:pPr>
            <a:r>
              <a:rPr sz="2000" u="heavy" spc="-4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Ekosistem </a:t>
            </a:r>
            <a:r>
              <a:rPr sz="20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çeşitliliği, </a:t>
            </a:r>
            <a:r>
              <a:rPr sz="2000" spc="-5" dirty="0">
                <a:latin typeface="Times New Roman"/>
                <a:cs typeface="Times New Roman"/>
              </a:rPr>
              <a:t>canlıların yaşamını  sağlayan </a:t>
            </a:r>
            <a:r>
              <a:rPr sz="2000" dirty="0">
                <a:latin typeface="Times New Roman"/>
                <a:cs typeface="Times New Roman"/>
              </a:rPr>
              <a:t>ve onları sürekli olarak etkisinde  bulunduran ekolojik koşulların</a:t>
            </a:r>
            <a:r>
              <a:rPr sz="2000" spc="-13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kaynakları,  </a:t>
            </a:r>
            <a:r>
              <a:rPr sz="2000" spc="-5" dirty="0">
                <a:latin typeface="Times New Roman"/>
                <a:cs typeface="Times New Roman"/>
              </a:rPr>
              <a:t>yani ekosistemler </a:t>
            </a:r>
            <a:r>
              <a:rPr sz="2000" dirty="0">
                <a:latin typeface="Times New Roman"/>
                <a:cs typeface="Times New Roman"/>
              </a:rPr>
              <a:t>ne kadar </a:t>
            </a:r>
            <a:r>
              <a:rPr sz="2000" spc="-5" dirty="0">
                <a:latin typeface="Times New Roman"/>
                <a:cs typeface="Times New Roman"/>
              </a:rPr>
              <a:t>çeşitli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ise,</a:t>
            </a:r>
            <a:endParaRPr sz="2000">
              <a:latin typeface="Times New Roman"/>
              <a:cs typeface="Times New Roman"/>
            </a:endParaRPr>
          </a:p>
          <a:p>
            <a:pPr marL="13335">
              <a:lnSpc>
                <a:spcPts val="1900"/>
              </a:lnSpc>
            </a:pPr>
            <a:r>
              <a:rPr sz="2000" dirty="0">
                <a:latin typeface="Times New Roman"/>
                <a:cs typeface="Times New Roman"/>
              </a:rPr>
              <a:t>zengin tür </a:t>
            </a:r>
            <a:r>
              <a:rPr sz="2000" spc="-5" dirty="0">
                <a:latin typeface="Times New Roman"/>
                <a:cs typeface="Times New Roman"/>
              </a:rPr>
              <a:t>toplumlarının </a:t>
            </a:r>
            <a:r>
              <a:rPr sz="2000" dirty="0">
                <a:latin typeface="Times New Roman"/>
                <a:cs typeface="Times New Roman"/>
              </a:rPr>
              <a:t>neslini</a:t>
            </a:r>
            <a:r>
              <a:rPr sz="2000" spc="-1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sürdürmesi</a:t>
            </a:r>
            <a:endParaRPr sz="2000">
              <a:latin typeface="Times New Roman"/>
              <a:cs typeface="Times New Roman"/>
            </a:endParaRPr>
          </a:p>
          <a:p>
            <a:pPr marL="13335" marR="324485">
              <a:lnSpc>
                <a:spcPts val="2060"/>
              </a:lnSpc>
              <a:spcBef>
                <a:spcPts val="190"/>
              </a:spcBef>
            </a:pPr>
            <a:r>
              <a:rPr sz="2000" dirty="0">
                <a:latin typeface="Times New Roman"/>
                <a:cs typeface="Times New Roman"/>
              </a:rPr>
              <a:t>o derece güvence </a:t>
            </a:r>
            <a:r>
              <a:rPr sz="2000" spc="-5" dirty="0">
                <a:latin typeface="Times New Roman"/>
                <a:cs typeface="Times New Roman"/>
              </a:rPr>
              <a:t>altına alınmış </a:t>
            </a:r>
            <a:r>
              <a:rPr sz="2000" spc="-20" dirty="0">
                <a:latin typeface="Times New Roman"/>
                <a:cs typeface="Times New Roman"/>
              </a:rPr>
              <a:t>olur.</a:t>
            </a:r>
            <a:r>
              <a:rPr sz="2000" spc="-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Bu  güvenceyi </a:t>
            </a:r>
            <a:r>
              <a:rPr sz="2000" spc="-5" dirty="0">
                <a:latin typeface="Times New Roman"/>
                <a:cs typeface="Times New Roman"/>
              </a:rPr>
              <a:t>sağlayan </a:t>
            </a:r>
            <a:r>
              <a:rPr sz="2000" dirty="0">
                <a:latin typeface="Times New Roman"/>
                <a:cs typeface="Times New Roman"/>
              </a:rPr>
              <a:t>ekolojik</a:t>
            </a:r>
            <a:r>
              <a:rPr sz="2000" spc="-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özelliğin</a:t>
            </a:r>
            <a:endParaRPr sz="2000">
              <a:latin typeface="Times New Roman"/>
              <a:cs typeface="Times New Roman"/>
            </a:endParaRPr>
          </a:p>
          <a:p>
            <a:pPr marL="13335">
              <a:lnSpc>
                <a:spcPts val="1900"/>
              </a:lnSpc>
            </a:pPr>
            <a:r>
              <a:rPr sz="2000" spc="-10" dirty="0">
                <a:latin typeface="Times New Roman"/>
                <a:cs typeface="Times New Roman"/>
              </a:rPr>
              <a:t>adıdır.</a:t>
            </a:r>
            <a:r>
              <a:rPr sz="2000" b="1" spc="-10" dirty="0">
                <a:latin typeface="Times New Roman"/>
                <a:cs typeface="Times New Roman"/>
              </a:rPr>
              <a:t>Örneğin; </a:t>
            </a:r>
            <a:r>
              <a:rPr sz="2000" spc="-5" dirty="0">
                <a:latin typeface="Times New Roman"/>
                <a:cs typeface="Times New Roman"/>
              </a:rPr>
              <a:t>tarım, mera, orman, </a:t>
            </a:r>
            <a:r>
              <a:rPr sz="2000" dirty="0">
                <a:latin typeface="Times New Roman"/>
                <a:cs typeface="Times New Roman"/>
              </a:rPr>
              <a:t>göl</a:t>
            </a:r>
            <a:r>
              <a:rPr sz="2000" spc="1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ve</a:t>
            </a:r>
            <a:endParaRPr sz="2000">
              <a:latin typeface="Times New Roman"/>
              <a:cs typeface="Times New Roman"/>
            </a:endParaRPr>
          </a:p>
          <a:p>
            <a:pPr marL="13335" marR="468630">
              <a:lnSpc>
                <a:spcPct val="86200"/>
              </a:lnSpc>
              <a:spcBef>
                <a:spcPts val="160"/>
              </a:spcBef>
            </a:pPr>
            <a:r>
              <a:rPr sz="2000" dirty="0">
                <a:latin typeface="Times New Roman"/>
                <a:cs typeface="Times New Roman"/>
              </a:rPr>
              <a:t>nehir </a:t>
            </a:r>
            <a:r>
              <a:rPr sz="2000" spc="-5" dirty="0">
                <a:latin typeface="Times New Roman"/>
                <a:cs typeface="Times New Roman"/>
              </a:rPr>
              <a:t>ekosistemleriyle step, sazlık </a:t>
            </a:r>
            <a:r>
              <a:rPr sz="2000" dirty="0">
                <a:latin typeface="Times New Roman"/>
                <a:cs typeface="Times New Roman"/>
              </a:rPr>
              <a:t>gibi  </a:t>
            </a:r>
            <a:r>
              <a:rPr sz="2000" spc="-5" dirty="0">
                <a:latin typeface="Times New Roman"/>
                <a:cs typeface="Times New Roman"/>
              </a:rPr>
              <a:t>ekosistemler </a:t>
            </a:r>
            <a:r>
              <a:rPr sz="2000" spc="5" dirty="0">
                <a:latin typeface="Times New Roman"/>
                <a:cs typeface="Times New Roman"/>
              </a:rPr>
              <a:t>göz önüne </a:t>
            </a:r>
            <a:r>
              <a:rPr sz="2000" spc="-5" dirty="0">
                <a:latin typeface="Times New Roman"/>
                <a:cs typeface="Times New Roman"/>
              </a:rPr>
              <a:t>getirilirse,  </a:t>
            </a:r>
            <a:r>
              <a:rPr sz="2000" dirty="0">
                <a:latin typeface="Times New Roman"/>
                <a:cs typeface="Times New Roman"/>
              </a:rPr>
              <a:t>buralarda ne kadar çok </a:t>
            </a:r>
            <a:r>
              <a:rPr sz="2000" spc="-5" dirty="0">
                <a:latin typeface="Times New Roman"/>
                <a:cs typeface="Times New Roman"/>
              </a:rPr>
              <a:t>çeşitli bitki </a:t>
            </a:r>
            <a:r>
              <a:rPr sz="2000" dirty="0">
                <a:latin typeface="Times New Roman"/>
                <a:cs typeface="Times New Roman"/>
              </a:rPr>
              <a:t>ve  hayvan türlerine </a:t>
            </a:r>
            <a:r>
              <a:rPr sz="2000" spc="-5" dirty="0">
                <a:latin typeface="Times New Roman"/>
                <a:cs typeface="Times New Roman"/>
              </a:rPr>
              <a:t>ait canlıların</a:t>
            </a:r>
            <a:r>
              <a:rPr sz="2000" spc="-3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birbirine</a:t>
            </a:r>
            <a:endParaRPr sz="2000">
              <a:latin typeface="Times New Roman"/>
              <a:cs typeface="Times New Roman"/>
            </a:endParaRPr>
          </a:p>
          <a:p>
            <a:pPr marL="13335">
              <a:lnSpc>
                <a:spcPts val="1910"/>
              </a:lnSpc>
            </a:pPr>
            <a:r>
              <a:rPr sz="2000" dirty="0">
                <a:latin typeface="Times New Roman"/>
                <a:cs typeface="Times New Roman"/>
              </a:rPr>
              <a:t>zarar vermeden (rekabetsiz)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yaşayabileceği</a:t>
            </a:r>
            <a:endParaRPr sz="2000">
              <a:latin typeface="Times New Roman"/>
              <a:cs typeface="Times New Roman"/>
            </a:endParaRPr>
          </a:p>
          <a:p>
            <a:pPr marL="13335">
              <a:lnSpc>
                <a:spcPts val="2230"/>
              </a:lnSpc>
            </a:pPr>
            <a:r>
              <a:rPr sz="2000" dirty="0">
                <a:latin typeface="Times New Roman"/>
                <a:cs typeface="Times New Roman"/>
              </a:rPr>
              <a:t>kolayca</a:t>
            </a:r>
            <a:r>
              <a:rPr sz="2000" spc="-15" dirty="0">
                <a:latin typeface="Times New Roman"/>
                <a:cs typeface="Times New Roman"/>
              </a:rPr>
              <a:t> anlaşılır.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075715"/>
            <a:ext cx="4364736" cy="492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071499"/>
            <a:ext cx="4364990" cy="4932045"/>
          </a:xfrm>
          <a:custGeom>
            <a:avLst/>
            <a:gdLst/>
            <a:ahLst/>
            <a:cxnLst/>
            <a:rect l="l" t="t" r="r" b="b"/>
            <a:pathLst>
              <a:path w="4364990" h="4932045">
                <a:moveTo>
                  <a:pt x="0" y="2465959"/>
                </a:moveTo>
                <a:lnTo>
                  <a:pt x="456" y="2415008"/>
                </a:lnTo>
                <a:lnTo>
                  <a:pt x="1820" y="2364309"/>
                </a:lnTo>
                <a:lnTo>
                  <a:pt x="4082" y="2313872"/>
                </a:lnTo>
                <a:lnTo>
                  <a:pt x="7234" y="2263707"/>
                </a:lnTo>
                <a:lnTo>
                  <a:pt x="11267" y="2213823"/>
                </a:lnTo>
                <a:lnTo>
                  <a:pt x="16172" y="2164230"/>
                </a:lnTo>
                <a:lnTo>
                  <a:pt x="21940" y="2114938"/>
                </a:lnTo>
                <a:lnTo>
                  <a:pt x="28563" y="2065958"/>
                </a:lnTo>
                <a:lnTo>
                  <a:pt x="36032" y="2017299"/>
                </a:lnTo>
                <a:lnTo>
                  <a:pt x="44337" y="1968971"/>
                </a:lnTo>
                <a:lnTo>
                  <a:pt x="53471" y="1920984"/>
                </a:lnTo>
                <a:lnTo>
                  <a:pt x="63425" y="1873348"/>
                </a:lnTo>
                <a:lnTo>
                  <a:pt x="74189" y="1826073"/>
                </a:lnTo>
                <a:lnTo>
                  <a:pt x="85755" y="1779168"/>
                </a:lnTo>
                <a:lnTo>
                  <a:pt x="98114" y="1732644"/>
                </a:lnTo>
                <a:lnTo>
                  <a:pt x="111258" y="1686511"/>
                </a:lnTo>
                <a:lnTo>
                  <a:pt x="125177" y="1640778"/>
                </a:lnTo>
                <a:lnTo>
                  <a:pt x="139863" y="1595455"/>
                </a:lnTo>
                <a:lnTo>
                  <a:pt x="155307" y="1550553"/>
                </a:lnTo>
                <a:lnTo>
                  <a:pt x="171500" y="1506081"/>
                </a:lnTo>
                <a:lnTo>
                  <a:pt x="188434" y="1462049"/>
                </a:lnTo>
                <a:lnTo>
                  <a:pt x="206099" y="1418467"/>
                </a:lnTo>
                <a:lnTo>
                  <a:pt x="224488" y="1375344"/>
                </a:lnTo>
                <a:lnTo>
                  <a:pt x="243591" y="1332692"/>
                </a:lnTo>
                <a:lnTo>
                  <a:pt x="263399" y="1290520"/>
                </a:lnTo>
                <a:lnTo>
                  <a:pt x="283903" y="1248837"/>
                </a:lnTo>
                <a:lnTo>
                  <a:pt x="305096" y="1207654"/>
                </a:lnTo>
                <a:lnTo>
                  <a:pt x="326967" y="1166980"/>
                </a:lnTo>
                <a:lnTo>
                  <a:pt x="349509" y="1126826"/>
                </a:lnTo>
                <a:lnTo>
                  <a:pt x="372712" y="1087201"/>
                </a:lnTo>
                <a:lnTo>
                  <a:pt x="396568" y="1048116"/>
                </a:lnTo>
                <a:lnTo>
                  <a:pt x="421069" y="1009579"/>
                </a:lnTo>
                <a:lnTo>
                  <a:pt x="446204" y="971602"/>
                </a:lnTo>
                <a:lnTo>
                  <a:pt x="471965" y="934194"/>
                </a:lnTo>
                <a:lnTo>
                  <a:pt x="498345" y="897364"/>
                </a:lnTo>
                <a:lnTo>
                  <a:pt x="525333" y="861124"/>
                </a:lnTo>
                <a:lnTo>
                  <a:pt x="552921" y="825482"/>
                </a:lnTo>
                <a:lnTo>
                  <a:pt x="581101" y="790449"/>
                </a:lnTo>
                <a:lnTo>
                  <a:pt x="609863" y="756035"/>
                </a:lnTo>
                <a:lnTo>
                  <a:pt x="639198" y="722249"/>
                </a:lnTo>
                <a:lnTo>
                  <a:pt x="669099" y="689101"/>
                </a:lnTo>
                <a:lnTo>
                  <a:pt x="699556" y="656602"/>
                </a:lnTo>
                <a:lnTo>
                  <a:pt x="730561" y="624761"/>
                </a:lnTo>
                <a:lnTo>
                  <a:pt x="762104" y="593588"/>
                </a:lnTo>
                <a:lnTo>
                  <a:pt x="794177" y="563093"/>
                </a:lnTo>
                <a:lnTo>
                  <a:pt x="826771" y="533286"/>
                </a:lnTo>
                <a:lnTo>
                  <a:pt x="859877" y="504177"/>
                </a:lnTo>
                <a:lnTo>
                  <a:pt x="893487" y="475776"/>
                </a:lnTo>
                <a:lnTo>
                  <a:pt x="927592" y="448093"/>
                </a:lnTo>
                <a:lnTo>
                  <a:pt x="962183" y="421137"/>
                </a:lnTo>
                <a:lnTo>
                  <a:pt x="997251" y="394919"/>
                </a:lnTo>
                <a:lnTo>
                  <a:pt x="1032787" y="369448"/>
                </a:lnTo>
                <a:lnTo>
                  <a:pt x="1068783" y="344735"/>
                </a:lnTo>
                <a:lnTo>
                  <a:pt x="1105230" y="320789"/>
                </a:lnTo>
                <a:lnTo>
                  <a:pt x="1142119" y="297620"/>
                </a:lnTo>
                <a:lnTo>
                  <a:pt x="1179442" y="275238"/>
                </a:lnTo>
                <a:lnTo>
                  <a:pt x="1217189" y="253654"/>
                </a:lnTo>
                <a:lnTo>
                  <a:pt x="1255351" y="232876"/>
                </a:lnTo>
                <a:lnTo>
                  <a:pt x="1293921" y="212916"/>
                </a:lnTo>
                <a:lnTo>
                  <a:pt x="1332889" y="193782"/>
                </a:lnTo>
                <a:lnTo>
                  <a:pt x="1372247" y="175484"/>
                </a:lnTo>
                <a:lnTo>
                  <a:pt x="1411985" y="158034"/>
                </a:lnTo>
                <a:lnTo>
                  <a:pt x="1452095" y="141440"/>
                </a:lnTo>
                <a:lnTo>
                  <a:pt x="1492569" y="125712"/>
                </a:lnTo>
                <a:lnTo>
                  <a:pt x="1533396" y="110861"/>
                </a:lnTo>
                <a:lnTo>
                  <a:pt x="1574569" y="96896"/>
                </a:lnTo>
                <a:lnTo>
                  <a:pt x="1616079" y="83827"/>
                </a:lnTo>
                <a:lnTo>
                  <a:pt x="1657918" y="71665"/>
                </a:lnTo>
                <a:lnTo>
                  <a:pt x="1700075" y="60418"/>
                </a:lnTo>
                <a:lnTo>
                  <a:pt x="1742543" y="50098"/>
                </a:lnTo>
                <a:lnTo>
                  <a:pt x="1785312" y="40713"/>
                </a:lnTo>
                <a:lnTo>
                  <a:pt x="1828375" y="32274"/>
                </a:lnTo>
                <a:lnTo>
                  <a:pt x="1871722" y="24790"/>
                </a:lnTo>
                <a:lnTo>
                  <a:pt x="1915344" y="18273"/>
                </a:lnTo>
                <a:lnTo>
                  <a:pt x="1959232" y="12731"/>
                </a:lnTo>
                <a:lnTo>
                  <a:pt x="2003379" y="8174"/>
                </a:lnTo>
                <a:lnTo>
                  <a:pt x="2047774" y="4612"/>
                </a:lnTo>
                <a:lnTo>
                  <a:pt x="2092410" y="2056"/>
                </a:lnTo>
                <a:lnTo>
                  <a:pt x="2137277" y="515"/>
                </a:lnTo>
                <a:lnTo>
                  <a:pt x="2182368" y="0"/>
                </a:lnTo>
                <a:lnTo>
                  <a:pt x="2227455" y="515"/>
                </a:lnTo>
                <a:lnTo>
                  <a:pt x="2272320" y="2056"/>
                </a:lnTo>
                <a:lnTo>
                  <a:pt x="2316954" y="4612"/>
                </a:lnTo>
                <a:lnTo>
                  <a:pt x="2361348" y="8174"/>
                </a:lnTo>
                <a:lnTo>
                  <a:pt x="2405492" y="12731"/>
                </a:lnTo>
                <a:lnTo>
                  <a:pt x="2449379" y="18273"/>
                </a:lnTo>
                <a:lnTo>
                  <a:pt x="2493000" y="24790"/>
                </a:lnTo>
                <a:lnTo>
                  <a:pt x="2536345" y="32274"/>
                </a:lnTo>
                <a:lnTo>
                  <a:pt x="2579406" y="40713"/>
                </a:lnTo>
                <a:lnTo>
                  <a:pt x="2622174" y="50098"/>
                </a:lnTo>
                <a:lnTo>
                  <a:pt x="2664641" y="60418"/>
                </a:lnTo>
                <a:lnTo>
                  <a:pt x="2706797" y="71665"/>
                </a:lnTo>
                <a:lnTo>
                  <a:pt x="2748634" y="83827"/>
                </a:lnTo>
                <a:lnTo>
                  <a:pt x="2790143" y="96896"/>
                </a:lnTo>
                <a:lnTo>
                  <a:pt x="2831315" y="110861"/>
                </a:lnTo>
                <a:lnTo>
                  <a:pt x="2872142" y="125712"/>
                </a:lnTo>
                <a:lnTo>
                  <a:pt x="2912615" y="141440"/>
                </a:lnTo>
                <a:lnTo>
                  <a:pt x="2952724" y="158034"/>
                </a:lnTo>
                <a:lnTo>
                  <a:pt x="2992462" y="175484"/>
                </a:lnTo>
                <a:lnTo>
                  <a:pt x="3031819" y="193782"/>
                </a:lnTo>
                <a:lnTo>
                  <a:pt x="3070787" y="212916"/>
                </a:lnTo>
                <a:lnTo>
                  <a:pt x="3109356" y="232876"/>
                </a:lnTo>
                <a:lnTo>
                  <a:pt x="3147519" y="253654"/>
                </a:lnTo>
                <a:lnTo>
                  <a:pt x="3185265" y="275238"/>
                </a:lnTo>
                <a:lnTo>
                  <a:pt x="3222588" y="297620"/>
                </a:lnTo>
                <a:lnTo>
                  <a:pt x="3259477" y="320789"/>
                </a:lnTo>
                <a:lnTo>
                  <a:pt x="3295924" y="344735"/>
                </a:lnTo>
                <a:lnTo>
                  <a:pt x="3331920" y="369448"/>
                </a:lnTo>
                <a:lnTo>
                  <a:pt x="3367456" y="394919"/>
                </a:lnTo>
                <a:lnTo>
                  <a:pt x="3402524" y="421137"/>
                </a:lnTo>
                <a:lnTo>
                  <a:pt x="3437115" y="448093"/>
                </a:lnTo>
                <a:lnTo>
                  <a:pt x="3471220" y="475776"/>
                </a:lnTo>
                <a:lnTo>
                  <a:pt x="3504831" y="504177"/>
                </a:lnTo>
                <a:lnTo>
                  <a:pt x="3537937" y="533286"/>
                </a:lnTo>
                <a:lnTo>
                  <a:pt x="3570532" y="563093"/>
                </a:lnTo>
                <a:lnTo>
                  <a:pt x="3602605" y="593588"/>
                </a:lnTo>
                <a:lnTo>
                  <a:pt x="3634149" y="624761"/>
                </a:lnTo>
                <a:lnTo>
                  <a:pt x="3665154" y="656602"/>
                </a:lnTo>
                <a:lnTo>
                  <a:pt x="3695611" y="689101"/>
                </a:lnTo>
                <a:lnTo>
                  <a:pt x="3725513" y="722248"/>
                </a:lnTo>
                <a:lnTo>
                  <a:pt x="3754849" y="756035"/>
                </a:lnTo>
                <a:lnTo>
                  <a:pt x="3783612" y="790449"/>
                </a:lnTo>
                <a:lnTo>
                  <a:pt x="3811792" y="825482"/>
                </a:lnTo>
                <a:lnTo>
                  <a:pt x="3839381" y="861124"/>
                </a:lnTo>
                <a:lnTo>
                  <a:pt x="3866370" y="897364"/>
                </a:lnTo>
                <a:lnTo>
                  <a:pt x="3892750" y="934194"/>
                </a:lnTo>
                <a:lnTo>
                  <a:pt x="3918512" y="971602"/>
                </a:lnTo>
                <a:lnTo>
                  <a:pt x="3943648" y="1009579"/>
                </a:lnTo>
                <a:lnTo>
                  <a:pt x="3968149" y="1048116"/>
                </a:lnTo>
                <a:lnTo>
                  <a:pt x="3992006" y="1087201"/>
                </a:lnTo>
                <a:lnTo>
                  <a:pt x="4015210" y="1126826"/>
                </a:lnTo>
                <a:lnTo>
                  <a:pt x="4037753" y="1166980"/>
                </a:lnTo>
                <a:lnTo>
                  <a:pt x="4059625" y="1207654"/>
                </a:lnTo>
                <a:lnTo>
                  <a:pt x="4080818" y="1248837"/>
                </a:lnTo>
                <a:lnTo>
                  <a:pt x="4101324" y="1290520"/>
                </a:lnTo>
                <a:lnTo>
                  <a:pt x="4121132" y="1332692"/>
                </a:lnTo>
                <a:lnTo>
                  <a:pt x="4140236" y="1375344"/>
                </a:lnTo>
                <a:lnTo>
                  <a:pt x="4158625" y="1418467"/>
                </a:lnTo>
                <a:lnTo>
                  <a:pt x="4176291" y="1462049"/>
                </a:lnTo>
                <a:lnTo>
                  <a:pt x="4193226" y="1506081"/>
                </a:lnTo>
                <a:lnTo>
                  <a:pt x="4209420" y="1550553"/>
                </a:lnTo>
                <a:lnTo>
                  <a:pt x="4224865" y="1595455"/>
                </a:lnTo>
                <a:lnTo>
                  <a:pt x="4239551" y="1640778"/>
                </a:lnTo>
                <a:lnTo>
                  <a:pt x="4253471" y="1686511"/>
                </a:lnTo>
                <a:lnTo>
                  <a:pt x="4266616" y="1732644"/>
                </a:lnTo>
                <a:lnTo>
                  <a:pt x="4278975" y="1779168"/>
                </a:lnTo>
                <a:lnTo>
                  <a:pt x="4290542" y="1826073"/>
                </a:lnTo>
                <a:lnTo>
                  <a:pt x="4301307" y="1873348"/>
                </a:lnTo>
                <a:lnTo>
                  <a:pt x="4311261" y="1920984"/>
                </a:lnTo>
                <a:lnTo>
                  <a:pt x="4320395" y="1968971"/>
                </a:lnTo>
                <a:lnTo>
                  <a:pt x="4328701" y="2017299"/>
                </a:lnTo>
                <a:lnTo>
                  <a:pt x="4336170" y="2065958"/>
                </a:lnTo>
                <a:lnTo>
                  <a:pt x="4342794" y="2114938"/>
                </a:lnTo>
                <a:lnTo>
                  <a:pt x="4348562" y="2164230"/>
                </a:lnTo>
                <a:lnTo>
                  <a:pt x="4353468" y="2213823"/>
                </a:lnTo>
                <a:lnTo>
                  <a:pt x="4357501" y="2263707"/>
                </a:lnTo>
                <a:lnTo>
                  <a:pt x="4360653" y="2313872"/>
                </a:lnTo>
                <a:lnTo>
                  <a:pt x="4362915" y="2364309"/>
                </a:lnTo>
                <a:lnTo>
                  <a:pt x="4364279" y="2415008"/>
                </a:lnTo>
                <a:lnTo>
                  <a:pt x="4364736" y="2465959"/>
                </a:lnTo>
                <a:lnTo>
                  <a:pt x="4364279" y="2516904"/>
                </a:lnTo>
                <a:lnTo>
                  <a:pt x="4362915" y="2567599"/>
                </a:lnTo>
                <a:lnTo>
                  <a:pt x="4360653" y="2618031"/>
                </a:lnTo>
                <a:lnTo>
                  <a:pt x="4357501" y="2668192"/>
                </a:lnTo>
                <a:lnTo>
                  <a:pt x="4353468" y="2718072"/>
                </a:lnTo>
                <a:lnTo>
                  <a:pt x="4348562" y="2767661"/>
                </a:lnTo>
                <a:lnTo>
                  <a:pt x="4342794" y="2816949"/>
                </a:lnTo>
                <a:lnTo>
                  <a:pt x="4336170" y="2865925"/>
                </a:lnTo>
                <a:lnTo>
                  <a:pt x="4328701" y="2914580"/>
                </a:lnTo>
                <a:lnTo>
                  <a:pt x="4320395" y="2962905"/>
                </a:lnTo>
                <a:lnTo>
                  <a:pt x="4311261" y="3010889"/>
                </a:lnTo>
                <a:lnTo>
                  <a:pt x="4301307" y="3058521"/>
                </a:lnTo>
                <a:lnTo>
                  <a:pt x="4290542" y="3105794"/>
                </a:lnTo>
                <a:lnTo>
                  <a:pt x="4278975" y="3152695"/>
                </a:lnTo>
                <a:lnTo>
                  <a:pt x="4266616" y="3199216"/>
                </a:lnTo>
                <a:lnTo>
                  <a:pt x="4253471" y="3245347"/>
                </a:lnTo>
                <a:lnTo>
                  <a:pt x="4239551" y="3291077"/>
                </a:lnTo>
                <a:lnTo>
                  <a:pt x="4224865" y="3336397"/>
                </a:lnTo>
                <a:lnTo>
                  <a:pt x="4209420" y="3381297"/>
                </a:lnTo>
                <a:lnTo>
                  <a:pt x="4193226" y="3425767"/>
                </a:lnTo>
                <a:lnTo>
                  <a:pt x="4176291" y="3469797"/>
                </a:lnTo>
                <a:lnTo>
                  <a:pt x="4158625" y="3513377"/>
                </a:lnTo>
                <a:lnTo>
                  <a:pt x="4140236" y="3556497"/>
                </a:lnTo>
                <a:lnTo>
                  <a:pt x="4121132" y="3599147"/>
                </a:lnTo>
                <a:lnTo>
                  <a:pt x="4101324" y="3641317"/>
                </a:lnTo>
                <a:lnTo>
                  <a:pt x="4080818" y="3682998"/>
                </a:lnTo>
                <a:lnTo>
                  <a:pt x="4059625" y="3724180"/>
                </a:lnTo>
                <a:lnTo>
                  <a:pt x="4037753" y="3764852"/>
                </a:lnTo>
                <a:lnTo>
                  <a:pt x="4015210" y="3805004"/>
                </a:lnTo>
                <a:lnTo>
                  <a:pt x="3992006" y="3844628"/>
                </a:lnTo>
                <a:lnTo>
                  <a:pt x="3968149" y="3883712"/>
                </a:lnTo>
                <a:lnTo>
                  <a:pt x="3943648" y="3922247"/>
                </a:lnTo>
                <a:lnTo>
                  <a:pt x="3918512" y="3960223"/>
                </a:lnTo>
                <a:lnTo>
                  <a:pt x="3892750" y="3997630"/>
                </a:lnTo>
                <a:lnTo>
                  <a:pt x="3866370" y="4034458"/>
                </a:lnTo>
                <a:lnTo>
                  <a:pt x="3839381" y="4070698"/>
                </a:lnTo>
                <a:lnTo>
                  <a:pt x="3811792" y="4106339"/>
                </a:lnTo>
                <a:lnTo>
                  <a:pt x="3783612" y="4141371"/>
                </a:lnTo>
                <a:lnTo>
                  <a:pt x="3754849" y="4175785"/>
                </a:lnTo>
                <a:lnTo>
                  <a:pt x="3725513" y="4209570"/>
                </a:lnTo>
                <a:lnTo>
                  <a:pt x="3695611" y="4242717"/>
                </a:lnTo>
                <a:lnTo>
                  <a:pt x="3665154" y="4275216"/>
                </a:lnTo>
                <a:lnTo>
                  <a:pt x="3634149" y="4307056"/>
                </a:lnTo>
                <a:lnTo>
                  <a:pt x="3602605" y="4338228"/>
                </a:lnTo>
                <a:lnTo>
                  <a:pt x="3570532" y="4368723"/>
                </a:lnTo>
                <a:lnTo>
                  <a:pt x="3537937" y="4398529"/>
                </a:lnTo>
                <a:lnTo>
                  <a:pt x="3504831" y="4427638"/>
                </a:lnTo>
                <a:lnTo>
                  <a:pt x="3471220" y="4456039"/>
                </a:lnTo>
                <a:lnTo>
                  <a:pt x="3437115" y="4483722"/>
                </a:lnTo>
                <a:lnTo>
                  <a:pt x="3402524" y="4510677"/>
                </a:lnTo>
                <a:lnTo>
                  <a:pt x="3367456" y="4536895"/>
                </a:lnTo>
                <a:lnTo>
                  <a:pt x="3331920" y="4562366"/>
                </a:lnTo>
                <a:lnTo>
                  <a:pt x="3295924" y="4587079"/>
                </a:lnTo>
                <a:lnTo>
                  <a:pt x="3259477" y="4611025"/>
                </a:lnTo>
                <a:lnTo>
                  <a:pt x="3222588" y="4634193"/>
                </a:lnTo>
                <a:lnTo>
                  <a:pt x="3185265" y="4656575"/>
                </a:lnTo>
                <a:lnTo>
                  <a:pt x="3147519" y="4678159"/>
                </a:lnTo>
                <a:lnTo>
                  <a:pt x="3109356" y="4698937"/>
                </a:lnTo>
                <a:lnTo>
                  <a:pt x="3070787" y="4718898"/>
                </a:lnTo>
                <a:lnTo>
                  <a:pt x="3031819" y="4738032"/>
                </a:lnTo>
                <a:lnTo>
                  <a:pt x="2992462" y="4756329"/>
                </a:lnTo>
                <a:lnTo>
                  <a:pt x="2952724" y="4773780"/>
                </a:lnTo>
                <a:lnTo>
                  <a:pt x="2912615" y="4790374"/>
                </a:lnTo>
                <a:lnTo>
                  <a:pt x="2872142" y="4806102"/>
                </a:lnTo>
                <a:lnTo>
                  <a:pt x="2831315" y="4820953"/>
                </a:lnTo>
                <a:lnTo>
                  <a:pt x="2790143" y="4834918"/>
                </a:lnTo>
                <a:lnTo>
                  <a:pt x="2748634" y="4847987"/>
                </a:lnTo>
                <a:lnTo>
                  <a:pt x="2706797" y="4860150"/>
                </a:lnTo>
                <a:lnTo>
                  <a:pt x="2664641" y="4871396"/>
                </a:lnTo>
                <a:lnTo>
                  <a:pt x="2622174" y="4881717"/>
                </a:lnTo>
                <a:lnTo>
                  <a:pt x="2579406" y="4891102"/>
                </a:lnTo>
                <a:lnTo>
                  <a:pt x="2536345" y="4899541"/>
                </a:lnTo>
                <a:lnTo>
                  <a:pt x="2493000" y="4907024"/>
                </a:lnTo>
                <a:lnTo>
                  <a:pt x="2449379" y="4913542"/>
                </a:lnTo>
                <a:lnTo>
                  <a:pt x="2405492" y="4919085"/>
                </a:lnTo>
                <a:lnTo>
                  <a:pt x="2361348" y="4923641"/>
                </a:lnTo>
                <a:lnTo>
                  <a:pt x="2316954" y="4927203"/>
                </a:lnTo>
                <a:lnTo>
                  <a:pt x="2272320" y="4929759"/>
                </a:lnTo>
                <a:lnTo>
                  <a:pt x="2227455" y="4931300"/>
                </a:lnTo>
                <a:lnTo>
                  <a:pt x="2182368" y="4931816"/>
                </a:lnTo>
                <a:lnTo>
                  <a:pt x="2137277" y="4931300"/>
                </a:lnTo>
                <a:lnTo>
                  <a:pt x="2092410" y="4929759"/>
                </a:lnTo>
                <a:lnTo>
                  <a:pt x="2047774" y="4927203"/>
                </a:lnTo>
                <a:lnTo>
                  <a:pt x="2003379" y="4923641"/>
                </a:lnTo>
                <a:lnTo>
                  <a:pt x="1959232" y="4919085"/>
                </a:lnTo>
                <a:lnTo>
                  <a:pt x="1915344" y="4913542"/>
                </a:lnTo>
                <a:lnTo>
                  <a:pt x="1871722" y="4907024"/>
                </a:lnTo>
                <a:lnTo>
                  <a:pt x="1828375" y="4899541"/>
                </a:lnTo>
                <a:lnTo>
                  <a:pt x="1785312" y="4891102"/>
                </a:lnTo>
                <a:lnTo>
                  <a:pt x="1742543" y="4881717"/>
                </a:lnTo>
                <a:lnTo>
                  <a:pt x="1700075" y="4871396"/>
                </a:lnTo>
                <a:lnTo>
                  <a:pt x="1657918" y="4860150"/>
                </a:lnTo>
                <a:lnTo>
                  <a:pt x="1616079" y="4847987"/>
                </a:lnTo>
                <a:lnTo>
                  <a:pt x="1574569" y="4834918"/>
                </a:lnTo>
                <a:lnTo>
                  <a:pt x="1533396" y="4820953"/>
                </a:lnTo>
                <a:lnTo>
                  <a:pt x="1492569" y="4806102"/>
                </a:lnTo>
                <a:lnTo>
                  <a:pt x="1452095" y="4790374"/>
                </a:lnTo>
                <a:lnTo>
                  <a:pt x="1411985" y="4773780"/>
                </a:lnTo>
                <a:lnTo>
                  <a:pt x="1372247" y="4756329"/>
                </a:lnTo>
                <a:lnTo>
                  <a:pt x="1332889" y="4738032"/>
                </a:lnTo>
                <a:lnTo>
                  <a:pt x="1293921" y="4718898"/>
                </a:lnTo>
                <a:lnTo>
                  <a:pt x="1255351" y="4698937"/>
                </a:lnTo>
                <a:lnTo>
                  <a:pt x="1217189" y="4678159"/>
                </a:lnTo>
                <a:lnTo>
                  <a:pt x="1179442" y="4656575"/>
                </a:lnTo>
                <a:lnTo>
                  <a:pt x="1142119" y="4634193"/>
                </a:lnTo>
                <a:lnTo>
                  <a:pt x="1105230" y="4611025"/>
                </a:lnTo>
                <a:lnTo>
                  <a:pt x="1068783" y="4587079"/>
                </a:lnTo>
                <a:lnTo>
                  <a:pt x="1032787" y="4562366"/>
                </a:lnTo>
                <a:lnTo>
                  <a:pt x="997251" y="4536895"/>
                </a:lnTo>
                <a:lnTo>
                  <a:pt x="962183" y="4510677"/>
                </a:lnTo>
                <a:lnTo>
                  <a:pt x="927592" y="4483722"/>
                </a:lnTo>
                <a:lnTo>
                  <a:pt x="893487" y="4456039"/>
                </a:lnTo>
                <a:lnTo>
                  <a:pt x="859877" y="4427638"/>
                </a:lnTo>
                <a:lnTo>
                  <a:pt x="826771" y="4398529"/>
                </a:lnTo>
                <a:lnTo>
                  <a:pt x="794177" y="4368723"/>
                </a:lnTo>
                <a:lnTo>
                  <a:pt x="762104" y="4338228"/>
                </a:lnTo>
                <a:lnTo>
                  <a:pt x="730561" y="4307056"/>
                </a:lnTo>
                <a:lnTo>
                  <a:pt x="699556" y="4275216"/>
                </a:lnTo>
                <a:lnTo>
                  <a:pt x="669099" y="4242717"/>
                </a:lnTo>
                <a:lnTo>
                  <a:pt x="639198" y="4209570"/>
                </a:lnTo>
                <a:lnTo>
                  <a:pt x="609863" y="4175785"/>
                </a:lnTo>
                <a:lnTo>
                  <a:pt x="581101" y="4141371"/>
                </a:lnTo>
                <a:lnTo>
                  <a:pt x="552921" y="4106339"/>
                </a:lnTo>
                <a:lnTo>
                  <a:pt x="525333" y="4070698"/>
                </a:lnTo>
                <a:lnTo>
                  <a:pt x="498345" y="4034458"/>
                </a:lnTo>
                <a:lnTo>
                  <a:pt x="471965" y="3997630"/>
                </a:lnTo>
                <a:lnTo>
                  <a:pt x="446204" y="3960223"/>
                </a:lnTo>
                <a:lnTo>
                  <a:pt x="421069" y="3922247"/>
                </a:lnTo>
                <a:lnTo>
                  <a:pt x="396568" y="3883712"/>
                </a:lnTo>
                <a:lnTo>
                  <a:pt x="372712" y="3844628"/>
                </a:lnTo>
                <a:lnTo>
                  <a:pt x="349509" y="3805004"/>
                </a:lnTo>
                <a:lnTo>
                  <a:pt x="326967" y="3764852"/>
                </a:lnTo>
                <a:lnTo>
                  <a:pt x="305096" y="3724180"/>
                </a:lnTo>
                <a:lnTo>
                  <a:pt x="283903" y="3682998"/>
                </a:lnTo>
                <a:lnTo>
                  <a:pt x="263399" y="3641317"/>
                </a:lnTo>
                <a:lnTo>
                  <a:pt x="243591" y="3599147"/>
                </a:lnTo>
                <a:lnTo>
                  <a:pt x="224488" y="3556497"/>
                </a:lnTo>
                <a:lnTo>
                  <a:pt x="206099" y="3513377"/>
                </a:lnTo>
                <a:lnTo>
                  <a:pt x="188434" y="3469797"/>
                </a:lnTo>
                <a:lnTo>
                  <a:pt x="171500" y="3425767"/>
                </a:lnTo>
                <a:lnTo>
                  <a:pt x="155307" y="3381297"/>
                </a:lnTo>
                <a:lnTo>
                  <a:pt x="139863" y="3336397"/>
                </a:lnTo>
                <a:lnTo>
                  <a:pt x="125177" y="3291077"/>
                </a:lnTo>
                <a:lnTo>
                  <a:pt x="111258" y="3245347"/>
                </a:lnTo>
                <a:lnTo>
                  <a:pt x="98114" y="3199216"/>
                </a:lnTo>
                <a:lnTo>
                  <a:pt x="85755" y="3152695"/>
                </a:lnTo>
                <a:lnTo>
                  <a:pt x="74189" y="3105794"/>
                </a:lnTo>
                <a:lnTo>
                  <a:pt x="63425" y="3058521"/>
                </a:lnTo>
                <a:lnTo>
                  <a:pt x="53471" y="3010889"/>
                </a:lnTo>
                <a:lnTo>
                  <a:pt x="44337" y="2962905"/>
                </a:lnTo>
                <a:lnTo>
                  <a:pt x="36032" y="2914580"/>
                </a:lnTo>
                <a:lnTo>
                  <a:pt x="28563" y="2865925"/>
                </a:lnTo>
                <a:lnTo>
                  <a:pt x="21940" y="2816949"/>
                </a:lnTo>
                <a:lnTo>
                  <a:pt x="16172" y="2767661"/>
                </a:lnTo>
                <a:lnTo>
                  <a:pt x="11267" y="2718072"/>
                </a:lnTo>
                <a:lnTo>
                  <a:pt x="7234" y="2668192"/>
                </a:lnTo>
                <a:lnTo>
                  <a:pt x="4082" y="2618031"/>
                </a:lnTo>
                <a:lnTo>
                  <a:pt x="1820" y="2567599"/>
                </a:lnTo>
                <a:lnTo>
                  <a:pt x="456" y="2516904"/>
                </a:lnTo>
                <a:lnTo>
                  <a:pt x="0" y="246595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14629"/>
            <a:ext cx="9144000" cy="1214120"/>
          </a:xfrm>
          <a:custGeom>
            <a:avLst/>
            <a:gdLst/>
            <a:ahLst/>
            <a:cxnLst/>
            <a:rect l="l" t="t" r="r" b="b"/>
            <a:pathLst>
              <a:path w="9144000" h="1214120">
                <a:moveTo>
                  <a:pt x="2766084" y="1211580"/>
                </a:moveTo>
                <a:lnTo>
                  <a:pt x="1805911" y="1211580"/>
                </a:lnTo>
                <a:lnTo>
                  <a:pt x="1962585" y="1214120"/>
                </a:lnTo>
                <a:lnTo>
                  <a:pt x="2609411" y="1214120"/>
                </a:lnTo>
                <a:lnTo>
                  <a:pt x="2766084" y="1211580"/>
                </a:lnTo>
                <a:close/>
              </a:path>
              <a:path w="9144000" h="1214120">
                <a:moveTo>
                  <a:pt x="0" y="121920"/>
                </a:moveTo>
                <a:lnTo>
                  <a:pt x="0" y="1093470"/>
                </a:lnTo>
                <a:lnTo>
                  <a:pt x="1442" y="1097280"/>
                </a:lnTo>
                <a:lnTo>
                  <a:pt x="5739" y="1102360"/>
                </a:lnTo>
                <a:lnTo>
                  <a:pt x="12841" y="1106170"/>
                </a:lnTo>
                <a:lnTo>
                  <a:pt x="22701" y="1109980"/>
                </a:lnTo>
                <a:lnTo>
                  <a:pt x="35269" y="1115060"/>
                </a:lnTo>
                <a:lnTo>
                  <a:pt x="50497" y="1118870"/>
                </a:lnTo>
                <a:lnTo>
                  <a:pt x="68337" y="1122680"/>
                </a:lnTo>
                <a:lnTo>
                  <a:pt x="88741" y="1126490"/>
                </a:lnTo>
                <a:lnTo>
                  <a:pt x="111660" y="1130300"/>
                </a:lnTo>
                <a:lnTo>
                  <a:pt x="137046" y="1135380"/>
                </a:lnTo>
                <a:lnTo>
                  <a:pt x="164851" y="1139190"/>
                </a:lnTo>
                <a:lnTo>
                  <a:pt x="227523" y="1146810"/>
                </a:lnTo>
                <a:lnTo>
                  <a:pt x="262293" y="1149350"/>
                </a:lnTo>
                <a:lnTo>
                  <a:pt x="379761" y="1160780"/>
                </a:lnTo>
                <a:lnTo>
                  <a:pt x="423142" y="1163320"/>
                </a:lnTo>
                <a:lnTo>
                  <a:pt x="468554" y="1167130"/>
                </a:lnTo>
                <a:lnTo>
                  <a:pt x="515950" y="1169670"/>
                </a:lnTo>
                <a:lnTo>
                  <a:pt x="565281" y="1173480"/>
                </a:lnTo>
                <a:lnTo>
                  <a:pt x="669555" y="1178560"/>
                </a:lnTo>
                <a:lnTo>
                  <a:pt x="724400" y="1182370"/>
                </a:lnTo>
                <a:lnTo>
                  <a:pt x="1023787" y="1195070"/>
                </a:lnTo>
                <a:lnTo>
                  <a:pt x="1088357" y="1196340"/>
                </a:lnTo>
                <a:lnTo>
                  <a:pt x="1221803" y="1201420"/>
                </a:lnTo>
                <a:lnTo>
                  <a:pt x="1360669" y="1203960"/>
                </a:lnTo>
                <a:lnTo>
                  <a:pt x="1432013" y="1206500"/>
                </a:lnTo>
                <a:lnTo>
                  <a:pt x="1729002" y="1211580"/>
                </a:lnTo>
                <a:lnTo>
                  <a:pt x="2842993" y="1211580"/>
                </a:lnTo>
                <a:lnTo>
                  <a:pt x="3139981" y="1206500"/>
                </a:lnTo>
                <a:lnTo>
                  <a:pt x="3211325" y="1203960"/>
                </a:lnTo>
                <a:lnTo>
                  <a:pt x="3350190" y="1201420"/>
                </a:lnTo>
                <a:lnTo>
                  <a:pt x="3483637" y="1196340"/>
                </a:lnTo>
                <a:lnTo>
                  <a:pt x="3548207" y="1195070"/>
                </a:lnTo>
                <a:lnTo>
                  <a:pt x="3902440" y="1179830"/>
                </a:lnTo>
                <a:lnTo>
                  <a:pt x="3955496" y="1176020"/>
                </a:lnTo>
                <a:lnTo>
                  <a:pt x="4006714" y="1173480"/>
                </a:lnTo>
                <a:lnTo>
                  <a:pt x="4056045" y="1169670"/>
                </a:lnTo>
                <a:lnTo>
                  <a:pt x="4103441" y="1167130"/>
                </a:lnTo>
                <a:lnTo>
                  <a:pt x="4148854" y="1163320"/>
                </a:lnTo>
                <a:lnTo>
                  <a:pt x="4192235" y="1160780"/>
                </a:lnTo>
                <a:lnTo>
                  <a:pt x="4309704" y="1149350"/>
                </a:lnTo>
                <a:lnTo>
                  <a:pt x="4344474" y="1146810"/>
                </a:lnTo>
                <a:lnTo>
                  <a:pt x="4407146" y="1139190"/>
                </a:lnTo>
                <a:lnTo>
                  <a:pt x="4434951" y="1135380"/>
                </a:lnTo>
                <a:lnTo>
                  <a:pt x="4460338" y="1130300"/>
                </a:lnTo>
                <a:lnTo>
                  <a:pt x="4483257" y="1126490"/>
                </a:lnTo>
                <a:lnTo>
                  <a:pt x="4503661" y="1122680"/>
                </a:lnTo>
                <a:lnTo>
                  <a:pt x="4521502" y="1118870"/>
                </a:lnTo>
                <a:lnTo>
                  <a:pt x="4536730" y="1115060"/>
                </a:lnTo>
                <a:lnTo>
                  <a:pt x="4549298" y="1109980"/>
                </a:lnTo>
                <a:lnTo>
                  <a:pt x="4559157" y="1106170"/>
                </a:lnTo>
                <a:lnTo>
                  <a:pt x="4566260" y="1102360"/>
                </a:lnTo>
                <a:lnTo>
                  <a:pt x="4570556" y="1097280"/>
                </a:lnTo>
                <a:lnTo>
                  <a:pt x="4573443" y="1088390"/>
                </a:lnTo>
                <a:lnTo>
                  <a:pt x="4577739" y="1084580"/>
                </a:lnTo>
                <a:lnTo>
                  <a:pt x="4622497" y="1068070"/>
                </a:lnTo>
                <a:lnTo>
                  <a:pt x="4640338" y="1064260"/>
                </a:lnTo>
                <a:lnTo>
                  <a:pt x="4660742" y="1059180"/>
                </a:lnTo>
                <a:lnTo>
                  <a:pt x="4709048" y="1051560"/>
                </a:lnTo>
                <a:lnTo>
                  <a:pt x="4799525" y="1040130"/>
                </a:lnTo>
                <a:lnTo>
                  <a:pt x="4871291" y="1033780"/>
                </a:lnTo>
                <a:lnTo>
                  <a:pt x="4995145" y="1022350"/>
                </a:lnTo>
                <a:lnTo>
                  <a:pt x="5040558" y="1019810"/>
                </a:lnTo>
                <a:lnTo>
                  <a:pt x="5087954" y="1016000"/>
                </a:lnTo>
                <a:lnTo>
                  <a:pt x="5188503" y="1010920"/>
                </a:lnTo>
                <a:lnTo>
                  <a:pt x="5241559" y="1007110"/>
                </a:lnTo>
                <a:lnTo>
                  <a:pt x="5660362" y="989330"/>
                </a:lnTo>
                <a:lnTo>
                  <a:pt x="5726384" y="988060"/>
                </a:lnTo>
                <a:lnTo>
                  <a:pt x="5793809" y="985520"/>
                </a:lnTo>
                <a:lnTo>
                  <a:pt x="5862588" y="984250"/>
                </a:lnTo>
                <a:lnTo>
                  <a:pt x="5932674" y="981710"/>
                </a:lnTo>
                <a:lnTo>
                  <a:pt x="6377915" y="974090"/>
                </a:lnTo>
                <a:lnTo>
                  <a:pt x="6455792" y="974090"/>
                </a:lnTo>
                <a:lnTo>
                  <a:pt x="6534588" y="972820"/>
                </a:lnTo>
                <a:lnTo>
                  <a:pt x="6614255" y="972820"/>
                </a:lnTo>
                <a:lnTo>
                  <a:pt x="6694745" y="971550"/>
                </a:lnTo>
                <a:lnTo>
                  <a:pt x="9144000" y="971550"/>
                </a:lnTo>
                <a:lnTo>
                  <a:pt x="9144000" y="242570"/>
                </a:lnTo>
                <a:lnTo>
                  <a:pt x="1962585" y="242570"/>
                </a:lnTo>
                <a:lnTo>
                  <a:pt x="1805911" y="240030"/>
                </a:lnTo>
                <a:lnTo>
                  <a:pt x="1729002" y="240030"/>
                </a:lnTo>
                <a:lnTo>
                  <a:pt x="1432013" y="234950"/>
                </a:lnTo>
                <a:lnTo>
                  <a:pt x="1360669" y="232410"/>
                </a:lnTo>
                <a:lnTo>
                  <a:pt x="1221803" y="229870"/>
                </a:lnTo>
                <a:lnTo>
                  <a:pt x="1088357" y="224790"/>
                </a:lnTo>
                <a:lnTo>
                  <a:pt x="1023787" y="223520"/>
                </a:lnTo>
                <a:lnTo>
                  <a:pt x="669555" y="208280"/>
                </a:lnTo>
                <a:lnTo>
                  <a:pt x="616499" y="204470"/>
                </a:lnTo>
                <a:lnTo>
                  <a:pt x="565281" y="201930"/>
                </a:lnTo>
                <a:lnTo>
                  <a:pt x="515950" y="198120"/>
                </a:lnTo>
                <a:lnTo>
                  <a:pt x="468554" y="195580"/>
                </a:lnTo>
                <a:lnTo>
                  <a:pt x="423142" y="191770"/>
                </a:lnTo>
                <a:lnTo>
                  <a:pt x="379761" y="189230"/>
                </a:lnTo>
                <a:lnTo>
                  <a:pt x="262293" y="177800"/>
                </a:lnTo>
                <a:lnTo>
                  <a:pt x="227523" y="175260"/>
                </a:lnTo>
                <a:lnTo>
                  <a:pt x="164851" y="167640"/>
                </a:lnTo>
                <a:lnTo>
                  <a:pt x="137046" y="163830"/>
                </a:lnTo>
                <a:lnTo>
                  <a:pt x="111660" y="158750"/>
                </a:lnTo>
                <a:lnTo>
                  <a:pt x="88741" y="154940"/>
                </a:lnTo>
                <a:lnTo>
                  <a:pt x="68337" y="151130"/>
                </a:lnTo>
                <a:lnTo>
                  <a:pt x="50497" y="147320"/>
                </a:lnTo>
                <a:lnTo>
                  <a:pt x="35269" y="143510"/>
                </a:lnTo>
                <a:lnTo>
                  <a:pt x="22701" y="138429"/>
                </a:lnTo>
                <a:lnTo>
                  <a:pt x="12841" y="134620"/>
                </a:lnTo>
                <a:lnTo>
                  <a:pt x="5739" y="130810"/>
                </a:lnTo>
                <a:lnTo>
                  <a:pt x="1442" y="125729"/>
                </a:lnTo>
                <a:lnTo>
                  <a:pt x="0" y="121920"/>
                </a:lnTo>
                <a:close/>
              </a:path>
              <a:path w="9144000" h="1214120">
                <a:moveTo>
                  <a:pt x="9144000" y="971550"/>
                </a:moveTo>
                <a:lnTo>
                  <a:pt x="7021254" y="971550"/>
                </a:lnTo>
                <a:lnTo>
                  <a:pt x="7101744" y="972820"/>
                </a:lnTo>
                <a:lnTo>
                  <a:pt x="7181411" y="972820"/>
                </a:lnTo>
                <a:lnTo>
                  <a:pt x="7260207" y="974090"/>
                </a:lnTo>
                <a:lnTo>
                  <a:pt x="7338084" y="974090"/>
                </a:lnTo>
                <a:lnTo>
                  <a:pt x="7783325" y="981710"/>
                </a:lnTo>
                <a:lnTo>
                  <a:pt x="7853411" y="984250"/>
                </a:lnTo>
                <a:lnTo>
                  <a:pt x="7922190" y="985520"/>
                </a:lnTo>
                <a:lnTo>
                  <a:pt x="7989615" y="988060"/>
                </a:lnTo>
                <a:lnTo>
                  <a:pt x="8055637" y="989330"/>
                </a:lnTo>
                <a:lnTo>
                  <a:pt x="8474440" y="1007110"/>
                </a:lnTo>
                <a:lnTo>
                  <a:pt x="8527496" y="1010920"/>
                </a:lnTo>
                <a:lnTo>
                  <a:pt x="8628045" y="1016000"/>
                </a:lnTo>
                <a:lnTo>
                  <a:pt x="8675441" y="1019810"/>
                </a:lnTo>
                <a:lnTo>
                  <a:pt x="8720854" y="1022350"/>
                </a:lnTo>
                <a:lnTo>
                  <a:pt x="8844708" y="1033780"/>
                </a:lnTo>
                <a:lnTo>
                  <a:pt x="8881704" y="1036320"/>
                </a:lnTo>
                <a:lnTo>
                  <a:pt x="8979146" y="1047750"/>
                </a:lnTo>
                <a:lnTo>
                  <a:pt x="9032338" y="1055370"/>
                </a:lnTo>
                <a:lnTo>
                  <a:pt x="9075661" y="1064260"/>
                </a:lnTo>
                <a:lnTo>
                  <a:pt x="9093502" y="1068070"/>
                </a:lnTo>
                <a:lnTo>
                  <a:pt x="9131157" y="1080770"/>
                </a:lnTo>
                <a:lnTo>
                  <a:pt x="9144000" y="1093470"/>
                </a:lnTo>
                <a:lnTo>
                  <a:pt x="9144000" y="971550"/>
                </a:lnTo>
                <a:close/>
              </a:path>
              <a:path w="9144000" h="1214120">
                <a:moveTo>
                  <a:pt x="7338084" y="2540"/>
                </a:moveTo>
                <a:lnTo>
                  <a:pt x="6377915" y="2540"/>
                </a:lnTo>
                <a:lnTo>
                  <a:pt x="5932674" y="10160"/>
                </a:lnTo>
                <a:lnTo>
                  <a:pt x="5862588" y="12700"/>
                </a:lnTo>
                <a:lnTo>
                  <a:pt x="5793809" y="13970"/>
                </a:lnTo>
                <a:lnTo>
                  <a:pt x="5726384" y="16510"/>
                </a:lnTo>
                <a:lnTo>
                  <a:pt x="5660362" y="17779"/>
                </a:lnTo>
                <a:lnTo>
                  <a:pt x="5241559" y="35560"/>
                </a:lnTo>
                <a:lnTo>
                  <a:pt x="5188503" y="39370"/>
                </a:lnTo>
                <a:lnTo>
                  <a:pt x="5087954" y="44450"/>
                </a:lnTo>
                <a:lnTo>
                  <a:pt x="5040558" y="48260"/>
                </a:lnTo>
                <a:lnTo>
                  <a:pt x="4995145" y="50800"/>
                </a:lnTo>
                <a:lnTo>
                  <a:pt x="4871291" y="62229"/>
                </a:lnTo>
                <a:lnTo>
                  <a:pt x="4834295" y="64770"/>
                </a:lnTo>
                <a:lnTo>
                  <a:pt x="4736853" y="76200"/>
                </a:lnTo>
                <a:lnTo>
                  <a:pt x="4683661" y="83820"/>
                </a:lnTo>
                <a:lnTo>
                  <a:pt x="4640338" y="92710"/>
                </a:lnTo>
                <a:lnTo>
                  <a:pt x="4622497" y="96520"/>
                </a:lnTo>
                <a:lnTo>
                  <a:pt x="4584842" y="109220"/>
                </a:lnTo>
                <a:lnTo>
                  <a:pt x="4570556" y="125729"/>
                </a:lnTo>
                <a:lnTo>
                  <a:pt x="4566260" y="130810"/>
                </a:lnTo>
                <a:lnTo>
                  <a:pt x="4559157" y="134620"/>
                </a:lnTo>
                <a:lnTo>
                  <a:pt x="4549298" y="138429"/>
                </a:lnTo>
                <a:lnTo>
                  <a:pt x="4536730" y="143510"/>
                </a:lnTo>
                <a:lnTo>
                  <a:pt x="4521502" y="147320"/>
                </a:lnTo>
                <a:lnTo>
                  <a:pt x="4503661" y="151130"/>
                </a:lnTo>
                <a:lnTo>
                  <a:pt x="4483257" y="154940"/>
                </a:lnTo>
                <a:lnTo>
                  <a:pt x="4460338" y="158750"/>
                </a:lnTo>
                <a:lnTo>
                  <a:pt x="4434951" y="163830"/>
                </a:lnTo>
                <a:lnTo>
                  <a:pt x="4407146" y="167640"/>
                </a:lnTo>
                <a:lnTo>
                  <a:pt x="4344474" y="175260"/>
                </a:lnTo>
                <a:lnTo>
                  <a:pt x="4309704" y="177800"/>
                </a:lnTo>
                <a:lnTo>
                  <a:pt x="4192235" y="189230"/>
                </a:lnTo>
                <a:lnTo>
                  <a:pt x="4148854" y="191770"/>
                </a:lnTo>
                <a:lnTo>
                  <a:pt x="4103441" y="195580"/>
                </a:lnTo>
                <a:lnTo>
                  <a:pt x="4056045" y="198120"/>
                </a:lnTo>
                <a:lnTo>
                  <a:pt x="4006714" y="201930"/>
                </a:lnTo>
                <a:lnTo>
                  <a:pt x="3955496" y="204470"/>
                </a:lnTo>
                <a:lnTo>
                  <a:pt x="3902440" y="208280"/>
                </a:lnTo>
                <a:lnTo>
                  <a:pt x="3548207" y="223520"/>
                </a:lnTo>
                <a:lnTo>
                  <a:pt x="3483637" y="224790"/>
                </a:lnTo>
                <a:lnTo>
                  <a:pt x="3350190" y="229870"/>
                </a:lnTo>
                <a:lnTo>
                  <a:pt x="3211325" y="232410"/>
                </a:lnTo>
                <a:lnTo>
                  <a:pt x="3139981" y="234950"/>
                </a:lnTo>
                <a:lnTo>
                  <a:pt x="2842993" y="240030"/>
                </a:lnTo>
                <a:lnTo>
                  <a:pt x="2766084" y="240030"/>
                </a:lnTo>
                <a:lnTo>
                  <a:pt x="2609411" y="242570"/>
                </a:lnTo>
                <a:lnTo>
                  <a:pt x="9144000" y="242570"/>
                </a:lnTo>
                <a:lnTo>
                  <a:pt x="9144000" y="121920"/>
                </a:lnTo>
                <a:lnTo>
                  <a:pt x="9142556" y="116840"/>
                </a:lnTo>
                <a:lnTo>
                  <a:pt x="9093502" y="96520"/>
                </a:lnTo>
                <a:lnTo>
                  <a:pt x="9075661" y="92710"/>
                </a:lnTo>
                <a:lnTo>
                  <a:pt x="9055257" y="87629"/>
                </a:lnTo>
                <a:lnTo>
                  <a:pt x="9006951" y="80010"/>
                </a:lnTo>
                <a:lnTo>
                  <a:pt x="8916474" y="68579"/>
                </a:lnTo>
                <a:lnTo>
                  <a:pt x="8844708" y="62229"/>
                </a:lnTo>
                <a:lnTo>
                  <a:pt x="8720854" y="50800"/>
                </a:lnTo>
                <a:lnTo>
                  <a:pt x="8675441" y="48260"/>
                </a:lnTo>
                <a:lnTo>
                  <a:pt x="8628045" y="44450"/>
                </a:lnTo>
                <a:lnTo>
                  <a:pt x="8527496" y="39370"/>
                </a:lnTo>
                <a:lnTo>
                  <a:pt x="8474440" y="35560"/>
                </a:lnTo>
                <a:lnTo>
                  <a:pt x="8055637" y="17779"/>
                </a:lnTo>
                <a:lnTo>
                  <a:pt x="7989615" y="16510"/>
                </a:lnTo>
                <a:lnTo>
                  <a:pt x="7922190" y="13970"/>
                </a:lnTo>
                <a:lnTo>
                  <a:pt x="7853411" y="12700"/>
                </a:lnTo>
                <a:lnTo>
                  <a:pt x="7783325" y="10160"/>
                </a:lnTo>
                <a:lnTo>
                  <a:pt x="7338084" y="2540"/>
                </a:lnTo>
                <a:close/>
              </a:path>
              <a:path w="9144000" h="1214120">
                <a:moveTo>
                  <a:pt x="7181411" y="1270"/>
                </a:moveTo>
                <a:lnTo>
                  <a:pt x="6534588" y="1270"/>
                </a:lnTo>
                <a:lnTo>
                  <a:pt x="6455792" y="2540"/>
                </a:lnTo>
                <a:lnTo>
                  <a:pt x="7260207" y="2540"/>
                </a:lnTo>
                <a:lnTo>
                  <a:pt x="7181411" y="1270"/>
                </a:lnTo>
                <a:close/>
              </a:path>
              <a:path w="9144000" h="1214120">
                <a:moveTo>
                  <a:pt x="6939990" y="0"/>
                </a:moveTo>
                <a:lnTo>
                  <a:pt x="6776009" y="0"/>
                </a:lnTo>
                <a:lnTo>
                  <a:pt x="6694745" y="1270"/>
                </a:lnTo>
                <a:lnTo>
                  <a:pt x="7021254" y="1270"/>
                </a:lnTo>
                <a:lnTo>
                  <a:pt x="6939990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4375"/>
            <a:ext cx="9144000" cy="1214755"/>
          </a:xfrm>
          <a:custGeom>
            <a:avLst/>
            <a:gdLst/>
            <a:ahLst/>
            <a:cxnLst/>
            <a:rect l="l" t="t" r="r" b="b"/>
            <a:pathLst>
              <a:path w="9144000" h="1214755">
                <a:moveTo>
                  <a:pt x="0" y="121412"/>
                </a:moveTo>
                <a:lnTo>
                  <a:pt x="35269" y="142774"/>
                </a:lnTo>
                <a:lnTo>
                  <a:pt x="88741" y="155026"/>
                </a:lnTo>
                <a:lnTo>
                  <a:pt x="137046" y="162915"/>
                </a:lnTo>
                <a:lnTo>
                  <a:pt x="195026" y="170558"/>
                </a:lnTo>
                <a:lnTo>
                  <a:pt x="262293" y="177933"/>
                </a:lnTo>
                <a:lnTo>
                  <a:pt x="338461" y="185021"/>
                </a:lnTo>
                <a:lnTo>
                  <a:pt x="379761" y="188450"/>
                </a:lnTo>
                <a:lnTo>
                  <a:pt x="423142" y="191800"/>
                </a:lnTo>
                <a:lnTo>
                  <a:pt x="468554" y="195067"/>
                </a:lnTo>
                <a:lnTo>
                  <a:pt x="515950" y="198250"/>
                </a:lnTo>
                <a:lnTo>
                  <a:pt x="565281" y="201345"/>
                </a:lnTo>
                <a:lnTo>
                  <a:pt x="616499" y="204351"/>
                </a:lnTo>
                <a:lnTo>
                  <a:pt x="669555" y="207264"/>
                </a:lnTo>
                <a:lnTo>
                  <a:pt x="724400" y="210081"/>
                </a:lnTo>
                <a:lnTo>
                  <a:pt x="780988" y="212802"/>
                </a:lnTo>
                <a:lnTo>
                  <a:pt x="839269" y="215421"/>
                </a:lnTo>
                <a:lnTo>
                  <a:pt x="899194" y="217939"/>
                </a:lnTo>
                <a:lnTo>
                  <a:pt x="960716" y="220351"/>
                </a:lnTo>
                <a:lnTo>
                  <a:pt x="1023787" y="222654"/>
                </a:lnTo>
                <a:lnTo>
                  <a:pt x="1088357" y="224848"/>
                </a:lnTo>
                <a:lnTo>
                  <a:pt x="1154378" y="226928"/>
                </a:lnTo>
                <a:lnTo>
                  <a:pt x="1221803" y="228893"/>
                </a:lnTo>
                <a:lnTo>
                  <a:pt x="1290583" y="230740"/>
                </a:lnTo>
                <a:lnTo>
                  <a:pt x="1360669" y="232466"/>
                </a:lnTo>
                <a:lnTo>
                  <a:pt x="1432013" y="234068"/>
                </a:lnTo>
                <a:lnTo>
                  <a:pt x="1504566" y="235545"/>
                </a:lnTo>
                <a:lnTo>
                  <a:pt x="1578282" y="236893"/>
                </a:lnTo>
                <a:lnTo>
                  <a:pt x="1653110" y="238111"/>
                </a:lnTo>
                <a:lnTo>
                  <a:pt x="1729002" y="239194"/>
                </a:lnTo>
                <a:lnTo>
                  <a:pt x="1805911" y="240142"/>
                </a:lnTo>
                <a:lnTo>
                  <a:pt x="1883788" y="240950"/>
                </a:lnTo>
                <a:lnTo>
                  <a:pt x="1962585" y="241618"/>
                </a:lnTo>
                <a:lnTo>
                  <a:pt x="2042252" y="242141"/>
                </a:lnTo>
                <a:lnTo>
                  <a:pt x="2122743" y="242519"/>
                </a:lnTo>
                <a:lnTo>
                  <a:pt x="2204008" y="242747"/>
                </a:lnTo>
                <a:lnTo>
                  <a:pt x="2286000" y="242824"/>
                </a:lnTo>
                <a:lnTo>
                  <a:pt x="2367990" y="242747"/>
                </a:lnTo>
                <a:lnTo>
                  <a:pt x="2449254" y="242519"/>
                </a:lnTo>
                <a:lnTo>
                  <a:pt x="2529744" y="242141"/>
                </a:lnTo>
                <a:lnTo>
                  <a:pt x="2609411" y="241618"/>
                </a:lnTo>
                <a:lnTo>
                  <a:pt x="2688207" y="240950"/>
                </a:lnTo>
                <a:lnTo>
                  <a:pt x="2766084" y="240142"/>
                </a:lnTo>
                <a:lnTo>
                  <a:pt x="2842993" y="239194"/>
                </a:lnTo>
                <a:lnTo>
                  <a:pt x="2918885" y="238111"/>
                </a:lnTo>
                <a:lnTo>
                  <a:pt x="2993713" y="236893"/>
                </a:lnTo>
                <a:lnTo>
                  <a:pt x="3067427" y="235545"/>
                </a:lnTo>
                <a:lnTo>
                  <a:pt x="3139981" y="234068"/>
                </a:lnTo>
                <a:lnTo>
                  <a:pt x="3211325" y="232466"/>
                </a:lnTo>
                <a:lnTo>
                  <a:pt x="3281411" y="230740"/>
                </a:lnTo>
                <a:lnTo>
                  <a:pt x="3350190" y="228893"/>
                </a:lnTo>
                <a:lnTo>
                  <a:pt x="3417615" y="226928"/>
                </a:lnTo>
                <a:lnTo>
                  <a:pt x="3483637" y="224848"/>
                </a:lnTo>
                <a:lnTo>
                  <a:pt x="3548207" y="222654"/>
                </a:lnTo>
                <a:lnTo>
                  <a:pt x="3611277" y="220351"/>
                </a:lnTo>
                <a:lnTo>
                  <a:pt x="3672799" y="217939"/>
                </a:lnTo>
                <a:lnTo>
                  <a:pt x="3732725" y="215421"/>
                </a:lnTo>
                <a:lnTo>
                  <a:pt x="3791006" y="212802"/>
                </a:lnTo>
                <a:lnTo>
                  <a:pt x="3847594" y="210081"/>
                </a:lnTo>
                <a:lnTo>
                  <a:pt x="3902440" y="207264"/>
                </a:lnTo>
                <a:lnTo>
                  <a:pt x="3955496" y="204351"/>
                </a:lnTo>
                <a:lnTo>
                  <a:pt x="4006714" y="201345"/>
                </a:lnTo>
                <a:lnTo>
                  <a:pt x="4056045" y="198250"/>
                </a:lnTo>
                <a:lnTo>
                  <a:pt x="4103441" y="195067"/>
                </a:lnTo>
                <a:lnTo>
                  <a:pt x="4148854" y="191800"/>
                </a:lnTo>
                <a:lnTo>
                  <a:pt x="4192235" y="188450"/>
                </a:lnTo>
                <a:lnTo>
                  <a:pt x="4233535" y="185021"/>
                </a:lnTo>
                <a:lnTo>
                  <a:pt x="4272708" y="181514"/>
                </a:lnTo>
                <a:lnTo>
                  <a:pt x="4344474" y="174280"/>
                </a:lnTo>
                <a:lnTo>
                  <a:pt x="4407146" y="166769"/>
                </a:lnTo>
                <a:lnTo>
                  <a:pt x="4460338" y="159000"/>
                </a:lnTo>
                <a:lnTo>
                  <a:pt x="4503661" y="150995"/>
                </a:lnTo>
                <a:lnTo>
                  <a:pt x="4549298" y="138589"/>
                </a:lnTo>
                <a:lnTo>
                  <a:pt x="4572000" y="121412"/>
                </a:lnTo>
                <a:lnTo>
                  <a:pt x="4573443" y="117057"/>
                </a:lnTo>
                <a:lnTo>
                  <a:pt x="4622497" y="95913"/>
                </a:lnTo>
                <a:lnTo>
                  <a:pt x="4660742" y="87797"/>
                </a:lnTo>
                <a:lnTo>
                  <a:pt x="4709048" y="79908"/>
                </a:lnTo>
                <a:lnTo>
                  <a:pt x="4767028" y="72265"/>
                </a:lnTo>
                <a:lnTo>
                  <a:pt x="4834295" y="64890"/>
                </a:lnTo>
                <a:lnTo>
                  <a:pt x="4910464" y="57802"/>
                </a:lnTo>
                <a:lnTo>
                  <a:pt x="4951764" y="54373"/>
                </a:lnTo>
                <a:lnTo>
                  <a:pt x="4995145" y="51023"/>
                </a:lnTo>
                <a:lnTo>
                  <a:pt x="5040558" y="47756"/>
                </a:lnTo>
                <a:lnTo>
                  <a:pt x="5087954" y="44573"/>
                </a:lnTo>
                <a:lnTo>
                  <a:pt x="5137285" y="41478"/>
                </a:lnTo>
                <a:lnTo>
                  <a:pt x="5188503" y="38472"/>
                </a:lnTo>
                <a:lnTo>
                  <a:pt x="5241559" y="35559"/>
                </a:lnTo>
                <a:lnTo>
                  <a:pt x="5296405" y="32742"/>
                </a:lnTo>
                <a:lnTo>
                  <a:pt x="5352993" y="30021"/>
                </a:lnTo>
                <a:lnTo>
                  <a:pt x="5411274" y="27402"/>
                </a:lnTo>
                <a:lnTo>
                  <a:pt x="5471200" y="24884"/>
                </a:lnTo>
                <a:lnTo>
                  <a:pt x="5532722" y="22472"/>
                </a:lnTo>
                <a:lnTo>
                  <a:pt x="5595792" y="20169"/>
                </a:lnTo>
                <a:lnTo>
                  <a:pt x="5660362" y="17975"/>
                </a:lnTo>
                <a:lnTo>
                  <a:pt x="5726384" y="15895"/>
                </a:lnTo>
                <a:lnTo>
                  <a:pt x="5793809" y="13930"/>
                </a:lnTo>
                <a:lnTo>
                  <a:pt x="5862588" y="12083"/>
                </a:lnTo>
                <a:lnTo>
                  <a:pt x="5932674" y="10357"/>
                </a:lnTo>
                <a:lnTo>
                  <a:pt x="6004018" y="8755"/>
                </a:lnTo>
                <a:lnTo>
                  <a:pt x="6076572" y="7278"/>
                </a:lnTo>
                <a:lnTo>
                  <a:pt x="6150286" y="5930"/>
                </a:lnTo>
                <a:lnTo>
                  <a:pt x="6225114" y="4712"/>
                </a:lnTo>
                <a:lnTo>
                  <a:pt x="6301006" y="3629"/>
                </a:lnTo>
                <a:lnTo>
                  <a:pt x="6377915" y="2681"/>
                </a:lnTo>
                <a:lnTo>
                  <a:pt x="6455792" y="1873"/>
                </a:lnTo>
                <a:lnTo>
                  <a:pt x="6534588" y="1205"/>
                </a:lnTo>
                <a:lnTo>
                  <a:pt x="6614255" y="682"/>
                </a:lnTo>
                <a:lnTo>
                  <a:pt x="6694745" y="304"/>
                </a:lnTo>
                <a:lnTo>
                  <a:pt x="6776009" y="76"/>
                </a:lnTo>
                <a:lnTo>
                  <a:pt x="6858000" y="0"/>
                </a:lnTo>
                <a:lnTo>
                  <a:pt x="6939990" y="76"/>
                </a:lnTo>
                <a:lnTo>
                  <a:pt x="7021254" y="304"/>
                </a:lnTo>
                <a:lnTo>
                  <a:pt x="7101744" y="682"/>
                </a:lnTo>
                <a:lnTo>
                  <a:pt x="7181411" y="1205"/>
                </a:lnTo>
                <a:lnTo>
                  <a:pt x="7260207" y="1873"/>
                </a:lnTo>
                <a:lnTo>
                  <a:pt x="7338084" y="2681"/>
                </a:lnTo>
                <a:lnTo>
                  <a:pt x="7414993" y="3629"/>
                </a:lnTo>
                <a:lnTo>
                  <a:pt x="7490885" y="4712"/>
                </a:lnTo>
                <a:lnTo>
                  <a:pt x="7565713" y="5930"/>
                </a:lnTo>
                <a:lnTo>
                  <a:pt x="7639427" y="7278"/>
                </a:lnTo>
                <a:lnTo>
                  <a:pt x="7711981" y="8755"/>
                </a:lnTo>
                <a:lnTo>
                  <a:pt x="7783325" y="10357"/>
                </a:lnTo>
                <a:lnTo>
                  <a:pt x="7853411" y="12083"/>
                </a:lnTo>
                <a:lnTo>
                  <a:pt x="7922190" y="13930"/>
                </a:lnTo>
                <a:lnTo>
                  <a:pt x="7989615" y="15895"/>
                </a:lnTo>
                <a:lnTo>
                  <a:pt x="8055637" y="17975"/>
                </a:lnTo>
                <a:lnTo>
                  <a:pt x="8120207" y="20169"/>
                </a:lnTo>
                <a:lnTo>
                  <a:pt x="8183277" y="22472"/>
                </a:lnTo>
                <a:lnTo>
                  <a:pt x="8244799" y="24884"/>
                </a:lnTo>
                <a:lnTo>
                  <a:pt x="8304725" y="27402"/>
                </a:lnTo>
                <a:lnTo>
                  <a:pt x="8363006" y="30021"/>
                </a:lnTo>
                <a:lnTo>
                  <a:pt x="8419594" y="32742"/>
                </a:lnTo>
                <a:lnTo>
                  <a:pt x="8474440" y="35559"/>
                </a:lnTo>
                <a:lnTo>
                  <a:pt x="8527496" y="38472"/>
                </a:lnTo>
                <a:lnTo>
                  <a:pt x="8578714" y="41478"/>
                </a:lnTo>
                <a:lnTo>
                  <a:pt x="8628045" y="44573"/>
                </a:lnTo>
                <a:lnTo>
                  <a:pt x="8675441" y="47756"/>
                </a:lnTo>
                <a:lnTo>
                  <a:pt x="8720854" y="51023"/>
                </a:lnTo>
                <a:lnTo>
                  <a:pt x="8764235" y="54373"/>
                </a:lnTo>
                <a:lnTo>
                  <a:pt x="8805535" y="57802"/>
                </a:lnTo>
                <a:lnTo>
                  <a:pt x="8844708" y="61309"/>
                </a:lnTo>
                <a:lnTo>
                  <a:pt x="8916474" y="68543"/>
                </a:lnTo>
                <a:lnTo>
                  <a:pt x="8979146" y="76054"/>
                </a:lnTo>
                <a:lnTo>
                  <a:pt x="9032338" y="83823"/>
                </a:lnTo>
                <a:lnTo>
                  <a:pt x="9075661" y="91828"/>
                </a:lnTo>
                <a:lnTo>
                  <a:pt x="9121298" y="104234"/>
                </a:lnTo>
                <a:lnTo>
                  <a:pt x="9144000" y="121412"/>
                </a:lnTo>
                <a:lnTo>
                  <a:pt x="9144000" y="1092962"/>
                </a:lnTo>
                <a:lnTo>
                  <a:pt x="9142556" y="1088607"/>
                </a:lnTo>
                <a:lnTo>
                  <a:pt x="9138260" y="1084290"/>
                </a:lnTo>
                <a:lnTo>
                  <a:pt x="9093502" y="1067457"/>
                </a:lnTo>
                <a:lnTo>
                  <a:pt x="9055257" y="1059337"/>
                </a:lnTo>
                <a:lnTo>
                  <a:pt x="9006951" y="1051442"/>
                </a:lnTo>
                <a:lnTo>
                  <a:pt x="8948971" y="1043794"/>
                </a:lnTo>
                <a:lnTo>
                  <a:pt x="8881704" y="1036412"/>
                </a:lnTo>
                <a:lnTo>
                  <a:pt x="8805535" y="1029317"/>
                </a:lnTo>
                <a:lnTo>
                  <a:pt x="8764235" y="1025884"/>
                </a:lnTo>
                <a:lnTo>
                  <a:pt x="8720854" y="1022530"/>
                </a:lnTo>
                <a:lnTo>
                  <a:pt x="8675441" y="1019259"/>
                </a:lnTo>
                <a:lnTo>
                  <a:pt x="8628045" y="1016072"/>
                </a:lnTo>
                <a:lnTo>
                  <a:pt x="8578714" y="1012973"/>
                </a:lnTo>
                <a:lnTo>
                  <a:pt x="8527496" y="1009963"/>
                </a:lnTo>
                <a:lnTo>
                  <a:pt x="8474440" y="1007046"/>
                </a:lnTo>
                <a:lnTo>
                  <a:pt x="8419594" y="1004224"/>
                </a:lnTo>
                <a:lnTo>
                  <a:pt x="8363006" y="1001500"/>
                </a:lnTo>
                <a:lnTo>
                  <a:pt x="8304725" y="998876"/>
                </a:lnTo>
                <a:lnTo>
                  <a:pt x="8244799" y="996354"/>
                </a:lnTo>
                <a:lnTo>
                  <a:pt x="8183277" y="993939"/>
                </a:lnTo>
                <a:lnTo>
                  <a:pt x="8120207" y="991631"/>
                </a:lnTo>
                <a:lnTo>
                  <a:pt x="8055637" y="989433"/>
                </a:lnTo>
                <a:lnTo>
                  <a:pt x="7989615" y="987349"/>
                </a:lnTo>
                <a:lnTo>
                  <a:pt x="7922190" y="985381"/>
                </a:lnTo>
                <a:lnTo>
                  <a:pt x="7853411" y="983531"/>
                </a:lnTo>
                <a:lnTo>
                  <a:pt x="7783325" y="981802"/>
                </a:lnTo>
                <a:lnTo>
                  <a:pt x="7711981" y="980196"/>
                </a:lnTo>
                <a:lnTo>
                  <a:pt x="7639427" y="978716"/>
                </a:lnTo>
                <a:lnTo>
                  <a:pt x="7565713" y="977365"/>
                </a:lnTo>
                <a:lnTo>
                  <a:pt x="7490885" y="976146"/>
                </a:lnTo>
                <a:lnTo>
                  <a:pt x="7414993" y="975060"/>
                </a:lnTo>
                <a:lnTo>
                  <a:pt x="7338084" y="974110"/>
                </a:lnTo>
                <a:lnTo>
                  <a:pt x="7260207" y="973300"/>
                </a:lnTo>
                <a:lnTo>
                  <a:pt x="7181411" y="972631"/>
                </a:lnTo>
                <a:lnTo>
                  <a:pt x="7101744" y="972106"/>
                </a:lnTo>
                <a:lnTo>
                  <a:pt x="7021254" y="971728"/>
                </a:lnTo>
                <a:lnTo>
                  <a:pt x="6939990" y="971499"/>
                </a:lnTo>
                <a:lnTo>
                  <a:pt x="6858000" y="971423"/>
                </a:lnTo>
                <a:lnTo>
                  <a:pt x="6776009" y="971499"/>
                </a:lnTo>
                <a:lnTo>
                  <a:pt x="6694745" y="971728"/>
                </a:lnTo>
                <a:lnTo>
                  <a:pt x="6614255" y="972106"/>
                </a:lnTo>
                <a:lnTo>
                  <a:pt x="6534588" y="972631"/>
                </a:lnTo>
                <a:lnTo>
                  <a:pt x="6455792" y="973300"/>
                </a:lnTo>
                <a:lnTo>
                  <a:pt x="6377915" y="974110"/>
                </a:lnTo>
                <a:lnTo>
                  <a:pt x="6301006" y="975060"/>
                </a:lnTo>
                <a:lnTo>
                  <a:pt x="6225114" y="976146"/>
                </a:lnTo>
                <a:lnTo>
                  <a:pt x="6150286" y="977365"/>
                </a:lnTo>
                <a:lnTo>
                  <a:pt x="6076572" y="978716"/>
                </a:lnTo>
                <a:lnTo>
                  <a:pt x="6004018" y="980196"/>
                </a:lnTo>
                <a:lnTo>
                  <a:pt x="5932674" y="981802"/>
                </a:lnTo>
                <a:lnTo>
                  <a:pt x="5862588" y="983531"/>
                </a:lnTo>
                <a:lnTo>
                  <a:pt x="5793809" y="985381"/>
                </a:lnTo>
                <a:lnTo>
                  <a:pt x="5726384" y="987349"/>
                </a:lnTo>
                <a:lnTo>
                  <a:pt x="5660362" y="989433"/>
                </a:lnTo>
                <a:lnTo>
                  <a:pt x="5595792" y="991631"/>
                </a:lnTo>
                <a:lnTo>
                  <a:pt x="5532722" y="993939"/>
                </a:lnTo>
                <a:lnTo>
                  <a:pt x="5471200" y="996354"/>
                </a:lnTo>
                <a:lnTo>
                  <a:pt x="5411274" y="998876"/>
                </a:lnTo>
                <a:lnTo>
                  <a:pt x="5352993" y="1001500"/>
                </a:lnTo>
                <a:lnTo>
                  <a:pt x="5296405" y="1004224"/>
                </a:lnTo>
                <a:lnTo>
                  <a:pt x="5241559" y="1007046"/>
                </a:lnTo>
                <a:lnTo>
                  <a:pt x="5188503" y="1009963"/>
                </a:lnTo>
                <a:lnTo>
                  <a:pt x="5137285" y="1012973"/>
                </a:lnTo>
                <a:lnTo>
                  <a:pt x="5087954" y="1016072"/>
                </a:lnTo>
                <a:lnTo>
                  <a:pt x="5040558" y="1019259"/>
                </a:lnTo>
                <a:lnTo>
                  <a:pt x="4995145" y="1022530"/>
                </a:lnTo>
                <a:lnTo>
                  <a:pt x="4951764" y="1025884"/>
                </a:lnTo>
                <a:lnTo>
                  <a:pt x="4910464" y="1029317"/>
                </a:lnTo>
                <a:lnTo>
                  <a:pt x="4871291" y="1032827"/>
                </a:lnTo>
                <a:lnTo>
                  <a:pt x="4799525" y="1040068"/>
                </a:lnTo>
                <a:lnTo>
                  <a:pt x="4736853" y="1047586"/>
                </a:lnTo>
                <a:lnTo>
                  <a:pt x="4683661" y="1055360"/>
                </a:lnTo>
                <a:lnTo>
                  <a:pt x="4640338" y="1063370"/>
                </a:lnTo>
                <a:lnTo>
                  <a:pt x="4594701" y="1075781"/>
                </a:lnTo>
                <a:lnTo>
                  <a:pt x="4572000" y="1092962"/>
                </a:lnTo>
                <a:lnTo>
                  <a:pt x="4570556" y="1097316"/>
                </a:lnTo>
                <a:lnTo>
                  <a:pt x="4521502" y="1118460"/>
                </a:lnTo>
                <a:lnTo>
                  <a:pt x="4483257" y="1126576"/>
                </a:lnTo>
                <a:lnTo>
                  <a:pt x="4434951" y="1134465"/>
                </a:lnTo>
                <a:lnTo>
                  <a:pt x="4376971" y="1142108"/>
                </a:lnTo>
                <a:lnTo>
                  <a:pt x="4309704" y="1149483"/>
                </a:lnTo>
                <a:lnTo>
                  <a:pt x="4233535" y="1156571"/>
                </a:lnTo>
                <a:lnTo>
                  <a:pt x="4192235" y="1160000"/>
                </a:lnTo>
                <a:lnTo>
                  <a:pt x="4148854" y="1163350"/>
                </a:lnTo>
                <a:lnTo>
                  <a:pt x="4103441" y="1166617"/>
                </a:lnTo>
                <a:lnTo>
                  <a:pt x="4056045" y="1169800"/>
                </a:lnTo>
                <a:lnTo>
                  <a:pt x="4006714" y="1172895"/>
                </a:lnTo>
                <a:lnTo>
                  <a:pt x="3955496" y="1175901"/>
                </a:lnTo>
                <a:lnTo>
                  <a:pt x="3902440" y="1178814"/>
                </a:lnTo>
                <a:lnTo>
                  <a:pt x="3847594" y="1181631"/>
                </a:lnTo>
                <a:lnTo>
                  <a:pt x="3791006" y="1184352"/>
                </a:lnTo>
                <a:lnTo>
                  <a:pt x="3732725" y="1186971"/>
                </a:lnTo>
                <a:lnTo>
                  <a:pt x="3672799" y="1189489"/>
                </a:lnTo>
                <a:lnTo>
                  <a:pt x="3611277" y="1191901"/>
                </a:lnTo>
                <a:lnTo>
                  <a:pt x="3548207" y="1194204"/>
                </a:lnTo>
                <a:lnTo>
                  <a:pt x="3483637" y="1196398"/>
                </a:lnTo>
                <a:lnTo>
                  <a:pt x="3417615" y="1198478"/>
                </a:lnTo>
                <a:lnTo>
                  <a:pt x="3350190" y="1200443"/>
                </a:lnTo>
                <a:lnTo>
                  <a:pt x="3281411" y="1202290"/>
                </a:lnTo>
                <a:lnTo>
                  <a:pt x="3211325" y="1204016"/>
                </a:lnTo>
                <a:lnTo>
                  <a:pt x="3139981" y="1205618"/>
                </a:lnTo>
                <a:lnTo>
                  <a:pt x="3067427" y="1207095"/>
                </a:lnTo>
                <a:lnTo>
                  <a:pt x="2993713" y="1208443"/>
                </a:lnTo>
                <a:lnTo>
                  <a:pt x="2918885" y="1209661"/>
                </a:lnTo>
                <a:lnTo>
                  <a:pt x="2842993" y="1210744"/>
                </a:lnTo>
                <a:lnTo>
                  <a:pt x="2766084" y="1211692"/>
                </a:lnTo>
                <a:lnTo>
                  <a:pt x="2688207" y="1212500"/>
                </a:lnTo>
                <a:lnTo>
                  <a:pt x="2609411" y="1213168"/>
                </a:lnTo>
                <a:lnTo>
                  <a:pt x="2529744" y="1213691"/>
                </a:lnTo>
                <a:lnTo>
                  <a:pt x="2449254" y="1214069"/>
                </a:lnTo>
                <a:lnTo>
                  <a:pt x="2367990" y="1214297"/>
                </a:lnTo>
                <a:lnTo>
                  <a:pt x="2286000" y="1214374"/>
                </a:lnTo>
                <a:lnTo>
                  <a:pt x="2204008" y="1214297"/>
                </a:lnTo>
                <a:lnTo>
                  <a:pt x="2122743" y="1214069"/>
                </a:lnTo>
                <a:lnTo>
                  <a:pt x="2042252" y="1213691"/>
                </a:lnTo>
                <a:lnTo>
                  <a:pt x="1962585" y="1213168"/>
                </a:lnTo>
                <a:lnTo>
                  <a:pt x="1883788" y="1212500"/>
                </a:lnTo>
                <a:lnTo>
                  <a:pt x="1805911" y="1211692"/>
                </a:lnTo>
                <a:lnTo>
                  <a:pt x="1729002" y="1210744"/>
                </a:lnTo>
                <a:lnTo>
                  <a:pt x="1653110" y="1209661"/>
                </a:lnTo>
                <a:lnTo>
                  <a:pt x="1578282" y="1208443"/>
                </a:lnTo>
                <a:lnTo>
                  <a:pt x="1504566" y="1207095"/>
                </a:lnTo>
                <a:lnTo>
                  <a:pt x="1432013" y="1205618"/>
                </a:lnTo>
                <a:lnTo>
                  <a:pt x="1360669" y="1204016"/>
                </a:lnTo>
                <a:lnTo>
                  <a:pt x="1290583" y="1202290"/>
                </a:lnTo>
                <a:lnTo>
                  <a:pt x="1221803" y="1200443"/>
                </a:lnTo>
                <a:lnTo>
                  <a:pt x="1154378" y="1198478"/>
                </a:lnTo>
                <a:lnTo>
                  <a:pt x="1088357" y="1196398"/>
                </a:lnTo>
                <a:lnTo>
                  <a:pt x="1023787" y="1194204"/>
                </a:lnTo>
                <a:lnTo>
                  <a:pt x="960716" y="1191901"/>
                </a:lnTo>
                <a:lnTo>
                  <a:pt x="899194" y="1189489"/>
                </a:lnTo>
                <a:lnTo>
                  <a:pt x="839269" y="1186971"/>
                </a:lnTo>
                <a:lnTo>
                  <a:pt x="780988" y="1184352"/>
                </a:lnTo>
                <a:lnTo>
                  <a:pt x="724400" y="1181631"/>
                </a:lnTo>
                <a:lnTo>
                  <a:pt x="669555" y="1178814"/>
                </a:lnTo>
                <a:lnTo>
                  <a:pt x="616499" y="1175901"/>
                </a:lnTo>
                <a:lnTo>
                  <a:pt x="565281" y="1172895"/>
                </a:lnTo>
                <a:lnTo>
                  <a:pt x="515950" y="1169800"/>
                </a:lnTo>
                <a:lnTo>
                  <a:pt x="468554" y="1166617"/>
                </a:lnTo>
                <a:lnTo>
                  <a:pt x="423142" y="1163350"/>
                </a:lnTo>
                <a:lnTo>
                  <a:pt x="379761" y="1160000"/>
                </a:lnTo>
                <a:lnTo>
                  <a:pt x="338461" y="1156571"/>
                </a:lnTo>
                <a:lnTo>
                  <a:pt x="299288" y="1153064"/>
                </a:lnTo>
                <a:lnTo>
                  <a:pt x="227523" y="1145830"/>
                </a:lnTo>
                <a:lnTo>
                  <a:pt x="164851" y="1138319"/>
                </a:lnTo>
                <a:lnTo>
                  <a:pt x="111660" y="1130550"/>
                </a:lnTo>
                <a:lnTo>
                  <a:pt x="68337" y="1122545"/>
                </a:lnTo>
                <a:lnTo>
                  <a:pt x="22701" y="1110139"/>
                </a:lnTo>
                <a:lnTo>
                  <a:pt x="0" y="1092962"/>
                </a:lnTo>
                <a:lnTo>
                  <a:pt x="0" y="121412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5583" y="556006"/>
            <a:ext cx="8081009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Times New Roman"/>
                <a:cs typeface="Times New Roman"/>
              </a:rPr>
              <a:t>1.1.4.Ekolojik İşlevlerin </a:t>
            </a:r>
            <a:r>
              <a:rPr sz="3200" b="1" spc="-5" dirty="0">
                <a:latin typeface="Times New Roman"/>
                <a:cs typeface="Times New Roman"/>
              </a:rPr>
              <a:t>(Süreçlerin)</a:t>
            </a:r>
            <a:r>
              <a:rPr sz="3200" b="1" spc="-14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Times New Roman"/>
                <a:cs typeface="Times New Roman"/>
              </a:rPr>
              <a:t>Çeşitliliği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500250"/>
            <a:ext cx="9144000" cy="5358130"/>
          </a:xfrm>
          <a:custGeom>
            <a:avLst/>
            <a:gdLst/>
            <a:ahLst/>
            <a:cxnLst/>
            <a:rect l="l" t="t" r="r" b="b"/>
            <a:pathLst>
              <a:path w="9144000" h="5358130">
                <a:moveTo>
                  <a:pt x="8251063" y="0"/>
                </a:moveTo>
                <a:lnTo>
                  <a:pt x="892987" y="0"/>
                </a:lnTo>
                <a:lnTo>
                  <a:pt x="845562" y="1237"/>
                </a:lnTo>
                <a:lnTo>
                  <a:pt x="798781" y="4909"/>
                </a:lnTo>
                <a:lnTo>
                  <a:pt x="752707" y="10954"/>
                </a:lnTo>
                <a:lnTo>
                  <a:pt x="707401" y="19310"/>
                </a:lnTo>
                <a:lnTo>
                  <a:pt x="662925" y="29915"/>
                </a:lnTo>
                <a:lnTo>
                  <a:pt x="619340" y="42708"/>
                </a:lnTo>
                <a:lnTo>
                  <a:pt x="576709" y="57626"/>
                </a:lnTo>
                <a:lnTo>
                  <a:pt x="535092" y="74609"/>
                </a:lnTo>
                <a:lnTo>
                  <a:pt x="494553" y="93594"/>
                </a:lnTo>
                <a:lnTo>
                  <a:pt x="455151" y="114519"/>
                </a:lnTo>
                <a:lnTo>
                  <a:pt x="416950" y="137323"/>
                </a:lnTo>
                <a:lnTo>
                  <a:pt x="380011" y="161945"/>
                </a:lnTo>
                <a:lnTo>
                  <a:pt x="344395" y="188322"/>
                </a:lnTo>
                <a:lnTo>
                  <a:pt x="310165" y="216393"/>
                </a:lnTo>
                <a:lnTo>
                  <a:pt x="277381" y="246096"/>
                </a:lnTo>
                <a:lnTo>
                  <a:pt x="246106" y="277369"/>
                </a:lnTo>
                <a:lnTo>
                  <a:pt x="216402" y="310151"/>
                </a:lnTo>
                <a:lnTo>
                  <a:pt x="188330" y="344380"/>
                </a:lnTo>
                <a:lnTo>
                  <a:pt x="161952" y="379994"/>
                </a:lnTo>
                <a:lnTo>
                  <a:pt x="137329" y="416931"/>
                </a:lnTo>
                <a:lnTo>
                  <a:pt x="114523" y="455130"/>
                </a:lnTo>
                <a:lnTo>
                  <a:pt x="93597" y="494529"/>
                </a:lnTo>
                <a:lnTo>
                  <a:pt x="74611" y="535066"/>
                </a:lnTo>
                <a:lnTo>
                  <a:pt x="57628" y="576680"/>
                </a:lnTo>
                <a:lnTo>
                  <a:pt x="42709" y="619309"/>
                </a:lnTo>
                <a:lnTo>
                  <a:pt x="29916" y="662891"/>
                </a:lnTo>
                <a:lnTo>
                  <a:pt x="19311" y="707364"/>
                </a:lnTo>
                <a:lnTo>
                  <a:pt x="10955" y="752667"/>
                </a:lnTo>
                <a:lnTo>
                  <a:pt x="4910" y="798738"/>
                </a:lnTo>
                <a:lnTo>
                  <a:pt x="1237" y="845515"/>
                </a:lnTo>
                <a:lnTo>
                  <a:pt x="0" y="892937"/>
                </a:lnTo>
                <a:lnTo>
                  <a:pt x="0" y="4464761"/>
                </a:lnTo>
                <a:lnTo>
                  <a:pt x="1237" y="4512186"/>
                </a:lnTo>
                <a:lnTo>
                  <a:pt x="4910" y="4558967"/>
                </a:lnTo>
                <a:lnTo>
                  <a:pt x="10955" y="4605041"/>
                </a:lnTo>
                <a:lnTo>
                  <a:pt x="19311" y="4650347"/>
                </a:lnTo>
                <a:lnTo>
                  <a:pt x="29916" y="4694823"/>
                </a:lnTo>
                <a:lnTo>
                  <a:pt x="42709" y="4738408"/>
                </a:lnTo>
                <a:lnTo>
                  <a:pt x="57628" y="4781039"/>
                </a:lnTo>
                <a:lnTo>
                  <a:pt x="74611" y="4822656"/>
                </a:lnTo>
                <a:lnTo>
                  <a:pt x="93597" y="4863195"/>
                </a:lnTo>
                <a:lnTo>
                  <a:pt x="114523" y="4902597"/>
                </a:lnTo>
                <a:lnTo>
                  <a:pt x="137329" y="4940798"/>
                </a:lnTo>
                <a:lnTo>
                  <a:pt x="161952" y="4977737"/>
                </a:lnTo>
                <a:lnTo>
                  <a:pt x="188330" y="5013353"/>
                </a:lnTo>
                <a:lnTo>
                  <a:pt x="216402" y="5047583"/>
                </a:lnTo>
                <a:lnTo>
                  <a:pt x="246106" y="5080367"/>
                </a:lnTo>
                <a:lnTo>
                  <a:pt x="277381" y="5111642"/>
                </a:lnTo>
                <a:lnTo>
                  <a:pt x="310165" y="5141346"/>
                </a:lnTo>
                <a:lnTo>
                  <a:pt x="344395" y="5169418"/>
                </a:lnTo>
                <a:lnTo>
                  <a:pt x="380011" y="5195796"/>
                </a:lnTo>
                <a:lnTo>
                  <a:pt x="416950" y="5220419"/>
                </a:lnTo>
                <a:lnTo>
                  <a:pt x="455151" y="5243225"/>
                </a:lnTo>
                <a:lnTo>
                  <a:pt x="494553" y="5264151"/>
                </a:lnTo>
                <a:lnTo>
                  <a:pt x="535092" y="5283136"/>
                </a:lnTo>
                <a:lnTo>
                  <a:pt x="576709" y="5300120"/>
                </a:lnTo>
                <a:lnTo>
                  <a:pt x="619340" y="5315039"/>
                </a:lnTo>
                <a:lnTo>
                  <a:pt x="662925" y="5327832"/>
                </a:lnTo>
                <a:lnTo>
                  <a:pt x="707401" y="5338437"/>
                </a:lnTo>
                <a:lnTo>
                  <a:pt x="752707" y="5346793"/>
                </a:lnTo>
                <a:lnTo>
                  <a:pt x="798781" y="5352838"/>
                </a:lnTo>
                <a:lnTo>
                  <a:pt x="845562" y="5356511"/>
                </a:lnTo>
                <a:lnTo>
                  <a:pt x="892987" y="5357748"/>
                </a:lnTo>
                <a:lnTo>
                  <a:pt x="8251063" y="5357748"/>
                </a:lnTo>
                <a:lnTo>
                  <a:pt x="8298484" y="5356511"/>
                </a:lnTo>
                <a:lnTo>
                  <a:pt x="8345261" y="5352838"/>
                </a:lnTo>
                <a:lnTo>
                  <a:pt x="8391332" y="5346793"/>
                </a:lnTo>
                <a:lnTo>
                  <a:pt x="8436635" y="5338437"/>
                </a:lnTo>
                <a:lnTo>
                  <a:pt x="8481108" y="5327832"/>
                </a:lnTo>
                <a:lnTo>
                  <a:pt x="8524690" y="5315039"/>
                </a:lnTo>
                <a:lnTo>
                  <a:pt x="8567319" y="5300120"/>
                </a:lnTo>
                <a:lnTo>
                  <a:pt x="8608933" y="5283136"/>
                </a:lnTo>
                <a:lnTo>
                  <a:pt x="8649470" y="5264151"/>
                </a:lnTo>
                <a:lnTo>
                  <a:pt x="8688869" y="5243225"/>
                </a:lnTo>
                <a:lnTo>
                  <a:pt x="8727068" y="5220419"/>
                </a:lnTo>
                <a:lnTo>
                  <a:pt x="8764005" y="5195796"/>
                </a:lnTo>
                <a:lnTo>
                  <a:pt x="8799619" y="5169418"/>
                </a:lnTo>
                <a:lnTo>
                  <a:pt x="8833848" y="5141346"/>
                </a:lnTo>
                <a:lnTo>
                  <a:pt x="8866630" y="5111642"/>
                </a:lnTo>
                <a:lnTo>
                  <a:pt x="8897903" y="5080367"/>
                </a:lnTo>
                <a:lnTo>
                  <a:pt x="8927606" y="5047583"/>
                </a:lnTo>
                <a:lnTo>
                  <a:pt x="8955677" y="5013353"/>
                </a:lnTo>
                <a:lnTo>
                  <a:pt x="8982054" y="4977737"/>
                </a:lnTo>
                <a:lnTo>
                  <a:pt x="9006676" y="4940798"/>
                </a:lnTo>
                <a:lnTo>
                  <a:pt x="9029480" y="4902597"/>
                </a:lnTo>
                <a:lnTo>
                  <a:pt x="9050405" y="4863195"/>
                </a:lnTo>
                <a:lnTo>
                  <a:pt x="9069390" y="4822656"/>
                </a:lnTo>
                <a:lnTo>
                  <a:pt x="9086373" y="4781039"/>
                </a:lnTo>
                <a:lnTo>
                  <a:pt x="9101291" y="4738408"/>
                </a:lnTo>
                <a:lnTo>
                  <a:pt x="9114084" y="4694823"/>
                </a:lnTo>
                <a:lnTo>
                  <a:pt x="9124689" y="4650347"/>
                </a:lnTo>
                <a:lnTo>
                  <a:pt x="9133045" y="4605041"/>
                </a:lnTo>
                <a:lnTo>
                  <a:pt x="9139090" y="4558967"/>
                </a:lnTo>
                <a:lnTo>
                  <a:pt x="9142762" y="4512186"/>
                </a:lnTo>
                <a:lnTo>
                  <a:pt x="9144000" y="4464761"/>
                </a:lnTo>
                <a:lnTo>
                  <a:pt x="9144000" y="892937"/>
                </a:lnTo>
                <a:lnTo>
                  <a:pt x="9142762" y="845515"/>
                </a:lnTo>
                <a:lnTo>
                  <a:pt x="9139090" y="798738"/>
                </a:lnTo>
                <a:lnTo>
                  <a:pt x="9133045" y="752667"/>
                </a:lnTo>
                <a:lnTo>
                  <a:pt x="9124689" y="707364"/>
                </a:lnTo>
                <a:lnTo>
                  <a:pt x="9114084" y="662891"/>
                </a:lnTo>
                <a:lnTo>
                  <a:pt x="9101291" y="619309"/>
                </a:lnTo>
                <a:lnTo>
                  <a:pt x="9086373" y="576680"/>
                </a:lnTo>
                <a:lnTo>
                  <a:pt x="9069390" y="535066"/>
                </a:lnTo>
                <a:lnTo>
                  <a:pt x="9050405" y="494529"/>
                </a:lnTo>
                <a:lnTo>
                  <a:pt x="9029480" y="455130"/>
                </a:lnTo>
                <a:lnTo>
                  <a:pt x="9006676" y="416931"/>
                </a:lnTo>
                <a:lnTo>
                  <a:pt x="8982054" y="379994"/>
                </a:lnTo>
                <a:lnTo>
                  <a:pt x="8955677" y="344380"/>
                </a:lnTo>
                <a:lnTo>
                  <a:pt x="8927606" y="310151"/>
                </a:lnTo>
                <a:lnTo>
                  <a:pt x="8897903" y="277369"/>
                </a:lnTo>
                <a:lnTo>
                  <a:pt x="8866630" y="246096"/>
                </a:lnTo>
                <a:lnTo>
                  <a:pt x="8833848" y="216393"/>
                </a:lnTo>
                <a:lnTo>
                  <a:pt x="8799619" y="188322"/>
                </a:lnTo>
                <a:lnTo>
                  <a:pt x="8764005" y="161945"/>
                </a:lnTo>
                <a:lnTo>
                  <a:pt x="8727068" y="137323"/>
                </a:lnTo>
                <a:lnTo>
                  <a:pt x="8688869" y="114519"/>
                </a:lnTo>
                <a:lnTo>
                  <a:pt x="8649470" y="93594"/>
                </a:lnTo>
                <a:lnTo>
                  <a:pt x="8608933" y="74609"/>
                </a:lnTo>
                <a:lnTo>
                  <a:pt x="8567319" y="57626"/>
                </a:lnTo>
                <a:lnTo>
                  <a:pt x="8524690" y="42708"/>
                </a:lnTo>
                <a:lnTo>
                  <a:pt x="8481108" y="29915"/>
                </a:lnTo>
                <a:lnTo>
                  <a:pt x="8436635" y="19310"/>
                </a:lnTo>
                <a:lnTo>
                  <a:pt x="8391332" y="10954"/>
                </a:lnTo>
                <a:lnTo>
                  <a:pt x="8345261" y="4909"/>
                </a:lnTo>
                <a:lnTo>
                  <a:pt x="8298484" y="1237"/>
                </a:lnTo>
                <a:lnTo>
                  <a:pt x="8251063" y="0"/>
                </a:lnTo>
                <a:close/>
              </a:path>
            </a:pathLst>
          </a:custGeom>
          <a:solidFill>
            <a:srgbClr val="AFDF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500250"/>
            <a:ext cx="9144000" cy="5358130"/>
          </a:xfrm>
          <a:custGeom>
            <a:avLst/>
            <a:gdLst/>
            <a:ahLst/>
            <a:cxnLst/>
            <a:rect l="l" t="t" r="r" b="b"/>
            <a:pathLst>
              <a:path w="9144000" h="5358130">
                <a:moveTo>
                  <a:pt x="0" y="892937"/>
                </a:moveTo>
                <a:lnTo>
                  <a:pt x="1237" y="845515"/>
                </a:lnTo>
                <a:lnTo>
                  <a:pt x="4910" y="798738"/>
                </a:lnTo>
                <a:lnTo>
                  <a:pt x="10955" y="752667"/>
                </a:lnTo>
                <a:lnTo>
                  <a:pt x="19311" y="707364"/>
                </a:lnTo>
                <a:lnTo>
                  <a:pt x="29916" y="662891"/>
                </a:lnTo>
                <a:lnTo>
                  <a:pt x="42709" y="619309"/>
                </a:lnTo>
                <a:lnTo>
                  <a:pt x="57628" y="576680"/>
                </a:lnTo>
                <a:lnTo>
                  <a:pt x="74611" y="535066"/>
                </a:lnTo>
                <a:lnTo>
                  <a:pt x="93597" y="494529"/>
                </a:lnTo>
                <a:lnTo>
                  <a:pt x="114523" y="455130"/>
                </a:lnTo>
                <a:lnTo>
                  <a:pt x="137329" y="416931"/>
                </a:lnTo>
                <a:lnTo>
                  <a:pt x="161952" y="379994"/>
                </a:lnTo>
                <a:lnTo>
                  <a:pt x="188330" y="344380"/>
                </a:lnTo>
                <a:lnTo>
                  <a:pt x="216402" y="310151"/>
                </a:lnTo>
                <a:lnTo>
                  <a:pt x="246106" y="277369"/>
                </a:lnTo>
                <a:lnTo>
                  <a:pt x="277381" y="246096"/>
                </a:lnTo>
                <a:lnTo>
                  <a:pt x="310165" y="216393"/>
                </a:lnTo>
                <a:lnTo>
                  <a:pt x="344395" y="188322"/>
                </a:lnTo>
                <a:lnTo>
                  <a:pt x="380011" y="161945"/>
                </a:lnTo>
                <a:lnTo>
                  <a:pt x="416950" y="137323"/>
                </a:lnTo>
                <a:lnTo>
                  <a:pt x="455151" y="114519"/>
                </a:lnTo>
                <a:lnTo>
                  <a:pt x="494553" y="93594"/>
                </a:lnTo>
                <a:lnTo>
                  <a:pt x="535092" y="74609"/>
                </a:lnTo>
                <a:lnTo>
                  <a:pt x="576709" y="57626"/>
                </a:lnTo>
                <a:lnTo>
                  <a:pt x="619340" y="42708"/>
                </a:lnTo>
                <a:lnTo>
                  <a:pt x="662925" y="29915"/>
                </a:lnTo>
                <a:lnTo>
                  <a:pt x="707401" y="19310"/>
                </a:lnTo>
                <a:lnTo>
                  <a:pt x="752707" y="10954"/>
                </a:lnTo>
                <a:lnTo>
                  <a:pt x="798781" y="4909"/>
                </a:lnTo>
                <a:lnTo>
                  <a:pt x="845562" y="1237"/>
                </a:lnTo>
                <a:lnTo>
                  <a:pt x="892987" y="0"/>
                </a:lnTo>
                <a:lnTo>
                  <a:pt x="8251063" y="0"/>
                </a:lnTo>
                <a:lnTo>
                  <a:pt x="8298484" y="1237"/>
                </a:lnTo>
                <a:lnTo>
                  <a:pt x="8345261" y="4909"/>
                </a:lnTo>
                <a:lnTo>
                  <a:pt x="8391332" y="10954"/>
                </a:lnTo>
                <a:lnTo>
                  <a:pt x="8436635" y="19310"/>
                </a:lnTo>
                <a:lnTo>
                  <a:pt x="8481108" y="29915"/>
                </a:lnTo>
                <a:lnTo>
                  <a:pt x="8524690" y="42708"/>
                </a:lnTo>
                <a:lnTo>
                  <a:pt x="8567319" y="57626"/>
                </a:lnTo>
                <a:lnTo>
                  <a:pt x="8608933" y="74609"/>
                </a:lnTo>
                <a:lnTo>
                  <a:pt x="8649470" y="93594"/>
                </a:lnTo>
                <a:lnTo>
                  <a:pt x="8688869" y="114519"/>
                </a:lnTo>
                <a:lnTo>
                  <a:pt x="8727068" y="137323"/>
                </a:lnTo>
                <a:lnTo>
                  <a:pt x="8764005" y="161945"/>
                </a:lnTo>
                <a:lnTo>
                  <a:pt x="8799619" y="188322"/>
                </a:lnTo>
                <a:lnTo>
                  <a:pt x="8833848" y="216393"/>
                </a:lnTo>
                <a:lnTo>
                  <a:pt x="8866630" y="246096"/>
                </a:lnTo>
                <a:lnTo>
                  <a:pt x="8897903" y="277369"/>
                </a:lnTo>
                <a:lnTo>
                  <a:pt x="8927606" y="310151"/>
                </a:lnTo>
                <a:lnTo>
                  <a:pt x="8955677" y="344380"/>
                </a:lnTo>
                <a:lnTo>
                  <a:pt x="8982054" y="379994"/>
                </a:lnTo>
                <a:lnTo>
                  <a:pt x="9006676" y="416931"/>
                </a:lnTo>
                <a:lnTo>
                  <a:pt x="9029480" y="455130"/>
                </a:lnTo>
                <a:lnTo>
                  <a:pt x="9050405" y="494529"/>
                </a:lnTo>
                <a:lnTo>
                  <a:pt x="9069390" y="535066"/>
                </a:lnTo>
                <a:lnTo>
                  <a:pt x="9086373" y="576680"/>
                </a:lnTo>
                <a:lnTo>
                  <a:pt x="9101291" y="619309"/>
                </a:lnTo>
                <a:lnTo>
                  <a:pt x="9114084" y="662891"/>
                </a:lnTo>
                <a:lnTo>
                  <a:pt x="9124689" y="707364"/>
                </a:lnTo>
                <a:lnTo>
                  <a:pt x="9133045" y="752667"/>
                </a:lnTo>
                <a:lnTo>
                  <a:pt x="9139090" y="798738"/>
                </a:lnTo>
                <a:lnTo>
                  <a:pt x="9142762" y="845515"/>
                </a:lnTo>
                <a:lnTo>
                  <a:pt x="9144000" y="892937"/>
                </a:lnTo>
                <a:lnTo>
                  <a:pt x="9144000" y="4464761"/>
                </a:lnTo>
                <a:lnTo>
                  <a:pt x="9142762" y="4512186"/>
                </a:lnTo>
                <a:lnTo>
                  <a:pt x="9139090" y="4558967"/>
                </a:lnTo>
                <a:lnTo>
                  <a:pt x="9133045" y="4605041"/>
                </a:lnTo>
                <a:lnTo>
                  <a:pt x="9124689" y="4650347"/>
                </a:lnTo>
                <a:lnTo>
                  <a:pt x="9114084" y="4694823"/>
                </a:lnTo>
                <a:lnTo>
                  <a:pt x="9101291" y="4738408"/>
                </a:lnTo>
                <a:lnTo>
                  <a:pt x="9086373" y="4781039"/>
                </a:lnTo>
                <a:lnTo>
                  <a:pt x="9069390" y="4822656"/>
                </a:lnTo>
                <a:lnTo>
                  <a:pt x="9050405" y="4863195"/>
                </a:lnTo>
                <a:lnTo>
                  <a:pt x="9029480" y="4902597"/>
                </a:lnTo>
                <a:lnTo>
                  <a:pt x="9006676" y="4940798"/>
                </a:lnTo>
                <a:lnTo>
                  <a:pt x="8982054" y="4977737"/>
                </a:lnTo>
                <a:lnTo>
                  <a:pt x="8955677" y="5013353"/>
                </a:lnTo>
                <a:lnTo>
                  <a:pt x="8927606" y="5047583"/>
                </a:lnTo>
                <a:lnTo>
                  <a:pt x="8897903" y="5080367"/>
                </a:lnTo>
                <a:lnTo>
                  <a:pt x="8866630" y="5111642"/>
                </a:lnTo>
                <a:lnTo>
                  <a:pt x="8833848" y="5141346"/>
                </a:lnTo>
                <a:lnTo>
                  <a:pt x="8799619" y="5169418"/>
                </a:lnTo>
                <a:lnTo>
                  <a:pt x="8764005" y="5195796"/>
                </a:lnTo>
                <a:lnTo>
                  <a:pt x="8727068" y="5220419"/>
                </a:lnTo>
                <a:lnTo>
                  <a:pt x="8688869" y="5243225"/>
                </a:lnTo>
                <a:lnTo>
                  <a:pt x="8649470" y="5264151"/>
                </a:lnTo>
                <a:lnTo>
                  <a:pt x="8608933" y="5283136"/>
                </a:lnTo>
                <a:lnTo>
                  <a:pt x="8567319" y="5300120"/>
                </a:lnTo>
                <a:lnTo>
                  <a:pt x="8524690" y="5315039"/>
                </a:lnTo>
                <a:lnTo>
                  <a:pt x="8481108" y="5327832"/>
                </a:lnTo>
                <a:lnTo>
                  <a:pt x="8436635" y="5338437"/>
                </a:lnTo>
                <a:lnTo>
                  <a:pt x="8391332" y="5346793"/>
                </a:lnTo>
                <a:lnTo>
                  <a:pt x="8345261" y="5352838"/>
                </a:lnTo>
                <a:lnTo>
                  <a:pt x="8298484" y="5356511"/>
                </a:lnTo>
                <a:lnTo>
                  <a:pt x="8251063" y="5357748"/>
                </a:lnTo>
                <a:lnTo>
                  <a:pt x="892987" y="5357748"/>
                </a:lnTo>
                <a:lnTo>
                  <a:pt x="845562" y="5356511"/>
                </a:lnTo>
                <a:lnTo>
                  <a:pt x="798781" y="5352838"/>
                </a:lnTo>
                <a:lnTo>
                  <a:pt x="752707" y="5346793"/>
                </a:lnTo>
                <a:lnTo>
                  <a:pt x="707401" y="5338437"/>
                </a:lnTo>
                <a:lnTo>
                  <a:pt x="662925" y="5327832"/>
                </a:lnTo>
                <a:lnTo>
                  <a:pt x="619340" y="5315039"/>
                </a:lnTo>
                <a:lnTo>
                  <a:pt x="576709" y="5300120"/>
                </a:lnTo>
                <a:lnTo>
                  <a:pt x="535092" y="5283136"/>
                </a:lnTo>
                <a:lnTo>
                  <a:pt x="494553" y="5264151"/>
                </a:lnTo>
                <a:lnTo>
                  <a:pt x="455151" y="5243225"/>
                </a:lnTo>
                <a:lnTo>
                  <a:pt x="416950" y="5220419"/>
                </a:lnTo>
                <a:lnTo>
                  <a:pt x="380011" y="5195796"/>
                </a:lnTo>
                <a:lnTo>
                  <a:pt x="344395" y="5169418"/>
                </a:lnTo>
                <a:lnTo>
                  <a:pt x="310165" y="5141346"/>
                </a:lnTo>
                <a:lnTo>
                  <a:pt x="277381" y="5111642"/>
                </a:lnTo>
                <a:lnTo>
                  <a:pt x="246106" y="5080367"/>
                </a:lnTo>
                <a:lnTo>
                  <a:pt x="216402" y="5047583"/>
                </a:lnTo>
                <a:lnTo>
                  <a:pt x="188330" y="5013353"/>
                </a:lnTo>
                <a:lnTo>
                  <a:pt x="161952" y="4977737"/>
                </a:lnTo>
                <a:lnTo>
                  <a:pt x="137329" y="4940798"/>
                </a:lnTo>
                <a:lnTo>
                  <a:pt x="114523" y="4902597"/>
                </a:lnTo>
                <a:lnTo>
                  <a:pt x="93597" y="4863195"/>
                </a:lnTo>
                <a:lnTo>
                  <a:pt x="74611" y="4822656"/>
                </a:lnTo>
                <a:lnTo>
                  <a:pt x="57628" y="4781039"/>
                </a:lnTo>
                <a:lnTo>
                  <a:pt x="42709" y="4738408"/>
                </a:lnTo>
                <a:lnTo>
                  <a:pt x="29916" y="4694823"/>
                </a:lnTo>
                <a:lnTo>
                  <a:pt x="19311" y="4650347"/>
                </a:lnTo>
                <a:lnTo>
                  <a:pt x="10955" y="4605041"/>
                </a:lnTo>
                <a:lnTo>
                  <a:pt x="4910" y="4558967"/>
                </a:lnTo>
                <a:lnTo>
                  <a:pt x="1237" y="4512186"/>
                </a:lnTo>
                <a:lnTo>
                  <a:pt x="0" y="4464761"/>
                </a:lnTo>
                <a:lnTo>
                  <a:pt x="0" y="892937"/>
                </a:lnTo>
                <a:close/>
              </a:path>
            </a:pathLst>
          </a:custGeom>
          <a:ln w="25400">
            <a:solidFill>
              <a:srgbClr val="0850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40258" y="1778634"/>
            <a:ext cx="846709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Times New Roman"/>
                <a:cs typeface="Times New Roman"/>
              </a:rPr>
              <a:t>Bir yaşam </a:t>
            </a:r>
            <a:r>
              <a:rPr sz="2400" spc="-5" dirty="0">
                <a:latin typeface="Times New Roman"/>
                <a:cs typeface="Times New Roman"/>
              </a:rPr>
              <a:t>ortamında bir yandan canlı varlıkların kendi aralarında,  </a:t>
            </a:r>
            <a:r>
              <a:rPr sz="2400" dirty="0">
                <a:latin typeface="Times New Roman"/>
                <a:cs typeface="Times New Roman"/>
              </a:rPr>
              <a:t>öte </a:t>
            </a:r>
            <a:r>
              <a:rPr sz="2400" spc="-5" dirty="0">
                <a:latin typeface="Times New Roman"/>
                <a:cs typeface="Times New Roman"/>
              </a:rPr>
              <a:t>yandan </a:t>
            </a:r>
            <a:r>
              <a:rPr sz="2400" dirty="0">
                <a:latin typeface="Times New Roman"/>
                <a:cs typeface="Times New Roman"/>
              </a:rPr>
              <a:t>bunların </a:t>
            </a:r>
            <a:r>
              <a:rPr sz="2400" spc="-5" dirty="0">
                <a:latin typeface="Times New Roman"/>
                <a:cs typeface="Times New Roman"/>
              </a:rPr>
              <a:t>fiziksel çevresiyle olan etkileşiminde </a:t>
            </a:r>
            <a:r>
              <a:rPr sz="2400" dirty="0">
                <a:latin typeface="Times New Roman"/>
                <a:cs typeface="Times New Roman"/>
              </a:rPr>
              <a:t>çok  </a:t>
            </a:r>
            <a:r>
              <a:rPr sz="2400" spc="-5" dirty="0">
                <a:latin typeface="Times New Roman"/>
                <a:cs typeface="Times New Roman"/>
              </a:rPr>
              <a:t>karmaşık ilişkiler </a:t>
            </a:r>
            <a:r>
              <a:rPr sz="2400" spc="-15" dirty="0">
                <a:latin typeface="Times New Roman"/>
                <a:cs typeface="Times New Roman"/>
              </a:rPr>
              <a:t>bulunmaktadır. </a:t>
            </a:r>
            <a:r>
              <a:rPr sz="2400" spc="-10" dirty="0">
                <a:latin typeface="Times New Roman"/>
                <a:cs typeface="Times New Roman"/>
              </a:rPr>
              <a:t>Bu </a:t>
            </a:r>
            <a:r>
              <a:rPr sz="2400" spc="-5" dirty="0">
                <a:latin typeface="Times New Roman"/>
                <a:cs typeface="Times New Roman"/>
              </a:rPr>
              <a:t>ilişkiler </a:t>
            </a:r>
            <a:r>
              <a:rPr sz="2400" spc="-10" dirty="0">
                <a:latin typeface="Times New Roman"/>
                <a:cs typeface="Times New Roman"/>
              </a:rPr>
              <a:t>ne </a:t>
            </a:r>
            <a:r>
              <a:rPr sz="2400" spc="-5" dirty="0">
                <a:latin typeface="Times New Roman"/>
                <a:cs typeface="Times New Roman"/>
              </a:rPr>
              <a:t>kadar </a:t>
            </a:r>
            <a:r>
              <a:rPr sz="2400" dirty="0">
                <a:latin typeface="Times New Roman"/>
                <a:cs typeface="Times New Roman"/>
              </a:rPr>
              <a:t>çok </a:t>
            </a:r>
            <a:r>
              <a:rPr sz="2400" spc="-5" dirty="0">
                <a:latin typeface="Times New Roman"/>
                <a:cs typeface="Times New Roman"/>
              </a:rPr>
              <a:t>yönlü </a:t>
            </a:r>
            <a:r>
              <a:rPr sz="2400" dirty="0">
                <a:latin typeface="Times New Roman"/>
                <a:cs typeface="Times New Roman"/>
              </a:rPr>
              <a:t>ise,  o </a:t>
            </a:r>
            <a:r>
              <a:rPr sz="2400" spc="-5" dirty="0">
                <a:latin typeface="Times New Roman"/>
                <a:cs typeface="Times New Roman"/>
              </a:rPr>
              <a:t>ekosistemin işlevleri </a:t>
            </a:r>
            <a:r>
              <a:rPr sz="2400" spc="-10" dirty="0">
                <a:latin typeface="Times New Roman"/>
                <a:cs typeface="Times New Roman"/>
              </a:rPr>
              <a:t>de </a:t>
            </a:r>
            <a:r>
              <a:rPr sz="2400" dirty="0">
                <a:latin typeface="Times New Roman"/>
                <a:cs typeface="Times New Roman"/>
              </a:rPr>
              <a:t>o </a:t>
            </a:r>
            <a:r>
              <a:rPr sz="2400" spc="-5" dirty="0">
                <a:latin typeface="Times New Roman"/>
                <a:cs typeface="Times New Roman"/>
              </a:rPr>
              <a:t>derece çeşitli </a:t>
            </a:r>
            <a:r>
              <a:rPr sz="2400" spc="-20" dirty="0">
                <a:latin typeface="Times New Roman"/>
                <a:cs typeface="Times New Roman"/>
              </a:rPr>
              <a:t>demektir. </a:t>
            </a:r>
            <a:r>
              <a:rPr sz="2400" spc="-5" dirty="0">
                <a:latin typeface="Times New Roman"/>
                <a:cs typeface="Times New Roman"/>
              </a:rPr>
              <a:t>Bunlar </a:t>
            </a:r>
            <a:r>
              <a:rPr sz="2400" spc="-10" dirty="0">
                <a:latin typeface="Times New Roman"/>
                <a:cs typeface="Times New Roman"/>
              </a:rPr>
              <a:t>ne </a:t>
            </a:r>
            <a:r>
              <a:rPr sz="2400" spc="-5" dirty="0">
                <a:latin typeface="Times New Roman"/>
                <a:cs typeface="Times New Roman"/>
              </a:rPr>
              <a:t>kadar  çeşitli </a:t>
            </a:r>
            <a:r>
              <a:rPr sz="2400" dirty="0">
                <a:latin typeface="Times New Roman"/>
                <a:cs typeface="Times New Roman"/>
              </a:rPr>
              <a:t>ise, </a:t>
            </a:r>
            <a:r>
              <a:rPr sz="2400" spc="-5" dirty="0">
                <a:latin typeface="Times New Roman"/>
                <a:cs typeface="Times New Roman"/>
              </a:rPr>
              <a:t>ekolojik süreçler de (beslenme, rekabet, </a:t>
            </a:r>
            <a:r>
              <a:rPr sz="2400" spc="-10" dirty="0">
                <a:latin typeface="Times New Roman"/>
                <a:cs typeface="Times New Roman"/>
              </a:rPr>
              <a:t>gelişim, </a:t>
            </a:r>
            <a:r>
              <a:rPr sz="2400" spc="-5" dirty="0">
                <a:latin typeface="Times New Roman"/>
                <a:cs typeface="Times New Roman"/>
              </a:rPr>
              <a:t>hareket,  yerel </a:t>
            </a:r>
            <a:r>
              <a:rPr sz="2400" spc="-10" dirty="0">
                <a:latin typeface="Times New Roman"/>
                <a:cs typeface="Times New Roman"/>
              </a:rPr>
              <a:t>dağılım, </a:t>
            </a:r>
            <a:r>
              <a:rPr sz="2400" dirty="0">
                <a:latin typeface="Times New Roman"/>
                <a:cs typeface="Times New Roman"/>
              </a:rPr>
              <a:t>enerji </a:t>
            </a:r>
            <a:r>
              <a:rPr sz="2400" spc="-5" dirty="0">
                <a:latin typeface="Times New Roman"/>
                <a:cs typeface="Times New Roman"/>
              </a:rPr>
              <a:t>akımı, madde dolaşımı) </a:t>
            </a:r>
            <a:r>
              <a:rPr sz="2400" dirty="0">
                <a:latin typeface="Times New Roman"/>
                <a:cs typeface="Times New Roman"/>
              </a:rPr>
              <a:t>o </a:t>
            </a:r>
            <a:r>
              <a:rPr sz="2400" spc="-5" dirty="0">
                <a:latin typeface="Times New Roman"/>
                <a:cs typeface="Times New Roman"/>
              </a:rPr>
              <a:t>derece çeşitli  </a:t>
            </a:r>
            <a:r>
              <a:rPr sz="2400" spc="-15" dirty="0">
                <a:latin typeface="Times New Roman"/>
                <a:cs typeface="Times New Roman"/>
              </a:rPr>
              <a:t>olacaktır. </a:t>
            </a:r>
            <a:r>
              <a:rPr sz="2400" spc="-5" dirty="0">
                <a:latin typeface="Times New Roman"/>
                <a:cs typeface="Times New Roman"/>
              </a:rPr>
              <a:t>O nedenle biyoçeşitliliğin </a:t>
            </a:r>
            <a:r>
              <a:rPr sz="2400" dirty="0">
                <a:latin typeface="Times New Roman"/>
                <a:cs typeface="Times New Roman"/>
              </a:rPr>
              <a:t>dördüncü öğesi </a:t>
            </a:r>
            <a:r>
              <a:rPr sz="2400" spc="-5" dirty="0">
                <a:latin typeface="Times New Roman"/>
                <a:cs typeface="Times New Roman"/>
              </a:rPr>
              <a:t>olan </a:t>
            </a:r>
            <a:r>
              <a:rPr sz="2400" b="1" spc="-5" dirty="0">
                <a:latin typeface="Times New Roman"/>
                <a:cs typeface="Times New Roman"/>
              </a:rPr>
              <a:t>"ekolojik  </a:t>
            </a:r>
            <a:r>
              <a:rPr sz="2400" b="1" spc="-10" dirty="0">
                <a:latin typeface="Times New Roman"/>
                <a:cs typeface="Times New Roman"/>
              </a:rPr>
              <a:t>süreçlerin </a:t>
            </a:r>
            <a:r>
              <a:rPr sz="2400" b="1" spc="-5" dirty="0">
                <a:latin typeface="Times New Roman"/>
                <a:cs typeface="Times New Roman"/>
              </a:rPr>
              <a:t>çeşitliliği", </a:t>
            </a:r>
            <a:r>
              <a:rPr sz="2400" dirty="0">
                <a:latin typeface="Times New Roman"/>
                <a:cs typeface="Times New Roman"/>
              </a:rPr>
              <a:t>ilk üç </a:t>
            </a:r>
            <a:r>
              <a:rPr sz="2400" spc="-10" dirty="0">
                <a:latin typeface="Times New Roman"/>
                <a:cs typeface="Times New Roman"/>
              </a:rPr>
              <a:t>temel </a:t>
            </a:r>
            <a:r>
              <a:rPr sz="2400" dirty="0">
                <a:latin typeface="Times New Roman"/>
                <a:cs typeface="Times New Roman"/>
              </a:rPr>
              <a:t>öğeye ait </a:t>
            </a:r>
            <a:r>
              <a:rPr sz="2400" spc="-5" dirty="0">
                <a:latin typeface="Times New Roman"/>
                <a:cs typeface="Times New Roman"/>
              </a:rPr>
              <a:t>çeşitliliklerin bir  </a:t>
            </a:r>
            <a:r>
              <a:rPr sz="2400" spc="-15" dirty="0">
                <a:latin typeface="Times New Roman"/>
                <a:cs typeface="Times New Roman"/>
              </a:rPr>
              <a:t>sonucudur. </a:t>
            </a:r>
            <a:r>
              <a:rPr sz="2400" b="1" spc="-5" dirty="0">
                <a:latin typeface="Times New Roman"/>
                <a:cs typeface="Times New Roman"/>
              </a:rPr>
              <a:t>Örneğin, </a:t>
            </a:r>
            <a:r>
              <a:rPr sz="2400" spc="-5" dirty="0">
                <a:latin typeface="Times New Roman"/>
                <a:cs typeface="Times New Roman"/>
              </a:rPr>
              <a:t>birbirinin </a:t>
            </a:r>
            <a:r>
              <a:rPr sz="2400" dirty="0">
                <a:latin typeface="Times New Roman"/>
                <a:cs typeface="Times New Roman"/>
              </a:rPr>
              <a:t>tam </a:t>
            </a:r>
            <a:r>
              <a:rPr sz="2400" spc="-5" dirty="0">
                <a:latin typeface="Times New Roman"/>
                <a:cs typeface="Times New Roman"/>
              </a:rPr>
              <a:t>karşıtı olan </a:t>
            </a:r>
            <a:r>
              <a:rPr sz="2400" b="1" spc="-5" dirty="0">
                <a:latin typeface="Times New Roman"/>
                <a:cs typeface="Times New Roman"/>
              </a:rPr>
              <a:t>güneşli ve gölgeli  </a:t>
            </a:r>
            <a:r>
              <a:rPr sz="2400" b="1" spc="-30" dirty="0">
                <a:latin typeface="Times New Roman"/>
                <a:cs typeface="Times New Roman"/>
              </a:rPr>
              <a:t>bakılar, </a:t>
            </a:r>
            <a:r>
              <a:rPr sz="2400" b="1" spc="-5" dirty="0">
                <a:latin typeface="Times New Roman"/>
                <a:cs typeface="Times New Roman"/>
              </a:rPr>
              <a:t>derin </a:t>
            </a:r>
            <a:r>
              <a:rPr sz="2400" b="1" dirty="0">
                <a:latin typeface="Times New Roman"/>
                <a:cs typeface="Times New Roman"/>
              </a:rPr>
              <a:t>ve </a:t>
            </a:r>
            <a:r>
              <a:rPr sz="2400" b="1" spc="-5" dirty="0">
                <a:latin typeface="Times New Roman"/>
                <a:cs typeface="Times New Roman"/>
              </a:rPr>
              <a:t>sığ </a:t>
            </a:r>
            <a:r>
              <a:rPr sz="2400" b="1" dirty="0">
                <a:latin typeface="Times New Roman"/>
                <a:cs typeface="Times New Roman"/>
              </a:rPr>
              <a:t>topraklar; nemli ve </a:t>
            </a:r>
            <a:r>
              <a:rPr sz="2400" b="1" spc="-5" dirty="0">
                <a:latin typeface="Times New Roman"/>
                <a:cs typeface="Times New Roman"/>
              </a:rPr>
              <a:t>kurak </a:t>
            </a:r>
            <a:r>
              <a:rPr sz="2400" b="1" spc="-10" dirty="0">
                <a:latin typeface="Times New Roman"/>
                <a:cs typeface="Times New Roman"/>
              </a:rPr>
              <a:t>çevreler </a:t>
            </a:r>
            <a:r>
              <a:rPr sz="2400" spc="-10" dirty="0">
                <a:latin typeface="Times New Roman"/>
                <a:cs typeface="Times New Roman"/>
              </a:rPr>
              <a:t>gibi  </a:t>
            </a:r>
            <a:r>
              <a:rPr sz="2400" dirty="0">
                <a:latin typeface="Times New Roman"/>
                <a:cs typeface="Times New Roman"/>
              </a:rPr>
              <a:t>değişik </a:t>
            </a:r>
            <a:r>
              <a:rPr sz="2400" spc="-5" dirty="0">
                <a:latin typeface="Times New Roman"/>
                <a:cs typeface="Times New Roman"/>
              </a:rPr>
              <a:t>ekolojik koşullara sahip </a:t>
            </a:r>
            <a:r>
              <a:rPr sz="2400" dirty="0">
                <a:latin typeface="Times New Roman"/>
                <a:cs typeface="Times New Roman"/>
              </a:rPr>
              <a:t>bir </a:t>
            </a:r>
            <a:r>
              <a:rPr sz="2400" spc="-5" dirty="0">
                <a:latin typeface="Times New Roman"/>
                <a:cs typeface="Times New Roman"/>
              </a:rPr>
              <a:t>ekosistemde sıcağı, </a:t>
            </a:r>
            <a:r>
              <a:rPr sz="2400" dirty="0">
                <a:latin typeface="Times New Roman"/>
                <a:cs typeface="Times New Roman"/>
              </a:rPr>
              <a:t>derin  </a:t>
            </a:r>
            <a:r>
              <a:rPr sz="2400" spc="-5" dirty="0">
                <a:latin typeface="Times New Roman"/>
                <a:cs typeface="Times New Roman"/>
              </a:rPr>
              <a:t>toprakları, </a:t>
            </a:r>
            <a:r>
              <a:rPr sz="2400" spc="-10" dirty="0">
                <a:latin typeface="Times New Roman"/>
                <a:cs typeface="Times New Roman"/>
              </a:rPr>
              <a:t>nemli </a:t>
            </a:r>
            <a:r>
              <a:rPr sz="2400" spc="-5" dirty="0">
                <a:latin typeface="Times New Roman"/>
                <a:cs typeface="Times New Roman"/>
              </a:rPr>
              <a:t>yerleri </a:t>
            </a:r>
            <a:r>
              <a:rPr sz="2400" dirty="0">
                <a:latin typeface="Times New Roman"/>
                <a:cs typeface="Times New Roman"/>
              </a:rPr>
              <a:t>seven </a:t>
            </a:r>
            <a:r>
              <a:rPr sz="2400" spc="-10" dirty="0">
                <a:latin typeface="Times New Roman"/>
                <a:cs typeface="Times New Roman"/>
              </a:rPr>
              <a:t>ve </a:t>
            </a:r>
            <a:r>
              <a:rPr sz="2400" spc="-5" dirty="0">
                <a:latin typeface="Times New Roman"/>
                <a:cs typeface="Times New Roman"/>
              </a:rPr>
              <a:t>sevmeyen şeklinde farklı yetişme  ortamı </a:t>
            </a:r>
            <a:r>
              <a:rPr sz="2400" dirty="0">
                <a:latin typeface="Times New Roman"/>
                <a:cs typeface="Times New Roman"/>
              </a:rPr>
              <a:t>isteği olan bütün canlılar</a:t>
            </a:r>
            <a:r>
              <a:rPr sz="2400" spc="-8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Times New Roman"/>
                <a:cs typeface="Times New Roman"/>
              </a:rPr>
              <a:t>yaşayabilir.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844" y="0"/>
            <a:ext cx="9145606" cy="1027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1446530"/>
          </a:xfrm>
          <a:custGeom>
            <a:avLst/>
            <a:gdLst/>
            <a:ahLst/>
            <a:cxnLst/>
            <a:rect l="l" t="t" r="r" b="b"/>
            <a:pathLst>
              <a:path w="9144000" h="1446530">
                <a:moveTo>
                  <a:pt x="0" y="1446276"/>
                </a:moveTo>
                <a:lnTo>
                  <a:pt x="9144000" y="1446276"/>
                </a:lnTo>
                <a:lnTo>
                  <a:pt x="9144000" y="0"/>
                </a:lnTo>
                <a:lnTo>
                  <a:pt x="0" y="0"/>
                </a:lnTo>
                <a:lnTo>
                  <a:pt x="0" y="1446276"/>
                </a:lnTo>
                <a:close/>
              </a:path>
            </a:pathLst>
          </a:custGeom>
          <a:solidFill>
            <a:srgbClr val="B3EA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2080"/>
            <a:ext cx="898842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 algn="just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latin typeface="Arial"/>
                <a:cs typeface="Arial"/>
              </a:rPr>
              <a:t>Biyolojik çeşitliliğin özüne inildiğinde genetik çeşitlilik kavramı ön  plana çıkmış </a:t>
            </a:r>
            <a:r>
              <a:rPr spc="-10" dirty="0">
                <a:latin typeface="Arial"/>
                <a:cs typeface="Arial"/>
              </a:rPr>
              <a:t>ve </a:t>
            </a:r>
            <a:r>
              <a:rPr spc="-5" dirty="0">
                <a:latin typeface="Arial"/>
                <a:cs typeface="Arial"/>
              </a:rPr>
              <a:t>temel çalışma konularından birisi haline </a:t>
            </a:r>
            <a:r>
              <a:rPr spc="-15" dirty="0">
                <a:latin typeface="Arial"/>
                <a:cs typeface="Arial"/>
              </a:rPr>
              <a:t>gelmiştir.  </a:t>
            </a:r>
            <a:r>
              <a:rPr spc="-5" dirty="0">
                <a:latin typeface="Arial"/>
                <a:cs typeface="Arial"/>
              </a:rPr>
              <a:t>Bilindiği gibi </a:t>
            </a:r>
            <a:r>
              <a:rPr b="1" spc="-5" dirty="0">
                <a:latin typeface="Arial"/>
                <a:cs typeface="Arial"/>
              </a:rPr>
              <a:t>“genetik çeşitlilik”</a:t>
            </a:r>
            <a:r>
              <a:rPr spc="-5" dirty="0">
                <a:latin typeface="Arial"/>
                <a:cs typeface="Arial"/>
              </a:rPr>
              <a:t>; bir türün gen </a:t>
            </a:r>
            <a:r>
              <a:rPr dirty="0">
                <a:latin typeface="Arial"/>
                <a:cs typeface="Arial"/>
              </a:rPr>
              <a:t>havuzundaki </a:t>
            </a:r>
            <a:r>
              <a:rPr spc="-5" dirty="0">
                <a:latin typeface="Arial"/>
                <a:cs typeface="Arial"/>
              </a:rPr>
              <a:t>kalıtsal  bilgilerin</a:t>
            </a:r>
            <a:r>
              <a:rPr dirty="0">
                <a:latin typeface="Arial"/>
                <a:cs typeface="Arial"/>
              </a:rPr>
              <a:t> </a:t>
            </a:r>
            <a:r>
              <a:rPr spc="-15" dirty="0">
                <a:latin typeface="Arial"/>
                <a:cs typeface="Arial"/>
              </a:rPr>
              <a:t>zenginliğidir.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1428749"/>
            <a:ext cx="9143999" cy="54292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1059</Words>
  <Application>Microsoft Office PowerPoint</Application>
  <PresentationFormat>Ekran Gösterisi (4:3)</PresentationFormat>
  <Paragraphs>146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Comic Sans MS</vt:lpstr>
      <vt:lpstr>Tahoma</vt:lpstr>
      <vt:lpstr>Times New Roman</vt:lpstr>
      <vt:lpstr>Trebuchet MS</vt:lpstr>
      <vt:lpstr>Office Theme</vt:lpstr>
      <vt:lpstr>PowerPoint Sunusu</vt:lpstr>
      <vt:lpstr>1. BİYOLOJİK ÇEŞİTLİLİKTE</vt:lpstr>
      <vt:lpstr>Tür çeşitliliği Genetik çeşitlilik</vt:lpstr>
      <vt:lpstr>1.1.1.Tür Kavramı ve Çeşitliliği</vt:lpstr>
      <vt:lpstr>1.1.2.Genetik çeşitlilik ve yararları</vt:lpstr>
      <vt:lpstr>1.1.3.Ekosistem Çeşitliliği</vt:lpstr>
      <vt:lpstr>PowerPoint Sunusu</vt:lpstr>
      <vt:lpstr>1.1.4.Ekolojik İşlevlerin (Süreçlerin) Çeşitliliği</vt:lpstr>
      <vt:lpstr>Biyolojik çeşitliliğin özüne inildiğinde genetik çeşitlilik kavramı ön  plana çıkmış ve temel çalışma konularından birisi haline gelmiştir.  Bilindiği gibi “genetik çeşitlilik”; bir türün gen havuzundaki kalıtsal  bilgilerin zenginliğidir.</vt:lpstr>
      <vt:lpstr>PowerPoint Sunusu</vt:lpstr>
      <vt:lpstr>PowerPoint Sunusu</vt:lpstr>
      <vt:lpstr>PowerPoint Sunusu</vt:lpstr>
      <vt:lpstr>Etkili bir ağaç  programı,</vt:lpstr>
      <vt:lpstr>Genetik Çeşitliliğin Önemi; Gen dizilimlerinde görülen aşırı değişkenlik; aynı  zamanda bireylerin (veya populasyonların) herhangi bir çevresel etkene bağlı  baskılara dayanma yeteneğini de temsil etmektedir.</vt:lpstr>
      <vt:lpstr>Bir tür içindeki genetik çeşitliliğin azalması; yararlı veya arzu edilen  özelliklerin kaybolmasına da sebep olmaktadır. Azalan çeşitlilik; besin  üretimi, sanayi ve ilaç için hiç el değmemiş kaynakların kullanılmasına  ait seçeneklerin sayısını da azaltabilmektedir</vt:lpstr>
      <vt:lpstr>PowerPoint Sunusu</vt:lpstr>
      <vt:lpstr>PowerPoint Sunusu</vt:lpstr>
      <vt:lpstr>GENETİK ÇEŞİTLİLİK NASIL BELİRLENİR?</vt:lpstr>
      <vt:lpstr>PowerPoint Sunusu</vt:lpstr>
      <vt:lpstr>PowerPoint Sunusu</vt:lpstr>
      <vt:lpstr>PowerPoint Sunusu</vt:lpstr>
      <vt:lpstr>PowerPoint Sunusu</vt:lpstr>
      <vt:lpstr>Orman olarak</vt:lpstr>
      <vt:lpstr>İzoenzim Analiz Yöntemi</vt:lpstr>
      <vt:lpstr>İzoenzim Analiz  Yöntemi</vt:lpstr>
      <vt:lpstr>Canlılara ait herhangi bir karakterde  yapılan ölçüm ve gözlemler için aşağıdaki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Biyolojik Çeşitlilik</dc:title>
  <dc:creator>http://www.nedir.org</dc:creator>
  <cp:lastModifiedBy>mehmet genç</cp:lastModifiedBy>
  <cp:revision>3</cp:revision>
  <dcterms:created xsi:type="dcterms:W3CDTF">2018-11-08T07:36:36Z</dcterms:created>
  <dcterms:modified xsi:type="dcterms:W3CDTF">2018-11-08T07:41:06Z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2015-12-09T00:00:00Z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2018-11-08T00:00:00Z</vt:filetime>
  </property>
</Properties>
</file>