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3" r:id="rId2"/>
  </p:sldMasterIdLst>
  <p:notesMasterIdLst>
    <p:notesMasterId r:id="rId20"/>
  </p:notesMasterIdLst>
  <p:sldIdLst>
    <p:sldId id="256" r:id="rId3"/>
    <p:sldId id="257" r:id="rId4"/>
    <p:sldId id="263" r:id="rId5"/>
    <p:sldId id="264" r:id="rId6"/>
    <p:sldId id="265" r:id="rId7"/>
    <p:sldId id="266" r:id="rId8"/>
    <p:sldId id="267" r:id="rId9"/>
    <p:sldId id="259" r:id="rId10"/>
    <p:sldId id="268" r:id="rId11"/>
    <p:sldId id="270" r:id="rId12"/>
    <p:sldId id="272" r:id="rId13"/>
    <p:sldId id="273" r:id="rId14"/>
    <p:sldId id="274" r:id="rId15"/>
    <p:sldId id="275" r:id="rId16"/>
    <p:sldId id="276" r:id="rId17"/>
    <p:sldId id="277" r:id="rId18"/>
    <p:sldId id="271"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CCFF"/>
    <a:srgbClr val="FF00FF"/>
    <a:srgbClr val="33CCCC"/>
    <a:srgbClr val="00FF00"/>
    <a:srgbClr val="FF3300"/>
    <a:srgbClr val="0000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85" d="100"/>
          <a:sy n="85" d="100"/>
        </p:scale>
        <p:origin x="157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a:extLst>
              <a:ext uri="{FF2B5EF4-FFF2-40B4-BE49-F238E27FC236}">
                <a16:creationId xmlns:a16="http://schemas.microsoft.com/office/drawing/2014/main" id="{324E5B09-E985-4AAA-B5F4-8ED602F497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tr-TR"/>
          </a:p>
        </p:txBody>
      </p:sp>
      <p:sp>
        <p:nvSpPr>
          <p:cNvPr id="3" name="Veri Yer Tutucusu 2">
            <a:extLst>
              <a:ext uri="{FF2B5EF4-FFF2-40B4-BE49-F238E27FC236}">
                <a16:creationId xmlns:a16="http://schemas.microsoft.com/office/drawing/2014/main" id="{374F488C-611D-4E52-A4FE-981B12E8DE4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B4FC4257-6B00-4877-96AA-3C1098590847}" type="datetimeFigureOut">
              <a:rPr lang="tr-TR"/>
              <a:pPr>
                <a:defRPr/>
              </a:pPr>
              <a:t>17.11.2018</a:t>
            </a:fld>
            <a:endParaRPr lang="tr-TR"/>
          </a:p>
        </p:txBody>
      </p:sp>
      <p:sp>
        <p:nvSpPr>
          <p:cNvPr id="4" name="Slayt Görüntüsü Yer Tutucusu 3">
            <a:extLst>
              <a:ext uri="{FF2B5EF4-FFF2-40B4-BE49-F238E27FC236}">
                <a16:creationId xmlns:a16="http://schemas.microsoft.com/office/drawing/2014/main" id="{DDBBE88C-D380-45BE-8353-8F4D3F6D70B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a:extLst>
              <a:ext uri="{FF2B5EF4-FFF2-40B4-BE49-F238E27FC236}">
                <a16:creationId xmlns:a16="http://schemas.microsoft.com/office/drawing/2014/main" id="{74577771-8E82-41E0-939D-BDD6372D140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a:extLst>
              <a:ext uri="{FF2B5EF4-FFF2-40B4-BE49-F238E27FC236}">
                <a16:creationId xmlns:a16="http://schemas.microsoft.com/office/drawing/2014/main" id="{DAB0B429-721C-4859-B8B9-BED18712EB6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tr-TR"/>
          </a:p>
        </p:txBody>
      </p:sp>
      <p:sp>
        <p:nvSpPr>
          <p:cNvPr id="7" name="Slayt Numarası Yer Tutucusu 6">
            <a:extLst>
              <a:ext uri="{FF2B5EF4-FFF2-40B4-BE49-F238E27FC236}">
                <a16:creationId xmlns:a16="http://schemas.microsoft.com/office/drawing/2014/main" id="{5B1E89A9-FF78-4BB7-953C-AC19BEF97D9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B69F6FF-CE8C-43B6-B47A-D5B6257A4BDC}"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Görüntüsü Yer Tutucusu 1">
            <a:extLst>
              <a:ext uri="{FF2B5EF4-FFF2-40B4-BE49-F238E27FC236}">
                <a16:creationId xmlns:a16="http://schemas.microsoft.com/office/drawing/2014/main" id="{4B97F839-76C0-4F17-BFE8-011A6DEB7F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 Yer Tutucusu 2">
            <a:extLst>
              <a:ext uri="{FF2B5EF4-FFF2-40B4-BE49-F238E27FC236}">
                <a16:creationId xmlns:a16="http://schemas.microsoft.com/office/drawing/2014/main" id="{FFD67C6E-4B78-46AB-90D6-05B30B42AD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1748" name="Slayt Numarası Yer Tutucusu 3">
            <a:extLst>
              <a:ext uri="{FF2B5EF4-FFF2-40B4-BE49-F238E27FC236}">
                <a16:creationId xmlns:a16="http://schemas.microsoft.com/office/drawing/2014/main" id="{44E1B0F0-C385-43A3-A8BA-1DD03ED12F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6CDD94-614D-460A-A5C6-8A483A0295F2}" type="slidenum">
              <a:rPr lang="tr-TR" altLang="tr-TR"/>
              <a:pPr eaLnBrk="1" hangingPunct="1"/>
              <a:t>9</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Date Placeholder 29">
            <a:extLst>
              <a:ext uri="{FF2B5EF4-FFF2-40B4-BE49-F238E27FC236}">
                <a16:creationId xmlns:a16="http://schemas.microsoft.com/office/drawing/2014/main" id="{AEE98BF0-0D67-4E67-82F2-D44A038137BE}"/>
              </a:ext>
            </a:extLst>
          </p:cNvPr>
          <p:cNvSpPr>
            <a:spLocks noGrp="1"/>
          </p:cNvSpPr>
          <p:nvPr>
            <p:ph type="dt" sz="half" idx="10"/>
          </p:nvPr>
        </p:nvSpPr>
        <p:spPr/>
        <p:txBody>
          <a:bodyPr/>
          <a:lstStyle>
            <a:lvl1pPr>
              <a:defRPr/>
            </a:lvl1pPr>
          </a:lstStyle>
          <a:p>
            <a:pPr>
              <a:defRPr/>
            </a:pPr>
            <a:endParaRPr lang="tr-TR"/>
          </a:p>
        </p:txBody>
      </p:sp>
      <p:sp>
        <p:nvSpPr>
          <p:cNvPr id="5" name="Footer Placeholder 18">
            <a:extLst>
              <a:ext uri="{FF2B5EF4-FFF2-40B4-BE49-F238E27FC236}">
                <a16:creationId xmlns:a16="http://schemas.microsoft.com/office/drawing/2014/main" id="{20787634-E0D8-4758-82B8-8165DB7AA503}"/>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26">
            <a:extLst>
              <a:ext uri="{FF2B5EF4-FFF2-40B4-BE49-F238E27FC236}">
                <a16:creationId xmlns:a16="http://schemas.microsoft.com/office/drawing/2014/main" id="{464E7E96-50FA-43BC-B9D6-FE3EC4331560}"/>
              </a:ext>
            </a:extLst>
          </p:cNvPr>
          <p:cNvSpPr>
            <a:spLocks noGrp="1"/>
          </p:cNvSpPr>
          <p:nvPr>
            <p:ph type="sldNum" sz="quarter" idx="12"/>
          </p:nvPr>
        </p:nvSpPr>
        <p:spPr/>
        <p:txBody>
          <a:bodyPr/>
          <a:lstStyle>
            <a:lvl1pPr>
              <a:defRPr>
                <a:solidFill>
                  <a:srgbClr val="D1EAEE"/>
                </a:solidFill>
              </a:defRPr>
            </a:lvl1pPr>
          </a:lstStyle>
          <a:p>
            <a:fld id="{136F2376-8209-4C03-9289-483A99B76459}" type="slidenum">
              <a:rPr lang="tr-TR" altLang="tr-TR"/>
              <a:pPr/>
              <a:t>‹#›</a:t>
            </a:fld>
            <a:endParaRPr lang="tr-TR" altLang="tr-TR"/>
          </a:p>
        </p:txBody>
      </p:sp>
    </p:spTree>
    <p:extLst>
      <p:ext uri="{BB962C8B-B14F-4D97-AF65-F5344CB8AC3E}">
        <p14:creationId xmlns:p14="http://schemas.microsoft.com/office/powerpoint/2010/main" val="42181777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C46EC73E-9B1B-430F-BFFC-61F00A450E13}"/>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81BC15CA-C4B4-42F0-9AE1-381E22E9B5CE}"/>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6EEBBB1A-A52E-4FA5-9203-9477B6668C92}"/>
              </a:ext>
            </a:extLst>
          </p:cNvPr>
          <p:cNvSpPr>
            <a:spLocks noGrp="1"/>
          </p:cNvSpPr>
          <p:nvPr>
            <p:ph type="sldNum" sz="quarter" idx="12"/>
          </p:nvPr>
        </p:nvSpPr>
        <p:spPr/>
        <p:txBody>
          <a:bodyPr/>
          <a:lstStyle>
            <a:lvl1pPr>
              <a:defRPr/>
            </a:lvl1pPr>
          </a:lstStyle>
          <a:p>
            <a:fld id="{45C96C7D-53A7-4391-AC4B-64D4C0C7F036}" type="slidenum">
              <a:rPr lang="tr-TR" altLang="tr-TR"/>
              <a:pPr/>
              <a:t>‹#›</a:t>
            </a:fld>
            <a:endParaRPr lang="tr-TR" altLang="tr-TR"/>
          </a:p>
        </p:txBody>
      </p:sp>
    </p:spTree>
    <p:extLst>
      <p:ext uri="{BB962C8B-B14F-4D97-AF65-F5344CB8AC3E}">
        <p14:creationId xmlns:p14="http://schemas.microsoft.com/office/powerpoint/2010/main" val="106246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AE067167-FC11-446C-A9E5-D9E706B8323B}"/>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F3F844CE-9FDC-4669-9944-6F227B979042}"/>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2D4867AC-0959-42AE-9C44-DB05E70593F1}"/>
              </a:ext>
            </a:extLst>
          </p:cNvPr>
          <p:cNvSpPr>
            <a:spLocks noGrp="1"/>
          </p:cNvSpPr>
          <p:nvPr>
            <p:ph type="sldNum" sz="quarter" idx="12"/>
          </p:nvPr>
        </p:nvSpPr>
        <p:spPr/>
        <p:txBody>
          <a:bodyPr/>
          <a:lstStyle>
            <a:lvl1pPr>
              <a:defRPr/>
            </a:lvl1pPr>
          </a:lstStyle>
          <a:p>
            <a:fld id="{B90B455C-28C9-4A28-A62A-82CEA01863A9}" type="slidenum">
              <a:rPr lang="tr-TR" altLang="tr-TR"/>
              <a:pPr/>
              <a:t>‹#›</a:t>
            </a:fld>
            <a:endParaRPr lang="tr-TR" altLang="tr-TR"/>
          </a:p>
        </p:txBody>
      </p:sp>
    </p:spTree>
    <p:extLst>
      <p:ext uri="{BB962C8B-B14F-4D97-AF65-F5344CB8AC3E}">
        <p14:creationId xmlns:p14="http://schemas.microsoft.com/office/powerpoint/2010/main" val="3442673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648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Date Placeholder 9">
            <a:extLst>
              <a:ext uri="{FF2B5EF4-FFF2-40B4-BE49-F238E27FC236}">
                <a16:creationId xmlns:a16="http://schemas.microsoft.com/office/drawing/2014/main" id="{B941EFB5-0977-45D8-8540-4AF3774FD828}"/>
              </a:ext>
            </a:extLst>
          </p:cNvPr>
          <p:cNvSpPr>
            <a:spLocks noGrp="1"/>
          </p:cNvSpPr>
          <p:nvPr>
            <p:ph type="dt" sz="half" idx="10"/>
          </p:nvPr>
        </p:nvSpPr>
        <p:spPr/>
        <p:txBody>
          <a:bodyPr/>
          <a:lstStyle>
            <a:lvl1pPr>
              <a:defRPr/>
            </a:lvl1pPr>
          </a:lstStyle>
          <a:p>
            <a:pPr>
              <a:defRPr/>
            </a:pPr>
            <a:endParaRPr lang="tr-TR"/>
          </a:p>
        </p:txBody>
      </p:sp>
      <p:sp>
        <p:nvSpPr>
          <p:cNvPr id="7" name="Footer Placeholder 21">
            <a:extLst>
              <a:ext uri="{FF2B5EF4-FFF2-40B4-BE49-F238E27FC236}">
                <a16:creationId xmlns:a16="http://schemas.microsoft.com/office/drawing/2014/main" id="{2EB2BD2D-DAB1-44E3-8B79-687D6A3CAF2A}"/>
              </a:ext>
            </a:extLst>
          </p:cNvPr>
          <p:cNvSpPr>
            <a:spLocks noGrp="1"/>
          </p:cNvSpPr>
          <p:nvPr>
            <p:ph type="ftr" sz="quarter" idx="11"/>
          </p:nvPr>
        </p:nvSpPr>
        <p:spPr/>
        <p:txBody>
          <a:bodyPr/>
          <a:lstStyle>
            <a:lvl1pPr>
              <a:defRPr/>
            </a:lvl1pPr>
          </a:lstStyle>
          <a:p>
            <a:pPr>
              <a:defRPr/>
            </a:pPr>
            <a:endParaRPr lang="tr-TR"/>
          </a:p>
        </p:txBody>
      </p:sp>
      <p:sp>
        <p:nvSpPr>
          <p:cNvPr id="8" name="Slide Number Placeholder 17">
            <a:extLst>
              <a:ext uri="{FF2B5EF4-FFF2-40B4-BE49-F238E27FC236}">
                <a16:creationId xmlns:a16="http://schemas.microsoft.com/office/drawing/2014/main" id="{165B607A-4449-4CB2-8432-554708D81537}"/>
              </a:ext>
            </a:extLst>
          </p:cNvPr>
          <p:cNvSpPr>
            <a:spLocks noGrp="1"/>
          </p:cNvSpPr>
          <p:nvPr>
            <p:ph type="sldNum" sz="quarter" idx="12"/>
          </p:nvPr>
        </p:nvSpPr>
        <p:spPr/>
        <p:txBody>
          <a:bodyPr/>
          <a:lstStyle>
            <a:lvl1pPr>
              <a:defRPr/>
            </a:lvl1pPr>
          </a:lstStyle>
          <a:p>
            <a:fld id="{50B57FF7-38F3-4DF5-80EE-B9F0F2906FCF}" type="slidenum">
              <a:rPr lang="tr-TR" altLang="tr-TR"/>
              <a:pPr/>
              <a:t>‹#›</a:t>
            </a:fld>
            <a:endParaRPr lang="tr-TR" altLang="tr-TR"/>
          </a:p>
        </p:txBody>
      </p:sp>
    </p:spTree>
    <p:extLst>
      <p:ext uri="{BB962C8B-B14F-4D97-AF65-F5344CB8AC3E}">
        <p14:creationId xmlns:p14="http://schemas.microsoft.com/office/powerpoint/2010/main" val="1422296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4638"/>
            <a:ext cx="8229600" cy="1143000"/>
          </a:xfrm>
        </p:spPr>
        <p:txBody>
          <a:bodyPr/>
          <a:lstStyle/>
          <a:p>
            <a:r>
              <a:rPr lang="tr-TR"/>
              <a:t>Asıl başlık stili için tıklatın</a:t>
            </a:r>
          </a:p>
        </p:txBody>
      </p:sp>
      <p:sp>
        <p:nvSpPr>
          <p:cNvPr id="3" name="2 İçerik Yer Tutucusu"/>
          <p:cNvSpPr>
            <a:spLocks noGrp="1"/>
          </p:cNvSpPr>
          <p:nvPr>
            <p:ph sz="quarter" idx="1"/>
          </p:nvPr>
        </p:nvSpPr>
        <p:spPr>
          <a:xfrm>
            <a:off x="457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4648200" y="1600200"/>
            <a:ext cx="4038600" cy="21859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457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İçerik Yer Tutucusu"/>
          <p:cNvSpPr>
            <a:spLocks noGrp="1"/>
          </p:cNvSpPr>
          <p:nvPr>
            <p:ph sz="quarter" idx="4"/>
          </p:nvPr>
        </p:nvSpPr>
        <p:spPr>
          <a:xfrm>
            <a:off x="4648200" y="3938588"/>
            <a:ext cx="4038600" cy="218757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Date Placeholder 9">
            <a:extLst>
              <a:ext uri="{FF2B5EF4-FFF2-40B4-BE49-F238E27FC236}">
                <a16:creationId xmlns:a16="http://schemas.microsoft.com/office/drawing/2014/main" id="{58F99364-216A-41A4-99D7-7D793AC62583}"/>
              </a:ext>
            </a:extLst>
          </p:cNvPr>
          <p:cNvSpPr>
            <a:spLocks noGrp="1"/>
          </p:cNvSpPr>
          <p:nvPr>
            <p:ph type="dt" sz="half" idx="10"/>
          </p:nvPr>
        </p:nvSpPr>
        <p:spPr/>
        <p:txBody>
          <a:bodyPr/>
          <a:lstStyle>
            <a:lvl1pPr>
              <a:defRPr/>
            </a:lvl1pPr>
          </a:lstStyle>
          <a:p>
            <a:pPr>
              <a:defRPr/>
            </a:pPr>
            <a:endParaRPr lang="tr-TR"/>
          </a:p>
        </p:txBody>
      </p:sp>
      <p:sp>
        <p:nvSpPr>
          <p:cNvPr id="8" name="Footer Placeholder 21">
            <a:extLst>
              <a:ext uri="{FF2B5EF4-FFF2-40B4-BE49-F238E27FC236}">
                <a16:creationId xmlns:a16="http://schemas.microsoft.com/office/drawing/2014/main" id="{82CA5E80-76DC-4A30-A579-87BFA263219E}"/>
              </a:ext>
            </a:extLst>
          </p:cNvPr>
          <p:cNvSpPr>
            <a:spLocks noGrp="1"/>
          </p:cNvSpPr>
          <p:nvPr>
            <p:ph type="ftr" sz="quarter" idx="11"/>
          </p:nvPr>
        </p:nvSpPr>
        <p:spPr/>
        <p:txBody>
          <a:bodyPr/>
          <a:lstStyle>
            <a:lvl1pPr>
              <a:defRPr/>
            </a:lvl1pPr>
          </a:lstStyle>
          <a:p>
            <a:pPr>
              <a:defRPr/>
            </a:pPr>
            <a:endParaRPr lang="tr-TR"/>
          </a:p>
        </p:txBody>
      </p:sp>
      <p:sp>
        <p:nvSpPr>
          <p:cNvPr id="9" name="Slide Number Placeholder 17">
            <a:extLst>
              <a:ext uri="{FF2B5EF4-FFF2-40B4-BE49-F238E27FC236}">
                <a16:creationId xmlns:a16="http://schemas.microsoft.com/office/drawing/2014/main" id="{E538DA4C-B3A0-4ABA-BA3F-F08546069820}"/>
              </a:ext>
            </a:extLst>
          </p:cNvPr>
          <p:cNvSpPr>
            <a:spLocks noGrp="1"/>
          </p:cNvSpPr>
          <p:nvPr>
            <p:ph type="sldNum" sz="quarter" idx="12"/>
          </p:nvPr>
        </p:nvSpPr>
        <p:spPr/>
        <p:txBody>
          <a:bodyPr/>
          <a:lstStyle>
            <a:lvl1pPr>
              <a:defRPr/>
            </a:lvl1pPr>
          </a:lstStyle>
          <a:p>
            <a:fld id="{A2EBE1BC-D3CD-4168-80B8-199D6ADE29B5}" type="slidenum">
              <a:rPr lang="tr-TR" altLang="tr-TR"/>
              <a:pPr/>
              <a:t>‹#›</a:t>
            </a:fld>
            <a:endParaRPr lang="tr-TR" altLang="tr-TR"/>
          </a:p>
        </p:txBody>
      </p:sp>
    </p:spTree>
    <p:extLst>
      <p:ext uri="{BB962C8B-B14F-4D97-AF65-F5344CB8AC3E}">
        <p14:creationId xmlns:p14="http://schemas.microsoft.com/office/powerpoint/2010/main" val="185016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Date Placeholder 9">
            <a:extLst>
              <a:ext uri="{FF2B5EF4-FFF2-40B4-BE49-F238E27FC236}">
                <a16:creationId xmlns:a16="http://schemas.microsoft.com/office/drawing/2014/main" id="{19DA979A-E3F5-471D-B1C6-78B0D58EEE01}"/>
              </a:ext>
            </a:extLst>
          </p:cNvPr>
          <p:cNvSpPr>
            <a:spLocks noGrp="1"/>
          </p:cNvSpPr>
          <p:nvPr>
            <p:ph type="dt" sz="half" idx="10"/>
          </p:nvPr>
        </p:nvSpPr>
        <p:spPr/>
        <p:txBody>
          <a:bodyPr/>
          <a:lstStyle>
            <a:lvl1pPr>
              <a:defRPr/>
            </a:lvl1pPr>
          </a:lstStyle>
          <a:p>
            <a:pPr>
              <a:defRPr/>
            </a:pPr>
            <a:endParaRPr lang="tr-TR"/>
          </a:p>
        </p:txBody>
      </p:sp>
      <p:sp>
        <p:nvSpPr>
          <p:cNvPr id="4" name="Footer Placeholder 21">
            <a:extLst>
              <a:ext uri="{FF2B5EF4-FFF2-40B4-BE49-F238E27FC236}">
                <a16:creationId xmlns:a16="http://schemas.microsoft.com/office/drawing/2014/main" id="{01E77C7C-737B-42F1-8E27-0950A34321F4}"/>
              </a:ext>
            </a:extLst>
          </p:cNvPr>
          <p:cNvSpPr>
            <a:spLocks noGrp="1"/>
          </p:cNvSpPr>
          <p:nvPr>
            <p:ph type="ftr" sz="quarter" idx="11"/>
          </p:nvPr>
        </p:nvSpPr>
        <p:spPr/>
        <p:txBody>
          <a:bodyPr/>
          <a:lstStyle>
            <a:lvl1pPr>
              <a:defRPr/>
            </a:lvl1pPr>
          </a:lstStyle>
          <a:p>
            <a:pPr>
              <a:defRPr/>
            </a:pPr>
            <a:endParaRPr lang="tr-TR"/>
          </a:p>
        </p:txBody>
      </p:sp>
      <p:sp>
        <p:nvSpPr>
          <p:cNvPr id="5" name="Slide Number Placeholder 17">
            <a:extLst>
              <a:ext uri="{FF2B5EF4-FFF2-40B4-BE49-F238E27FC236}">
                <a16:creationId xmlns:a16="http://schemas.microsoft.com/office/drawing/2014/main" id="{C34628C0-9B41-4F28-8913-4ABAED5CFFBC}"/>
              </a:ext>
            </a:extLst>
          </p:cNvPr>
          <p:cNvSpPr>
            <a:spLocks noGrp="1"/>
          </p:cNvSpPr>
          <p:nvPr>
            <p:ph type="sldNum" sz="quarter" idx="12"/>
          </p:nvPr>
        </p:nvSpPr>
        <p:spPr/>
        <p:txBody>
          <a:bodyPr/>
          <a:lstStyle>
            <a:lvl1pPr>
              <a:defRPr/>
            </a:lvl1pPr>
          </a:lstStyle>
          <a:p>
            <a:fld id="{5898EB87-7D75-4A10-B06D-B73E46647618}" type="slidenum">
              <a:rPr lang="tr-TR" altLang="tr-TR"/>
              <a:pPr/>
              <a:t>‹#›</a:t>
            </a:fld>
            <a:endParaRPr lang="tr-TR" altLang="tr-TR"/>
          </a:p>
        </p:txBody>
      </p:sp>
    </p:spTree>
    <p:extLst>
      <p:ext uri="{BB962C8B-B14F-4D97-AF65-F5344CB8AC3E}">
        <p14:creationId xmlns:p14="http://schemas.microsoft.com/office/powerpoint/2010/main" val="3926533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İkizkenar Üçgen 3">
            <a:extLst>
              <a:ext uri="{FF2B5EF4-FFF2-40B4-BE49-F238E27FC236}">
                <a16:creationId xmlns:a16="http://schemas.microsoft.com/office/drawing/2014/main" id="{2966C9B0-10C4-4F36-9AF5-960FBE99378B}"/>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540544" y="776288"/>
            <a:ext cx="8062912" cy="1470025"/>
          </a:xfrm>
        </p:spPr>
        <p:txBody>
          <a:bodyPr anchor="b"/>
          <a:lstStyle>
            <a:lvl1pPr algn="r">
              <a:defRPr sz="4400"/>
            </a:lvl1pPr>
          </a:lstStyle>
          <a:p>
            <a:r>
              <a:rPr lang="tr-TR"/>
              <a:t>Asıl başlık stili için tıklatın</a:t>
            </a:r>
            <a:endParaRPr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5" name="Veri Yer Tutucusu 27">
            <a:extLst>
              <a:ext uri="{FF2B5EF4-FFF2-40B4-BE49-F238E27FC236}">
                <a16:creationId xmlns:a16="http://schemas.microsoft.com/office/drawing/2014/main" id="{F5CEC234-A064-4764-B443-1B6B0D16DB53}"/>
              </a:ext>
            </a:extLst>
          </p:cNvPr>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tr-TR"/>
          </a:p>
        </p:txBody>
      </p:sp>
      <p:sp>
        <p:nvSpPr>
          <p:cNvPr id="6" name="Altbilgi Yer Tutucusu 16">
            <a:extLst>
              <a:ext uri="{FF2B5EF4-FFF2-40B4-BE49-F238E27FC236}">
                <a16:creationId xmlns:a16="http://schemas.microsoft.com/office/drawing/2014/main" id="{27058BFC-9413-402F-B103-75284CAF6E55}"/>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tr-TR"/>
          </a:p>
        </p:txBody>
      </p:sp>
      <p:sp>
        <p:nvSpPr>
          <p:cNvPr id="7" name="Slayt Numarası Yer Tutucusu 28">
            <a:extLst>
              <a:ext uri="{FF2B5EF4-FFF2-40B4-BE49-F238E27FC236}">
                <a16:creationId xmlns:a16="http://schemas.microsoft.com/office/drawing/2014/main" id="{CC694782-FE0C-4E52-A3DF-923BFD9C6B5E}"/>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356C4D17-BF2A-4476-8464-A7BF7B35346F}" type="slidenum">
              <a:rPr lang="tr-TR" altLang="tr-TR"/>
              <a:pPr/>
              <a:t>‹#›</a:t>
            </a:fld>
            <a:endParaRPr lang="tr-TR" altLang="tr-TR"/>
          </a:p>
        </p:txBody>
      </p:sp>
    </p:spTree>
    <p:extLst>
      <p:ext uri="{BB962C8B-B14F-4D97-AF65-F5344CB8AC3E}">
        <p14:creationId xmlns:p14="http://schemas.microsoft.com/office/powerpoint/2010/main" val="2455045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lang="tr-TR"/>
              <a:t>Asıl başlık stili için tıklatın</a:t>
            </a:r>
            <a:endParaRPr lang="en-US"/>
          </a:p>
        </p:txBody>
      </p:sp>
      <p:sp>
        <p:nvSpPr>
          <p:cNvPr id="3" name="İçerik Yer Tutucusu 2"/>
          <p:cNvSpPr>
            <a:spLocks noGrp="1"/>
          </p:cNvSpPr>
          <p:nvPr>
            <p:ph idx="1"/>
          </p:nvPr>
        </p:nvSpPr>
        <p:spPr>
          <a:xfrm>
            <a:off x="457200" y="1882808"/>
            <a:ext cx="822960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AA031251-2BF3-4C2A-B8F2-BFFAC2AE60C0}"/>
              </a:ext>
            </a:extLst>
          </p:cNvPr>
          <p:cNvSpPr>
            <a:spLocks noGrp="1"/>
          </p:cNvSpPr>
          <p:nvPr>
            <p:ph type="dt" sz="half" idx="10"/>
          </p:nvPr>
        </p:nvSpPr>
        <p:spPr>
          <a:xfrm>
            <a:off x="4791075" y="6480175"/>
            <a:ext cx="2133600" cy="301625"/>
          </a:xfrm>
        </p:spPr>
        <p:txBody>
          <a:bodyPr/>
          <a:lstStyle>
            <a:lvl1pPr>
              <a:defRPr/>
            </a:lvl1pPr>
          </a:lstStyle>
          <a:p>
            <a:pPr>
              <a:defRPr/>
            </a:pPr>
            <a:endParaRPr lang="tr-TR"/>
          </a:p>
        </p:txBody>
      </p:sp>
      <p:sp>
        <p:nvSpPr>
          <p:cNvPr id="5" name="Altbilgi Yer Tutucusu 4">
            <a:extLst>
              <a:ext uri="{FF2B5EF4-FFF2-40B4-BE49-F238E27FC236}">
                <a16:creationId xmlns:a16="http://schemas.microsoft.com/office/drawing/2014/main" id="{ED4878B2-C42C-4ECF-8B83-7897C93EA983}"/>
              </a:ext>
            </a:extLst>
          </p:cNvPr>
          <p:cNvSpPr>
            <a:spLocks noGrp="1"/>
          </p:cNvSpPr>
          <p:nvPr>
            <p:ph type="ftr" sz="quarter" idx="11"/>
          </p:nvPr>
        </p:nvSpPr>
        <p:spPr>
          <a:xfrm>
            <a:off x="457200" y="6481763"/>
            <a:ext cx="4259263" cy="300037"/>
          </a:xfrm>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A7B6B312-F753-413E-B31C-F1852B9EFF6F}"/>
              </a:ext>
            </a:extLst>
          </p:cNvPr>
          <p:cNvSpPr>
            <a:spLocks noGrp="1"/>
          </p:cNvSpPr>
          <p:nvPr>
            <p:ph type="sldNum" sz="quarter" idx="12"/>
          </p:nvPr>
        </p:nvSpPr>
        <p:spPr/>
        <p:txBody>
          <a:bodyPr/>
          <a:lstStyle>
            <a:lvl1pPr>
              <a:defRPr/>
            </a:lvl1pPr>
          </a:lstStyle>
          <a:p>
            <a:fld id="{B4CEFE74-F508-407E-9436-98A23EAD9B32}" type="slidenum">
              <a:rPr lang="tr-TR" altLang="tr-TR"/>
              <a:pPr/>
              <a:t>‹#›</a:t>
            </a:fld>
            <a:endParaRPr lang="tr-TR" altLang="tr-TR"/>
          </a:p>
        </p:txBody>
      </p:sp>
    </p:spTree>
    <p:extLst>
      <p:ext uri="{BB962C8B-B14F-4D97-AF65-F5344CB8AC3E}">
        <p14:creationId xmlns:p14="http://schemas.microsoft.com/office/powerpoint/2010/main" val="598651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Dik Üçgen 3">
            <a:extLst>
              <a:ext uri="{FF2B5EF4-FFF2-40B4-BE49-F238E27FC236}">
                <a16:creationId xmlns:a16="http://schemas.microsoft.com/office/drawing/2014/main" id="{AE22FA3D-6623-4F1C-83E3-BAF37CC0E1C3}"/>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kizkenar Üçgen 4">
            <a:extLst>
              <a:ext uri="{FF2B5EF4-FFF2-40B4-BE49-F238E27FC236}">
                <a16:creationId xmlns:a16="http://schemas.microsoft.com/office/drawing/2014/main" id="{EA2A0072-4A28-4599-86AC-36C56DAA9D93}"/>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Düz Bağlayıcı 5">
            <a:extLst>
              <a:ext uri="{FF2B5EF4-FFF2-40B4-BE49-F238E27FC236}">
                <a16:creationId xmlns:a16="http://schemas.microsoft.com/office/drawing/2014/main" id="{96DA5D77-065F-4EF4-8F2C-7647DE7B91BB}"/>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Düz Bağlayıcı 6">
            <a:extLst>
              <a:ext uri="{FF2B5EF4-FFF2-40B4-BE49-F238E27FC236}">
                <a16:creationId xmlns:a16="http://schemas.microsoft.com/office/drawing/2014/main" id="{EE0206E5-D4D8-46C0-AD76-943377DFE440}"/>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lstStyle>
            <a:lvl1pPr marL="0" algn="l">
              <a:buNone/>
              <a:defRPr sz="3600" b="1" cap="none" baseline="0"/>
            </a:lvl1pPr>
          </a:lstStyle>
          <a:p>
            <a:r>
              <a:rPr lang="tr-TR"/>
              <a:t>Asıl başlık stili için tıklatın</a:t>
            </a:r>
            <a:endParaRPr lang="en-US"/>
          </a:p>
        </p:txBody>
      </p:sp>
      <p:sp>
        <p:nvSpPr>
          <p:cNvPr id="3" name="Metin Yer Tutucusu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8" name="Veri Yer Tutucusu 3">
            <a:extLst>
              <a:ext uri="{FF2B5EF4-FFF2-40B4-BE49-F238E27FC236}">
                <a16:creationId xmlns:a16="http://schemas.microsoft.com/office/drawing/2014/main" id="{72068D07-DE07-4BDB-A663-FB7E661D2527}"/>
              </a:ext>
            </a:extLst>
          </p:cNvPr>
          <p:cNvSpPr>
            <a:spLocks noGrp="1"/>
          </p:cNvSpPr>
          <p:nvPr>
            <p:ph type="dt" sz="half" idx="10"/>
          </p:nvPr>
        </p:nvSpPr>
        <p:spPr>
          <a:xfrm>
            <a:off x="6956425" y="6477000"/>
            <a:ext cx="2133600" cy="304800"/>
          </a:xfrm>
        </p:spPr>
        <p:txBody>
          <a:bodyPr/>
          <a:lstStyle>
            <a:lvl1pPr>
              <a:defRPr/>
            </a:lvl1pPr>
          </a:lstStyle>
          <a:p>
            <a:pPr>
              <a:defRPr/>
            </a:pPr>
            <a:endParaRPr lang="tr-TR"/>
          </a:p>
        </p:txBody>
      </p:sp>
      <p:sp>
        <p:nvSpPr>
          <p:cNvPr id="9" name="Altbilgi Yer Tutucusu 4">
            <a:extLst>
              <a:ext uri="{FF2B5EF4-FFF2-40B4-BE49-F238E27FC236}">
                <a16:creationId xmlns:a16="http://schemas.microsoft.com/office/drawing/2014/main" id="{01F530E3-8AD0-46D8-AB9B-68283226A8EA}"/>
              </a:ext>
            </a:extLst>
          </p:cNvPr>
          <p:cNvSpPr>
            <a:spLocks noGrp="1"/>
          </p:cNvSpPr>
          <p:nvPr>
            <p:ph type="ftr" sz="quarter" idx="11"/>
          </p:nvPr>
        </p:nvSpPr>
        <p:spPr>
          <a:xfrm>
            <a:off x="2619375" y="6481763"/>
            <a:ext cx="4260850" cy="300037"/>
          </a:xfrm>
        </p:spPr>
        <p:txBody>
          <a:bodyPr/>
          <a:lstStyle>
            <a:lvl1pPr>
              <a:defRPr/>
            </a:lvl1pPr>
          </a:lstStyle>
          <a:p>
            <a:pPr>
              <a:defRPr/>
            </a:pPr>
            <a:endParaRPr lang="tr-TR"/>
          </a:p>
        </p:txBody>
      </p:sp>
      <p:sp>
        <p:nvSpPr>
          <p:cNvPr id="10" name="Slayt Numarası Yer Tutucusu 5">
            <a:extLst>
              <a:ext uri="{FF2B5EF4-FFF2-40B4-BE49-F238E27FC236}">
                <a16:creationId xmlns:a16="http://schemas.microsoft.com/office/drawing/2014/main" id="{19AF8792-CE2F-4DD8-9EC6-1FD4E870E958}"/>
              </a:ext>
            </a:extLst>
          </p:cNvPr>
          <p:cNvSpPr>
            <a:spLocks noGrp="1"/>
          </p:cNvSpPr>
          <p:nvPr>
            <p:ph type="sldNum" sz="quarter" idx="12"/>
          </p:nvPr>
        </p:nvSpPr>
        <p:spPr>
          <a:xfrm>
            <a:off x="8450263" y="809625"/>
            <a:ext cx="503237" cy="300038"/>
          </a:xfrm>
        </p:spPr>
        <p:txBody>
          <a:bodyPr/>
          <a:lstStyle>
            <a:lvl1pPr>
              <a:defRPr/>
            </a:lvl1pPr>
          </a:lstStyle>
          <a:p>
            <a:fld id="{1313D6CF-0DF6-40CE-8ECB-68398A00B882}" type="slidenum">
              <a:rPr lang="tr-TR" altLang="tr-TR"/>
              <a:pPr/>
              <a:t>‹#›</a:t>
            </a:fld>
            <a:endParaRPr lang="tr-TR" altLang="tr-TR"/>
          </a:p>
        </p:txBody>
      </p:sp>
    </p:spTree>
    <p:extLst>
      <p:ext uri="{BB962C8B-B14F-4D97-AF65-F5344CB8AC3E}">
        <p14:creationId xmlns:p14="http://schemas.microsoft.com/office/powerpoint/2010/main" val="155853306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lang="tr-TR"/>
              <a:t>Asıl başlık stili için tıklatın</a:t>
            </a:r>
            <a:endParaRPr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13">
            <a:extLst>
              <a:ext uri="{FF2B5EF4-FFF2-40B4-BE49-F238E27FC236}">
                <a16:creationId xmlns:a16="http://schemas.microsoft.com/office/drawing/2014/main" id="{5533BDA7-BE2A-4DA9-A41F-16DDD4D543B0}"/>
              </a:ext>
            </a:extLst>
          </p:cNvPr>
          <p:cNvSpPr>
            <a:spLocks noGrp="1"/>
          </p:cNvSpPr>
          <p:nvPr>
            <p:ph type="dt" sz="half" idx="10"/>
          </p:nvPr>
        </p:nvSpPr>
        <p:spPr/>
        <p:txBody>
          <a:bodyPr/>
          <a:lstStyle>
            <a:lvl1pPr>
              <a:defRPr/>
            </a:lvl1pPr>
          </a:lstStyle>
          <a:p>
            <a:pPr>
              <a:defRPr/>
            </a:pPr>
            <a:endParaRPr lang="tr-TR"/>
          </a:p>
        </p:txBody>
      </p:sp>
      <p:sp>
        <p:nvSpPr>
          <p:cNvPr id="6" name="Altbilgi Yer Tutucusu 2">
            <a:extLst>
              <a:ext uri="{FF2B5EF4-FFF2-40B4-BE49-F238E27FC236}">
                <a16:creationId xmlns:a16="http://schemas.microsoft.com/office/drawing/2014/main" id="{8D41AB8E-D740-496D-BE18-AD5364B747BB}"/>
              </a:ext>
            </a:extLst>
          </p:cNvPr>
          <p:cNvSpPr>
            <a:spLocks noGrp="1"/>
          </p:cNvSpPr>
          <p:nvPr>
            <p:ph type="ftr" sz="quarter" idx="11"/>
          </p:nvPr>
        </p:nvSpPr>
        <p:spPr/>
        <p:txBody>
          <a:bodyPr/>
          <a:lstStyle>
            <a:lvl1pPr>
              <a:defRPr/>
            </a:lvl1pPr>
          </a:lstStyle>
          <a:p>
            <a:pPr>
              <a:defRPr/>
            </a:pPr>
            <a:endParaRPr lang="tr-TR"/>
          </a:p>
        </p:txBody>
      </p:sp>
      <p:sp>
        <p:nvSpPr>
          <p:cNvPr id="7" name="Slayt Numarası Yer Tutucusu 22">
            <a:extLst>
              <a:ext uri="{FF2B5EF4-FFF2-40B4-BE49-F238E27FC236}">
                <a16:creationId xmlns:a16="http://schemas.microsoft.com/office/drawing/2014/main" id="{76079499-1DB2-44DC-B60D-837621619AAC}"/>
              </a:ext>
            </a:extLst>
          </p:cNvPr>
          <p:cNvSpPr>
            <a:spLocks noGrp="1"/>
          </p:cNvSpPr>
          <p:nvPr>
            <p:ph type="sldNum" sz="quarter" idx="12"/>
          </p:nvPr>
        </p:nvSpPr>
        <p:spPr/>
        <p:txBody>
          <a:bodyPr/>
          <a:lstStyle>
            <a:lvl1pPr>
              <a:defRPr/>
            </a:lvl1pPr>
          </a:lstStyle>
          <a:p>
            <a:fld id="{5D8499A5-7C51-4686-9C41-447B657DFC74}" type="slidenum">
              <a:rPr lang="tr-TR" altLang="tr-TR"/>
              <a:pPr/>
              <a:t>‹#›</a:t>
            </a:fld>
            <a:endParaRPr lang="tr-TR" altLang="tr-TR"/>
          </a:p>
        </p:txBody>
      </p:sp>
    </p:spTree>
    <p:extLst>
      <p:ext uri="{BB962C8B-B14F-4D97-AF65-F5344CB8AC3E}">
        <p14:creationId xmlns:p14="http://schemas.microsoft.com/office/powerpoint/2010/main" val="3450943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tr-TR"/>
              <a:t>Asıl başlık stili için tıklatın</a:t>
            </a:r>
            <a:endParaRPr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id="{C52A04B0-B087-4A89-9AE8-96C591A7FFC4}"/>
              </a:ext>
            </a:extLst>
          </p:cNvPr>
          <p:cNvSpPr>
            <a:spLocks noGrp="1"/>
          </p:cNvSpPr>
          <p:nvPr>
            <p:ph type="dt" sz="half" idx="10"/>
          </p:nvPr>
        </p:nvSpPr>
        <p:spPr>
          <a:xfrm>
            <a:off x="4791075" y="6481763"/>
            <a:ext cx="2130425" cy="301625"/>
          </a:xfrm>
        </p:spPr>
        <p:txBody>
          <a:bodyPr/>
          <a:lstStyle>
            <a:lvl1pPr>
              <a:defRPr/>
            </a:lvl1pPr>
          </a:lstStyle>
          <a:p>
            <a:pPr>
              <a:defRPr/>
            </a:pPr>
            <a:endParaRPr lang="tr-TR"/>
          </a:p>
        </p:txBody>
      </p:sp>
      <p:sp>
        <p:nvSpPr>
          <p:cNvPr id="8" name="Altbilgi Yer Tutucusu 7">
            <a:extLst>
              <a:ext uri="{FF2B5EF4-FFF2-40B4-BE49-F238E27FC236}">
                <a16:creationId xmlns:a16="http://schemas.microsoft.com/office/drawing/2014/main" id="{E79AE0E3-58D2-43DC-B51C-4E180974CDE3}"/>
              </a:ext>
            </a:extLst>
          </p:cNvPr>
          <p:cNvSpPr>
            <a:spLocks noGrp="1"/>
          </p:cNvSpPr>
          <p:nvPr>
            <p:ph type="ftr" sz="quarter" idx="11"/>
          </p:nvPr>
        </p:nvSpPr>
        <p:spPr>
          <a:xfrm>
            <a:off x="457200" y="6481763"/>
            <a:ext cx="4260850" cy="301625"/>
          </a:xfrm>
        </p:spPr>
        <p:txBody>
          <a:bodyPr/>
          <a:lstStyle>
            <a:lvl1pPr>
              <a:defRPr/>
            </a:lvl1pPr>
          </a:lstStyle>
          <a:p>
            <a:pPr>
              <a:defRPr/>
            </a:pPr>
            <a:endParaRPr lang="tr-TR"/>
          </a:p>
        </p:txBody>
      </p:sp>
      <p:sp>
        <p:nvSpPr>
          <p:cNvPr id="9" name="Slayt Numarası Yer Tutucusu 8">
            <a:extLst>
              <a:ext uri="{FF2B5EF4-FFF2-40B4-BE49-F238E27FC236}">
                <a16:creationId xmlns:a16="http://schemas.microsoft.com/office/drawing/2014/main" id="{24119DD9-75E3-41F8-9E57-EE03513EC69D}"/>
              </a:ext>
            </a:extLst>
          </p:cNvPr>
          <p:cNvSpPr>
            <a:spLocks noGrp="1"/>
          </p:cNvSpPr>
          <p:nvPr>
            <p:ph type="sldNum" sz="quarter" idx="12"/>
          </p:nvPr>
        </p:nvSpPr>
        <p:spPr>
          <a:xfrm>
            <a:off x="7589838" y="6483350"/>
            <a:ext cx="503237" cy="301625"/>
          </a:xfrm>
        </p:spPr>
        <p:txBody>
          <a:bodyPr/>
          <a:lstStyle>
            <a:lvl1pPr>
              <a:defRPr/>
            </a:lvl1pPr>
          </a:lstStyle>
          <a:p>
            <a:fld id="{0E67DDEC-8D76-41D4-84F8-1809267F380F}" type="slidenum">
              <a:rPr lang="tr-TR" altLang="tr-TR"/>
              <a:pPr/>
              <a:t>‹#›</a:t>
            </a:fld>
            <a:endParaRPr lang="tr-TR" altLang="tr-TR"/>
          </a:p>
        </p:txBody>
      </p:sp>
    </p:spTree>
    <p:extLst>
      <p:ext uri="{BB962C8B-B14F-4D97-AF65-F5344CB8AC3E}">
        <p14:creationId xmlns:p14="http://schemas.microsoft.com/office/powerpoint/2010/main" val="128108781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BC171E4F-EC1B-41D8-A094-448B16623B74}"/>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F4997EFF-FC63-4CAD-8CB8-1C7FBFAC5F25}"/>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F51AD991-88FB-4607-A681-090EF97C0622}"/>
              </a:ext>
            </a:extLst>
          </p:cNvPr>
          <p:cNvSpPr>
            <a:spLocks noGrp="1"/>
          </p:cNvSpPr>
          <p:nvPr>
            <p:ph type="sldNum" sz="quarter" idx="12"/>
          </p:nvPr>
        </p:nvSpPr>
        <p:spPr/>
        <p:txBody>
          <a:bodyPr/>
          <a:lstStyle>
            <a:lvl1pPr>
              <a:defRPr/>
            </a:lvl1pPr>
          </a:lstStyle>
          <a:p>
            <a:fld id="{51592443-1D1E-4553-90BE-514DEE0C0B66}" type="slidenum">
              <a:rPr lang="tr-TR" altLang="tr-TR"/>
              <a:pPr/>
              <a:t>‹#›</a:t>
            </a:fld>
            <a:endParaRPr lang="tr-TR" altLang="tr-TR"/>
          </a:p>
        </p:txBody>
      </p:sp>
    </p:spTree>
    <p:extLst>
      <p:ext uri="{BB962C8B-B14F-4D97-AF65-F5344CB8AC3E}">
        <p14:creationId xmlns:p14="http://schemas.microsoft.com/office/powerpoint/2010/main" val="37951679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lang="tr-TR"/>
              <a:t>Asıl başlık stili için tıklatın</a:t>
            </a:r>
            <a:endParaRPr lang="en-US"/>
          </a:p>
        </p:txBody>
      </p:sp>
      <p:sp>
        <p:nvSpPr>
          <p:cNvPr id="3" name="Veri Yer Tutucusu 13">
            <a:extLst>
              <a:ext uri="{FF2B5EF4-FFF2-40B4-BE49-F238E27FC236}">
                <a16:creationId xmlns:a16="http://schemas.microsoft.com/office/drawing/2014/main" id="{374CCEFE-B83A-4BDF-94A9-2B2849C69641}"/>
              </a:ext>
            </a:extLst>
          </p:cNvPr>
          <p:cNvSpPr>
            <a:spLocks noGrp="1"/>
          </p:cNvSpPr>
          <p:nvPr>
            <p:ph type="dt" sz="half" idx="10"/>
          </p:nvPr>
        </p:nvSpPr>
        <p:spPr/>
        <p:txBody>
          <a:bodyPr/>
          <a:lstStyle>
            <a:lvl1pPr>
              <a:defRPr/>
            </a:lvl1pPr>
          </a:lstStyle>
          <a:p>
            <a:pPr>
              <a:defRPr/>
            </a:pPr>
            <a:endParaRPr lang="tr-TR"/>
          </a:p>
        </p:txBody>
      </p:sp>
      <p:sp>
        <p:nvSpPr>
          <p:cNvPr id="4" name="Altbilgi Yer Tutucusu 2">
            <a:extLst>
              <a:ext uri="{FF2B5EF4-FFF2-40B4-BE49-F238E27FC236}">
                <a16:creationId xmlns:a16="http://schemas.microsoft.com/office/drawing/2014/main" id="{D64F4F3E-92EE-4C98-B098-1BD759B85E11}"/>
              </a:ext>
            </a:extLst>
          </p:cNvPr>
          <p:cNvSpPr>
            <a:spLocks noGrp="1"/>
          </p:cNvSpPr>
          <p:nvPr>
            <p:ph type="ftr" sz="quarter" idx="11"/>
          </p:nvPr>
        </p:nvSpPr>
        <p:spPr/>
        <p:txBody>
          <a:bodyPr/>
          <a:lstStyle>
            <a:lvl1pPr>
              <a:defRPr/>
            </a:lvl1pPr>
          </a:lstStyle>
          <a:p>
            <a:pPr>
              <a:defRPr/>
            </a:pPr>
            <a:endParaRPr lang="tr-TR"/>
          </a:p>
        </p:txBody>
      </p:sp>
      <p:sp>
        <p:nvSpPr>
          <p:cNvPr id="5" name="Slayt Numarası Yer Tutucusu 22">
            <a:extLst>
              <a:ext uri="{FF2B5EF4-FFF2-40B4-BE49-F238E27FC236}">
                <a16:creationId xmlns:a16="http://schemas.microsoft.com/office/drawing/2014/main" id="{7FC43866-B04E-47C4-B04E-414B5F111BCA}"/>
              </a:ext>
            </a:extLst>
          </p:cNvPr>
          <p:cNvSpPr>
            <a:spLocks noGrp="1"/>
          </p:cNvSpPr>
          <p:nvPr>
            <p:ph type="sldNum" sz="quarter" idx="12"/>
          </p:nvPr>
        </p:nvSpPr>
        <p:spPr/>
        <p:txBody>
          <a:bodyPr/>
          <a:lstStyle>
            <a:lvl1pPr>
              <a:defRPr/>
            </a:lvl1pPr>
          </a:lstStyle>
          <a:p>
            <a:fld id="{B2C4C5AA-E323-4A78-A409-6BBC18127564}" type="slidenum">
              <a:rPr lang="tr-TR" altLang="tr-TR"/>
              <a:pPr/>
              <a:t>‹#›</a:t>
            </a:fld>
            <a:endParaRPr lang="tr-TR" altLang="tr-TR"/>
          </a:p>
        </p:txBody>
      </p:sp>
    </p:spTree>
    <p:extLst>
      <p:ext uri="{BB962C8B-B14F-4D97-AF65-F5344CB8AC3E}">
        <p14:creationId xmlns:p14="http://schemas.microsoft.com/office/powerpoint/2010/main" val="1581197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a:extLst>
              <a:ext uri="{FF2B5EF4-FFF2-40B4-BE49-F238E27FC236}">
                <a16:creationId xmlns:a16="http://schemas.microsoft.com/office/drawing/2014/main" id="{F27BEFF7-17EA-4177-AF12-977145B86A8B}"/>
              </a:ext>
            </a:extLst>
          </p:cNvPr>
          <p:cNvSpPr>
            <a:spLocks noGrp="1"/>
          </p:cNvSpPr>
          <p:nvPr>
            <p:ph type="dt" sz="half" idx="10"/>
          </p:nvPr>
        </p:nvSpPr>
        <p:spPr/>
        <p:txBody>
          <a:bodyPr/>
          <a:lstStyle>
            <a:lvl1pPr>
              <a:defRPr/>
            </a:lvl1pPr>
          </a:lstStyle>
          <a:p>
            <a:pPr>
              <a:defRPr/>
            </a:pPr>
            <a:endParaRPr lang="tr-TR"/>
          </a:p>
        </p:txBody>
      </p:sp>
      <p:sp>
        <p:nvSpPr>
          <p:cNvPr id="3" name="Altbilgi Yer Tutucusu 2">
            <a:extLst>
              <a:ext uri="{FF2B5EF4-FFF2-40B4-BE49-F238E27FC236}">
                <a16:creationId xmlns:a16="http://schemas.microsoft.com/office/drawing/2014/main" id="{870BF328-B58C-4DA0-B923-73A671EA19CD}"/>
              </a:ext>
            </a:extLst>
          </p:cNvPr>
          <p:cNvSpPr>
            <a:spLocks noGrp="1"/>
          </p:cNvSpPr>
          <p:nvPr>
            <p:ph type="ftr" sz="quarter" idx="11"/>
          </p:nvPr>
        </p:nvSpPr>
        <p:spPr/>
        <p:txBody>
          <a:bodyPr/>
          <a:lstStyle>
            <a:lvl1pPr>
              <a:defRPr/>
            </a:lvl1pPr>
          </a:lstStyle>
          <a:p>
            <a:pPr>
              <a:defRPr/>
            </a:pPr>
            <a:endParaRPr lang="tr-TR"/>
          </a:p>
        </p:txBody>
      </p:sp>
      <p:sp>
        <p:nvSpPr>
          <p:cNvPr id="4" name="Slayt Numarası Yer Tutucusu 22">
            <a:extLst>
              <a:ext uri="{FF2B5EF4-FFF2-40B4-BE49-F238E27FC236}">
                <a16:creationId xmlns:a16="http://schemas.microsoft.com/office/drawing/2014/main" id="{C9F70F4E-152D-421B-8D8A-33E2727C04A4}"/>
              </a:ext>
            </a:extLst>
          </p:cNvPr>
          <p:cNvSpPr>
            <a:spLocks noGrp="1"/>
          </p:cNvSpPr>
          <p:nvPr>
            <p:ph type="sldNum" sz="quarter" idx="12"/>
          </p:nvPr>
        </p:nvSpPr>
        <p:spPr/>
        <p:txBody>
          <a:bodyPr/>
          <a:lstStyle>
            <a:lvl1pPr>
              <a:defRPr/>
            </a:lvl1pPr>
          </a:lstStyle>
          <a:p>
            <a:fld id="{D16A4ACD-34A4-4D23-AD7E-CDCD491DA369}" type="slidenum">
              <a:rPr lang="tr-TR" altLang="tr-TR"/>
              <a:pPr/>
              <a:t>‹#›</a:t>
            </a:fld>
            <a:endParaRPr lang="tr-TR" altLang="tr-TR"/>
          </a:p>
        </p:txBody>
      </p:sp>
    </p:spTree>
    <p:extLst>
      <p:ext uri="{BB962C8B-B14F-4D97-AF65-F5344CB8AC3E}">
        <p14:creationId xmlns:p14="http://schemas.microsoft.com/office/powerpoint/2010/main" val="3316433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tr-TR"/>
              <a:t>Asıl başlık stili için tıklatın</a:t>
            </a:r>
            <a:endParaRPr lang="en-US"/>
          </a:p>
        </p:txBody>
      </p:sp>
      <p:sp>
        <p:nvSpPr>
          <p:cNvPr id="3" name="Metin Yer Tutucusu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tr-TR"/>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id="{34B6CA3D-4EB4-4021-867F-99FB35F341BC}"/>
              </a:ext>
            </a:extLst>
          </p:cNvPr>
          <p:cNvSpPr>
            <a:spLocks noGrp="1"/>
          </p:cNvSpPr>
          <p:nvPr>
            <p:ph type="dt" sz="half" idx="10"/>
          </p:nvPr>
        </p:nvSpPr>
        <p:spPr>
          <a:xfrm>
            <a:off x="6278563" y="6556375"/>
            <a:ext cx="2133600" cy="301625"/>
          </a:xfrm>
        </p:spPr>
        <p:txBody>
          <a:bodyPr/>
          <a:lstStyle>
            <a:lvl1pPr>
              <a:defRPr sz="900"/>
            </a:lvl1pPr>
          </a:lstStyle>
          <a:p>
            <a:pPr>
              <a:defRPr/>
            </a:pPr>
            <a:endParaRPr lang="tr-TR"/>
          </a:p>
        </p:txBody>
      </p:sp>
      <p:sp>
        <p:nvSpPr>
          <p:cNvPr id="6" name="Altbilgi Yer Tutucusu 5">
            <a:extLst>
              <a:ext uri="{FF2B5EF4-FFF2-40B4-BE49-F238E27FC236}">
                <a16:creationId xmlns:a16="http://schemas.microsoft.com/office/drawing/2014/main" id="{B26C43AA-C1F4-42B9-B439-F796BF6DC787}"/>
              </a:ext>
            </a:extLst>
          </p:cNvPr>
          <p:cNvSpPr>
            <a:spLocks noGrp="1"/>
          </p:cNvSpPr>
          <p:nvPr>
            <p:ph type="ftr" sz="quarter" idx="11"/>
          </p:nvPr>
        </p:nvSpPr>
        <p:spPr>
          <a:xfrm>
            <a:off x="1135063" y="6556375"/>
            <a:ext cx="5143500" cy="301625"/>
          </a:xfrm>
        </p:spPr>
        <p:txBody>
          <a:bodyPr/>
          <a:lstStyle>
            <a:lvl1pPr>
              <a:defRPr sz="900"/>
            </a:lvl1pPr>
          </a:lstStyle>
          <a:p>
            <a:pPr>
              <a:defRPr/>
            </a:pPr>
            <a:endParaRPr lang="tr-TR"/>
          </a:p>
        </p:txBody>
      </p:sp>
      <p:sp>
        <p:nvSpPr>
          <p:cNvPr id="7" name="Slayt Numarası Yer Tutucusu 6">
            <a:extLst>
              <a:ext uri="{FF2B5EF4-FFF2-40B4-BE49-F238E27FC236}">
                <a16:creationId xmlns:a16="http://schemas.microsoft.com/office/drawing/2014/main" id="{84DB9BED-9BFD-4933-8AF4-1675FA1624F1}"/>
              </a:ext>
            </a:extLst>
          </p:cNvPr>
          <p:cNvSpPr>
            <a:spLocks noGrp="1"/>
          </p:cNvSpPr>
          <p:nvPr>
            <p:ph type="sldNum" sz="quarter" idx="12"/>
          </p:nvPr>
        </p:nvSpPr>
        <p:spPr>
          <a:xfrm>
            <a:off x="8410575" y="6556375"/>
            <a:ext cx="503238" cy="301625"/>
          </a:xfrm>
        </p:spPr>
        <p:txBody>
          <a:bodyPr/>
          <a:lstStyle>
            <a:lvl1pPr>
              <a:defRPr sz="900"/>
            </a:lvl1pPr>
          </a:lstStyle>
          <a:p>
            <a:fld id="{0B1BC29A-FE7A-48AB-AAA2-91704E34D6B3}" type="slidenum">
              <a:rPr lang="tr-TR" altLang="tr-TR"/>
              <a:pPr/>
              <a:t>‹#›</a:t>
            </a:fld>
            <a:endParaRPr lang="tr-TR" altLang="tr-TR"/>
          </a:p>
        </p:txBody>
      </p:sp>
    </p:spTree>
    <p:extLst>
      <p:ext uri="{BB962C8B-B14F-4D97-AF65-F5344CB8AC3E}">
        <p14:creationId xmlns:p14="http://schemas.microsoft.com/office/powerpoint/2010/main" val="1747405668"/>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tr-TR"/>
              <a:t>Asıl başlık stili için tıklatın</a:t>
            </a:r>
            <a:endParaRPr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tr-TR" noProof="0"/>
              <a:t>Resim eklemek için simgeyi tıklatın</a:t>
            </a:r>
            <a:endParaRPr lang="en-US" noProof="0"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8816ACA8-DC06-4986-B58B-A66F43796C86}"/>
              </a:ext>
            </a:extLst>
          </p:cNvPr>
          <p:cNvSpPr>
            <a:spLocks noGrp="1"/>
          </p:cNvSpPr>
          <p:nvPr>
            <p:ph type="dt" sz="half" idx="10"/>
          </p:nvPr>
        </p:nvSpPr>
        <p:spPr>
          <a:xfrm>
            <a:off x="6108700" y="6556375"/>
            <a:ext cx="2101850" cy="301625"/>
          </a:xfrm>
        </p:spPr>
        <p:txBody>
          <a:bodyPr/>
          <a:lstStyle>
            <a:lvl1pPr>
              <a:defRPr sz="900"/>
            </a:lvl1pPr>
          </a:lstStyle>
          <a:p>
            <a:pPr>
              <a:defRPr/>
            </a:pPr>
            <a:endParaRPr lang="tr-TR"/>
          </a:p>
        </p:txBody>
      </p:sp>
      <p:sp>
        <p:nvSpPr>
          <p:cNvPr id="6" name="Altbilgi Yer Tutucusu 5">
            <a:extLst>
              <a:ext uri="{FF2B5EF4-FFF2-40B4-BE49-F238E27FC236}">
                <a16:creationId xmlns:a16="http://schemas.microsoft.com/office/drawing/2014/main" id="{5C6762E7-A34F-4B90-9B20-24D88B79FAC1}"/>
              </a:ext>
            </a:extLst>
          </p:cNvPr>
          <p:cNvSpPr>
            <a:spLocks noGrp="1"/>
          </p:cNvSpPr>
          <p:nvPr>
            <p:ph type="ftr" sz="quarter" idx="11"/>
          </p:nvPr>
        </p:nvSpPr>
        <p:spPr>
          <a:xfrm>
            <a:off x="1169988" y="6557963"/>
            <a:ext cx="4948237" cy="301625"/>
          </a:xfrm>
        </p:spPr>
        <p:txBody>
          <a:bodyPr/>
          <a:lstStyle>
            <a:lvl1pPr>
              <a:defRPr sz="900"/>
            </a:lvl1pPr>
          </a:lstStyle>
          <a:p>
            <a:pPr>
              <a:defRPr/>
            </a:pPr>
            <a:endParaRPr lang="tr-TR"/>
          </a:p>
        </p:txBody>
      </p:sp>
      <p:sp>
        <p:nvSpPr>
          <p:cNvPr id="7" name="Slayt Numarası Yer Tutucusu 6">
            <a:extLst>
              <a:ext uri="{FF2B5EF4-FFF2-40B4-BE49-F238E27FC236}">
                <a16:creationId xmlns:a16="http://schemas.microsoft.com/office/drawing/2014/main" id="{53FD2E47-E4D4-4AFA-84F1-B597FCA6DD71}"/>
              </a:ext>
            </a:extLst>
          </p:cNvPr>
          <p:cNvSpPr>
            <a:spLocks noGrp="1"/>
          </p:cNvSpPr>
          <p:nvPr>
            <p:ph type="sldNum" sz="quarter" idx="12"/>
          </p:nvPr>
        </p:nvSpPr>
        <p:spPr>
          <a:xfrm>
            <a:off x="8216900" y="6556375"/>
            <a:ext cx="366713" cy="301625"/>
          </a:xfrm>
        </p:spPr>
        <p:txBody>
          <a:bodyPr/>
          <a:lstStyle>
            <a:lvl1pPr>
              <a:defRPr sz="900"/>
            </a:lvl1pPr>
          </a:lstStyle>
          <a:p>
            <a:fld id="{9514FF5F-AC1F-4B2D-BC5E-406A554AB217}" type="slidenum">
              <a:rPr lang="tr-TR" altLang="tr-TR"/>
              <a:pPr/>
              <a:t>‹#›</a:t>
            </a:fld>
            <a:endParaRPr lang="tr-TR" altLang="tr-TR"/>
          </a:p>
        </p:txBody>
      </p:sp>
    </p:spTree>
    <p:extLst>
      <p:ext uri="{BB962C8B-B14F-4D97-AF65-F5344CB8AC3E}">
        <p14:creationId xmlns:p14="http://schemas.microsoft.com/office/powerpoint/2010/main" val="269484058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13">
            <a:extLst>
              <a:ext uri="{FF2B5EF4-FFF2-40B4-BE49-F238E27FC236}">
                <a16:creationId xmlns:a16="http://schemas.microsoft.com/office/drawing/2014/main" id="{EA9A92D8-A28C-47A6-86E3-4856515FC009}"/>
              </a:ext>
            </a:extLst>
          </p:cNvPr>
          <p:cNvSpPr>
            <a:spLocks noGrp="1"/>
          </p:cNvSpPr>
          <p:nvPr>
            <p:ph type="dt" sz="half" idx="10"/>
          </p:nvPr>
        </p:nvSpPr>
        <p:spPr/>
        <p:txBody>
          <a:bodyPr/>
          <a:lstStyle>
            <a:lvl1pPr>
              <a:defRPr/>
            </a:lvl1pPr>
          </a:lstStyle>
          <a:p>
            <a:pPr>
              <a:defRPr/>
            </a:pPr>
            <a:endParaRPr lang="tr-TR"/>
          </a:p>
        </p:txBody>
      </p:sp>
      <p:sp>
        <p:nvSpPr>
          <p:cNvPr id="5" name="Altbilgi Yer Tutucusu 2">
            <a:extLst>
              <a:ext uri="{FF2B5EF4-FFF2-40B4-BE49-F238E27FC236}">
                <a16:creationId xmlns:a16="http://schemas.microsoft.com/office/drawing/2014/main" id="{32A812A0-66F1-4E33-8572-77C841C52777}"/>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22">
            <a:extLst>
              <a:ext uri="{FF2B5EF4-FFF2-40B4-BE49-F238E27FC236}">
                <a16:creationId xmlns:a16="http://schemas.microsoft.com/office/drawing/2014/main" id="{65B82713-A14C-4560-8437-D06FE5ED4A82}"/>
              </a:ext>
            </a:extLst>
          </p:cNvPr>
          <p:cNvSpPr>
            <a:spLocks noGrp="1"/>
          </p:cNvSpPr>
          <p:nvPr>
            <p:ph type="sldNum" sz="quarter" idx="12"/>
          </p:nvPr>
        </p:nvSpPr>
        <p:spPr/>
        <p:txBody>
          <a:bodyPr/>
          <a:lstStyle>
            <a:lvl1pPr>
              <a:defRPr/>
            </a:lvl1pPr>
          </a:lstStyle>
          <a:p>
            <a:fld id="{293954B9-2A99-4DCA-87C4-10181FB59956}" type="slidenum">
              <a:rPr lang="tr-TR" altLang="tr-TR"/>
              <a:pPr/>
              <a:t>‹#›</a:t>
            </a:fld>
            <a:endParaRPr lang="tr-TR" altLang="tr-TR"/>
          </a:p>
        </p:txBody>
      </p:sp>
    </p:spTree>
    <p:extLst>
      <p:ext uri="{BB962C8B-B14F-4D97-AF65-F5344CB8AC3E}">
        <p14:creationId xmlns:p14="http://schemas.microsoft.com/office/powerpoint/2010/main" val="25832287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13">
            <a:extLst>
              <a:ext uri="{FF2B5EF4-FFF2-40B4-BE49-F238E27FC236}">
                <a16:creationId xmlns:a16="http://schemas.microsoft.com/office/drawing/2014/main" id="{64F6EA25-D889-4DFA-B280-C2FBE810D53D}"/>
              </a:ext>
            </a:extLst>
          </p:cNvPr>
          <p:cNvSpPr>
            <a:spLocks noGrp="1"/>
          </p:cNvSpPr>
          <p:nvPr>
            <p:ph type="dt" sz="half" idx="10"/>
          </p:nvPr>
        </p:nvSpPr>
        <p:spPr/>
        <p:txBody>
          <a:bodyPr/>
          <a:lstStyle>
            <a:lvl1pPr>
              <a:defRPr/>
            </a:lvl1pPr>
          </a:lstStyle>
          <a:p>
            <a:pPr>
              <a:defRPr/>
            </a:pPr>
            <a:endParaRPr lang="tr-TR"/>
          </a:p>
        </p:txBody>
      </p:sp>
      <p:sp>
        <p:nvSpPr>
          <p:cNvPr id="5" name="Altbilgi Yer Tutucusu 2">
            <a:extLst>
              <a:ext uri="{FF2B5EF4-FFF2-40B4-BE49-F238E27FC236}">
                <a16:creationId xmlns:a16="http://schemas.microsoft.com/office/drawing/2014/main" id="{DA129057-2B68-46EF-9B73-E617525EE2D3}"/>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22">
            <a:extLst>
              <a:ext uri="{FF2B5EF4-FFF2-40B4-BE49-F238E27FC236}">
                <a16:creationId xmlns:a16="http://schemas.microsoft.com/office/drawing/2014/main" id="{D36C9F77-BA78-48B1-AE80-4120C3CFC4FE}"/>
              </a:ext>
            </a:extLst>
          </p:cNvPr>
          <p:cNvSpPr>
            <a:spLocks noGrp="1"/>
          </p:cNvSpPr>
          <p:nvPr>
            <p:ph type="sldNum" sz="quarter" idx="12"/>
          </p:nvPr>
        </p:nvSpPr>
        <p:spPr/>
        <p:txBody>
          <a:bodyPr/>
          <a:lstStyle>
            <a:lvl1pPr>
              <a:defRPr/>
            </a:lvl1pPr>
          </a:lstStyle>
          <a:p>
            <a:fld id="{27FA2660-DDE5-45EA-9CFD-7870596834DF}" type="slidenum">
              <a:rPr lang="tr-TR" altLang="tr-TR"/>
              <a:pPr/>
              <a:t>‹#›</a:t>
            </a:fld>
            <a:endParaRPr lang="tr-TR" altLang="tr-TR"/>
          </a:p>
        </p:txBody>
      </p:sp>
    </p:spTree>
    <p:extLst>
      <p:ext uri="{BB962C8B-B14F-4D97-AF65-F5344CB8AC3E}">
        <p14:creationId xmlns:p14="http://schemas.microsoft.com/office/powerpoint/2010/main" val="42944124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Veri Yer Tutucusu 13">
            <a:extLst>
              <a:ext uri="{FF2B5EF4-FFF2-40B4-BE49-F238E27FC236}">
                <a16:creationId xmlns:a16="http://schemas.microsoft.com/office/drawing/2014/main" id="{331DBF14-D255-4D9E-8214-F63CC5C3C83C}"/>
              </a:ext>
            </a:extLst>
          </p:cNvPr>
          <p:cNvSpPr>
            <a:spLocks noGrp="1"/>
          </p:cNvSpPr>
          <p:nvPr>
            <p:ph type="dt" sz="half" idx="10"/>
          </p:nvPr>
        </p:nvSpPr>
        <p:spPr/>
        <p:txBody>
          <a:bodyPr/>
          <a:lstStyle>
            <a:lvl1pPr>
              <a:defRPr/>
            </a:lvl1pPr>
          </a:lstStyle>
          <a:p>
            <a:pPr>
              <a:defRPr/>
            </a:pPr>
            <a:endParaRPr lang="tr-TR"/>
          </a:p>
        </p:txBody>
      </p:sp>
      <p:sp>
        <p:nvSpPr>
          <p:cNvPr id="4" name="Altbilgi Yer Tutucusu 2">
            <a:extLst>
              <a:ext uri="{FF2B5EF4-FFF2-40B4-BE49-F238E27FC236}">
                <a16:creationId xmlns:a16="http://schemas.microsoft.com/office/drawing/2014/main" id="{1EBD8621-5F78-4594-BD9B-D014EE2129AE}"/>
              </a:ext>
            </a:extLst>
          </p:cNvPr>
          <p:cNvSpPr>
            <a:spLocks noGrp="1"/>
          </p:cNvSpPr>
          <p:nvPr>
            <p:ph type="ftr" sz="quarter" idx="11"/>
          </p:nvPr>
        </p:nvSpPr>
        <p:spPr/>
        <p:txBody>
          <a:bodyPr/>
          <a:lstStyle>
            <a:lvl1pPr>
              <a:defRPr/>
            </a:lvl1pPr>
          </a:lstStyle>
          <a:p>
            <a:pPr>
              <a:defRPr/>
            </a:pPr>
            <a:endParaRPr lang="tr-TR"/>
          </a:p>
        </p:txBody>
      </p:sp>
      <p:sp>
        <p:nvSpPr>
          <p:cNvPr id="5" name="Slayt Numarası Yer Tutucusu 22">
            <a:extLst>
              <a:ext uri="{FF2B5EF4-FFF2-40B4-BE49-F238E27FC236}">
                <a16:creationId xmlns:a16="http://schemas.microsoft.com/office/drawing/2014/main" id="{879384AD-8922-4462-96EC-8F77D9BD3003}"/>
              </a:ext>
            </a:extLst>
          </p:cNvPr>
          <p:cNvSpPr>
            <a:spLocks noGrp="1"/>
          </p:cNvSpPr>
          <p:nvPr>
            <p:ph type="sldNum" sz="quarter" idx="12"/>
          </p:nvPr>
        </p:nvSpPr>
        <p:spPr/>
        <p:txBody>
          <a:bodyPr/>
          <a:lstStyle>
            <a:lvl1pPr>
              <a:defRPr/>
            </a:lvl1pPr>
          </a:lstStyle>
          <a:p>
            <a:fld id="{7F97B4A0-2E37-42E6-968F-B6CF6D72D349}" type="slidenum">
              <a:rPr lang="tr-TR" altLang="tr-TR"/>
              <a:pPr/>
              <a:t>‹#›</a:t>
            </a:fld>
            <a:endParaRPr lang="tr-TR" altLang="tr-TR"/>
          </a:p>
        </p:txBody>
      </p:sp>
    </p:spTree>
    <p:extLst>
      <p:ext uri="{BB962C8B-B14F-4D97-AF65-F5344CB8AC3E}">
        <p14:creationId xmlns:p14="http://schemas.microsoft.com/office/powerpoint/2010/main" val="371736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Date Placeholder 3">
            <a:extLst>
              <a:ext uri="{FF2B5EF4-FFF2-40B4-BE49-F238E27FC236}">
                <a16:creationId xmlns:a16="http://schemas.microsoft.com/office/drawing/2014/main" id="{58AB51AA-E030-471B-B93B-EF697BF75988}"/>
              </a:ext>
            </a:extLst>
          </p:cNvPr>
          <p:cNvSpPr>
            <a:spLocks noGrp="1"/>
          </p:cNvSpPr>
          <p:nvPr>
            <p:ph type="dt" sz="half" idx="10"/>
          </p:nvPr>
        </p:nvSpPr>
        <p:spPr/>
        <p:txBody>
          <a:bodyPr/>
          <a:lstStyle>
            <a:lvl1pPr>
              <a:defRPr/>
            </a:lvl1pPr>
          </a:lstStyle>
          <a:p>
            <a:pPr>
              <a:defRPr/>
            </a:pPr>
            <a:endParaRPr lang="tr-TR"/>
          </a:p>
        </p:txBody>
      </p:sp>
      <p:sp>
        <p:nvSpPr>
          <p:cNvPr id="5" name="Footer Placeholder 4">
            <a:extLst>
              <a:ext uri="{FF2B5EF4-FFF2-40B4-BE49-F238E27FC236}">
                <a16:creationId xmlns:a16="http://schemas.microsoft.com/office/drawing/2014/main" id="{48CD314F-7273-453C-B35B-D9133D181E54}"/>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5">
            <a:extLst>
              <a:ext uri="{FF2B5EF4-FFF2-40B4-BE49-F238E27FC236}">
                <a16:creationId xmlns:a16="http://schemas.microsoft.com/office/drawing/2014/main" id="{6A8EF1B5-E8DA-4B95-8D6F-031CB61CDF20}"/>
              </a:ext>
            </a:extLst>
          </p:cNvPr>
          <p:cNvSpPr>
            <a:spLocks noGrp="1"/>
          </p:cNvSpPr>
          <p:nvPr>
            <p:ph type="sldNum" sz="quarter" idx="12"/>
          </p:nvPr>
        </p:nvSpPr>
        <p:spPr/>
        <p:txBody>
          <a:bodyPr/>
          <a:lstStyle>
            <a:lvl1pPr>
              <a:defRPr>
                <a:solidFill>
                  <a:srgbClr val="D1EAEE"/>
                </a:solidFill>
              </a:defRPr>
            </a:lvl1pPr>
          </a:lstStyle>
          <a:p>
            <a:fld id="{A901A136-01BB-439D-9065-125E1D7C6F2B}" type="slidenum">
              <a:rPr lang="tr-TR" altLang="tr-TR"/>
              <a:pPr/>
              <a:t>‹#›</a:t>
            </a:fld>
            <a:endParaRPr lang="tr-TR" altLang="tr-TR"/>
          </a:p>
        </p:txBody>
      </p:sp>
    </p:spTree>
    <p:extLst>
      <p:ext uri="{BB962C8B-B14F-4D97-AF65-F5344CB8AC3E}">
        <p14:creationId xmlns:p14="http://schemas.microsoft.com/office/powerpoint/2010/main" val="41067241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a16="http://schemas.microsoft.com/office/drawing/2014/main" id="{55F00859-F68B-49BC-A82A-BBCDDE184005}"/>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a16="http://schemas.microsoft.com/office/drawing/2014/main" id="{6D2E5B7B-072F-47FA-90EC-D5C33A463A17}"/>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a16="http://schemas.microsoft.com/office/drawing/2014/main" id="{4643314B-6EA2-4C7F-9195-A398E6B03226}"/>
              </a:ext>
            </a:extLst>
          </p:cNvPr>
          <p:cNvSpPr>
            <a:spLocks noGrp="1"/>
          </p:cNvSpPr>
          <p:nvPr>
            <p:ph type="sldNum" sz="quarter" idx="12"/>
          </p:nvPr>
        </p:nvSpPr>
        <p:spPr/>
        <p:txBody>
          <a:bodyPr/>
          <a:lstStyle>
            <a:lvl1pPr>
              <a:defRPr/>
            </a:lvl1pPr>
          </a:lstStyle>
          <a:p>
            <a:fld id="{82CA7FFC-7802-426B-B80B-5F6E015AB026}" type="slidenum">
              <a:rPr lang="tr-TR" altLang="tr-TR"/>
              <a:pPr/>
              <a:t>‹#›</a:t>
            </a:fld>
            <a:endParaRPr lang="tr-TR" altLang="tr-TR"/>
          </a:p>
        </p:txBody>
      </p:sp>
    </p:spTree>
    <p:extLst>
      <p:ext uri="{BB962C8B-B14F-4D97-AF65-F5344CB8AC3E}">
        <p14:creationId xmlns:p14="http://schemas.microsoft.com/office/powerpoint/2010/main" val="191231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9">
            <a:extLst>
              <a:ext uri="{FF2B5EF4-FFF2-40B4-BE49-F238E27FC236}">
                <a16:creationId xmlns:a16="http://schemas.microsoft.com/office/drawing/2014/main" id="{632809B5-694F-4E2F-9A15-32DF8F0EFE4C}"/>
              </a:ext>
            </a:extLst>
          </p:cNvPr>
          <p:cNvSpPr>
            <a:spLocks noGrp="1"/>
          </p:cNvSpPr>
          <p:nvPr>
            <p:ph type="dt" sz="half" idx="10"/>
          </p:nvPr>
        </p:nvSpPr>
        <p:spPr/>
        <p:txBody>
          <a:bodyPr/>
          <a:lstStyle>
            <a:lvl1pPr>
              <a:defRPr/>
            </a:lvl1pPr>
          </a:lstStyle>
          <a:p>
            <a:pPr>
              <a:defRPr/>
            </a:pPr>
            <a:endParaRPr lang="tr-TR"/>
          </a:p>
        </p:txBody>
      </p:sp>
      <p:sp>
        <p:nvSpPr>
          <p:cNvPr id="8" name="Footer Placeholder 21">
            <a:extLst>
              <a:ext uri="{FF2B5EF4-FFF2-40B4-BE49-F238E27FC236}">
                <a16:creationId xmlns:a16="http://schemas.microsoft.com/office/drawing/2014/main" id="{F70BC54D-0D1D-45E9-970E-2ABEFA28EB33}"/>
              </a:ext>
            </a:extLst>
          </p:cNvPr>
          <p:cNvSpPr>
            <a:spLocks noGrp="1"/>
          </p:cNvSpPr>
          <p:nvPr>
            <p:ph type="ftr" sz="quarter" idx="11"/>
          </p:nvPr>
        </p:nvSpPr>
        <p:spPr/>
        <p:txBody>
          <a:bodyPr/>
          <a:lstStyle>
            <a:lvl1pPr>
              <a:defRPr/>
            </a:lvl1pPr>
          </a:lstStyle>
          <a:p>
            <a:pPr>
              <a:defRPr/>
            </a:pPr>
            <a:endParaRPr lang="tr-TR"/>
          </a:p>
        </p:txBody>
      </p:sp>
      <p:sp>
        <p:nvSpPr>
          <p:cNvPr id="9" name="Slide Number Placeholder 17">
            <a:extLst>
              <a:ext uri="{FF2B5EF4-FFF2-40B4-BE49-F238E27FC236}">
                <a16:creationId xmlns:a16="http://schemas.microsoft.com/office/drawing/2014/main" id="{829F17F4-3B15-4308-90BC-4E4E173CEA56}"/>
              </a:ext>
            </a:extLst>
          </p:cNvPr>
          <p:cNvSpPr>
            <a:spLocks noGrp="1"/>
          </p:cNvSpPr>
          <p:nvPr>
            <p:ph type="sldNum" sz="quarter" idx="12"/>
          </p:nvPr>
        </p:nvSpPr>
        <p:spPr/>
        <p:txBody>
          <a:bodyPr/>
          <a:lstStyle>
            <a:lvl1pPr>
              <a:defRPr/>
            </a:lvl1pPr>
          </a:lstStyle>
          <a:p>
            <a:fld id="{7F337E16-4FD6-40A0-A6DF-3E1A7896D90B}" type="slidenum">
              <a:rPr lang="tr-TR" altLang="tr-TR"/>
              <a:pPr/>
              <a:t>‹#›</a:t>
            </a:fld>
            <a:endParaRPr lang="tr-TR" altLang="tr-TR"/>
          </a:p>
        </p:txBody>
      </p:sp>
    </p:spTree>
    <p:extLst>
      <p:ext uri="{BB962C8B-B14F-4D97-AF65-F5344CB8AC3E}">
        <p14:creationId xmlns:p14="http://schemas.microsoft.com/office/powerpoint/2010/main" val="224116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Date Placeholder 9">
            <a:extLst>
              <a:ext uri="{FF2B5EF4-FFF2-40B4-BE49-F238E27FC236}">
                <a16:creationId xmlns:a16="http://schemas.microsoft.com/office/drawing/2014/main" id="{1467E89D-1488-46FD-830A-59138F9E7E77}"/>
              </a:ext>
            </a:extLst>
          </p:cNvPr>
          <p:cNvSpPr>
            <a:spLocks noGrp="1"/>
          </p:cNvSpPr>
          <p:nvPr>
            <p:ph type="dt" sz="half" idx="10"/>
          </p:nvPr>
        </p:nvSpPr>
        <p:spPr/>
        <p:txBody>
          <a:bodyPr/>
          <a:lstStyle>
            <a:lvl1pPr>
              <a:defRPr/>
            </a:lvl1pPr>
          </a:lstStyle>
          <a:p>
            <a:pPr>
              <a:defRPr/>
            </a:pPr>
            <a:endParaRPr lang="tr-TR"/>
          </a:p>
        </p:txBody>
      </p:sp>
      <p:sp>
        <p:nvSpPr>
          <p:cNvPr id="4" name="Footer Placeholder 21">
            <a:extLst>
              <a:ext uri="{FF2B5EF4-FFF2-40B4-BE49-F238E27FC236}">
                <a16:creationId xmlns:a16="http://schemas.microsoft.com/office/drawing/2014/main" id="{2B170DB8-21BC-4DAD-B388-5FD639742A3D}"/>
              </a:ext>
            </a:extLst>
          </p:cNvPr>
          <p:cNvSpPr>
            <a:spLocks noGrp="1"/>
          </p:cNvSpPr>
          <p:nvPr>
            <p:ph type="ftr" sz="quarter" idx="11"/>
          </p:nvPr>
        </p:nvSpPr>
        <p:spPr/>
        <p:txBody>
          <a:bodyPr/>
          <a:lstStyle>
            <a:lvl1pPr>
              <a:defRPr/>
            </a:lvl1pPr>
          </a:lstStyle>
          <a:p>
            <a:pPr>
              <a:defRPr/>
            </a:pPr>
            <a:endParaRPr lang="tr-TR"/>
          </a:p>
        </p:txBody>
      </p:sp>
      <p:sp>
        <p:nvSpPr>
          <p:cNvPr id="5" name="Slide Number Placeholder 17">
            <a:extLst>
              <a:ext uri="{FF2B5EF4-FFF2-40B4-BE49-F238E27FC236}">
                <a16:creationId xmlns:a16="http://schemas.microsoft.com/office/drawing/2014/main" id="{03B1FC43-A58C-4A4F-83CA-A3A8262ABAE7}"/>
              </a:ext>
            </a:extLst>
          </p:cNvPr>
          <p:cNvSpPr>
            <a:spLocks noGrp="1"/>
          </p:cNvSpPr>
          <p:nvPr>
            <p:ph type="sldNum" sz="quarter" idx="12"/>
          </p:nvPr>
        </p:nvSpPr>
        <p:spPr/>
        <p:txBody>
          <a:bodyPr/>
          <a:lstStyle>
            <a:lvl1pPr>
              <a:defRPr/>
            </a:lvl1pPr>
          </a:lstStyle>
          <a:p>
            <a:fld id="{9D89945D-5B2F-4D0C-AFE8-A7F90A1C0949}" type="slidenum">
              <a:rPr lang="tr-TR" altLang="tr-TR"/>
              <a:pPr/>
              <a:t>‹#›</a:t>
            </a:fld>
            <a:endParaRPr lang="tr-TR" altLang="tr-TR"/>
          </a:p>
        </p:txBody>
      </p:sp>
    </p:spTree>
    <p:extLst>
      <p:ext uri="{BB962C8B-B14F-4D97-AF65-F5344CB8AC3E}">
        <p14:creationId xmlns:p14="http://schemas.microsoft.com/office/powerpoint/2010/main" val="350564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3C1D621-1536-4C37-BC10-8516FF8D7FAA}"/>
              </a:ext>
            </a:extLst>
          </p:cNvPr>
          <p:cNvSpPr>
            <a:spLocks noGrp="1"/>
          </p:cNvSpPr>
          <p:nvPr>
            <p:ph type="dt" sz="half" idx="10"/>
          </p:nvPr>
        </p:nvSpPr>
        <p:spPr/>
        <p:txBody>
          <a:bodyPr/>
          <a:lstStyle>
            <a:lvl1pPr>
              <a:defRPr/>
            </a:lvl1pPr>
          </a:lstStyle>
          <a:p>
            <a:pPr>
              <a:defRPr/>
            </a:pPr>
            <a:endParaRPr lang="tr-TR"/>
          </a:p>
        </p:txBody>
      </p:sp>
      <p:sp>
        <p:nvSpPr>
          <p:cNvPr id="3" name="Footer Placeholder 21">
            <a:extLst>
              <a:ext uri="{FF2B5EF4-FFF2-40B4-BE49-F238E27FC236}">
                <a16:creationId xmlns:a16="http://schemas.microsoft.com/office/drawing/2014/main" id="{682117AE-DB48-4376-826E-092A71D787B3}"/>
              </a:ext>
            </a:extLst>
          </p:cNvPr>
          <p:cNvSpPr>
            <a:spLocks noGrp="1"/>
          </p:cNvSpPr>
          <p:nvPr>
            <p:ph type="ftr" sz="quarter" idx="11"/>
          </p:nvPr>
        </p:nvSpPr>
        <p:spPr/>
        <p:txBody>
          <a:bodyPr/>
          <a:lstStyle>
            <a:lvl1pPr>
              <a:defRPr/>
            </a:lvl1pPr>
          </a:lstStyle>
          <a:p>
            <a:pPr>
              <a:defRPr/>
            </a:pPr>
            <a:endParaRPr lang="tr-TR"/>
          </a:p>
        </p:txBody>
      </p:sp>
      <p:sp>
        <p:nvSpPr>
          <p:cNvPr id="4" name="Slide Number Placeholder 17">
            <a:extLst>
              <a:ext uri="{FF2B5EF4-FFF2-40B4-BE49-F238E27FC236}">
                <a16:creationId xmlns:a16="http://schemas.microsoft.com/office/drawing/2014/main" id="{53634DD5-40F6-4C25-BA54-53996E77B718}"/>
              </a:ext>
            </a:extLst>
          </p:cNvPr>
          <p:cNvSpPr>
            <a:spLocks noGrp="1"/>
          </p:cNvSpPr>
          <p:nvPr>
            <p:ph type="sldNum" sz="quarter" idx="12"/>
          </p:nvPr>
        </p:nvSpPr>
        <p:spPr/>
        <p:txBody>
          <a:bodyPr/>
          <a:lstStyle>
            <a:lvl1pPr>
              <a:defRPr/>
            </a:lvl1pPr>
          </a:lstStyle>
          <a:p>
            <a:fld id="{979CCF3B-8C46-4559-B8DF-5BA0CD56D3D7}" type="slidenum">
              <a:rPr lang="tr-TR" altLang="tr-TR"/>
              <a:pPr/>
              <a:t>‹#›</a:t>
            </a:fld>
            <a:endParaRPr lang="tr-TR" altLang="tr-TR"/>
          </a:p>
        </p:txBody>
      </p:sp>
    </p:spTree>
    <p:extLst>
      <p:ext uri="{BB962C8B-B14F-4D97-AF65-F5344CB8AC3E}">
        <p14:creationId xmlns:p14="http://schemas.microsoft.com/office/powerpoint/2010/main" val="261234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a16="http://schemas.microsoft.com/office/drawing/2014/main" id="{51D83931-A906-4B22-B7D3-4995F3EE8BD2}"/>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a16="http://schemas.microsoft.com/office/drawing/2014/main" id="{C5AD6209-B005-4C35-93D9-C9ECE902E0A5}"/>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a16="http://schemas.microsoft.com/office/drawing/2014/main" id="{1CC7E3AA-5BC6-4879-98F2-C84EB39D9D55}"/>
              </a:ext>
            </a:extLst>
          </p:cNvPr>
          <p:cNvSpPr>
            <a:spLocks noGrp="1"/>
          </p:cNvSpPr>
          <p:nvPr>
            <p:ph type="sldNum" sz="quarter" idx="12"/>
          </p:nvPr>
        </p:nvSpPr>
        <p:spPr/>
        <p:txBody>
          <a:bodyPr/>
          <a:lstStyle>
            <a:lvl1pPr>
              <a:defRPr/>
            </a:lvl1pPr>
          </a:lstStyle>
          <a:p>
            <a:fld id="{EF1E7424-5ECD-4221-A344-164DDDF41454}" type="slidenum">
              <a:rPr lang="tr-TR" altLang="tr-TR"/>
              <a:pPr/>
              <a:t>‹#›</a:t>
            </a:fld>
            <a:endParaRPr lang="tr-TR" altLang="tr-TR"/>
          </a:p>
        </p:txBody>
      </p:sp>
    </p:spTree>
    <p:extLst>
      <p:ext uri="{BB962C8B-B14F-4D97-AF65-F5344CB8AC3E}">
        <p14:creationId xmlns:p14="http://schemas.microsoft.com/office/powerpoint/2010/main" val="90284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a16="http://schemas.microsoft.com/office/drawing/2014/main" id="{0A2527B1-FEB7-491C-958C-0E1CB133BF53}"/>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a:extLst>
              <a:ext uri="{FF2B5EF4-FFF2-40B4-BE49-F238E27FC236}">
                <a16:creationId xmlns:a16="http://schemas.microsoft.com/office/drawing/2014/main" id="{D5893873-7277-4642-99E0-976C0851B1ED}"/>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a:extLst>
              <a:ext uri="{FF2B5EF4-FFF2-40B4-BE49-F238E27FC236}">
                <a16:creationId xmlns:a16="http://schemas.microsoft.com/office/drawing/2014/main" id="{C495A850-7056-4749-8E9B-5F4D754A1540}"/>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10">
            <a:extLst>
              <a:ext uri="{FF2B5EF4-FFF2-40B4-BE49-F238E27FC236}">
                <a16:creationId xmlns:a16="http://schemas.microsoft.com/office/drawing/2014/main" id="{D1593CD8-FA2B-466C-9B19-5CA48069356D}"/>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Date Placeholder 4">
            <a:extLst>
              <a:ext uri="{FF2B5EF4-FFF2-40B4-BE49-F238E27FC236}">
                <a16:creationId xmlns:a16="http://schemas.microsoft.com/office/drawing/2014/main" id="{F4DA576E-788E-4887-8B8C-C563C070A03D}"/>
              </a:ext>
            </a:extLst>
          </p:cNvPr>
          <p:cNvSpPr>
            <a:spLocks noGrp="1"/>
          </p:cNvSpPr>
          <p:nvPr>
            <p:ph type="dt" sz="half" idx="10"/>
          </p:nvPr>
        </p:nvSpPr>
        <p:spPr/>
        <p:txBody>
          <a:bodyPr/>
          <a:lstStyle>
            <a:lvl1pPr>
              <a:defRPr/>
            </a:lvl1pPr>
          </a:lstStyle>
          <a:p>
            <a:pPr>
              <a:defRPr/>
            </a:pPr>
            <a:endParaRPr lang="tr-TR"/>
          </a:p>
        </p:txBody>
      </p:sp>
      <p:sp>
        <p:nvSpPr>
          <p:cNvPr id="10" name="Footer Placeholder 5">
            <a:extLst>
              <a:ext uri="{FF2B5EF4-FFF2-40B4-BE49-F238E27FC236}">
                <a16:creationId xmlns:a16="http://schemas.microsoft.com/office/drawing/2014/main" id="{053EBE1F-1DA8-4A18-A551-464D3F5697AA}"/>
              </a:ext>
            </a:extLst>
          </p:cNvPr>
          <p:cNvSpPr>
            <a:spLocks noGrp="1"/>
          </p:cNvSpPr>
          <p:nvPr>
            <p:ph type="ftr" sz="quarter" idx="11"/>
          </p:nvPr>
        </p:nvSpPr>
        <p:spPr/>
        <p:txBody>
          <a:bodyPr/>
          <a:lstStyle>
            <a:lvl1pPr>
              <a:defRPr/>
            </a:lvl1pPr>
          </a:lstStyle>
          <a:p>
            <a:pPr>
              <a:defRPr/>
            </a:pPr>
            <a:endParaRPr lang="tr-TR"/>
          </a:p>
        </p:txBody>
      </p:sp>
      <p:sp>
        <p:nvSpPr>
          <p:cNvPr id="11" name="Slide Number Placeholder 6">
            <a:extLst>
              <a:ext uri="{FF2B5EF4-FFF2-40B4-BE49-F238E27FC236}">
                <a16:creationId xmlns:a16="http://schemas.microsoft.com/office/drawing/2014/main" id="{2744697E-20F3-4B39-AD2A-6AEE7BFA5DC2}"/>
              </a:ext>
            </a:extLst>
          </p:cNvPr>
          <p:cNvSpPr>
            <a:spLocks noGrp="1"/>
          </p:cNvSpPr>
          <p:nvPr>
            <p:ph type="sldNum" sz="quarter" idx="12"/>
          </p:nvPr>
        </p:nvSpPr>
        <p:spPr>
          <a:xfrm>
            <a:off x="8077200" y="6356350"/>
            <a:ext cx="609600" cy="365125"/>
          </a:xfrm>
        </p:spPr>
        <p:txBody>
          <a:bodyPr/>
          <a:lstStyle>
            <a:lvl1pPr>
              <a:defRPr/>
            </a:lvl1pPr>
          </a:lstStyle>
          <a:p>
            <a:fld id="{9FF970AB-2D79-418F-8E75-D50BB64B0D59}" type="slidenum">
              <a:rPr lang="tr-TR" altLang="tr-TR"/>
              <a:pPr/>
              <a:t>‹#›</a:t>
            </a:fld>
            <a:endParaRPr lang="tr-TR" altLang="tr-TR"/>
          </a:p>
        </p:txBody>
      </p:sp>
    </p:spTree>
    <p:extLst>
      <p:ext uri="{BB962C8B-B14F-4D97-AF65-F5344CB8AC3E}">
        <p14:creationId xmlns:p14="http://schemas.microsoft.com/office/powerpoint/2010/main" val="273220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305FE9B-381C-401D-94C5-30EEC55FEF6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a:extLst>
              <a:ext uri="{FF2B5EF4-FFF2-40B4-BE49-F238E27FC236}">
                <a16:creationId xmlns:a16="http://schemas.microsoft.com/office/drawing/2014/main" id="{7E63C2EE-7B5E-43B8-B60F-6DDBACCCF51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a:extLst>
              <a:ext uri="{FF2B5EF4-FFF2-40B4-BE49-F238E27FC236}">
                <a16:creationId xmlns:a16="http://schemas.microsoft.com/office/drawing/2014/main" id="{D217D14A-A1ED-4913-91F2-7BA35374F484}"/>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a:t>Asıl başlık stili için tıklatın</a:t>
            </a:r>
            <a:endParaRPr lang="en-US" altLang="tr-TR"/>
          </a:p>
        </p:txBody>
      </p:sp>
      <p:sp>
        <p:nvSpPr>
          <p:cNvPr id="1029" name="Text Placeholder 29">
            <a:extLst>
              <a:ext uri="{FF2B5EF4-FFF2-40B4-BE49-F238E27FC236}">
                <a16:creationId xmlns:a16="http://schemas.microsoft.com/office/drawing/2014/main" id="{62C3C40C-4C4C-464F-BD68-DAC78B8D26B3}"/>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 name="Date Placeholder 9">
            <a:extLst>
              <a:ext uri="{FF2B5EF4-FFF2-40B4-BE49-F238E27FC236}">
                <a16:creationId xmlns:a16="http://schemas.microsoft.com/office/drawing/2014/main" id="{DD238B2D-254E-404B-89BA-8AD666EC3770}"/>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a:defRPr/>
            </a:pPr>
            <a:endParaRPr lang="tr-TR"/>
          </a:p>
        </p:txBody>
      </p:sp>
      <p:sp>
        <p:nvSpPr>
          <p:cNvPr id="22" name="Footer Placeholder 21">
            <a:extLst>
              <a:ext uri="{FF2B5EF4-FFF2-40B4-BE49-F238E27FC236}">
                <a16:creationId xmlns:a16="http://schemas.microsoft.com/office/drawing/2014/main" id="{3EA7AFE6-EE9E-4603-AF10-579D47B74013}"/>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a:defRPr/>
            </a:pPr>
            <a:endParaRPr lang="tr-TR"/>
          </a:p>
        </p:txBody>
      </p:sp>
      <p:sp>
        <p:nvSpPr>
          <p:cNvPr id="18" name="Slide Number Placeholder 17">
            <a:extLst>
              <a:ext uri="{FF2B5EF4-FFF2-40B4-BE49-F238E27FC236}">
                <a16:creationId xmlns:a16="http://schemas.microsoft.com/office/drawing/2014/main" id="{7924A1AA-E1E5-4A14-8246-7DE6E1191600}"/>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1576B2B6-1F99-46AF-9198-E5B09494DACE}" type="slidenum">
              <a:rPr lang="tr-TR" altLang="tr-TR"/>
              <a:pPr/>
              <a:t>‹#›</a:t>
            </a:fld>
            <a:endParaRPr lang="tr-TR" altLang="tr-TR"/>
          </a:p>
        </p:txBody>
      </p:sp>
      <p:grpSp>
        <p:nvGrpSpPr>
          <p:cNvPr id="1033" name="Group 1">
            <a:extLst>
              <a:ext uri="{FF2B5EF4-FFF2-40B4-BE49-F238E27FC236}">
                <a16:creationId xmlns:a16="http://schemas.microsoft.com/office/drawing/2014/main" id="{0CDA97C5-94EE-4182-89C0-30EC79CA13A9}"/>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1DB58B0C-A04F-402D-A1DC-AFD65BAD4B53}"/>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07079349-B7A6-4D65-A017-D10795257CAB}"/>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62" r:id="rId1"/>
    <p:sldLayoutId id="2147483845" r:id="rId2"/>
    <p:sldLayoutId id="2147483863" r:id="rId3"/>
    <p:sldLayoutId id="2147483846" r:id="rId4"/>
    <p:sldLayoutId id="2147483847" r:id="rId5"/>
    <p:sldLayoutId id="2147483848" r:id="rId6"/>
    <p:sldLayoutId id="2147483849" r:id="rId7"/>
    <p:sldLayoutId id="2147483850" r:id="rId8"/>
    <p:sldLayoutId id="2147483864" r:id="rId9"/>
    <p:sldLayoutId id="2147483851" r:id="rId10"/>
    <p:sldLayoutId id="2147483852" r:id="rId11"/>
    <p:sldLayoutId id="2147483853" r:id="rId12"/>
    <p:sldLayoutId id="2147483854" r:id="rId13"/>
    <p:sldLayoutId id="2147483855" r:id="rId14"/>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474747"/>
            </a:gs>
            <a:gs pos="60001">
              <a:srgbClr val="626262"/>
            </a:gs>
            <a:gs pos="100000">
              <a:srgbClr val="8C8C8C"/>
            </a:gs>
          </a:gsLst>
          <a:lin ang="5400000"/>
        </a:gradFill>
        <a:effectLst/>
      </p:bgPr>
    </p:bg>
    <p:spTree>
      <p:nvGrpSpPr>
        <p:cNvPr id="1" name=""/>
        <p:cNvGrpSpPr/>
        <p:nvPr/>
      </p:nvGrpSpPr>
      <p:grpSpPr>
        <a:xfrm>
          <a:off x="0" y="0"/>
          <a:ext cx="0" cy="0"/>
          <a:chOff x="0" y="0"/>
          <a:chExt cx="0" cy="0"/>
        </a:xfrm>
      </p:grpSpPr>
      <p:sp>
        <p:nvSpPr>
          <p:cNvPr id="11" name="Dik Üçgen 10">
            <a:extLst>
              <a:ext uri="{FF2B5EF4-FFF2-40B4-BE49-F238E27FC236}">
                <a16:creationId xmlns:a16="http://schemas.microsoft.com/office/drawing/2014/main" id="{BCF76F14-2577-4B5B-8619-4E399756DF04}"/>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Düz Bağlayıcı 7">
            <a:extLst>
              <a:ext uri="{FF2B5EF4-FFF2-40B4-BE49-F238E27FC236}">
                <a16:creationId xmlns:a16="http://schemas.microsoft.com/office/drawing/2014/main" id="{17407472-6787-4985-A191-392E806355EC}"/>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a:extLst>
              <a:ext uri="{FF2B5EF4-FFF2-40B4-BE49-F238E27FC236}">
                <a16:creationId xmlns:a16="http://schemas.microsoft.com/office/drawing/2014/main" id="{8811F06A-81E1-4302-8365-05D893B97AE7}"/>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a:extLst>
              <a:ext uri="{FF2B5EF4-FFF2-40B4-BE49-F238E27FC236}">
                <a16:creationId xmlns:a16="http://schemas.microsoft.com/office/drawing/2014/main" id="{CA37D849-215F-40F7-BAF0-5141B0AD4D04}"/>
              </a:ext>
            </a:extLst>
          </p:cNvPr>
          <p:cNvSpPr>
            <a:spLocks noGrp="1"/>
          </p:cNvSpPr>
          <p:nvPr>
            <p:ph type="title"/>
          </p:nvPr>
        </p:nvSpPr>
        <p:spPr>
          <a:xfrm>
            <a:off x="457200" y="268288"/>
            <a:ext cx="8229600" cy="1398587"/>
          </a:xfrm>
          <a:prstGeom prst="rect">
            <a:avLst/>
          </a:prstGeom>
        </p:spPr>
        <p:txBody>
          <a:bodyPr vert="horz" anchor="ctr">
            <a:normAutofit/>
          </a:bodyPr>
          <a:lstStyle/>
          <a:p>
            <a:r>
              <a:rPr lang="tr-TR"/>
              <a:t>Asıl başlık stili için tıklatın</a:t>
            </a:r>
            <a:endParaRPr lang="en-US"/>
          </a:p>
        </p:txBody>
      </p:sp>
      <p:sp>
        <p:nvSpPr>
          <p:cNvPr id="2054" name="Metin Yer Tutucusu 12">
            <a:extLst>
              <a:ext uri="{FF2B5EF4-FFF2-40B4-BE49-F238E27FC236}">
                <a16:creationId xmlns:a16="http://schemas.microsoft.com/office/drawing/2014/main" id="{1D9B195A-5830-4021-B356-F1DC9F9209CC}"/>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4" name="Veri Yer Tutucusu 13">
            <a:extLst>
              <a:ext uri="{FF2B5EF4-FFF2-40B4-BE49-F238E27FC236}">
                <a16:creationId xmlns:a16="http://schemas.microsoft.com/office/drawing/2014/main" id="{8623A51A-68F6-4F06-AF58-D791B0DA8D57}"/>
              </a:ext>
            </a:extLst>
          </p:cNvPr>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latin typeface="Arial" pitchFamily="34" charset="0"/>
              </a:defRPr>
            </a:lvl1pPr>
          </a:lstStyle>
          <a:p>
            <a:pPr>
              <a:defRPr/>
            </a:pPr>
            <a:endParaRPr lang="tr-TR"/>
          </a:p>
        </p:txBody>
      </p:sp>
      <p:sp>
        <p:nvSpPr>
          <p:cNvPr id="3" name="Altbilgi Yer Tutucusu 2">
            <a:extLst>
              <a:ext uri="{FF2B5EF4-FFF2-40B4-BE49-F238E27FC236}">
                <a16:creationId xmlns:a16="http://schemas.microsoft.com/office/drawing/2014/main" id="{39625418-DDD0-44D8-AD1E-4FE112F8B753}"/>
              </a:ext>
            </a:extLst>
          </p:cNvPr>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pitchFamily="34" charset="0"/>
              </a:defRPr>
            </a:lvl1pPr>
          </a:lstStyle>
          <a:p>
            <a:pPr>
              <a:defRPr/>
            </a:pPr>
            <a:endParaRPr lang="tr-TR"/>
          </a:p>
        </p:txBody>
      </p:sp>
      <p:sp>
        <p:nvSpPr>
          <p:cNvPr id="23" name="Slayt Numarası Yer Tutucusu 22">
            <a:extLst>
              <a:ext uri="{FF2B5EF4-FFF2-40B4-BE49-F238E27FC236}">
                <a16:creationId xmlns:a16="http://schemas.microsoft.com/office/drawing/2014/main" id="{8D145C31-890E-4071-B49F-726123B4914B}"/>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vl1pPr>
          </a:lstStyle>
          <a:p>
            <a:fld id="{B5409CB7-933C-40AE-A525-F78A0BC26DB1}" type="slidenum">
              <a:rPr lang="tr-TR" altLang="tr-TR"/>
              <a:pPr/>
              <a:t>‹#›</a:t>
            </a:fld>
            <a:endParaRPr lang="tr-TR" altLang="tr-T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56" r:id="rId4"/>
    <p:sldLayoutId id="2147483868" r:id="rId5"/>
    <p:sldLayoutId id="2147483857" r:id="rId6"/>
    <p:sldLayoutId id="2147483858" r:id="rId7"/>
    <p:sldLayoutId id="2147483869" r:id="rId8"/>
    <p:sldLayoutId id="2147483870" r:id="rId9"/>
    <p:sldLayoutId id="2147483859" r:id="rId10"/>
    <p:sldLayoutId id="2147483860" r:id="rId11"/>
    <p:sldLayoutId id="2147483861" r:id="rId12"/>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BA81DB29-F37B-4D41-9737-0708F62154CD}"/>
              </a:ext>
            </a:extLst>
          </p:cNvPr>
          <p:cNvSpPr>
            <a:spLocks noChangeArrowheads="1"/>
          </p:cNvSpPr>
          <p:nvPr/>
        </p:nvSpPr>
        <p:spPr bwMode="auto">
          <a:xfrm>
            <a:off x="0" y="0"/>
            <a:ext cx="9144000" cy="6858000"/>
          </a:xfrm>
          <a:prstGeom prst="rect">
            <a:avLst/>
          </a:prstGeom>
          <a:gradFill rotWithShape="1">
            <a:gsLst>
              <a:gs pos="0">
                <a:srgbClr val="FFFFFF">
                  <a:gamma/>
                  <a:shade val="46275"/>
                  <a:invGamma/>
                </a:srgbClr>
              </a:gs>
              <a:gs pos="100000">
                <a:srgbClr val="FFFFFF"/>
              </a:gs>
            </a:gsLst>
            <a:lin ang="5400000" scaled="1"/>
          </a:gradFill>
          <a:ln w="76200">
            <a:solidFill>
              <a:srgbClr val="FF0000"/>
            </a:solidFill>
            <a:miter lim="800000"/>
            <a:headEnd/>
            <a:tailEnd/>
          </a:ln>
          <a:effectLst/>
        </p:spPr>
        <p:txBody>
          <a:bodyPr wrap="none" anchor="ctr"/>
          <a:lstStyle/>
          <a:p>
            <a:pPr algn="ctr">
              <a:defRPr/>
            </a:pPr>
            <a:r>
              <a:rPr lang="tr-TR" sz="12900" b="1" dirty="0" err="1">
                <a:solidFill>
                  <a:srgbClr val="0000FF"/>
                </a:solidFill>
                <a:effectLst>
                  <a:outerShdw blurRad="38100" dist="38100" dir="2700000" algn="tl">
                    <a:srgbClr val="C0C0C0"/>
                  </a:outerShdw>
                </a:effectLst>
                <a:latin typeface="Comic Sans MS" pitchFamily="66" charset="0"/>
              </a:rPr>
              <a:t>Kurbağlar</a:t>
            </a:r>
            <a:endParaRPr lang="tr-TR" sz="12900" b="1" dirty="0">
              <a:solidFill>
                <a:srgbClr val="0000FF"/>
              </a:solidFill>
              <a:effectLst>
                <a:outerShdw blurRad="38100" dist="38100" dir="2700000" algn="tl">
                  <a:srgbClr val="C0C0C0"/>
                </a:outerShdw>
              </a:effectLst>
              <a:latin typeface="Comic Sans MS" pitchFamily="66" charset="0"/>
            </a:endParaRPr>
          </a:p>
        </p:txBody>
      </p:sp>
      <p:pic>
        <p:nvPicPr>
          <p:cNvPr id="2053" name="Picture 5" descr="frosch-60">
            <a:extLst>
              <a:ext uri="{FF2B5EF4-FFF2-40B4-BE49-F238E27FC236}">
                <a16:creationId xmlns:a16="http://schemas.microsoft.com/office/drawing/2014/main" id="{1010E23F-81FA-4D78-A157-F0012085113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5373688"/>
            <a:ext cx="1871663"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1000" fill="hold"/>
                                        <p:tgtEl>
                                          <p:spTgt spid="205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05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205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05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052">
                                            <p:txEl>
                                              <p:pRg st="0" end="0"/>
                                            </p:txEl>
                                          </p:spTgt>
                                        </p:tgtEl>
                                      </p:cBhvr>
                                    </p:animEffect>
                                  </p:childTnLst>
                                </p:cTn>
                              </p:par>
                              <p:par>
                                <p:cTn id="12" presetID="23" presetClass="entr" presetSubtype="16" fill="hold" nodeType="withEffect">
                                  <p:stCondLst>
                                    <p:cond delay="0"/>
                                  </p:stCondLst>
                                  <p:childTnLst>
                                    <p:set>
                                      <p:cBhvr>
                                        <p:cTn id="13" dur="1" fill="hold">
                                          <p:stCondLst>
                                            <p:cond delay="0"/>
                                          </p:stCondLst>
                                        </p:cTn>
                                        <p:tgtEl>
                                          <p:spTgt spid="2053"/>
                                        </p:tgtEl>
                                        <p:attrNameLst>
                                          <p:attrName>style.visibility</p:attrName>
                                        </p:attrNameLst>
                                      </p:cBhvr>
                                      <p:to>
                                        <p:strVal val="visible"/>
                                      </p:to>
                                    </p:set>
                                    <p:anim calcmode="lin" valueType="num">
                                      <p:cBhvr>
                                        <p:cTn id="14" dur="1000" fill="hold"/>
                                        <p:tgtEl>
                                          <p:spTgt spid="2053"/>
                                        </p:tgtEl>
                                        <p:attrNameLst>
                                          <p:attrName>ppt_w</p:attrName>
                                        </p:attrNameLst>
                                      </p:cBhvr>
                                      <p:tavLst>
                                        <p:tav tm="0">
                                          <p:val>
                                            <p:fltVal val="0"/>
                                          </p:val>
                                        </p:tav>
                                        <p:tav tm="100000">
                                          <p:val>
                                            <p:strVal val="#ppt_w"/>
                                          </p:val>
                                        </p:tav>
                                      </p:tavLst>
                                    </p:anim>
                                    <p:anim calcmode="lin" valueType="num">
                                      <p:cBhvr>
                                        <p:cTn id="15" dur="1000" fill="hold"/>
                                        <p:tgtEl>
                                          <p:spTgt spid="20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8" descr="frosch-6">
            <a:extLst>
              <a:ext uri="{FF2B5EF4-FFF2-40B4-BE49-F238E27FC236}">
                <a16:creationId xmlns:a16="http://schemas.microsoft.com/office/drawing/2014/main" id="{C082006A-4A4A-430A-A10F-9ED73BCAE5FB}"/>
              </a:ext>
            </a:extLst>
          </p:cNvPr>
          <p:cNvPicPr>
            <a:picLocks noGrp="1" noChangeAspect="1" noChangeArrowheads="1" noCrop="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071688" y="3741738"/>
            <a:ext cx="809625" cy="790575"/>
          </a:xfrm>
          <a:noFill/>
        </p:spPr>
      </p:pic>
      <p:pic>
        <p:nvPicPr>
          <p:cNvPr id="22531" name="Picture 10" descr="frosch-39">
            <a:extLst>
              <a:ext uri="{FF2B5EF4-FFF2-40B4-BE49-F238E27FC236}">
                <a16:creationId xmlns:a16="http://schemas.microsoft.com/office/drawing/2014/main" id="{4F6C8386-BB44-4D54-8818-ECC4F3CA1A8A}"/>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5288" y="5264150"/>
            <a:ext cx="1873250" cy="1404938"/>
          </a:xfrm>
          <a:noFill/>
        </p:spPr>
      </p:pic>
      <p:sp>
        <p:nvSpPr>
          <p:cNvPr id="2" name="Dikdörtgen 1">
            <a:extLst>
              <a:ext uri="{FF2B5EF4-FFF2-40B4-BE49-F238E27FC236}">
                <a16:creationId xmlns:a16="http://schemas.microsoft.com/office/drawing/2014/main" id="{E33980CB-DE31-413C-8518-5940A6D98E76}"/>
              </a:ext>
            </a:extLst>
          </p:cNvPr>
          <p:cNvSpPr/>
          <p:nvPr/>
        </p:nvSpPr>
        <p:spPr>
          <a:xfrm>
            <a:off x="467544" y="764704"/>
            <a:ext cx="6696744"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tr-TR"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Doğru cevap : 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frosch-6">
            <a:extLst>
              <a:ext uri="{FF2B5EF4-FFF2-40B4-BE49-F238E27FC236}">
                <a16:creationId xmlns:a16="http://schemas.microsoft.com/office/drawing/2014/main" id="{0DF51D73-4276-4C45-BB2D-F5364010F7D8}"/>
              </a:ext>
            </a:extLst>
          </p:cNvPr>
          <p:cNvPicPr>
            <a:picLocks noGrp="1" noChangeAspect="1" noChangeArrowheads="1" noCrop="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071688" y="3741738"/>
            <a:ext cx="809625" cy="790575"/>
          </a:xfrm>
          <a:noFill/>
        </p:spPr>
      </p:pic>
      <p:sp>
        <p:nvSpPr>
          <p:cNvPr id="23555" name="İçerik Yer Tutucusu 3">
            <a:extLst>
              <a:ext uri="{FF2B5EF4-FFF2-40B4-BE49-F238E27FC236}">
                <a16:creationId xmlns:a16="http://schemas.microsoft.com/office/drawing/2014/main" id="{A1EBA407-5EAD-47BC-87AD-308BBF8657C8}"/>
              </a:ext>
            </a:extLst>
          </p:cNvPr>
          <p:cNvSpPr>
            <a:spLocks noGrp="1"/>
          </p:cNvSpPr>
          <p:nvPr>
            <p:ph sz="half" idx="2"/>
          </p:nvPr>
        </p:nvSpPr>
        <p:spPr>
          <a:xfrm>
            <a:off x="1042988" y="549275"/>
            <a:ext cx="7145337" cy="3711575"/>
          </a:xfrm>
        </p:spPr>
        <p:txBody>
          <a:bodyPr/>
          <a:lstStyle/>
          <a:p>
            <a:pPr eaLnBrk="1" hangingPunct="1"/>
            <a:r>
              <a:rPr lang="tr-TR" altLang="tr-TR"/>
              <a:t> KURBAĞLAR  KAÇ ÇEŞİDİ VARDIR ?</a:t>
            </a:r>
          </a:p>
          <a:p>
            <a:pPr eaLnBrk="1" hangingPunct="1"/>
            <a:r>
              <a:rPr lang="tr-TR" altLang="tr-TR"/>
              <a:t>  A) 2000</a:t>
            </a:r>
          </a:p>
          <a:p>
            <a:pPr eaLnBrk="1" hangingPunct="1"/>
            <a:r>
              <a:rPr lang="tr-TR" altLang="tr-TR"/>
              <a:t>  B) 10 000</a:t>
            </a:r>
          </a:p>
          <a:p>
            <a:pPr eaLnBrk="1" hangingPunct="1"/>
            <a:r>
              <a:rPr lang="tr-TR" altLang="tr-TR"/>
              <a:t>  C) 2060</a:t>
            </a:r>
          </a:p>
          <a:p>
            <a:pPr eaLnBrk="1" hangingPunct="1"/>
            <a:r>
              <a:rPr lang="tr-TR" altLang="tr-TR"/>
              <a:t>  D) 2600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FE9F4DDB-360D-4A31-B6BD-B4DCFDA73689}"/>
              </a:ext>
            </a:extLst>
          </p:cNvPr>
          <p:cNvSpPr/>
          <p:nvPr/>
        </p:nvSpPr>
        <p:spPr>
          <a:xfrm>
            <a:off x="678605" y="908720"/>
            <a:ext cx="6532622" cy="923330"/>
          </a:xfrm>
          <a:prstGeom prst="rect">
            <a:avLst/>
          </a:prstGeom>
          <a:noFill/>
        </p:spPr>
        <p:txBody>
          <a:bodyPr wrap="none">
            <a:spAutoFit/>
          </a:bodyPr>
          <a:lstStyle/>
          <a:p>
            <a:pPr algn="ctr">
              <a:defRPr/>
            </a:pPr>
            <a:r>
              <a:rPr lang="tr-TR"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DOĞRU CEVAP : 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çerik Yer Tutucusu 1">
            <a:extLst>
              <a:ext uri="{FF2B5EF4-FFF2-40B4-BE49-F238E27FC236}">
                <a16:creationId xmlns:a16="http://schemas.microsoft.com/office/drawing/2014/main" id="{20913B4D-3066-4D0B-8128-A14A7F59B67B}"/>
              </a:ext>
            </a:extLst>
          </p:cNvPr>
          <p:cNvSpPr>
            <a:spLocks noGrp="1"/>
          </p:cNvSpPr>
          <p:nvPr>
            <p:ph sz="half" idx="1"/>
          </p:nvPr>
        </p:nvSpPr>
        <p:spPr>
          <a:xfrm>
            <a:off x="900113" y="333375"/>
            <a:ext cx="7421562" cy="3711575"/>
          </a:xfrm>
        </p:spPr>
        <p:txBody>
          <a:bodyPr/>
          <a:lstStyle/>
          <a:p>
            <a:pPr eaLnBrk="1" hangingPunct="1"/>
            <a:r>
              <a:rPr lang="tr-TR" altLang="tr-TR"/>
              <a:t>KURBAĞLARIN YAŞAM ALANI NEREDİR ?</a:t>
            </a:r>
          </a:p>
          <a:p>
            <a:pPr eaLnBrk="1" hangingPunct="1"/>
            <a:r>
              <a:rPr lang="tr-TR" altLang="tr-TR"/>
              <a:t> A) HAVADA-SUDA-KARADA	</a:t>
            </a:r>
          </a:p>
          <a:p>
            <a:pPr eaLnBrk="1" hangingPunct="1"/>
            <a:r>
              <a:rPr lang="tr-TR" altLang="tr-TR"/>
              <a:t> B) KARADA-SUDA</a:t>
            </a:r>
          </a:p>
          <a:p>
            <a:pPr eaLnBrk="1" hangingPunct="1"/>
            <a:r>
              <a:rPr lang="tr-TR" altLang="tr-TR"/>
              <a:t> C) KARADA-HAVADA</a:t>
            </a:r>
          </a:p>
          <a:p>
            <a:pPr eaLnBrk="1" hangingPunct="1"/>
            <a:r>
              <a:rPr lang="tr-TR" altLang="tr-TR"/>
              <a:t> D) SUDA-HAVADA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6C2301A5-3FFE-497A-B968-EDA2A6738A70}"/>
              </a:ext>
            </a:extLst>
          </p:cNvPr>
          <p:cNvSpPr/>
          <p:nvPr/>
        </p:nvSpPr>
        <p:spPr>
          <a:xfrm>
            <a:off x="395536" y="764704"/>
            <a:ext cx="6584046" cy="923330"/>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tr-TR"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DOĞRU CEVAP : B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İçerik Yer Tutucusu 1">
            <a:extLst>
              <a:ext uri="{FF2B5EF4-FFF2-40B4-BE49-F238E27FC236}">
                <a16:creationId xmlns:a16="http://schemas.microsoft.com/office/drawing/2014/main" id="{968C549E-AD64-4FDB-8417-2311379C5666}"/>
              </a:ext>
            </a:extLst>
          </p:cNvPr>
          <p:cNvSpPr>
            <a:spLocks noGrp="1"/>
          </p:cNvSpPr>
          <p:nvPr>
            <p:ph sz="half" idx="1"/>
          </p:nvPr>
        </p:nvSpPr>
        <p:spPr>
          <a:xfrm>
            <a:off x="611188" y="188913"/>
            <a:ext cx="7637462" cy="3711575"/>
          </a:xfrm>
        </p:spPr>
        <p:txBody>
          <a:bodyPr/>
          <a:lstStyle/>
          <a:p>
            <a:pPr eaLnBrk="1" hangingPunct="1"/>
            <a:r>
              <a:rPr lang="tr-TR" altLang="tr-TR"/>
              <a:t>ERGİN KURBAĞLARIN VÜCUDLAR NASILDIR ?</a:t>
            </a:r>
          </a:p>
          <a:p>
            <a:pPr eaLnBrk="1" hangingPunct="1"/>
            <a:r>
              <a:rPr lang="tr-TR" altLang="tr-TR"/>
              <a:t>   A) NEMLİ VE SERT</a:t>
            </a:r>
          </a:p>
          <a:p>
            <a:pPr eaLnBrk="1" hangingPunct="1"/>
            <a:r>
              <a:rPr lang="tr-TR" altLang="tr-TR"/>
              <a:t>   B) KAYGAN VE SERT</a:t>
            </a:r>
          </a:p>
          <a:p>
            <a:pPr eaLnBrk="1" hangingPunct="1"/>
            <a:r>
              <a:rPr lang="tr-TR" altLang="tr-TR"/>
              <a:t>   C) NEMLİ VE KAYGAN</a:t>
            </a:r>
          </a:p>
          <a:p>
            <a:pPr eaLnBrk="1" hangingPunct="1"/>
            <a:r>
              <a:rPr lang="tr-TR" altLang="tr-TR"/>
              <a:t>   D) SERT VE HAFİF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32F10BB-F2F3-41C4-A286-A4D12B7FD5A5}"/>
              </a:ext>
            </a:extLst>
          </p:cNvPr>
          <p:cNvSpPr/>
          <p:nvPr/>
        </p:nvSpPr>
        <p:spPr>
          <a:xfrm>
            <a:off x="1187624" y="1196752"/>
            <a:ext cx="6391686" cy="923330"/>
          </a:xfrm>
          <a:prstGeom prst="rect">
            <a:avLst/>
          </a:prstGeom>
          <a:noFill/>
        </p:spPr>
        <p:txBody>
          <a:bodyPr wrap="none">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defRPr/>
            </a:pPr>
            <a:r>
              <a:rPr lang="tr-TR" sz="5400" b="1" dirty="0">
                <a:ln/>
                <a:solidFill>
                  <a:schemeClr val="accent2">
                    <a:lumMod val="75000"/>
                  </a:schemeClr>
                </a:solidFill>
              </a:rPr>
              <a:t>DOĞRU CEVAP : 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3" name="Picture 3" descr="frosch-57">
            <a:extLst>
              <a:ext uri="{FF2B5EF4-FFF2-40B4-BE49-F238E27FC236}">
                <a16:creationId xmlns:a16="http://schemas.microsoft.com/office/drawing/2014/main" id="{134DA7A1-93A5-4612-8413-431B2C97F8D1}"/>
              </a:ext>
            </a:extLst>
          </p:cNvPr>
          <p:cNvPicPr>
            <a:picLocks noGrp="1" noChangeAspect="1" noChangeArrowheads="1" noCrop="1"/>
          </p:cNvPicPr>
          <p:nvPr>
            <p:ph/>
          </p:nvPr>
        </p:nvPicPr>
        <p:blipFill>
          <a:blip r:embed="rId2">
            <a:extLst>
              <a:ext uri="{28A0092B-C50C-407E-A947-70E740481C1C}">
                <a14:useLocalDpi xmlns:a14="http://schemas.microsoft.com/office/drawing/2010/main" val="0"/>
              </a:ext>
            </a:extLst>
          </a:blip>
          <a:srcRect/>
          <a:stretch>
            <a:fillRect/>
          </a:stretch>
        </p:blipFill>
        <p:spPr>
          <a:xfrm>
            <a:off x="2124075" y="3357563"/>
            <a:ext cx="4608513" cy="3300412"/>
          </a:xfrm>
          <a:noFill/>
        </p:spPr>
      </p:pic>
      <p:sp>
        <p:nvSpPr>
          <p:cNvPr id="2" name="Dikdörtgen 1">
            <a:extLst>
              <a:ext uri="{FF2B5EF4-FFF2-40B4-BE49-F238E27FC236}">
                <a16:creationId xmlns:a16="http://schemas.microsoft.com/office/drawing/2014/main" id="{2F089DF0-854D-451D-97CF-B5E4465AFB1B}"/>
              </a:ext>
            </a:extLst>
          </p:cNvPr>
          <p:cNvSpPr/>
          <p:nvPr/>
        </p:nvSpPr>
        <p:spPr>
          <a:xfrm>
            <a:off x="-180528" y="836712"/>
            <a:ext cx="9540552" cy="1569660"/>
          </a:xfrm>
          <a:prstGeom prst="rect">
            <a:avLst/>
          </a:prstGeom>
          <a:noFill/>
        </p:spPr>
        <p:txBody>
          <a:bodyPr>
            <a:spAutoFit/>
          </a:bodyPr>
          <a:lstStyle/>
          <a:p>
            <a:pPr algn="ctr">
              <a:defRPr/>
            </a:pPr>
            <a:r>
              <a:rPr lang="tr-TR"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TEŞEKKÜRLER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1000" fill="hold"/>
                                        <p:tgtEl>
                                          <p:spTgt spid="46083"/>
                                        </p:tgtEl>
                                        <p:attrNameLst>
                                          <p:attrName>ppt_w</p:attrName>
                                        </p:attrNameLst>
                                      </p:cBhvr>
                                      <p:tavLst>
                                        <p:tav tm="0">
                                          <p:val>
                                            <p:fltVal val="0"/>
                                          </p:val>
                                        </p:tav>
                                        <p:tav tm="100000">
                                          <p:val>
                                            <p:strVal val="#ppt_w"/>
                                          </p:val>
                                        </p:tav>
                                      </p:tavLst>
                                    </p:anim>
                                    <p:anim calcmode="lin" valueType="num">
                                      <p:cBhvr>
                                        <p:cTn id="8" dur="1000" fill="hold"/>
                                        <p:tgtEl>
                                          <p:spTgt spid="460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9AE50ADD-FCCF-43BE-AC0E-B3EAF1B951B6}"/>
              </a:ext>
            </a:extLst>
          </p:cNvPr>
          <p:cNvSpPr>
            <a:spLocks noChangeArrowheads="1"/>
          </p:cNvSpPr>
          <p:nvPr/>
        </p:nvSpPr>
        <p:spPr bwMode="auto">
          <a:xfrm>
            <a:off x="792163" y="260350"/>
            <a:ext cx="7596187" cy="2089150"/>
          </a:xfrm>
          <a:prstGeom prst="rect">
            <a:avLst/>
          </a:prstGeom>
          <a:noFill/>
          <a:ln w="9525">
            <a:noFill/>
            <a:miter lim="800000"/>
            <a:headEnd/>
            <a:tailEnd/>
          </a:ln>
          <a:effectLst/>
        </p:spPr>
        <p:txBody>
          <a:bodyPr anchor="ctr"/>
          <a:lstStyle/>
          <a:p>
            <a:pPr>
              <a:defRPr/>
            </a:pPr>
            <a:r>
              <a:rPr lang="tr-TR" sz="3600" dirty="0">
                <a:solidFill>
                  <a:schemeClr val="bg1"/>
                </a:solidFill>
                <a:latin typeface="ALFABET98" pitchFamily="2" charset="0"/>
              </a:rPr>
              <a:t>       </a:t>
            </a:r>
            <a:endParaRPr lang="tr-TR" sz="3600" dirty="0">
              <a:solidFill>
                <a:srgbClr val="FFFF00"/>
              </a:solidFill>
              <a:effectLst>
                <a:outerShdw blurRad="38100" dist="38100" dir="2700000" algn="tl">
                  <a:srgbClr val="C0C0C0"/>
                </a:outerShdw>
              </a:effectLst>
              <a:latin typeface="ALFABET98" pitchFamily="2" charset="0"/>
            </a:endParaRPr>
          </a:p>
        </p:txBody>
      </p:sp>
      <p:pic>
        <p:nvPicPr>
          <p:cNvPr id="14339" name="Picture 9" descr="C:\Users\Win7\Desktop\kurbaa.jpg">
            <a:extLst>
              <a:ext uri="{FF2B5EF4-FFF2-40B4-BE49-F238E27FC236}">
                <a16:creationId xmlns:a16="http://schemas.microsoft.com/office/drawing/2014/main" id="{82B64F4D-4BA6-4D19-8061-E441A3CAD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918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p:cTn id="7" dur="1000" fill="hold"/>
                                        <p:tgtEl>
                                          <p:spTgt spid="410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10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410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10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100">
                                            <p:txEl>
                                              <p:pRg st="0" end="0"/>
                                            </p:txEl>
                                          </p:spTgt>
                                        </p:tgtEl>
                                      </p:cBhvr>
                                    </p:animEffect>
                                  </p:childTnLst>
                                </p:cTn>
                              </p:par>
                            </p:childTnLst>
                          </p:cTn>
                        </p:par>
                        <p:par>
                          <p:cTn id="12" fill="hold" nodeType="afterGroup">
                            <p:stCondLst>
                              <p:cond delay="9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4100">
                                            <p:txEl>
                                              <p:charRg st="8" end="8"/>
                                            </p:txEl>
                                          </p:spTgt>
                                        </p:tgtEl>
                                        <p:attrNameLst>
                                          <p:attrName>style.visibility</p:attrName>
                                        </p:attrNameLst>
                                      </p:cBhvr>
                                      <p:to>
                                        <p:strVal val="visible"/>
                                      </p:to>
                                    </p:set>
                                    <p:anim calcmode="lin" valueType="num">
                                      <p:cBhvr>
                                        <p:cTn id="15" dur="1000" fill="hold"/>
                                        <p:tgtEl>
                                          <p:spTgt spid="4100">
                                            <p:txEl>
                                              <p:char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1000" fill="hold"/>
                                        <p:tgtEl>
                                          <p:spTgt spid="4100">
                                            <p:txEl>
                                              <p:charRg st="8" end="8"/>
                                            </p:txEl>
                                          </p:spTgt>
                                        </p:tgtEl>
                                        <p:attrNameLst>
                                          <p:attrName>ppt_y</p:attrName>
                                        </p:attrNameLst>
                                      </p:cBhvr>
                                      <p:tavLst>
                                        <p:tav tm="0">
                                          <p:val>
                                            <p:strVal val="#ppt_y"/>
                                          </p:val>
                                        </p:tav>
                                        <p:tav tm="100000">
                                          <p:val>
                                            <p:strVal val="#ppt_y"/>
                                          </p:val>
                                        </p:tav>
                                      </p:tavLst>
                                    </p:anim>
                                    <p:anim calcmode="lin" valueType="num">
                                      <p:cBhvr>
                                        <p:cTn id="17" dur="1000" fill="hold"/>
                                        <p:tgtEl>
                                          <p:spTgt spid="4100">
                                            <p:txEl>
                                              <p:char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1000" fill="hold"/>
                                        <p:tgtEl>
                                          <p:spTgt spid="4100">
                                            <p:txEl>
                                              <p:char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1000" tmFilter="0,0; .5, 1; 1, 1"/>
                                        <p:tgtEl>
                                          <p:spTgt spid="4100">
                                            <p:txEl>
                                              <p:char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C:\Users\Win7\Desktop\kurbagamorfolojisi4sd.jpg">
            <a:extLst>
              <a:ext uri="{FF2B5EF4-FFF2-40B4-BE49-F238E27FC236}">
                <a16:creationId xmlns:a16="http://schemas.microsoft.com/office/drawing/2014/main" id="{DD0A559B-1F59-41C1-B008-4C5947EDF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697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C:\Users\Win7\Desktop\28525b699fa74663541a8626ac45586e_1274634546.jpg">
            <a:extLst>
              <a:ext uri="{FF2B5EF4-FFF2-40B4-BE49-F238E27FC236}">
                <a16:creationId xmlns:a16="http://schemas.microsoft.com/office/drawing/2014/main" id="{7E732081-D10C-404C-AD17-F1B9D046B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8">
            <a:extLst>
              <a:ext uri="{FF2B5EF4-FFF2-40B4-BE49-F238E27FC236}">
                <a16:creationId xmlns:a16="http://schemas.microsoft.com/office/drawing/2014/main" id="{FD186F8B-78FC-4FE3-A215-494C23CB545B}"/>
              </a:ext>
            </a:extLst>
          </p:cNvPr>
          <p:cNvSpPr>
            <a:spLocks noGrp="1" noChangeArrowheads="1"/>
          </p:cNvSpPr>
          <p:nvPr>
            <p:ph type="title"/>
          </p:nvPr>
        </p:nvSpPr>
        <p:spPr>
          <a:xfrm>
            <a:off x="0" y="1112838"/>
            <a:ext cx="7451725" cy="5745162"/>
          </a:xfrm>
          <a:blipFill>
            <a:blip r:embed="rId2"/>
            <a:tile tx="0" ty="0" sx="100000" sy="100000" flip="none" algn="tl"/>
          </a:blipFill>
        </p:spPr>
        <p:txBody>
          <a:bodyPr>
            <a:normAutofit/>
          </a:bodyPr>
          <a:lstStyle/>
          <a:p>
            <a:pPr eaLnBrk="1" fontAlgn="auto" hangingPunct="1">
              <a:spcAft>
                <a:spcPts val="0"/>
              </a:spcAft>
              <a:defRPr/>
            </a:pPr>
            <a:r>
              <a:rPr lang="tr-TR" sz="2400" b="1" dirty="0">
                <a:solidFill>
                  <a:schemeClr val="accent1">
                    <a:lumMod val="50000"/>
                  </a:schemeClr>
                </a:solidFill>
                <a:effectLst>
                  <a:outerShdw blurRad="38100" dist="38100" dir="2700000" algn="tl">
                    <a:srgbClr val="C0C0C0"/>
                  </a:outerShdw>
                </a:effectLst>
                <a:latin typeface="ALFABET98" pitchFamily="2" charset="0"/>
              </a:rPr>
              <a:t>Kurbağanın Gelişim Dönemleri (Başkalaşım Evreleri) :</a:t>
            </a: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2400" b="1" dirty="0">
                <a:solidFill>
                  <a:schemeClr val="accent1">
                    <a:lumMod val="50000"/>
                  </a:schemeClr>
                </a:solidFill>
                <a:effectLst>
                  <a:outerShdw blurRad="38100" dist="38100" dir="2700000" algn="tl">
                    <a:srgbClr val="C0C0C0"/>
                  </a:outerShdw>
                </a:effectLst>
                <a:latin typeface="ALFABET98" pitchFamily="2" charset="0"/>
              </a:rPr>
              <a:t>- Kurbağadaki döllenmiş yumurta hücresinin gelişmesi sonucu larva oluşur.</a:t>
            </a: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2400" b="1" dirty="0">
                <a:solidFill>
                  <a:schemeClr val="accent1">
                    <a:lumMod val="50000"/>
                  </a:schemeClr>
                </a:solidFill>
                <a:effectLst>
                  <a:outerShdw blurRad="38100" dist="38100" dir="2700000" algn="tl">
                    <a:srgbClr val="C0C0C0"/>
                  </a:outerShdw>
                </a:effectLst>
                <a:latin typeface="ALFABET98" pitchFamily="2" charset="0"/>
              </a:rPr>
              <a:t>- Balığa benzeyen larvalar gelişerek iribaş olur.</a:t>
            </a: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2400" b="1" dirty="0">
                <a:solidFill>
                  <a:schemeClr val="accent1">
                    <a:lumMod val="50000"/>
                  </a:schemeClr>
                </a:solidFill>
                <a:effectLst>
                  <a:outerShdw blurRad="38100" dist="38100" dir="2700000" algn="tl">
                    <a:srgbClr val="C0C0C0"/>
                  </a:outerShdw>
                </a:effectLst>
                <a:latin typeface="ALFABET98" pitchFamily="2" charset="0"/>
              </a:rPr>
              <a:t>- Zamanla iribaş büyüdükçe önce arka bacaklar, sonra ön bacaklar çıkar ve en sonunda kuyruk kaybolur.</a:t>
            </a: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2400" b="1" dirty="0">
                <a:solidFill>
                  <a:schemeClr val="accent1">
                    <a:lumMod val="50000"/>
                  </a:schemeClr>
                </a:solidFill>
                <a:effectLst>
                  <a:outerShdw blurRad="38100" dist="38100" dir="2700000" algn="tl">
                    <a:srgbClr val="C0C0C0"/>
                  </a:outerShdw>
                </a:effectLst>
                <a:latin typeface="ALFABET98" pitchFamily="2" charset="0"/>
              </a:rPr>
              <a:t>- Bundan sonra genç yavru kurbağa oluşur. Yavru kurbağa da gelişerek ergin kurbağa haline gelir.</a:t>
            </a:r>
            <a:br>
              <a:rPr lang="tr-TR" sz="2400" b="1" dirty="0">
                <a:solidFill>
                  <a:schemeClr val="accent1">
                    <a:lumMod val="50000"/>
                  </a:schemeClr>
                </a:solidFill>
                <a:effectLst>
                  <a:outerShdw blurRad="38100" dist="38100" dir="2700000" algn="tl">
                    <a:srgbClr val="C0C0C0"/>
                  </a:outerShdw>
                </a:effectLst>
                <a:latin typeface="ALFABET98" pitchFamily="2" charset="0"/>
              </a:rPr>
            </a:b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2400" b="1" dirty="0">
                <a:solidFill>
                  <a:schemeClr val="accent1">
                    <a:lumMod val="50000"/>
                  </a:schemeClr>
                </a:solidFill>
                <a:effectLst>
                  <a:outerShdw blurRad="38100" dist="38100" dir="2700000" algn="tl">
                    <a:srgbClr val="C0C0C0"/>
                  </a:outerShdw>
                </a:effectLst>
                <a:latin typeface="ALFABET98" pitchFamily="2" charset="0"/>
              </a:rPr>
              <a:t>Kurbağanın gelişimi sırasında geçirdiği başkalaşım evreleri sırayla;</a:t>
            </a:r>
            <a:br>
              <a:rPr lang="tr-TR" sz="2400" b="1" dirty="0">
                <a:solidFill>
                  <a:schemeClr val="accent1">
                    <a:lumMod val="50000"/>
                  </a:schemeClr>
                </a:solidFill>
                <a:effectLst>
                  <a:outerShdw blurRad="38100" dist="38100" dir="2700000" algn="tl">
                    <a:srgbClr val="C0C0C0"/>
                  </a:outerShdw>
                </a:effectLst>
                <a:latin typeface="ALFABET98" pitchFamily="2" charset="0"/>
              </a:rPr>
            </a:br>
            <a:r>
              <a:rPr lang="tr-TR" sz="4000" b="1" dirty="0">
                <a:solidFill>
                  <a:schemeClr val="accent1">
                    <a:lumMod val="50000"/>
                  </a:schemeClr>
                </a:solidFill>
                <a:effectLst>
                  <a:outerShdw blurRad="38100" dist="38100" dir="2700000" algn="tl">
                    <a:srgbClr val="C0C0C0"/>
                  </a:outerShdw>
                </a:effectLst>
                <a:latin typeface="ALFABET98" pitchFamily="2" charset="0"/>
              </a:rPr>
              <a:t>Yumurta → Larva → İribaş → Yavru Kurbağa → Ergin Kurbağa</a:t>
            </a:r>
          </a:p>
        </p:txBody>
      </p:sp>
      <p:pic>
        <p:nvPicPr>
          <p:cNvPr id="17411" name="Picture 5" descr="frosch-37">
            <a:extLst>
              <a:ext uri="{FF2B5EF4-FFF2-40B4-BE49-F238E27FC236}">
                <a16:creationId xmlns:a16="http://schemas.microsoft.com/office/drawing/2014/main" id="{CA9ADAD1-7547-4735-A47D-2701C437896E}"/>
              </a:ext>
            </a:extLst>
          </p:cNvPr>
          <p:cNvPicPr>
            <a:picLocks noGrp="1" noChangeAspect="1" noChangeArrowheads="1" noCrop="1"/>
          </p:cNvPicPr>
          <p:nvPr>
            <p:ph sz="half" idx="1"/>
          </p:nvPr>
        </p:nvPicPr>
        <p:blipFill>
          <a:blip r:embed="rId3">
            <a:lum bright="8000"/>
            <a:extLst>
              <a:ext uri="{28A0092B-C50C-407E-A947-70E740481C1C}">
                <a14:useLocalDpi xmlns:a14="http://schemas.microsoft.com/office/drawing/2010/main" val="0"/>
              </a:ext>
            </a:extLst>
          </a:blip>
          <a:srcRect/>
          <a:stretch>
            <a:fillRect/>
          </a:stretch>
        </p:blipFill>
        <p:spPr>
          <a:xfrm>
            <a:off x="5940425" y="5589588"/>
            <a:ext cx="1362075" cy="1362075"/>
          </a:xfrm>
          <a:noFill/>
        </p:spPr>
      </p:pic>
      <p:pic>
        <p:nvPicPr>
          <p:cNvPr id="17412" name="Picture 7" descr="frosch-41">
            <a:extLst>
              <a:ext uri="{FF2B5EF4-FFF2-40B4-BE49-F238E27FC236}">
                <a16:creationId xmlns:a16="http://schemas.microsoft.com/office/drawing/2014/main" id="{9AF10E5D-4F21-4A60-B3E6-128FF9C94861}"/>
              </a:ext>
            </a:extLst>
          </p:cNvPr>
          <p:cNvPicPr>
            <a:picLocks noGrp="1" noChangeAspect="1" noChangeArrowheads="1" noCrop="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7729538" y="1916113"/>
            <a:ext cx="1228725" cy="885825"/>
          </a:xfrm>
          <a:noFill/>
        </p:spPr>
      </p:pic>
      <p:sp>
        <p:nvSpPr>
          <p:cNvPr id="3" name="Dikdörtgen 2">
            <a:extLst>
              <a:ext uri="{FF2B5EF4-FFF2-40B4-BE49-F238E27FC236}">
                <a16:creationId xmlns:a16="http://schemas.microsoft.com/office/drawing/2014/main" id="{416F35A1-E4E8-41B2-8A97-94CD3F1339DE}"/>
              </a:ext>
            </a:extLst>
          </p:cNvPr>
          <p:cNvSpPr/>
          <p:nvPr/>
        </p:nvSpPr>
        <p:spPr>
          <a:xfrm>
            <a:off x="228553" y="404664"/>
            <a:ext cx="8702767" cy="707886"/>
          </a:xfrm>
          <a:prstGeom prst="rect">
            <a:avLst/>
          </a:prstGeom>
          <a:noFill/>
        </p:spPr>
        <p:txBody>
          <a:bodyPr wrap="none">
            <a:spAutoFit/>
          </a:bodyPr>
          <a:lstStyle/>
          <a:p>
            <a:pPr algn="ctr">
              <a:defRPr/>
            </a:pPr>
            <a:r>
              <a:rPr lang="tr-TR"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KURBAĞLARIN YAŞAM DÖNGÜSÜ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7656"/>
                                        </p:tgtEl>
                                        <p:attrNameLst>
                                          <p:attrName>style.visibility</p:attrName>
                                        </p:attrNameLst>
                                      </p:cBhvr>
                                      <p:to>
                                        <p:strVal val="visible"/>
                                      </p:to>
                                    </p:set>
                                    <p:anim calcmode="lin" valueType="num">
                                      <p:cBhvr>
                                        <p:cTn id="7" dur="1000" fill="hold"/>
                                        <p:tgtEl>
                                          <p:spTgt spid="27656"/>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7656"/>
                                        </p:tgtEl>
                                        <p:attrNameLst>
                                          <p:attrName>ppt_y</p:attrName>
                                        </p:attrNameLst>
                                      </p:cBhvr>
                                      <p:tavLst>
                                        <p:tav tm="0">
                                          <p:val>
                                            <p:strVal val="#ppt_y"/>
                                          </p:val>
                                        </p:tav>
                                        <p:tav tm="100000">
                                          <p:val>
                                            <p:strVal val="#ppt_y"/>
                                          </p:val>
                                        </p:tav>
                                      </p:tavLst>
                                    </p:anim>
                                    <p:anim calcmode="lin" valueType="num">
                                      <p:cBhvr>
                                        <p:cTn id="9" dur="1000" fill="hold"/>
                                        <p:tgtEl>
                                          <p:spTgt spid="27656"/>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765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7784A8A1-5C7B-43B9-B1EA-7FF641D058DD}"/>
              </a:ext>
            </a:extLst>
          </p:cNvPr>
          <p:cNvSpPr>
            <a:spLocks noGrp="1" noChangeArrowheads="1"/>
          </p:cNvSpPr>
          <p:nvPr>
            <p:ph type="title"/>
          </p:nvPr>
        </p:nvSpPr>
        <p:spPr>
          <a:xfrm>
            <a:off x="457200" y="346075"/>
            <a:ext cx="8229600" cy="6323013"/>
          </a:xfrm>
        </p:spPr>
        <p:txBody>
          <a:bodyPr>
            <a:normAutofit/>
          </a:bodyPr>
          <a:lstStyle/>
          <a:p>
            <a:pPr eaLnBrk="1" fontAlgn="auto" hangingPunct="1">
              <a:spcAft>
                <a:spcPts val="0"/>
              </a:spcAft>
              <a:defRPr/>
            </a:pPr>
            <a:r>
              <a:rPr lang="tr-TR" sz="2000" b="1" dirty="0">
                <a:solidFill>
                  <a:schemeClr val="accent4">
                    <a:lumMod val="50000"/>
                  </a:schemeClr>
                </a:solidFill>
                <a:effectLst>
                  <a:outerShdw blurRad="38100" dist="38100" dir="2700000" algn="tl">
                    <a:srgbClr val="C0C0C0"/>
                  </a:outerShdw>
                </a:effectLst>
                <a:latin typeface="ALFABET98" pitchFamily="2" charset="0"/>
              </a:rPr>
              <a:t>Kurbağa Hakkında Bilgiler</a:t>
            </a:r>
            <a:br>
              <a:rPr lang="tr-TR" sz="2000" b="1" dirty="0">
                <a:solidFill>
                  <a:schemeClr val="accent4">
                    <a:lumMod val="50000"/>
                  </a:schemeClr>
                </a:solidFill>
                <a:effectLst>
                  <a:outerShdw blurRad="38100" dist="38100" dir="2700000" algn="tl">
                    <a:srgbClr val="C0C0C0"/>
                  </a:outerShdw>
                </a:effectLst>
                <a:latin typeface="ALFABET98" pitchFamily="2" charset="0"/>
              </a:rPr>
            </a:br>
            <a:r>
              <a:rPr lang="tr-TR" sz="2000" b="1" dirty="0">
                <a:solidFill>
                  <a:schemeClr val="accent4">
                    <a:lumMod val="50000"/>
                  </a:schemeClr>
                </a:solidFill>
                <a:effectLst>
                  <a:outerShdw blurRad="38100" dist="38100" dir="2700000" algn="tl">
                    <a:srgbClr val="C0C0C0"/>
                  </a:outerShdw>
                </a:effectLst>
                <a:latin typeface="ALFABET98" pitchFamily="2" charset="0"/>
              </a:rPr>
              <a:t>Kurbağa, iki yaşamlılar (</a:t>
            </a:r>
            <a:r>
              <a:rPr lang="tr-TR" sz="2000" b="1" dirty="0" err="1">
                <a:solidFill>
                  <a:schemeClr val="accent4">
                    <a:lumMod val="50000"/>
                  </a:schemeClr>
                </a:solidFill>
                <a:effectLst>
                  <a:outerShdw blurRad="38100" dist="38100" dir="2700000" algn="tl">
                    <a:srgbClr val="C0C0C0"/>
                  </a:outerShdw>
                </a:effectLst>
                <a:latin typeface="ALFABET98" pitchFamily="2" charset="0"/>
              </a:rPr>
              <a:t>Amphibia</a:t>
            </a:r>
            <a:r>
              <a:rPr lang="tr-TR" sz="2000" b="1" dirty="0">
                <a:solidFill>
                  <a:schemeClr val="accent4">
                    <a:lumMod val="50000"/>
                  </a:schemeClr>
                </a:solidFill>
                <a:effectLst>
                  <a:outerShdw blurRad="38100" dist="38100" dir="2700000" algn="tl">
                    <a:srgbClr val="C0C0C0"/>
                  </a:outerShdw>
                </a:effectLst>
                <a:latin typeface="ALFABET98" pitchFamily="2" charset="0"/>
              </a:rPr>
              <a:t>) sınıfındaki türlerin %88′ini ve </a:t>
            </a:r>
            <a:r>
              <a:rPr lang="tr-TR" sz="2000" b="1" dirty="0" err="1">
                <a:solidFill>
                  <a:schemeClr val="accent4">
                    <a:lumMod val="50000"/>
                  </a:schemeClr>
                </a:solidFill>
                <a:effectLst>
                  <a:outerShdw blurRad="38100" dist="38100" dir="2700000" algn="tl">
                    <a:srgbClr val="C0C0C0"/>
                  </a:outerShdw>
                </a:effectLst>
                <a:latin typeface="ALFABET98" pitchFamily="2" charset="0"/>
              </a:rPr>
              <a:t>Anura</a:t>
            </a:r>
            <a:r>
              <a:rPr lang="tr-TR" sz="2000" b="1" dirty="0">
                <a:solidFill>
                  <a:schemeClr val="accent4">
                    <a:lumMod val="50000"/>
                  </a:schemeClr>
                </a:solidFill>
                <a:effectLst>
                  <a:outerShdw blurRad="38100" dist="38100" dir="2700000" algn="tl">
                    <a:srgbClr val="C0C0C0"/>
                  </a:outerShdw>
                </a:effectLst>
                <a:latin typeface="ALFABET98" pitchFamily="2" charset="0"/>
              </a:rPr>
              <a:t> takımını oluşturan hayvanlardır. </a:t>
            </a:r>
            <a:r>
              <a:rPr lang="tr-TR" sz="2000" b="1" dirty="0" err="1">
                <a:solidFill>
                  <a:schemeClr val="accent4">
                    <a:lumMod val="50000"/>
                  </a:schemeClr>
                </a:solidFill>
                <a:effectLst>
                  <a:outerShdw blurRad="38100" dist="38100" dir="2700000" algn="tl">
                    <a:srgbClr val="C0C0C0"/>
                  </a:outerShdw>
                </a:effectLst>
                <a:latin typeface="ALFABET98" pitchFamily="2" charset="0"/>
              </a:rPr>
              <a:t>Anura</a:t>
            </a:r>
            <a:r>
              <a:rPr lang="tr-TR" sz="2000" b="1" dirty="0">
                <a:solidFill>
                  <a:schemeClr val="accent4">
                    <a:lumMod val="50000"/>
                  </a:schemeClr>
                </a:solidFill>
                <a:effectLst>
                  <a:outerShdw blurRad="38100" dist="38100" dir="2700000" algn="tl">
                    <a:srgbClr val="C0C0C0"/>
                  </a:outerShdw>
                </a:effectLst>
                <a:latin typeface="ALFABET98" pitchFamily="2" charset="0"/>
              </a:rPr>
              <a:t>, </a:t>
            </a:r>
            <a:r>
              <a:rPr lang="tr-TR" sz="2000" b="1" dirty="0" err="1">
                <a:solidFill>
                  <a:schemeClr val="accent4">
                    <a:lumMod val="50000"/>
                  </a:schemeClr>
                </a:solidFill>
                <a:effectLst>
                  <a:outerShdw blurRad="38100" dist="38100" dir="2700000" algn="tl">
                    <a:srgbClr val="C0C0C0"/>
                  </a:outerShdw>
                </a:effectLst>
                <a:latin typeface="ALFABET98" pitchFamily="2" charset="0"/>
              </a:rPr>
              <a:t>Yunanca’daki</a:t>
            </a:r>
            <a:r>
              <a:rPr lang="tr-TR" sz="2000" b="1" dirty="0">
                <a:solidFill>
                  <a:schemeClr val="accent4">
                    <a:lumMod val="50000"/>
                  </a:schemeClr>
                </a:solidFill>
                <a:effectLst>
                  <a:outerShdw blurRad="38100" dist="38100" dir="2700000" algn="tl">
                    <a:srgbClr val="C0C0C0"/>
                  </a:outerShdw>
                </a:effectLst>
                <a:latin typeface="ALFABET98" pitchFamily="2" charset="0"/>
              </a:rPr>
              <a:t> “yokluk” ön eki olan “an-” ile yine </a:t>
            </a:r>
            <a:r>
              <a:rPr lang="tr-TR" sz="2000" b="1" dirty="0" err="1">
                <a:solidFill>
                  <a:schemeClr val="accent4">
                    <a:lumMod val="50000"/>
                  </a:schemeClr>
                </a:solidFill>
                <a:effectLst>
                  <a:outerShdw blurRad="38100" dist="38100" dir="2700000" algn="tl">
                    <a:srgbClr val="C0C0C0"/>
                  </a:outerShdw>
                </a:effectLst>
                <a:latin typeface="ALFABET98" pitchFamily="2" charset="0"/>
              </a:rPr>
              <a:t>Yunanca’da</a:t>
            </a:r>
            <a:r>
              <a:rPr lang="tr-TR" sz="2000" b="1" dirty="0">
                <a:solidFill>
                  <a:schemeClr val="accent4">
                    <a:lumMod val="50000"/>
                  </a:schemeClr>
                </a:solidFill>
                <a:effectLst>
                  <a:outerShdw blurRad="38100" dist="38100" dir="2700000" algn="tl">
                    <a:srgbClr val="C0C0C0"/>
                  </a:outerShdw>
                </a:effectLst>
                <a:latin typeface="ALFABET98" pitchFamily="2" charset="0"/>
              </a:rPr>
              <a:t> “kuyruk” anlamına gelen “</a:t>
            </a:r>
            <a:r>
              <a:rPr lang="tr-TR" sz="2000" b="1" dirty="0" err="1">
                <a:solidFill>
                  <a:schemeClr val="accent4">
                    <a:lumMod val="50000"/>
                  </a:schemeClr>
                </a:solidFill>
                <a:effectLst>
                  <a:outerShdw blurRad="38100" dist="38100" dir="2700000" algn="tl">
                    <a:srgbClr val="C0C0C0"/>
                  </a:outerShdw>
                </a:effectLst>
                <a:latin typeface="ALFABET98" pitchFamily="2" charset="0"/>
              </a:rPr>
              <a:t>oura</a:t>
            </a:r>
            <a:r>
              <a:rPr lang="tr-TR" sz="2000" b="1" dirty="0">
                <a:solidFill>
                  <a:schemeClr val="accent4">
                    <a:lumMod val="50000"/>
                  </a:schemeClr>
                </a:solidFill>
                <a:effectLst>
                  <a:outerShdw blurRad="38100" dist="38100" dir="2700000" algn="tl">
                    <a:srgbClr val="C0C0C0"/>
                  </a:outerShdw>
                </a:effectLst>
                <a:latin typeface="ALFABET98" pitchFamily="2" charset="0"/>
              </a:rPr>
              <a:t>” sözcüklerinden türetilmiş bir terimdir ve “kuyruksuz” demektir.</a:t>
            </a:r>
            <a:br>
              <a:rPr lang="tr-TR" sz="2000" b="1" dirty="0">
                <a:solidFill>
                  <a:schemeClr val="accent4">
                    <a:lumMod val="50000"/>
                  </a:schemeClr>
                </a:solidFill>
                <a:effectLst>
                  <a:outerShdw blurRad="38100" dist="38100" dir="2700000" algn="tl">
                    <a:srgbClr val="C0C0C0"/>
                  </a:outerShdw>
                </a:effectLst>
                <a:latin typeface="ALFABET98" pitchFamily="2" charset="0"/>
              </a:rPr>
            </a:br>
            <a:r>
              <a:rPr lang="tr-TR" sz="2000" b="1" dirty="0">
                <a:solidFill>
                  <a:schemeClr val="accent4">
                    <a:lumMod val="50000"/>
                  </a:schemeClr>
                </a:solidFill>
                <a:effectLst>
                  <a:outerShdw blurRad="38100" dist="38100" dir="2700000" algn="tl">
                    <a:srgbClr val="C0C0C0"/>
                  </a:outerShdw>
                </a:effectLst>
                <a:latin typeface="ALFABET98" pitchFamily="2" charset="0"/>
              </a:rPr>
              <a:t>Erişkinlerinin uzun arka bacaklar, tıknaz gövde, araları zarlı parmaklar, çıkık gözler ve </a:t>
            </a:r>
            <a:r>
              <a:rPr lang="tr-TR" sz="2000" b="1" dirty="0" err="1">
                <a:solidFill>
                  <a:schemeClr val="accent4">
                    <a:lumMod val="50000"/>
                  </a:schemeClr>
                </a:solidFill>
                <a:effectLst>
                  <a:outerShdw blurRad="38100" dist="38100" dir="2700000" algn="tl">
                    <a:srgbClr val="C0C0C0"/>
                  </a:outerShdw>
                </a:effectLst>
                <a:latin typeface="ALFABET98" pitchFamily="2" charset="0"/>
              </a:rPr>
              <a:t>kuyruksuzluk</a:t>
            </a:r>
            <a:r>
              <a:rPr lang="tr-TR" sz="2000" b="1" dirty="0">
                <a:solidFill>
                  <a:schemeClr val="accent4">
                    <a:lumMod val="50000"/>
                  </a:schemeClr>
                </a:solidFill>
                <a:effectLst>
                  <a:outerShdw blurRad="38100" dist="38100" dir="2700000" algn="tl">
                    <a:srgbClr val="C0C0C0"/>
                  </a:outerShdw>
                </a:effectLst>
                <a:latin typeface="ALFABET98" pitchFamily="2" charset="0"/>
              </a:rPr>
              <a:t> gibi özellikleri bulunan kurbağaların büyük çoğunluğu yarı sucul bir yaşam sürer ama tırmanarak ya da zıplayarak karada da rahatça hareket edebilirler. Yumurtalarını tipik olarak su birikintileri, gölcük ya da göllere bırakan kurbağaların iribaş adı verilen ve suda gelişen larvalarında ön ve arka bacaklar yokken, su içinde soluyabilmek için solungaçlar ve yüzebilmek için yüzgeçli kuyruk vardır. Çoğunluğu otçul olan ve solungaçlarından süzülen alglerle beslenen iribaşlardan başkalaşan erişkin kurbağalar, sıklıkla eklem bacaklıları, karından bacaklıları ve halkalı solucanları içeren etçil bir yaşam sürerler.</a:t>
            </a:r>
            <a:br>
              <a:rPr lang="tr-TR" sz="2000" b="1" dirty="0">
                <a:solidFill>
                  <a:schemeClr val="accent4">
                    <a:lumMod val="50000"/>
                  </a:schemeClr>
                </a:solidFill>
                <a:effectLst>
                  <a:outerShdw blurRad="38100" dist="38100" dir="2700000" algn="tl">
                    <a:srgbClr val="C0C0C0"/>
                  </a:outerShdw>
                </a:effectLst>
                <a:latin typeface="ALFABET98" pitchFamily="2" charset="0"/>
              </a:rPr>
            </a:br>
            <a:r>
              <a:rPr lang="tr-TR" sz="2000" b="1" dirty="0">
                <a:solidFill>
                  <a:schemeClr val="accent4">
                    <a:lumMod val="50000"/>
                  </a:schemeClr>
                </a:solidFill>
                <a:effectLst>
                  <a:outerShdw blurRad="38100" dist="38100" dir="2700000" algn="tl">
                    <a:srgbClr val="C0C0C0"/>
                  </a:outerShdw>
                </a:effectLst>
                <a:latin typeface="ALFABET98" pitchFamily="2" charset="0"/>
              </a:rPr>
              <a:t>Özellikle çiftleşme döneminde belirginleşen ve halk arasında “</a:t>
            </a:r>
            <a:r>
              <a:rPr lang="tr-TR" sz="2000" b="1" dirty="0" err="1">
                <a:solidFill>
                  <a:schemeClr val="accent4">
                    <a:lumMod val="50000"/>
                  </a:schemeClr>
                </a:solidFill>
                <a:effectLst>
                  <a:outerShdw blurRad="38100" dist="38100" dir="2700000" algn="tl">
                    <a:srgbClr val="C0C0C0"/>
                  </a:outerShdw>
                </a:effectLst>
                <a:latin typeface="ALFABET98" pitchFamily="2" charset="0"/>
              </a:rPr>
              <a:t>vıraklama</a:t>
            </a:r>
            <a:r>
              <a:rPr lang="tr-TR" sz="2000" b="1" dirty="0">
                <a:solidFill>
                  <a:schemeClr val="accent4">
                    <a:lumMod val="50000"/>
                  </a:schemeClr>
                </a:solidFill>
                <a:effectLst>
                  <a:outerShdw blurRad="38100" dist="38100" dir="2700000" algn="tl">
                    <a:srgbClr val="C0C0C0"/>
                  </a:outerShdw>
                </a:effectLst>
                <a:latin typeface="ALFABET98" pitchFamily="2" charset="0"/>
              </a:rPr>
              <a:t>” olarak anılan seslenişleriyle dikkat çeken kurbağalar, ekvatordan kutup altı bölgelere kadar olan, geniş bir yayılım alanında bulunurlar. Çoğunluğu tropik yağmur ormanlarında olmak üzere, toplam 33 familyaya dağılmış yaklaşık 5250 türü bulunan bu canlılar, çeşitliliği en fazla olan omurgalılardandır. Ancak, kimi kurbağa türlerinin giderek azalan sayıları da dikkat çekmektedir. Kurbağalar yazın toprağın altında kurur.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0723"/>
                                        </p:tgtEl>
                                        <p:attrNameLst>
                                          <p:attrName>style.visibility</p:attrName>
                                        </p:attrNameLst>
                                      </p:cBhvr>
                                      <p:to>
                                        <p:strVal val="visible"/>
                                      </p:to>
                                    </p:set>
                                    <p:anim calcmode="lin" valueType="num">
                                      <p:cBhvr>
                                        <p:cTn id="7" dur="1000" fill="hold"/>
                                        <p:tgtEl>
                                          <p:spTgt spid="3072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0723"/>
                                        </p:tgtEl>
                                        <p:attrNameLst>
                                          <p:attrName>ppt_y</p:attrName>
                                        </p:attrNameLst>
                                      </p:cBhvr>
                                      <p:tavLst>
                                        <p:tav tm="0">
                                          <p:val>
                                            <p:strVal val="#ppt_y"/>
                                          </p:val>
                                        </p:tav>
                                        <p:tav tm="100000">
                                          <p:val>
                                            <p:strVal val="#ppt_y"/>
                                          </p:val>
                                        </p:tav>
                                      </p:tavLst>
                                    </p:anim>
                                    <p:anim calcmode="lin" valueType="num">
                                      <p:cBhvr>
                                        <p:cTn id="9" dur="1000" fill="hold"/>
                                        <p:tgtEl>
                                          <p:spTgt spid="3072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07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467DCF87-0C45-4C02-AC6C-3E4CC949C497}"/>
              </a:ext>
            </a:extLst>
          </p:cNvPr>
          <p:cNvSpPr>
            <a:spLocks noGrp="1" noChangeArrowheads="1"/>
          </p:cNvSpPr>
          <p:nvPr>
            <p:ph type="title"/>
          </p:nvPr>
        </p:nvSpPr>
        <p:spPr>
          <a:xfrm>
            <a:off x="457200" y="417513"/>
            <a:ext cx="8229600" cy="4811712"/>
          </a:xfrm>
        </p:spPr>
        <p:txBody>
          <a:bodyPr>
            <a:normAutofit/>
          </a:bodyPr>
          <a:lstStyle/>
          <a:p>
            <a:pPr eaLnBrk="1" fontAlgn="auto" hangingPunct="1">
              <a:spcAft>
                <a:spcPts val="0"/>
              </a:spcAft>
              <a:defRPr/>
            </a:pPr>
            <a:r>
              <a:rPr lang="tr-TR" sz="4000" b="1" dirty="0">
                <a:effectLst>
                  <a:outerShdw blurRad="38100" dist="38100" dir="2700000" algn="tl">
                    <a:srgbClr val="C0C0C0"/>
                  </a:outerShdw>
                </a:effectLst>
                <a:latin typeface="ALFABET98" pitchFamily="2" charset="0"/>
              </a:rPr>
              <a:t>  Yavru </a:t>
            </a:r>
            <a:r>
              <a:rPr lang="tr-TR" sz="4000" b="1" dirty="0" err="1">
                <a:effectLst>
                  <a:outerShdw blurRad="38100" dist="38100" dir="2700000" algn="tl">
                    <a:srgbClr val="C0C0C0"/>
                  </a:outerShdw>
                </a:effectLst>
                <a:latin typeface="ALFABET98" pitchFamily="2" charset="0"/>
              </a:rPr>
              <a:t>KurbaGAların</a:t>
            </a:r>
            <a:r>
              <a:rPr lang="tr-TR" sz="4000" b="1" dirty="0">
                <a:effectLst>
                  <a:outerShdw blurRad="38100" dist="38100" dir="2700000" algn="tl">
                    <a:srgbClr val="C0C0C0"/>
                  </a:outerShdw>
                </a:effectLst>
                <a:latin typeface="ALFABET98" pitchFamily="2" charset="0"/>
              </a:rPr>
              <a:t>  adı nedir ?</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a) bebek</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B)yumurta</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C)larva</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d)iri baş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1747"/>
                                        </p:tgtEl>
                                        <p:attrNameLst>
                                          <p:attrName>style.visibility</p:attrName>
                                        </p:attrNameLst>
                                      </p:cBhvr>
                                      <p:to>
                                        <p:strVal val="visible"/>
                                      </p:to>
                                    </p:set>
                                    <p:anim calcmode="lin" valueType="num">
                                      <p:cBhvr>
                                        <p:cTn id="7" dur="1000" fill="hold"/>
                                        <p:tgtEl>
                                          <p:spTgt spid="31747"/>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1747"/>
                                        </p:tgtEl>
                                        <p:attrNameLst>
                                          <p:attrName>ppt_y</p:attrName>
                                        </p:attrNameLst>
                                      </p:cBhvr>
                                      <p:tavLst>
                                        <p:tav tm="0">
                                          <p:val>
                                            <p:strVal val="#ppt_y"/>
                                          </p:val>
                                        </p:tav>
                                        <p:tav tm="100000">
                                          <p:val>
                                            <p:strVal val="#ppt_y"/>
                                          </p:val>
                                        </p:tav>
                                      </p:tavLst>
                                    </p:anim>
                                    <p:anim calcmode="lin" valueType="num">
                                      <p:cBhvr>
                                        <p:cTn id="9" dur="1000" fill="hold"/>
                                        <p:tgtEl>
                                          <p:spTgt spid="31747"/>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174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a:extLst>
              <a:ext uri="{FF2B5EF4-FFF2-40B4-BE49-F238E27FC236}">
                <a16:creationId xmlns:a16="http://schemas.microsoft.com/office/drawing/2014/main" id="{0B0F2E45-387C-477D-9DD3-91F76C44EFA7}"/>
              </a:ext>
            </a:extLst>
          </p:cNvPr>
          <p:cNvSpPr>
            <a:spLocks noChangeArrowheads="1"/>
          </p:cNvSpPr>
          <p:nvPr/>
        </p:nvSpPr>
        <p:spPr bwMode="auto">
          <a:xfrm>
            <a:off x="468313" y="476250"/>
            <a:ext cx="8435975" cy="1296988"/>
          </a:xfrm>
          <a:prstGeom prst="rect">
            <a:avLst/>
          </a:prstGeom>
          <a:noFill/>
          <a:ln w="9525">
            <a:noFill/>
            <a:miter lim="800000"/>
            <a:headEnd/>
            <a:tailEnd/>
          </a:ln>
          <a:effectLst/>
        </p:spPr>
        <p:txBody>
          <a:bodyPr anchor="ctr"/>
          <a:lstStyle/>
          <a:p>
            <a:pPr>
              <a:defRPr/>
            </a:pPr>
            <a:r>
              <a:rPr lang="tr-TR" sz="4400" b="1" dirty="0">
                <a:solidFill>
                  <a:srgbClr val="FFFF00"/>
                </a:solidFill>
                <a:effectLst>
                  <a:outerShdw blurRad="38100" dist="38100" dir="2700000" algn="tl">
                    <a:srgbClr val="C0C0C0"/>
                  </a:outerShdw>
                </a:effectLst>
                <a:latin typeface="ALFABET98" pitchFamily="2" charset="0"/>
              </a:rPr>
              <a:t>.</a:t>
            </a:r>
          </a:p>
        </p:txBody>
      </p:sp>
      <p:pic>
        <p:nvPicPr>
          <p:cNvPr id="20483" name="Picture 7" descr="frosch-37">
            <a:extLst>
              <a:ext uri="{FF2B5EF4-FFF2-40B4-BE49-F238E27FC236}">
                <a16:creationId xmlns:a16="http://schemas.microsoft.com/office/drawing/2014/main" id="{950E6AFA-3EA6-49BF-837A-812385913CD9}"/>
              </a:ext>
            </a:extLst>
          </p:cNvPr>
          <p:cNvPicPr>
            <a:picLocks noGrp="1" noChangeAspect="1" noChangeArrowheads="1" noCrop="1"/>
          </p:cNvPicPr>
          <p:nvPr>
            <p:ph sz="half" idx="1"/>
          </p:nvPr>
        </p:nvPicPr>
        <p:blipFill>
          <a:blip r:embed="rId2">
            <a:lum bright="8000"/>
            <a:extLst>
              <a:ext uri="{28A0092B-C50C-407E-A947-70E740481C1C}">
                <a14:useLocalDpi xmlns:a14="http://schemas.microsoft.com/office/drawing/2010/main" val="0"/>
              </a:ext>
            </a:extLst>
          </a:blip>
          <a:srcRect/>
          <a:stretch>
            <a:fillRect/>
          </a:stretch>
        </p:blipFill>
        <p:spPr>
          <a:xfrm>
            <a:off x="971550" y="5013325"/>
            <a:ext cx="1655763" cy="1655763"/>
          </a:xfrm>
          <a:noFill/>
        </p:spPr>
      </p:pic>
      <p:pic>
        <p:nvPicPr>
          <p:cNvPr id="7177" name="Picture 9" descr="frosch-41">
            <a:extLst>
              <a:ext uri="{FF2B5EF4-FFF2-40B4-BE49-F238E27FC236}">
                <a16:creationId xmlns:a16="http://schemas.microsoft.com/office/drawing/2014/main" id="{6E18CD35-9CED-4560-942E-AABF451626CE}"/>
              </a:ext>
            </a:extLst>
          </p:cNvPr>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flipH="1">
            <a:off x="5292725" y="5013325"/>
            <a:ext cx="2093913" cy="1509713"/>
          </a:xfrm>
          <a:noFill/>
        </p:spPr>
      </p:pic>
      <p:sp>
        <p:nvSpPr>
          <p:cNvPr id="3" name="Dikdörtgen 2">
            <a:extLst>
              <a:ext uri="{FF2B5EF4-FFF2-40B4-BE49-F238E27FC236}">
                <a16:creationId xmlns:a16="http://schemas.microsoft.com/office/drawing/2014/main" id="{87FFBC52-8492-4A41-B767-30A0F334F591}"/>
              </a:ext>
            </a:extLst>
          </p:cNvPr>
          <p:cNvSpPr/>
          <p:nvPr/>
        </p:nvSpPr>
        <p:spPr>
          <a:xfrm>
            <a:off x="179512" y="855679"/>
            <a:ext cx="5186035" cy="923330"/>
          </a:xfrm>
          <a:prstGeom prst="rect">
            <a:avLst/>
          </a:prstGeom>
          <a:noFill/>
        </p:spPr>
        <p:txBody>
          <a:bodyPr wrap="none">
            <a:spAutoFit/>
          </a:bodyPr>
          <a:lstStyle/>
          <a:p>
            <a:pPr algn="ctr">
              <a:defRPr/>
            </a:pPr>
            <a:r>
              <a:rPr lang="tr-TR" sz="5400" dirty="0">
                <a:ln w="10160">
                  <a:solidFill>
                    <a:schemeClr val="accent1"/>
                  </a:solidFill>
                  <a:prstDash val="solid"/>
                </a:ln>
                <a:solidFill>
                  <a:srgbClr val="FFFFFF"/>
                </a:solidFill>
                <a:effectLst>
                  <a:outerShdw blurRad="38100" dist="32000" dir="5400000" algn="tl">
                    <a:srgbClr val="000000">
                      <a:alpha val="30000"/>
                    </a:srgbClr>
                  </a:outerShdw>
                </a:effectLst>
              </a:rPr>
              <a:t>Doğru cevap :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174"/>
                                        </p:tgtEl>
                                        <p:attrNameLst>
                                          <p:attrName>style.visibility</p:attrName>
                                        </p:attrNameLst>
                                      </p:cBhvr>
                                      <p:to>
                                        <p:strVal val="visible"/>
                                      </p:to>
                                    </p:set>
                                    <p:anim calcmode="lin" valueType="num">
                                      <p:cBhvr>
                                        <p:cTn id="7" dur="1000" fill="hold"/>
                                        <p:tgtEl>
                                          <p:spTgt spid="717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7174"/>
                                        </p:tgtEl>
                                        <p:attrNameLst>
                                          <p:attrName>ppt_y</p:attrName>
                                        </p:attrNameLst>
                                      </p:cBhvr>
                                      <p:tavLst>
                                        <p:tav tm="0">
                                          <p:val>
                                            <p:strVal val="#ppt_y"/>
                                          </p:val>
                                        </p:tav>
                                        <p:tav tm="100000">
                                          <p:val>
                                            <p:strVal val="#ppt_y"/>
                                          </p:val>
                                        </p:tav>
                                      </p:tavLst>
                                    </p:anim>
                                    <p:anim calcmode="lin" valueType="num">
                                      <p:cBhvr>
                                        <p:cTn id="9" dur="1000" fill="hold"/>
                                        <p:tgtEl>
                                          <p:spTgt spid="717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717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7174"/>
                                        </p:tgtEl>
                                      </p:cBhvr>
                                    </p:animEffect>
                                  </p:childTnLst>
                                </p:cTn>
                              </p:par>
                              <p:par>
                                <p:cTn id="12" presetID="56" presetClass="path" presetSubtype="0" accel="50000" decel="50000" fill="hold" nodeType="withEffect">
                                  <p:stCondLst>
                                    <p:cond delay="0"/>
                                  </p:stCondLst>
                                  <p:childTnLst>
                                    <p:animMotion origin="layout" path="M 1.66667E-6 -1.25289E-6 L -0.20104 -0.06195 " pathEditMode="relative" rAng="0" ptsTypes="AA">
                                      <p:cBhvr>
                                        <p:cTn id="13" dur="2000" fill="hold"/>
                                        <p:tgtEl>
                                          <p:spTgt spid="7177"/>
                                        </p:tgtEl>
                                        <p:attrNameLst>
                                          <p:attrName>ppt_x</p:attrName>
                                          <p:attrName>ppt_y</p:attrName>
                                        </p:attrNameLst>
                                      </p:cBhvr>
                                      <p:rCtr x="-10052" y="-30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a:extLst>
              <a:ext uri="{FF2B5EF4-FFF2-40B4-BE49-F238E27FC236}">
                <a16:creationId xmlns:a16="http://schemas.microsoft.com/office/drawing/2014/main" id="{E1E8A4F4-53B1-4E4D-A4F7-59450017CAB2}"/>
              </a:ext>
            </a:extLst>
          </p:cNvPr>
          <p:cNvSpPr>
            <a:spLocks noGrp="1" noChangeArrowheads="1"/>
          </p:cNvSpPr>
          <p:nvPr>
            <p:ph type="title" sz="quarter"/>
          </p:nvPr>
        </p:nvSpPr>
        <p:spPr>
          <a:xfrm>
            <a:off x="395288" y="260350"/>
            <a:ext cx="8229600" cy="2952750"/>
          </a:xfrm>
        </p:spPr>
        <p:txBody>
          <a:bodyPr>
            <a:normAutofit fontScale="90000"/>
          </a:bodyPr>
          <a:lstStyle/>
          <a:p>
            <a:pPr eaLnBrk="1" fontAlgn="auto" hangingPunct="1">
              <a:spcAft>
                <a:spcPts val="0"/>
              </a:spcAft>
              <a:defRPr/>
            </a:pPr>
            <a:r>
              <a:rPr lang="tr-TR" sz="4000" b="1" dirty="0" err="1">
                <a:effectLst>
                  <a:outerShdw blurRad="38100" dist="38100" dir="2700000" algn="tl">
                    <a:srgbClr val="C0C0C0"/>
                  </a:outerShdw>
                </a:effectLst>
                <a:latin typeface="ALFABET98" pitchFamily="2" charset="0"/>
              </a:rPr>
              <a:t>Kurbaglar</a:t>
            </a:r>
            <a:r>
              <a:rPr lang="tr-TR" sz="4000" b="1" dirty="0">
                <a:effectLst>
                  <a:outerShdw blurRad="38100" dist="38100" dir="2700000" algn="tl">
                    <a:srgbClr val="C0C0C0"/>
                  </a:outerShdw>
                </a:effectLst>
                <a:latin typeface="ALFABET98" pitchFamily="2" charset="0"/>
              </a:rPr>
              <a:t> kaç yaşamlıdır ?</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A) 1								</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B) 4</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C) 3</a:t>
            </a:r>
            <a:br>
              <a:rPr lang="tr-TR" sz="4000" b="1" dirty="0">
                <a:effectLst>
                  <a:outerShdw blurRad="38100" dist="38100" dir="2700000" algn="tl">
                    <a:srgbClr val="C0C0C0"/>
                  </a:outerShdw>
                </a:effectLst>
                <a:latin typeface="ALFABET98" pitchFamily="2" charset="0"/>
              </a:rPr>
            </a:br>
            <a:r>
              <a:rPr lang="tr-TR" sz="4000" b="1" dirty="0">
                <a:effectLst>
                  <a:outerShdw blurRad="38100" dist="38100" dir="2700000" algn="tl">
                    <a:srgbClr val="C0C0C0"/>
                  </a:outerShdw>
                </a:effectLst>
                <a:latin typeface="ALFABET98" pitchFamily="2" charset="0"/>
              </a:rPr>
              <a:t>  D) 2</a:t>
            </a:r>
          </a:p>
        </p:txBody>
      </p:sp>
      <p:pic>
        <p:nvPicPr>
          <p:cNvPr id="21507" name="Picture 6" descr="frosch-37">
            <a:extLst>
              <a:ext uri="{FF2B5EF4-FFF2-40B4-BE49-F238E27FC236}">
                <a16:creationId xmlns:a16="http://schemas.microsoft.com/office/drawing/2014/main" id="{0FCFB498-1EDB-43D3-9208-122BAE4564F9}"/>
              </a:ext>
            </a:extLst>
          </p:cNvPr>
          <p:cNvPicPr>
            <a:picLocks noGrp="1" noChangeAspect="1" noChangeArrowheads="1" noCrop="1"/>
          </p:cNvPicPr>
          <p:nvPr>
            <p:ph sz="quarter" idx="1"/>
          </p:nvPr>
        </p:nvPicPr>
        <p:blipFill>
          <a:blip r:embed="rId3">
            <a:lum bright="8000"/>
            <a:extLst>
              <a:ext uri="{28A0092B-C50C-407E-A947-70E740481C1C}">
                <a14:useLocalDpi xmlns:a14="http://schemas.microsoft.com/office/drawing/2010/main" val="0"/>
              </a:ext>
            </a:extLst>
          </a:blip>
          <a:srcRect/>
          <a:stretch>
            <a:fillRect/>
          </a:stretch>
        </p:blipFill>
        <p:spPr>
          <a:xfrm>
            <a:off x="4716463" y="908050"/>
            <a:ext cx="3168650" cy="30972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2773"/>
                                        </p:tgtEl>
                                        <p:attrNameLst>
                                          <p:attrName>style.visibility</p:attrName>
                                        </p:attrNameLst>
                                      </p:cBhvr>
                                      <p:to>
                                        <p:strVal val="visible"/>
                                      </p:to>
                                    </p:set>
                                    <p:anim calcmode="lin" valueType="num">
                                      <p:cBhvr>
                                        <p:cTn id="7" dur="1000" fill="hold"/>
                                        <p:tgtEl>
                                          <p:spTgt spid="3277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2773"/>
                                        </p:tgtEl>
                                        <p:attrNameLst>
                                          <p:attrName>ppt_y</p:attrName>
                                        </p:attrNameLst>
                                      </p:cBhvr>
                                      <p:tavLst>
                                        <p:tav tm="0">
                                          <p:val>
                                            <p:strVal val="#ppt_y"/>
                                          </p:val>
                                        </p:tav>
                                        <p:tav tm="100000">
                                          <p:val>
                                            <p:strVal val="#ppt_y"/>
                                          </p:val>
                                        </p:tav>
                                      </p:tavLst>
                                    </p:anim>
                                    <p:anim calcmode="lin" valueType="num">
                                      <p:cBhvr>
                                        <p:cTn id="9" dur="1000" fill="hold"/>
                                        <p:tgtEl>
                                          <p:spTgt spid="3277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277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404</TotalTime>
  <Words>110</Words>
  <Application>Microsoft Office PowerPoint</Application>
  <PresentationFormat>Ekran Gösterisi (4:3)</PresentationFormat>
  <Paragraphs>30</Paragraphs>
  <Slides>17</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17</vt:i4>
      </vt:variant>
    </vt:vector>
  </HeadingPairs>
  <TitlesOfParts>
    <vt:vector size="27" baseType="lpstr">
      <vt:lpstr>Arial</vt:lpstr>
      <vt:lpstr>Calibri</vt:lpstr>
      <vt:lpstr>Constantia</vt:lpstr>
      <vt:lpstr>Wingdings 2</vt:lpstr>
      <vt:lpstr>Century Gothic</vt:lpstr>
      <vt:lpstr>Verdana</vt:lpstr>
      <vt:lpstr>Comic Sans MS</vt:lpstr>
      <vt:lpstr>ALFABET98</vt:lpstr>
      <vt:lpstr>Akış</vt:lpstr>
      <vt:lpstr>Canlı</vt:lpstr>
      <vt:lpstr>PowerPoint Sunusu</vt:lpstr>
      <vt:lpstr>PowerPoint Sunusu</vt:lpstr>
      <vt:lpstr>PowerPoint Sunusu</vt:lpstr>
      <vt:lpstr>PowerPoint Sunusu</vt:lpstr>
      <vt:lpstr>Kurbağanın Gelişim Dönemleri (Başkalaşım Evreleri) : - Kurbağadaki döllenmiş yumurta hücresinin gelişmesi sonucu larva oluşur. - Balığa benzeyen larvalar gelişerek iribaş olur. - Zamanla iribaş büyüdükçe önce arka bacaklar, sonra ön bacaklar çıkar ve en sonunda kuyruk kaybolur. - Bundan sonra genç yavru kurbağa oluşur. Yavru kurbağa da gelişerek ergin kurbağa haline gelir.  Kurbağanın gelişimi sırasında geçirdiği başkalaşım evreleri sırayla; Yumurta → Larva → İribaş → Yavru Kurbağa → Ergin Kurbağa</vt:lpstr>
      <vt:lpstr>Kurbağa Hakkında Bilgiler Kurbağa, iki yaşamlılar (Amphibia) sınıfındaki türlerin %88′ini ve Anura takımını oluşturan hayvanlardır. Anura, Yunanca’daki “yokluk” ön eki olan “an-” ile yine Yunanca’da “kuyruk” anlamına gelen “oura” sözcüklerinden türetilmiş bir terimdir ve “kuyruksuz” demektir. Erişkinlerinin uzun arka bacaklar, tıknaz gövde, araları zarlı parmaklar, çıkık gözler ve kuyruksuzluk gibi özellikleri bulunan kurbağaların büyük çoğunluğu yarı sucul bir yaşam sürer ama tırmanarak ya da zıplayarak karada da rahatça hareket edebilirler. Yumurtalarını tipik olarak su birikintileri, gölcük ya da göllere bırakan kurbağaların iribaş adı verilen ve suda gelişen larvalarında ön ve arka bacaklar yokken, su içinde soluyabilmek için solungaçlar ve yüzebilmek için yüzgeçli kuyruk vardır. Çoğunluğu otçul olan ve solungaçlarından süzülen alglerle beslenen iribaşlardan başkalaşan erişkin kurbağalar, sıklıkla eklem bacaklıları, karından bacaklıları ve halkalı solucanları içeren etçil bir yaşam sürerler. Özellikle çiftleşme döneminde belirginleşen ve halk arasında “vıraklama” olarak anılan seslenişleriyle dikkat çeken kurbağalar, ekvatordan kutup altı bölgelere kadar olan, geniş bir yayılım alanında bulunurlar. Çoğunluğu tropik yağmur ormanlarında olmak üzere, toplam 33 familyaya dağılmış yaklaşık 5250 türü bulunan bu canlılar, çeşitliliği en fazla olan omurgalılardandır. Ancak, kimi kurbağa türlerinin giderek azalan sayıları da dikkat çekmektedir. Kurbağalar yazın toprağın altında kurur.</vt:lpstr>
      <vt:lpstr>  Yavru KurbaGAların  adı nedir ?    a) bebek    B)yumurta    C)larva    d)iri baş</vt:lpstr>
      <vt:lpstr>PowerPoint Sunusu</vt:lpstr>
      <vt:lpstr>Kurbaglar kaç yaşamlıdır ?   A) 1           B) 4   C) 3   D) 2</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Kurbağaların Başkalaşım Evreleri</dc:title>
  <dc:creator>http://www.nedir.org</dc:creator>
  <cp:lastModifiedBy>mehmet genç</cp:lastModifiedBy>
  <cp:revision>17</cp:revision>
  <dcterms:created xsi:type="dcterms:W3CDTF">2007-02-19T16:22:12Z</dcterms:created>
  <dcterms:modified xsi:type="dcterms:W3CDTF">2018-11-17T11:30:26Z</dcterms:modified>
</cp:coreProperties>
</file>