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7" r:id="rId2"/>
    <p:sldId id="308" r:id="rId3"/>
    <p:sldId id="309" r:id="rId4"/>
    <p:sldId id="316" r:id="rId5"/>
    <p:sldId id="310" r:id="rId6"/>
    <p:sldId id="312" r:id="rId7"/>
    <p:sldId id="313" r:id="rId8"/>
    <p:sldId id="317" r:id="rId9"/>
    <p:sldId id="314" r:id="rId10"/>
    <p:sldId id="315" r:id="rId11"/>
    <p:sldId id="318" r:id="rId12"/>
    <p:sldId id="325" r:id="rId13"/>
    <p:sldId id="326" r:id="rId14"/>
    <p:sldId id="319" r:id="rId15"/>
    <p:sldId id="320" r:id="rId16"/>
    <p:sldId id="321" r:id="rId17"/>
    <p:sldId id="322" r:id="rId18"/>
    <p:sldId id="323" r:id="rId19"/>
    <p:sldId id="324" r:id="rId20"/>
    <p:sldId id="327" r:id="rId21"/>
    <p:sldId id="328" r:id="rId22"/>
    <p:sldId id="329" r:id="rId23"/>
    <p:sldId id="330" r:id="rId24"/>
    <p:sldId id="331" r:id="rId25"/>
    <p:sldId id="332"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FF99"/>
    <a:srgbClr val="E67AE1"/>
    <a:srgbClr val="F37F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595" autoAdjust="0"/>
  </p:normalViewPr>
  <p:slideViewPr>
    <p:cSldViewPr>
      <p:cViewPr varScale="1">
        <p:scale>
          <a:sx n="85" d="100"/>
          <a:sy n="85" d="100"/>
        </p:scale>
        <p:origin x="1554" y="60"/>
      </p:cViewPr>
      <p:guideLst>
        <p:guide orient="horz" pos="2160"/>
        <p:guide pos="2880"/>
      </p:guideLst>
    </p:cSldViewPr>
  </p:slideViewPr>
  <p:outlineViewPr>
    <p:cViewPr>
      <p:scale>
        <a:sx n="33" d="100"/>
        <a:sy n="33" d="100"/>
      </p:scale>
      <p:origin x="0" y="690"/>
    </p:cViewPr>
  </p:outlineViewPr>
  <p:notesTextViewPr>
    <p:cViewPr>
      <p:scale>
        <a:sx n="100" d="100"/>
        <a:sy n="100" d="100"/>
      </p:scale>
      <p:origin x="0" y="0"/>
    </p:cViewPr>
  </p:notesTextViewPr>
  <p:sorterViewPr>
    <p:cViewPr>
      <p:scale>
        <a:sx n="50" d="100"/>
        <a:sy n="50" d="100"/>
      </p:scale>
      <p:origin x="0" y="1692"/>
    </p:cViewPr>
  </p:sorter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7A8CED06-96C4-4E85-B37F-69097F457786}" type="datetimeFigureOut">
              <a:rPr lang="tr-TR" smtClean="0"/>
              <a:pPr/>
              <a:t>5.04.2018</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39447F80-F0E2-4154-A9A6-EE1D057803D4}" type="slidenum">
              <a:rPr lang="tr-TR" smtClean="0"/>
              <a:pPr/>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7A8CED06-96C4-4E85-B37F-69097F457786}" type="datetimeFigureOut">
              <a:rPr lang="tr-TR" smtClean="0"/>
              <a:pPr/>
              <a:t>5.04.2018</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39447F80-F0E2-4154-A9A6-EE1D057803D4}"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7A8CED06-96C4-4E85-B37F-69097F457786}" type="datetimeFigureOut">
              <a:rPr lang="tr-TR" smtClean="0"/>
              <a:pPr/>
              <a:t>5.04.2018</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39447F80-F0E2-4154-A9A6-EE1D057803D4}"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7A8CED06-96C4-4E85-B37F-69097F457786}" type="datetimeFigureOut">
              <a:rPr lang="tr-TR" smtClean="0"/>
              <a:pPr/>
              <a:t>5.04.2018</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39447F80-F0E2-4154-A9A6-EE1D057803D4}"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7A8CED06-96C4-4E85-B37F-69097F457786}" type="datetimeFigureOut">
              <a:rPr lang="tr-TR" smtClean="0"/>
              <a:pPr/>
              <a:t>5.04.2018</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39447F80-F0E2-4154-A9A6-EE1D057803D4}" type="slidenum">
              <a:rPr lang="tr-TR" smtClean="0"/>
              <a:pPr/>
              <a:t>‹#›</a:t>
            </a:fld>
            <a:endParaRPr lang="tr-T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7A8CED06-96C4-4E85-B37F-69097F457786}" type="datetimeFigureOut">
              <a:rPr lang="tr-TR" smtClean="0"/>
              <a:pPr/>
              <a:t>5.04.2018</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39447F80-F0E2-4154-A9A6-EE1D057803D4}"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7A8CED06-96C4-4E85-B37F-69097F457786}" type="datetimeFigureOut">
              <a:rPr lang="tr-TR" smtClean="0"/>
              <a:pPr/>
              <a:t>5.04.2018</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39447F80-F0E2-4154-A9A6-EE1D057803D4}"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7A8CED06-96C4-4E85-B37F-69097F457786}" type="datetimeFigureOut">
              <a:rPr lang="tr-TR" smtClean="0"/>
              <a:pPr/>
              <a:t>5.04.2018</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39447F80-F0E2-4154-A9A6-EE1D057803D4}"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A8CED06-96C4-4E85-B37F-69097F457786}" type="datetimeFigureOut">
              <a:rPr lang="tr-TR" smtClean="0"/>
              <a:pPr/>
              <a:t>5.04.2018</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39447F80-F0E2-4154-A9A6-EE1D057803D4}"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7A8CED06-96C4-4E85-B37F-69097F457786}" type="datetimeFigureOut">
              <a:rPr lang="tr-TR" smtClean="0"/>
              <a:pPr/>
              <a:t>5.04.2018</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39447F80-F0E2-4154-A9A6-EE1D057803D4}"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7A8CED06-96C4-4E85-B37F-69097F457786}" type="datetimeFigureOut">
              <a:rPr lang="tr-TR" smtClean="0"/>
              <a:pPr/>
              <a:t>5.04.2018</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39447F80-F0E2-4154-A9A6-EE1D057803D4}" type="slidenum">
              <a:rPr lang="tr-TR" smtClean="0"/>
              <a:pPr/>
              <a:t>‹#›</a:t>
            </a:fld>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CED06-96C4-4E85-B37F-69097F457786}" type="datetimeFigureOut">
              <a:rPr lang="tr-TR" smtClean="0"/>
              <a:pPr/>
              <a:t>5.04.2018</a:t>
            </a:fld>
            <a:endParaRPr lang="tr-TR" dirty="0"/>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447F80-F0E2-4154-A9A6-EE1D057803D4}" type="slidenum">
              <a:rPr lang="tr-TR" smtClean="0"/>
              <a:pPr/>
              <a:t>‹#›</a:t>
            </a:fld>
            <a:endParaRPr lang="tr-T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Yuvarlatılmış Dikdörtgen"/>
          <p:cNvSpPr/>
          <p:nvPr/>
        </p:nvSpPr>
        <p:spPr>
          <a:xfrm>
            <a:off x="323410" y="260560"/>
            <a:ext cx="8137130" cy="1728240"/>
          </a:xfrm>
          <a:prstGeom prst="roundRect">
            <a:avLst/>
          </a:prstGeom>
          <a:gradFill>
            <a:gsLst>
              <a:gs pos="0">
                <a:srgbClr val="92D050"/>
              </a:gs>
              <a:gs pos="50000">
                <a:schemeClr val="accent3">
                  <a:lumMod val="60000"/>
                  <a:lumOff val="40000"/>
                </a:schemeClr>
              </a:gs>
              <a:gs pos="100000">
                <a:schemeClr val="accent3">
                  <a:lumMod val="20000"/>
                  <a:lumOff val="80000"/>
                </a:schemeClr>
              </a:gs>
            </a:gsLst>
            <a:lin ang="5400000" scaled="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dirty="0">
                <a:latin typeface="Comic Sans MS" pitchFamily="66" charset="0"/>
              </a:rPr>
              <a:t>   </a:t>
            </a:r>
            <a:r>
              <a:rPr lang="tr-TR" sz="3600" b="1" dirty="0">
                <a:solidFill>
                  <a:schemeClr val="tx1"/>
                </a:solidFill>
                <a:latin typeface="Comic Sans MS" pitchFamily="66" charset="0"/>
              </a:rPr>
              <a:t>SANAT FELSEFESİNİN TEMEL KAVRAMLARI</a:t>
            </a:r>
          </a:p>
        </p:txBody>
      </p:sp>
      <p:pic>
        <p:nvPicPr>
          <p:cNvPr id="64514" name="Picture 2" descr="C:\Users\Hp Mini\Pictures\beyaz çiçek.png"/>
          <p:cNvPicPr>
            <a:picLocks noChangeAspect="1" noChangeArrowheads="1"/>
          </p:cNvPicPr>
          <p:nvPr/>
        </p:nvPicPr>
        <p:blipFill>
          <a:blip r:embed="rId2" cstate="print"/>
          <a:srcRect/>
          <a:stretch>
            <a:fillRect/>
          </a:stretch>
        </p:blipFill>
        <p:spPr bwMode="auto">
          <a:xfrm>
            <a:off x="7216465" y="980660"/>
            <a:ext cx="1927535" cy="1847850"/>
          </a:xfrm>
          <a:prstGeom prst="ellipse">
            <a:avLst/>
          </a:prstGeom>
          <a:ln>
            <a:noFill/>
          </a:ln>
          <a:effectLst>
            <a:softEdge rad="112500"/>
          </a:effectLst>
        </p:spPr>
      </p:pic>
      <p:pic>
        <p:nvPicPr>
          <p:cNvPr id="4" name="Picture 2" descr="C:\Users\Hp Mini\Pictures\beyaz çiçek.png"/>
          <p:cNvPicPr>
            <a:picLocks noChangeAspect="1" noChangeArrowheads="1"/>
          </p:cNvPicPr>
          <p:nvPr/>
        </p:nvPicPr>
        <p:blipFill>
          <a:blip r:embed="rId2" cstate="print"/>
          <a:srcRect/>
          <a:stretch>
            <a:fillRect/>
          </a:stretch>
        </p:blipFill>
        <p:spPr bwMode="auto">
          <a:xfrm>
            <a:off x="-324680" y="-387530"/>
            <a:ext cx="1584220" cy="1847850"/>
          </a:xfrm>
          <a:prstGeom prst="ellipse">
            <a:avLst/>
          </a:prstGeom>
          <a:ln>
            <a:noFill/>
          </a:ln>
          <a:effectLst>
            <a:softEdge rad="112500"/>
          </a:effectLst>
        </p:spPr>
      </p:pic>
      <p:pic>
        <p:nvPicPr>
          <p:cNvPr id="64516" name="Picture 4" descr="http://t3.gstatic.com/images?q=tbn:ANd9GcTuYrhb3IeR3t56o2G-rHk_h3QzZrG2yIyMz5IH2_l6kSzMWBMX"/>
          <p:cNvPicPr>
            <a:picLocks noChangeAspect="1" noChangeArrowheads="1"/>
          </p:cNvPicPr>
          <p:nvPr/>
        </p:nvPicPr>
        <p:blipFill>
          <a:blip r:embed="rId3" cstate="print"/>
          <a:srcRect/>
          <a:stretch>
            <a:fillRect/>
          </a:stretch>
        </p:blipFill>
        <p:spPr bwMode="auto">
          <a:xfrm>
            <a:off x="5580140" y="2852920"/>
            <a:ext cx="3240450" cy="367251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5 Yuvarlatılmış Dikdörtgen"/>
          <p:cNvSpPr/>
          <p:nvPr/>
        </p:nvSpPr>
        <p:spPr>
          <a:xfrm>
            <a:off x="395420" y="2132820"/>
            <a:ext cx="4752660" cy="4725180"/>
          </a:xfrm>
          <a:prstGeom prst="roundRect">
            <a:avLst/>
          </a:prstGeom>
          <a:solidFill>
            <a:srgbClr val="FFFF99"/>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a:solidFill>
                  <a:schemeClr val="tx1"/>
                </a:solidFill>
                <a:latin typeface="Comic Sans MS" pitchFamily="66" charset="0"/>
              </a:rPr>
              <a:t>Bir sanat tarihçisi,bir mimari </a:t>
            </a:r>
            <a:r>
              <a:rPr lang="tr-TR" sz="2800" dirty="0" err="1">
                <a:solidFill>
                  <a:schemeClr val="tx1"/>
                </a:solidFill>
                <a:latin typeface="Comic Sans MS" pitchFamily="66" charset="0"/>
              </a:rPr>
              <a:t>eseri”kim</a:t>
            </a:r>
            <a:r>
              <a:rPr lang="tr-TR" sz="2800" dirty="0">
                <a:solidFill>
                  <a:schemeClr val="tx1"/>
                </a:solidFill>
                <a:latin typeface="Comic Sans MS" pitchFamily="66" charset="0"/>
              </a:rPr>
              <a:t>,ne zaman yapmış,niçin,nasıl yapmış” gibi sorularına cevap ararken uzmanlık alanıyla ilgili bilgi edinmiş olur ancak </a:t>
            </a:r>
            <a:r>
              <a:rPr lang="tr-TR" sz="2800" b="1" u="sng" dirty="0">
                <a:solidFill>
                  <a:srgbClr val="FF0000"/>
                </a:solidFill>
                <a:latin typeface="Comic Sans MS" pitchFamily="66" charset="0"/>
              </a:rPr>
              <a:t>estetik tavır </a:t>
            </a:r>
            <a:r>
              <a:rPr lang="tr-TR" sz="2800" dirty="0">
                <a:solidFill>
                  <a:schemeClr val="tx1"/>
                </a:solidFill>
                <a:latin typeface="Comic Sans MS" pitchFamily="66" charset="0"/>
              </a:rPr>
              <a:t>içinde olmaz.O daha çok  </a:t>
            </a:r>
            <a:r>
              <a:rPr lang="tr-TR" sz="2800" b="1" u="sng" dirty="0">
                <a:solidFill>
                  <a:srgbClr val="FF0000"/>
                </a:solidFill>
                <a:latin typeface="Comic Sans MS" pitchFamily="66" charset="0"/>
              </a:rPr>
              <a:t>bilimsel tavır</a:t>
            </a:r>
            <a:r>
              <a:rPr lang="tr-TR" sz="2800" u="sng" dirty="0">
                <a:solidFill>
                  <a:schemeClr val="tx1"/>
                </a:solidFill>
                <a:latin typeface="Comic Sans MS" pitchFamily="66" charset="0"/>
              </a:rPr>
              <a:t> </a:t>
            </a:r>
            <a:r>
              <a:rPr lang="tr-TR" sz="2800" dirty="0">
                <a:solidFill>
                  <a:schemeClr val="tx1"/>
                </a:solidFill>
                <a:latin typeface="Comic Sans MS" pitchFamily="66" charset="0"/>
              </a:rPr>
              <a:t>içindedir.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FFFF66"/>
            </a:gs>
            <a:gs pos="50000">
              <a:srgbClr val="FFFF66"/>
            </a:gs>
            <a:gs pos="100000">
              <a:srgbClr val="FFFF66"/>
            </a:gs>
          </a:gsLst>
          <a:lin ang="5400000" scaled="0"/>
        </a:gradFill>
        <a:effectLst/>
      </p:bgPr>
    </p:bg>
    <p:spTree>
      <p:nvGrpSpPr>
        <p:cNvPr id="1" name=""/>
        <p:cNvGrpSpPr/>
        <p:nvPr/>
      </p:nvGrpSpPr>
      <p:grpSpPr>
        <a:xfrm>
          <a:off x="0" y="0"/>
          <a:ext cx="0" cy="0"/>
          <a:chOff x="0" y="0"/>
          <a:chExt cx="0" cy="0"/>
        </a:xfrm>
      </p:grpSpPr>
      <p:pic>
        <p:nvPicPr>
          <p:cNvPr id="8193" name="Picture 1" descr="C:\Users\Hp Mini\Pictures\ders resimleri\imagesCA1HMOX7.jpg"/>
          <p:cNvPicPr>
            <a:picLocks noChangeAspect="1" noChangeArrowheads="1"/>
          </p:cNvPicPr>
          <p:nvPr/>
        </p:nvPicPr>
        <p:blipFill>
          <a:blip r:embed="rId2" cstate="print"/>
          <a:srcRect l="22022"/>
          <a:stretch>
            <a:fillRect/>
          </a:stretch>
        </p:blipFill>
        <p:spPr bwMode="auto">
          <a:xfrm flipH="1">
            <a:off x="5004060" y="332570"/>
            <a:ext cx="3672510" cy="38885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2 Metin kutusu"/>
          <p:cNvSpPr txBox="1"/>
          <p:nvPr/>
        </p:nvSpPr>
        <p:spPr>
          <a:xfrm>
            <a:off x="251400" y="980660"/>
            <a:ext cx="4824670" cy="5016758"/>
          </a:xfrm>
          <a:prstGeom prst="rect">
            <a:avLst/>
          </a:prstGeom>
          <a:noFill/>
        </p:spPr>
        <p:txBody>
          <a:bodyPr wrap="square" rtlCol="0">
            <a:spAutoFit/>
          </a:bodyPr>
          <a:lstStyle/>
          <a:p>
            <a:pPr algn="ctr"/>
            <a:r>
              <a:rPr lang="tr-TR" sz="4000" dirty="0">
                <a:latin typeface="Comic Sans MS" pitchFamily="66" charset="0"/>
              </a:rPr>
              <a:t>Platon’ göre</a:t>
            </a:r>
          </a:p>
          <a:p>
            <a:pPr algn="ctr"/>
            <a:r>
              <a:rPr lang="tr-TR" sz="4000" dirty="0">
                <a:latin typeface="Comic Sans MS" pitchFamily="66" charset="0"/>
              </a:rPr>
              <a:t> </a:t>
            </a:r>
            <a:r>
              <a:rPr lang="tr-TR" sz="4000" dirty="0">
                <a:solidFill>
                  <a:srgbClr val="FF0000"/>
                </a:solidFill>
                <a:latin typeface="Comic Sans MS" pitchFamily="66" charset="0"/>
              </a:rPr>
              <a:t>güzel olan</a:t>
            </a:r>
            <a:r>
              <a:rPr lang="tr-TR" sz="4000" dirty="0">
                <a:latin typeface="Comic Sans MS" pitchFamily="66" charset="0"/>
              </a:rPr>
              <a:t>, iyi ve doğru olandır;</a:t>
            </a:r>
          </a:p>
          <a:p>
            <a:pPr algn="ctr"/>
            <a:r>
              <a:rPr lang="tr-TR" sz="4000" dirty="0">
                <a:latin typeface="Comic Sans MS" pitchFamily="66" charset="0"/>
              </a:rPr>
              <a:t>İyi ve doğru olan da güzel.Güzel olan aynı zamanda hoş ve yücedir de</a:t>
            </a:r>
          </a:p>
          <a:p>
            <a:pPr algn="ctr"/>
            <a:r>
              <a:rPr lang="tr-TR" sz="4000" dirty="0">
                <a:latin typeface="Comic Sans MS" pitchFamily="66" charset="0"/>
              </a:rPr>
              <a:t>  </a:t>
            </a:r>
          </a:p>
        </p:txBody>
      </p:sp>
      <p:sp>
        <p:nvSpPr>
          <p:cNvPr id="4" name="3 Metin kutusu"/>
          <p:cNvSpPr txBox="1"/>
          <p:nvPr/>
        </p:nvSpPr>
        <p:spPr>
          <a:xfrm>
            <a:off x="5580140" y="4365130"/>
            <a:ext cx="2795833" cy="830997"/>
          </a:xfrm>
          <a:prstGeom prst="rect">
            <a:avLst/>
          </a:prstGeom>
          <a:noFill/>
        </p:spPr>
        <p:txBody>
          <a:bodyPr wrap="square" rtlCol="0">
            <a:spAutoFit/>
          </a:bodyPr>
          <a:lstStyle/>
          <a:p>
            <a:r>
              <a:rPr lang="tr-TR" sz="4800" b="1" dirty="0">
                <a:solidFill>
                  <a:srgbClr val="FF0000"/>
                </a:solidFill>
                <a:latin typeface="Comic Sans MS" pitchFamily="66" charset="0"/>
              </a:rPr>
              <a:t>PLATON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FFFF66"/>
            </a:gs>
            <a:gs pos="50000">
              <a:srgbClr val="FFFF66"/>
            </a:gs>
            <a:gs pos="100000">
              <a:srgbClr val="FFFF66"/>
            </a:gs>
          </a:gsLst>
          <a:lin ang="5400000" scaled="0"/>
        </a:gradFill>
        <a:effectLst/>
      </p:bgPr>
    </p:bg>
    <p:spTree>
      <p:nvGrpSpPr>
        <p:cNvPr id="1" name=""/>
        <p:cNvGrpSpPr/>
        <p:nvPr/>
      </p:nvGrpSpPr>
      <p:grpSpPr>
        <a:xfrm>
          <a:off x="0" y="0"/>
          <a:ext cx="0" cy="0"/>
          <a:chOff x="0" y="0"/>
          <a:chExt cx="0" cy="0"/>
        </a:xfrm>
      </p:grpSpPr>
      <p:pic>
        <p:nvPicPr>
          <p:cNvPr id="7169" name="Picture 1" descr="C:\Users\Hp Mini\Pictures\imagesCA85ANJ4.jpg"/>
          <p:cNvPicPr>
            <a:picLocks noChangeAspect="1" noChangeArrowheads="1"/>
          </p:cNvPicPr>
          <p:nvPr/>
        </p:nvPicPr>
        <p:blipFill>
          <a:blip r:embed="rId2" cstate="print"/>
          <a:srcRect/>
          <a:stretch>
            <a:fillRect/>
          </a:stretch>
        </p:blipFill>
        <p:spPr bwMode="auto">
          <a:xfrm>
            <a:off x="6300240" y="476591"/>
            <a:ext cx="2448340" cy="412874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2 Metin kutusu"/>
          <p:cNvSpPr txBox="1"/>
          <p:nvPr/>
        </p:nvSpPr>
        <p:spPr>
          <a:xfrm flipH="1">
            <a:off x="6516270" y="4725180"/>
            <a:ext cx="1800250" cy="769441"/>
          </a:xfrm>
          <a:prstGeom prst="rect">
            <a:avLst/>
          </a:prstGeom>
          <a:noFill/>
        </p:spPr>
        <p:txBody>
          <a:bodyPr wrap="square" rtlCol="0">
            <a:spAutoFit/>
          </a:bodyPr>
          <a:lstStyle/>
          <a:p>
            <a:r>
              <a:rPr lang="tr-TR" sz="4400" b="1" dirty="0">
                <a:solidFill>
                  <a:srgbClr val="FF0000"/>
                </a:solidFill>
                <a:latin typeface="Comic Sans MS" pitchFamily="66" charset="0"/>
              </a:rPr>
              <a:t>KANT</a:t>
            </a:r>
          </a:p>
        </p:txBody>
      </p:sp>
      <p:sp>
        <p:nvSpPr>
          <p:cNvPr id="4" name="3 Metin kutusu"/>
          <p:cNvSpPr txBox="1"/>
          <p:nvPr/>
        </p:nvSpPr>
        <p:spPr>
          <a:xfrm>
            <a:off x="0" y="0"/>
            <a:ext cx="6300240" cy="6986528"/>
          </a:xfrm>
          <a:prstGeom prst="rect">
            <a:avLst/>
          </a:prstGeom>
          <a:noFill/>
        </p:spPr>
        <p:txBody>
          <a:bodyPr wrap="square" rtlCol="0">
            <a:spAutoFit/>
          </a:bodyPr>
          <a:lstStyle/>
          <a:p>
            <a:pPr algn="ctr"/>
            <a:r>
              <a:rPr lang="tr-TR" sz="3200" dirty="0">
                <a:latin typeface="Comic Sans MS" pitchFamily="66" charset="0"/>
              </a:rPr>
              <a:t>Kant,Platon’un özdeşleştirmesine katılmaz;</a:t>
            </a:r>
          </a:p>
          <a:p>
            <a:pPr algn="ctr"/>
            <a:r>
              <a:rPr lang="tr-TR" sz="3200" dirty="0">
                <a:latin typeface="Comic Sans MS" pitchFamily="66" charset="0"/>
              </a:rPr>
              <a:t>Bunların hepsi birbirlerinden farklı anlamlara sahiptir. </a:t>
            </a:r>
            <a:r>
              <a:rPr lang="tr-TR" sz="3200" b="1" dirty="0">
                <a:solidFill>
                  <a:srgbClr val="FF0000"/>
                </a:solidFill>
                <a:latin typeface="Comic Sans MS" pitchFamily="66" charset="0"/>
              </a:rPr>
              <a:t>Güzellik </a:t>
            </a:r>
            <a:r>
              <a:rPr lang="tr-TR" sz="3200" dirty="0">
                <a:latin typeface="Comic Sans MS" pitchFamily="66" charset="0"/>
              </a:rPr>
              <a:t>estetikle,iyilik ahlakla,doğruluk bilgiyle,hoşluk hissi bedensel zevkle,yücelik ise doğa ve tanrıyla ilgilidir.</a:t>
            </a:r>
            <a:r>
              <a:rPr lang="tr-TR" sz="3200" b="1" dirty="0">
                <a:solidFill>
                  <a:srgbClr val="FF0000"/>
                </a:solidFill>
                <a:latin typeface="Comic Sans MS" pitchFamily="66" charset="0"/>
              </a:rPr>
              <a:t>Güzel</a:t>
            </a:r>
            <a:r>
              <a:rPr lang="tr-TR" sz="3200" dirty="0">
                <a:latin typeface="Comic Sans MS" pitchFamily="66" charset="0"/>
              </a:rPr>
              <a:t>,insanlarda estetik haz ve heyecan uyandırır.İyi,davranışlarımızla ilgilidir ve bazı davranışlar hoşumuza gitmese de zevk almasak da iyidir.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FFFF66"/>
            </a:gs>
            <a:gs pos="50000">
              <a:srgbClr val="FFFF66"/>
            </a:gs>
            <a:gs pos="100000">
              <a:srgbClr val="FFFF66"/>
            </a:gs>
          </a:gsLst>
          <a:lin ang="5400000" scaled="0"/>
        </a:gradFill>
        <a:effectLst/>
      </p:bgPr>
    </p:bg>
    <p:spTree>
      <p:nvGrpSpPr>
        <p:cNvPr id="1" name=""/>
        <p:cNvGrpSpPr/>
        <p:nvPr/>
      </p:nvGrpSpPr>
      <p:grpSpPr>
        <a:xfrm>
          <a:off x="0" y="0"/>
          <a:ext cx="0" cy="0"/>
          <a:chOff x="0" y="0"/>
          <a:chExt cx="0" cy="0"/>
        </a:xfrm>
      </p:grpSpPr>
      <p:pic>
        <p:nvPicPr>
          <p:cNvPr id="2" name="Picture 1" descr="C:\Users\Hp Mini\Pictures\imagesCA85ANJ4.jpg"/>
          <p:cNvPicPr>
            <a:picLocks noChangeAspect="1" noChangeArrowheads="1"/>
          </p:cNvPicPr>
          <p:nvPr/>
        </p:nvPicPr>
        <p:blipFill>
          <a:blip r:embed="rId2" cstate="print"/>
          <a:srcRect/>
          <a:stretch>
            <a:fillRect/>
          </a:stretch>
        </p:blipFill>
        <p:spPr bwMode="auto">
          <a:xfrm>
            <a:off x="6300240" y="476591"/>
            <a:ext cx="2448340" cy="412874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2 Dikdörtgen"/>
          <p:cNvSpPr/>
          <p:nvPr/>
        </p:nvSpPr>
        <p:spPr>
          <a:xfrm>
            <a:off x="6804310" y="4725180"/>
            <a:ext cx="2016280" cy="646331"/>
          </a:xfrm>
          <a:prstGeom prst="rect">
            <a:avLst/>
          </a:prstGeom>
        </p:spPr>
        <p:txBody>
          <a:bodyPr wrap="square">
            <a:spAutoFit/>
          </a:bodyPr>
          <a:lstStyle/>
          <a:p>
            <a:r>
              <a:rPr lang="tr-TR" sz="3600" b="1" dirty="0">
                <a:solidFill>
                  <a:srgbClr val="FF0000"/>
                </a:solidFill>
                <a:latin typeface="Comic Sans MS" pitchFamily="66" charset="0"/>
              </a:rPr>
              <a:t>KANT</a:t>
            </a:r>
          </a:p>
        </p:txBody>
      </p:sp>
      <p:sp>
        <p:nvSpPr>
          <p:cNvPr id="4" name="3 Metin kutusu"/>
          <p:cNvSpPr txBox="1"/>
          <p:nvPr/>
        </p:nvSpPr>
        <p:spPr>
          <a:xfrm>
            <a:off x="395420" y="548601"/>
            <a:ext cx="5976830" cy="6186309"/>
          </a:xfrm>
          <a:prstGeom prst="rect">
            <a:avLst/>
          </a:prstGeom>
          <a:noFill/>
        </p:spPr>
        <p:txBody>
          <a:bodyPr wrap="square" rtlCol="0">
            <a:spAutoFit/>
          </a:bodyPr>
          <a:lstStyle/>
          <a:p>
            <a:pPr algn="ctr"/>
            <a:r>
              <a:rPr lang="tr-TR" sz="3600" dirty="0">
                <a:latin typeface="Comic Sans MS" pitchFamily="66" charset="0"/>
              </a:rPr>
              <a:t>Kant’a göre bir şeyi güzel bulmamız,aklımızla değil duyularımız,</a:t>
            </a:r>
          </a:p>
          <a:p>
            <a:pPr algn="ctr"/>
            <a:r>
              <a:rPr lang="tr-TR" sz="3600" dirty="0">
                <a:latin typeface="Comic Sans MS" pitchFamily="66" charset="0"/>
              </a:rPr>
              <a:t>duygularımız ve</a:t>
            </a:r>
          </a:p>
          <a:p>
            <a:pPr algn="ctr"/>
            <a:r>
              <a:rPr lang="tr-TR" sz="3600" dirty="0">
                <a:latin typeface="Comic Sans MS" pitchFamily="66" charset="0"/>
              </a:rPr>
              <a:t>hayal gücümüzle ilgilidir.Estetik bir tavırla şeylerdeki güzelliği  algılayabiliriz.</a:t>
            </a:r>
          </a:p>
          <a:p>
            <a:pPr algn="ctr"/>
            <a:r>
              <a:rPr lang="tr-TR" sz="3600" b="1" dirty="0">
                <a:solidFill>
                  <a:srgbClr val="FF0000"/>
                </a:solidFill>
                <a:latin typeface="Comic Sans MS" pitchFamily="66" charset="0"/>
              </a:rPr>
              <a:t>Estetik tavır</a:t>
            </a:r>
            <a:r>
              <a:rPr lang="tr-TR" sz="3600" dirty="0">
                <a:latin typeface="Comic Sans MS" pitchFamily="66" charset="0"/>
              </a:rPr>
              <a:t>,Kant’a göre çıkar gözetmeyen bir tavırdır.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AutoShape 2" descr="data:image/jpeg;base64,/9j/4AAQSkZJRgABAQAAAQABAAD/2wBDAAkGBwgHBgkIBwgKCgkLDRYPDQwMDRsUFRAWIB0iIiAdHx8kKDQsJCYxJx8fLT0tMTU3Ojo6Iys/RD84QzQ5Ojf/2wBDAQoKCg0MDRoPDxo3JR8lNzc3Nzc3Nzc3Nzc3Nzc3Nzc3Nzc3Nzc3Nzc3Nzc3Nzc3Nzc3Nzc3Nzc3Nzc3Nzc3Nzf/wAARCACFAMQDASIAAhEBAxEB/8QAHAAAAAcBAQAAAAAAAAAAAAAAAAEDBAUGBwII/8QARhAAAgEDAwEEBAwEBAQGAwAAAQIDAAQRBRIhMQYTQVEiYXHRBxQVMlJUc4GRkqGxIzRCwRZTlOEkQ1ZyMzZigtLwY7LC/8QAGgEAAgMBAQAAAAAAAAAAAAAAAgQAAQMFBv/EACYRAAIDAAICAgEEAwAAAAAAAAABAgMREiEEMRNBIhQyUbFCcaH/2gAMAwEAAhEDEQA/ANkuJ5kuO7iCY2biWBPjj+1c9/decP5T76OcZvT9mP3NALVmcm0wu+uvOH8p99ATXXnD+U++usUYFQrZHPe3XnD+U++j72684fyn310BR4qiazjvLr6cH5D76HeXf0oPyH30oBQxVF6xPvLr6UP5D76PfdfSh/IffSgFHippNYlvuvpQfkPvo9119KH8h99KgVx3kYYIXTef6c81TZabZzuuvpQfkPvo9119KH8p99KY86PFTS1olm6+lD+Q++hm6+lD+Q++lqpXwga9rGnGC20ezEiS7hJK/AHHgcjGOuaCdigtYSTYn2z+EAdmn7mKKC8nDYlTcyd35ZODzUCPhdvDt26JC2R/TcMRn8tZzqmrS3N+BNuuWY5aRznk8c5paBC9wP4+UTlo1+aPafOufLybUt9DFdSk+jQJvha1OOEuNAtnYdUF4f8A4UoPhaut2PkeIejnPxg4B8ulZjqqWsaJ3Jcup9J85BB/vXMcW1keINIpGFDDPPkTV/qLHHd/4a2URj6NIuPhiu45Vih0OKVm6YuCBj27aNvhhuoziXRrdOnBuW5z/wC2s4j7xwTITE+edvAK+o01v4RKpRnOAAF9Lj9auN820mzJwSW4X+4+HW9hl2f4chbxBF2emSPo+qlT8NmpKCW7N26gKSSbxv8A4VlogEUabwrS42oOoUZ4z+tcMZmguJp2eNo0O3Yowwx66a+Vv0BxW9nrq3cywRyYA3KGx7RQrizx8Ug8P4a8fdQplaYticv86fsh+5rvFcy/zp+yH7muqBvGTAYo8UKOq0mAxQxRih41NJgMUeKFGCD0qaTAgKPFHQBqtJg01O9TT7KS5kilkVBykK7mPsFYz2v7Xpq2qFraNoXtXxHJuKHYR/V5HI/CrZ8K2oQSWsVjFeN34bc0SFCox9Ik5U4zjzrH4VEzKO8QgCRhuyQu0DAOBkDJzn1UrZJ2S4L6C9HpTs/qMWq6TbXUR+cg3DqQcfrUnWDfB72qn7MzyxzWs97YXcirG9s+6NDnBfJ8OecdMVutvPHcQrLC6vG4yrKcg0xGWrv2UFchjC+yMSHacIzYDerNYZ2ytLyy1JhNEIYZQXjUXBl2jy3Hx9X4VuV2iyW8iOrMpU5CtgkeQNed+2U0L6lc2+nLNBbo5YQS8BW8R4j76W8rvEHH2QkGGuHcxEu7+iD6WP8Aan5BhhZHb53o4jX5xplZqsqKkYBfB3SZwQPIeqn1o0DYODgseWP6/pSdrOl48FnQ21MRpbLHAmfS2lhzz45pAyFJFjjlZ1Pzkx0bzBpe5jywRVCozncQcknzrn4w/elHjy0QxnGM+qjj+0K+vVyY1iUIUdIXJYcHwzRyM7hu9RQW4AxyfDPq9tKtI2VjZHVm6Z5ApO+RJI2DSMvHOCRn/wCiiXvsS+hvdXaLvRH2gAgsOTwOg9fjUTLciS37mAOWdSNuMk+ypK0t4nxAoDDJ28Y8OuKaanDHaO5gRRIFPLvnHrA8Kar47xAn/J68s/5SD7Nf2oULMD4nBz/y1/ahTqQu/ZxL/On7Mfua6qI1/XtP0W+hGoTbGniIiG3O4rkn1Dw/GnGlaxYatZLeWVwrRNk+kcFccHIPTFLzsipYEkP6rHartfZaHeWumz3Ahur87LdwneCL/wBcg8Ezgdc8nwGanbq+t4E5uIUdjsTe/BfBIH6Vg8VheXesXWr63OLq9mc8r81R4BR4AeVLX+TCuLbZrXVKbxF0f4T9S0u+m07W9GhW5iON8c5CsPMDB4Pgc0pdfCDNeQG4t7FQbZhIEFyf4vPzfm8VTe2F0t1pNms1q8t9DII4Z0IyYyPmv5jyPhS2hadbrp+dRlMcspKxYwe68nYeWfDyyfKkp+RKUFNSw6FNEE3zj/ZdofhHuXjBfSY1JHI+ME//AM01tO19zpc0wS3SXv27wB5D6Gc8Cs7k1SWy1B7O/gWNkJUujZDY8R5g+FTF3MkksZWRQpgDZ9mTWM7PJ5rv/Q7XT4bhJpFyl+Ei7QZNjbgfaGpHRO2c2rTSW0iQWbSQuYpiSQGAySc+AHNZg6briE7jIhD59HaEKtj784J9lPLDURpnbHsue9VY5Ll0kXPJDjYvHlnNMUWXStUZSFPJpojS5wj/AGcdpkxcC91jUk1C8dCUiT0iccKTjAUY8OfbzUFYpKdTs3t7de9ZCpHeFTLnJx54xjirjrsgs9VuTfWdmtw5ljYPk90MDa3GfAk8VBr2yisb23mn0Syn7lgU2yNtKsB6C5GSB1GfE9KYret4cqUVnbNI7I6Vdaz2ZNtrtisGx8204ULIwzkNgdMcD145q+W8axRrGnAUAdMZqm9nPhI0PWnEDGWynyAI50Izk46/2OKsWq6xa2VhNP8AGYt4BCDcOWxkCtucYLtlJb6HGsSXMWnzyWZAmRCwym79Mj96869oL/41qsk8kEYMsnpFeABnqAc/fmtStu3F48E4u4YkUo22SIZKk9PRJ5FY9dd/HevEySSszsZH25Un1Z8KWlbG16n6DiuL7F+/jSPFtDk5wXx1Htot8vcI0i+gW9FF6GkPjEzT9x3fdHBPPTjgeqlBI5CgIWZRwQw5rNxw6MLtQldzspjS4LAEscp1z6zR27x4lO+NZs4DHGSMef31zektGrSoyqjeiuck/wC1IQQCK7jWVu+RAcIOQD660STiY23NvihxdJF/DZYCzKvBGRnNMjN383dmP0FIzxnA9Z8qkJYHmXa74QnJXrgeo0wna0jU7UUSYxgDqOeuKKvPTAfXo5nZ4IWeKORJmJAAQFlHmKYlLgqVSAiUgfxJGHXxzUnLMsdupVWd87s4yB0/Sm12pht1meFZWlVix2/t5ZraEs6wCUfs9aWQHxSD7Nf2oULPPxODH+Wv7UKeW4KPNMe+H15I9V0Jow3EE+Svh6UdZYNWuIZGWJjAz5V8E8g9QfVWt/DjpF/rOraJb6citILectukCf1R9M9TVFh7Aay2l3HfxxC7Dju4++XpjrnPHspO+dUZbNonxWS7ihPR9XtnkC30szIWCxqAG3P0yQT66sQRXG6O11Fl5GURMZ8vnVX9N7Aa1bXVpPNHbyAhmdO+GY25x7fA1ojWssul21nLEQYpd+Y50w3pE4I/91cry3VGa4tM6XiTshDCuR2puZUjFrfr6Q5kVcDn1E09ltLkyMTE65J4PBFTa2k81i1pDA+4ZKnv0xyQeQP+3FN9b0XWtS026s47W32zBlAYrnBOeT99JOUZSSbxDsfIsgtzTN7wzavq1/Zpa3DyI5FqUT5yIAp54yCeePE00gdrlkaMEbF2sH+lnyqw3vYrtFYpZNFvtXjXbJNBcAhR3aLjI6D+Hn76faV2KvIlEqhZwfSDd4pznx6117rqIR/FiFEbZz79DWCKRguSF4H3Uw1zQZ9S1GG7hvFh7pEVQAdw2knIIPHJNXBezepKf5dfb3g99KDQNTBx3Cg/96++uXDyZVy5RfZ2Lo02xUZvpFN1W2e3Xv7i67x5gyksC39I5GSfVVZv5MT94JGIVRwqgAeiKsHa6G9bW5rKKKRjaWuMKpwXbJPT2gZ9VRd7pV1JIqxRFgFBO4FfDpiuvRJRjFzktZ5/yOPOSiugrW5cWq3fdrGGJBaNj6ZHXxq5Wd0vydCzLlmG47uSM1WbXQry4tbWzvJESOOUviMckHjHSrHeWvxOBYo0KhFwAc544xSXlzrm0k+yq4NLc6E72+bBZWCgdajJLyOddhlI8Thuntpyi84k2kgZwRyPV/vUXdTxtMR3iQIFxuPBPnk1VNUfSQWvdOLmd7UEyDehHXdzj111Y3IlgkdInSNDgkePGfvp18asBaxRGe3eUJgiM5zkU8jnlkjDGCFY8Ywc7sYPTNbSkksaDjauWaQkNv3l88bLuYlOJAWwGOMjy6im0E00cSu6pGWwxPAwckEfgDVjtIHmmuZXjYFrfYpYBeQQR0PqplNp09xbW2AY8ElkByCM8ZJ58TWkboepBykuOx9kZ3A+NLLJuKOSV4PPl+lJyW/xuWJ2jEQJb0yRhQD09dTdrpd4XbE6KNpxvbcBjz/CmFzpwjto0KF0iDOUK8Mx6cdcUULY70y4pyjsutFBcRG1O1oiivjMY9R61DXlyZ8x2qlgqFg6tt9I+s1Kx2M0fZaTuIikj3JYR9fRxjrUNc2OoGzfvEVxtOFHLCtKfj19/YFzkoR69nrmzGbODP8Alr+1Cjsv5ODH+Wv7UK6S0U0qXbqwivL61Ml21uyRNtIxk5PPX7qrI7Pwsi41qYgdenNcfDfqD2Gq6KQTse3n3Dzw0eP3NZ5H2okjgeMq4beMBV4xXN8mtOxt1phxnizlhpMPZ+ztzubUpJODwzDHOeaZT6SixbhqEoBJGVUc+FU+x124uJESON+Ad5Pkc1e4Zo/kaHO0uJPSGeRya5XlSjW+q0OUQ5rXIQSxSGHfDezhlHpEE807AuI1JOoXOQfS5BzRrPD8QkAA3nOB94o9SlEdhM6gd5lsDHk1JfM20uCG41LfbEZdZMbhGmJ8OQ3P60nFqqMR3YQL9mefbVUbVXub2K3MSLIN3eHPAIVffSNj2hQuEMQGCR4U5Lxsgn8aMK7FKfHkXkaj1w3B8CucUqmpEyBQ4UE+CHiqwmqbh/4S48KWXUckZjWlGs/wR0P07z9zJe91iKzlZJHjkY//AIsUx/xRAkgUW0XOORHVZ7T3k6yxTRAbZEYHjoRVdvNXnRlKbfmjOPYKfq8SNkVLijlW2yrm48jWYdctJQrSOsZz4Jn8KjNYFrNKXN6AuScGI1R4NWmWxt7gjOZSGHHQYqcuJ/jECuv9QyMUE6FU1+KBlbKSzkIX9jbTY7nUCjf1N3LHcPLwxVb1bTLSZ0RbhwB4hD6X4mp4Pjl/Koy7C96CoyMU1TbJPEYvv2SOmGysLJEtrBWO3O95Tn9qf/HC8AC20Sc5J7zJ/aok3UMNpEGwDsNOobuFoSQwKr1x7DWFkHJuTRrF94h/HOksRX4ugdVzuEpP6YptHcY2SNGp3Zz/ABD7qb2t4PjlzD1IgBHtJAxTGe+CWlu0bAn0sj/77KkaXuYHmLkT0cneuwRY0UKTgMTikGuLQOrSws3ByDJwf0qNtdQlikk3rwUIH30xlvWkghkXPpllPHTHjVx8eTZrBxaT+yy3VzG0KzEERq2FXecCkpdRs/i2Rb4YAknf1qAS8ebs/KFPprcHB9WKhLi5uTayB2/pPStq/D5PG/TMrLFBJpez19ZD/g4Mf5a/tQoWX8nB4fw1/ahXeXo57Mz+GLQp9a1DSXgBPcxSqQFJ+cVI/wD1qsaL8Hslzbma6V1LA7U2qfZyc/pWxasoa8UHp3YPI9Zpsiqi4UAD1ClbINz0nFfZntv2Jls2d4oDIWwOQp4xyegHUCoh7pkLLHGRgnPOOa1wHw/vWNdpba57OdoGt7mVpbW6kJt5mjKDw9Hng4z4VzPL8XXqHvG8jguLO7nUzAkbyehhhyW6nIpea5lI3qx7t2OCDkGmXbS1trHTY7G5BN9MVmUhiNq+HHh+tc9mdVFpYPHPCZgrblP0ePOk3QviUvs6FV+yaSITV1GnarfOgxPOwYKOqEqNw/EGm8Vq6NAFQjcmSPM1Jz23xi+kuZWzvctj1U+u17t7do8AiEeHTrTcr8SQNfhapS9fwIRsyomT1yMeymmtXd5FfWMNqoIuSkajjly2MU4nkcvFuC7U3dOM5p/pNn8odoNAZlLJb3ZkYexSw/VaGiMHYt9BeVKap66aG2vWtzaySWl0mHjJCkkddtVa6ULdgMo2lQCMZwdoq/a9MguWeWO4ggkMjxvkA5IxyT7Kj0GkTXdsJg06zSbi0oRsLs6EDHOQfVTNX4NpHGm3P8myE07T5LvFvbxO0YOAwU81bho0sFmoZG/h8H0TxWmaI2my2wNgYnQAZ2A4FPrm2juLaWEqoEikEj2VVvjOxewYPiYncWW5Tt5x5VE3CJH4jcDgjxrXV7JW0FrKZZFb0WwzZ8axHURLHfyiXKOJSAc8N7Kxr8ecX+TD1exSWNZX2yHGFyKFqoCSBfE9P0pDbtk7wPuOcV2dyoHDY3Z564rZrrBiG+8CS4MNzK+MHIG4+O001htzJGIi+CuF59uaWuyqIN5BDt0x0pC3lzNukXah4BHOT662jvHUBY3F8WLNM/xnuyGCgnnBpOa6S1aNRk4Y9BxtOacS3Dx5OMpwD7KYzPbsvQbyM4wakFv0RvNJNXiNqNuFV26Z9VROpLshZ1HDIVI8uKXfa8CAMVcnxpreHvbYxvKu+ND99XXHjLSpy2OHr+zH/BwfZr+1ChZY+JwYP/LX9qFPoWIzVzi9T7L+9NN1L66cXsf2X96j99BJdlNjndxTW9sbS9w93bW9y8WGhE8KuEI+jnpn+1dh66D5oJQUljIpYVWT4P8ATri7kuru/vbidzkmRlOPVyKUbsRZQxhbWST0sB9xXgZ9lWcN66PfWcvHrl7QcL5w9MhE7I2aDCS7QPo28I/dKYw9j4ri4lN7K/dj0YzGVBYZPXjg9KtIf14rmNY0LMiKpY5Ygcmhfi1Np4ax8y6KaTIFew+kZ9Jp2HkX91P9O7OWGmymWyj2SBSFZmLY4xyCeevSpPf66Pf66ONFcXqRnK+ySyTMl7X6dqWlzJFcTwT2r5Ho7IiSTzlRyRVShuUSW2naJVijkfd6WS2ATjHh481rvb/TVutKe6gigSaLkzOACB7cVjjRyQzFXJ3RMWUA8ZIwSD9/WsnFRlj9GftGjaX2rs9L7LpDZvctfP8A1pH6Oc5HJBHAI/2rSdPuPjNlDMWDFkUkgg8456cday34N+y0ss02p65Z97FKgaBpyr7jnO4DJPTzrU0IVQqgBQMAAYxWsYlJh3sS3VrJA7siuMEqcHFefu1dvDb67cwxM5iilJXd6q3+WRljZkGWAyBWJfCHFJc6y9zuGZ1yiEnIX8MUFsUmmHB9kBtiaLMLZJbkDyrgbjGqE8b+D5U2t3WLYpOHzjjPOfXT9P4PpOMANyMUvJYdOqSkhleplY3JJIYgKP3ruBgiTbRljg80d02xlYjoxHFN8QtKzb1O4YI+jWi7j2Bcopb9is3dyqAXUMwwFz5UxeARyCQnIJwQBilxHGrCRD6Y+aM8EUczgnbgbm6Y8aKPXSFW9WsbshmiMUTEOrEgjx9VNLiNzGzOSp29GHJx1pzHOsR3E7Sp6AeNN7qWKcOythipIG04reG6ZyensizwbO3z/lL+1Cjsv5OD7Nf2FCmACF7RNi9i+y/vUX3lP+1DYvofsv71Dhx41MMpy7HQej7ymwkFDvBUwDkOg/robz4U2Eldb6mE5C4kbxArsPTYOKPvPXVYXyHO/wBdGJKbb/XR95UwnI6vIIb22ktrlA8Mgwy5qh9o+xkT6lbDSLaVd7Zlk3ErGAOMZq9B/XRhvZQTrUi+RzpVnFp1hBaRDCxqAcnOT408D02310JKvjhei7ncpA8RjGcVk3bbR2tdREz3UCNIcJECwVOPM8Vqe+q32v7MR9oxAxuWgeDOAFGG9tZW1uSLUsMWbatw0cgKtu9E+Rp5EXdXWQmRwM+kMYpbtJosul6iYrqUGSIDc0Zyvq60hHMS6kJw3G8dPvpWXaHqJJPsSvZFeDLKysuDjHiP96RI76HeEA527l6k+zFLX5SSP+Gr7s4xjgDzpJCwVEQFVHmfGii8iFa9fsRQEuOZE29OOKDqQ2SQdhyD5UoqbGJOXkPIJOP0pC8kKp83k+rpRrt9GDzNE7mCMbmXJ5zgdOlNZkjFuWCgkcZPWlDMvdhJD6Z5UnwGaDfw7eWMqrkgncW6ceFbx1dMB99nseyH/BwfZr+1ChZcWcGf8tf2oVugTi5sLW7dWuYVkZRgE9cUj8i6d9VT8T76FCoViD+RdO+qp+J99D5G076qn4n30KFQmIHyNp31VPxPvofI+n/VU/E0KFQvED5H0/6qn4n30PkfT/qqfiffQoVCYg/kfT/qqfiaHyPp/wBWX8TQoVCsQPkjT/qy/iaHyRYfVl/E0KFQmIP5IsPq6/iaHyRYfV1/E0KFQmIHyTY/V1/E0Pkmx+rr+JoUKhMQyvOyfZ++Ob3SLO4Oc/xYw3703HYTsn/07pn+mWhQqsRe4GewnZM9ezumf6ZaUTsb2biG2PRLFARjCwgDFChU4pkbbEj2E7Jk5PZ3TCT4m2X3UP8AAfZL/pzS/wDTL7qFCphAv8Bdkv8ApzS/9Mvuof4D7JEf+XNL/wBMvuoUKshYVRUUKowAMAChQoVCH//Z"/>
          <p:cNvSpPr>
            <a:spLocks noChangeAspect="1" noChangeArrowheads="1"/>
          </p:cNvSpPr>
          <p:nvPr/>
        </p:nvSpPr>
        <p:spPr bwMode="auto">
          <a:xfrm>
            <a:off x="63500" y="-573088"/>
            <a:ext cx="1704975" cy="116205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81924" name="Picture 4" descr="http://t1.gstatic.com/images?q=tbn:ANd9GcRT-_UxfKsE7q2L2aDnFVOi_LYG-OgoNxR0vAoKQoXKsTGnHXaiQA"/>
          <p:cNvPicPr>
            <a:picLocks noChangeAspect="1" noChangeArrowheads="1"/>
          </p:cNvPicPr>
          <p:nvPr/>
        </p:nvPicPr>
        <p:blipFill>
          <a:blip r:embed="rId2" cstate="print"/>
          <a:srcRect/>
          <a:stretch>
            <a:fillRect/>
          </a:stretch>
        </p:blipFill>
        <p:spPr bwMode="auto">
          <a:xfrm>
            <a:off x="323410" y="260560"/>
            <a:ext cx="8425170" cy="38885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3 Metin kutusu"/>
          <p:cNvSpPr txBox="1"/>
          <p:nvPr/>
        </p:nvSpPr>
        <p:spPr>
          <a:xfrm>
            <a:off x="323410" y="4437141"/>
            <a:ext cx="7849090" cy="2246769"/>
          </a:xfrm>
          <a:prstGeom prst="rect">
            <a:avLst/>
          </a:prstGeom>
          <a:noFill/>
        </p:spPr>
        <p:txBody>
          <a:bodyPr wrap="square" rtlCol="0">
            <a:spAutoFit/>
          </a:bodyPr>
          <a:lstStyle/>
          <a:p>
            <a:pPr algn="ctr"/>
            <a:r>
              <a:rPr lang="tr-TR" sz="2800" dirty="0">
                <a:latin typeface="Comic Sans MS" pitchFamily="66" charset="0"/>
              </a:rPr>
              <a:t>Kant’a göre örneğin daha havadar olduğu için tepeye ev yaptıran bir kişi estetik bir tavır içinde değildir.</a:t>
            </a:r>
          </a:p>
          <a:p>
            <a:pPr algn="ctr"/>
            <a:r>
              <a:rPr lang="tr-TR" sz="2800" dirty="0">
                <a:latin typeface="Comic Sans MS" pitchFamily="66" charset="0"/>
              </a:rPr>
              <a:t>Manzarası güzel olduğu için tepeyi beğenen kişi </a:t>
            </a:r>
            <a:r>
              <a:rPr lang="tr-TR" sz="2800" b="1" dirty="0">
                <a:solidFill>
                  <a:srgbClr val="FF0000"/>
                </a:solidFill>
                <a:latin typeface="Comic Sans MS" pitchFamily="66" charset="0"/>
              </a:rPr>
              <a:t>estetik bir tavır </a:t>
            </a:r>
            <a:r>
              <a:rPr lang="tr-TR" sz="2800" dirty="0">
                <a:latin typeface="Comic Sans MS" pitchFamily="66" charset="0"/>
              </a:rPr>
              <a:t>içindedir.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FFFF66"/>
            </a:gs>
            <a:gs pos="50000">
              <a:srgbClr val="FFFF66"/>
            </a:gs>
            <a:gs pos="100000">
              <a:srgbClr val="FFFF66"/>
            </a:gs>
          </a:gsLst>
          <a:lin ang="5400000" scaled="0"/>
        </a:gradFill>
        <a:effectLst/>
      </p:bgPr>
    </p:bg>
    <p:spTree>
      <p:nvGrpSpPr>
        <p:cNvPr id="1" name=""/>
        <p:cNvGrpSpPr/>
        <p:nvPr/>
      </p:nvGrpSpPr>
      <p:grpSpPr>
        <a:xfrm>
          <a:off x="0" y="0"/>
          <a:ext cx="0" cy="0"/>
          <a:chOff x="0" y="0"/>
          <a:chExt cx="0" cy="0"/>
        </a:xfrm>
      </p:grpSpPr>
      <p:pic>
        <p:nvPicPr>
          <p:cNvPr id="6145" name="Picture 1" descr="C:\Users\Hp Mini\Pictures\ders resimleri\untitled.png"/>
          <p:cNvPicPr>
            <a:picLocks noChangeAspect="1" noChangeArrowheads="1"/>
          </p:cNvPicPr>
          <p:nvPr/>
        </p:nvPicPr>
        <p:blipFill>
          <a:blip r:embed="rId2" cstate="print"/>
          <a:srcRect/>
          <a:stretch>
            <a:fillRect/>
          </a:stretch>
        </p:blipFill>
        <p:spPr bwMode="auto">
          <a:xfrm>
            <a:off x="5796170" y="332570"/>
            <a:ext cx="2952410" cy="39605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2 Metin kutusu"/>
          <p:cNvSpPr txBox="1"/>
          <p:nvPr/>
        </p:nvSpPr>
        <p:spPr>
          <a:xfrm>
            <a:off x="5868180" y="4581160"/>
            <a:ext cx="3306440" cy="523220"/>
          </a:xfrm>
          <a:prstGeom prst="rect">
            <a:avLst/>
          </a:prstGeom>
          <a:noFill/>
        </p:spPr>
        <p:txBody>
          <a:bodyPr wrap="square" rtlCol="0">
            <a:spAutoFit/>
          </a:bodyPr>
          <a:lstStyle/>
          <a:p>
            <a:r>
              <a:rPr lang="tr-TR" sz="2800" b="1" dirty="0">
                <a:solidFill>
                  <a:srgbClr val="FF0000"/>
                </a:solidFill>
                <a:latin typeface="Comic Sans MS" pitchFamily="66" charset="0"/>
              </a:rPr>
              <a:t>ARİSTOTELES</a:t>
            </a:r>
          </a:p>
        </p:txBody>
      </p:sp>
      <p:sp>
        <p:nvSpPr>
          <p:cNvPr id="4" name="3 Metin kutusu"/>
          <p:cNvSpPr txBox="1"/>
          <p:nvPr/>
        </p:nvSpPr>
        <p:spPr>
          <a:xfrm>
            <a:off x="323410" y="332570"/>
            <a:ext cx="5544770" cy="6402339"/>
          </a:xfrm>
          <a:prstGeom prst="rect">
            <a:avLst/>
          </a:prstGeom>
          <a:noFill/>
        </p:spPr>
        <p:txBody>
          <a:bodyPr wrap="square" rtlCol="0">
            <a:spAutoFit/>
          </a:bodyPr>
          <a:lstStyle/>
          <a:p>
            <a:pPr algn="ctr"/>
            <a:r>
              <a:rPr lang="tr-TR" sz="3600" dirty="0">
                <a:latin typeface="Comic Sans MS" pitchFamily="66" charset="0"/>
              </a:rPr>
              <a:t>Aristoteles’e göre güzellik matematiksel oranla ilgilidir.</a:t>
            </a:r>
          </a:p>
          <a:p>
            <a:pPr algn="ctr"/>
            <a:r>
              <a:rPr lang="tr-TR" sz="3600" dirty="0">
                <a:latin typeface="Comic Sans MS" pitchFamily="66" charset="0"/>
              </a:rPr>
              <a:t>Bir bakışta göremeyeceğimiz kadar büyük olan ya da mercekle göremeyeceğimiz bir eser güzel olamaz.</a:t>
            </a:r>
          </a:p>
          <a:p>
            <a:pPr algn="ctr"/>
            <a:r>
              <a:rPr lang="tr-TR" sz="3600" b="1" dirty="0">
                <a:solidFill>
                  <a:srgbClr val="FF0000"/>
                </a:solidFill>
                <a:latin typeface="Comic Sans MS" pitchFamily="66" charset="0"/>
              </a:rPr>
              <a:t>Güzel </a:t>
            </a:r>
            <a:r>
              <a:rPr lang="tr-TR" sz="3600" dirty="0">
                <a:latin typeface="Comic Sans MS" pitchFamily="66" charset="0"/>
              </a:rPr>
              <a:t>insanın algılama sınırlarını aşmamalıdır.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95000"/>
              </a:schemeClr>
            </a:gs>
            <a:gs pos="50000">
              <a:schemeClr val="bg1">
                <a:lumMod val="85000"/>
              </a:schemeClr>
            </a:gs>
            <a:gs pos="100000">
              <a:schemeClr val="bg1">
                <a:lumMod val="95000"/>
              </a:schemeClr>
            </a:gs>
          </a:gsLst>
          <a:lin ang="5400000" scaled="0"/>
        </a:gradFill>
        <a:effectLst/>
      </p:bgPr>
    </p:bg>
    <p:spTree>
      <p:nvGrpSpPr>
        <p:cNvPr id="1" name=""/>
        <p:cNvGrpSpPr/>
        <p:nvPr/>
      </p:nvGrpSpPr>
      <p:grpSpPr>
        <a:xfrm>
          <a:off x="0" y="0"/>
          <a:ext cx="0" cy="0"/>
          <a:chOff x="0" y="0"/>
          <a:chExt cx="0" cy="0"/>
        </a:xfrm>
      </p:grpSpPr>
      <p:sp>
        <p:nvSpPr>
          <p:cNvPr id="2" name="1 Yuvarlatılmış Dikdörtgen"/>
          <p:cNvSpPr/>
          <p:nvPr/>
        </p:nvSpPr>
        <p:spPr>
          <a:xfrm>
            <a:off x="611450" y="260560"/>
            <a:ext cx="7633060" cy="1080150"/>
          </a:xfrm>
          <a:prstGeom prst="roundRect">
            <a:avLst/>
          </a:prstGeom>
          <a:solidFill>
            <a:srgbClr val="F37FE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a:solidFill>
                  <a:schemeClr val="tx1"/>
                </a:solidFill>
                <a:latin typeface="Comic Sans MS" pitchFamily="66" charset="0"/>
              </a:rPr>
              <a:t>İKİ TÜR GÜZELLİK VARDIR</a:t>
            </a:r>
          </a:p>
        </p:txBody>
      </p:sp>
      <p:pic>
        <p:nvPicPr>
          <p:cNvPr id="5122" name="Picture 2" descr="http://t1.gstatic.com/images?q=tbn:ANd9GcTbS6jlOBGeppH-BBDVIUZ-qbMwwm2ihl6qm8lGPp5aSaY-C7kw"/>
          <p:cNvPicPr>
            <a:picLocks noChangeAspect="1" noChangeArrowheads="1"/>
          </p:cNvPicPr>
          <p:nvPr/>
        </p:nvPicPr>
        <p:blipFill>
          <a:blip r:embed="rId2" cstate="print"/>
          <a:srcRect/>
          <a:stretch>
            <a:fillRect/>
          </a:stretch>
        </p:blipFill>
        <p:spPr bwMode="auto">
          <a:xfrm>
            <a:off x="323410" y="2564880"/>
            <a:ext cx="3744520" cy="33124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124" name="Picture 4" descr="http://t2.gstatic.com/images?q=tbn:ANd9GcRwXuQDBIwyjtxv5BLiEHDiC7TqSWxagPP12p1zWZ8yxPxi5s1Z"/>
          <p:cNvPicPr>
            <a:picLocks noChangeAspect="1" noChangeArrowheads="1"/>
          </p:cNvPicPr>
          <p:nvPr/>
        </p:nvPicPr>
        <p:blipFill>
          <a:blip r:embed="rId3" cstate="print"/>
          <a:srcRect/>
          <a:stretch>
            <a:fillRect/>
          </a:stretch>
        </p:blipFill>
        <p:spPr bwMode="auto">
          <a:xfrm>
            <a:off x="4499990" y="2564880"/>
            <a:ext cx="3816530" cy="338447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cxnSp>
        <p:nvCxnSpPr>
          <p:cNvPr id="6" name="5 Düz Ok Bağlayıcısı"/>
          <p:cNvCxnSpPr/>
          <p:nvPr/>
        </p:nvCxnSpPr>
        <p:spPr>
          <a:xfrm flipH="1">
            <a:off x="2627730" y="1556740"/>
            <a:ext cx="936130" cy="86412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8" name="7 Düz Ok Bağlayıcısı"/>
          <p:cNvCxnSpPr/>
          <p:nvPr/>
        </p:nvCxnSpPr>
        <p:spPr>
          <a:xfrm>
            <a:off x="5148080" y="1484730"/>
            <a:ext cx="936130" cy="86412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
        <p:nvSpPr>
          <p:cNvPr id="9" name="8 Metin kutusu"/>
          <p:cNvSpPr txBox="1"/>
          <p:nvPr/>
        </p:nvSpPr>
        <p:spPr>
          <a:xfrm>
            <a:off x="467430" y="6093370"/>
            <a:ext cx="3816530" cy="461665"/>
          </a:xfrm>
          <a:prstGeom prst="rect">
            <a:avLst/>
          </a:prstGeom>
          <a:noFill/>
        </p:spPr>
        <p:txBody>
          <a:bodyPr wrap="square" rtlCol="0">
            <a:spAutoFit/>
          </a:bodyPr>
          <a:lstStyle/>
          <a:p>
            <a:r>
              <a:rPr lang="tr-TR" sz="2400" b="1" dirty="0">
                <a:solidFill>
                  <a:srgbClr val="7030A0"/>
                </a:solidFill>
                <a:latin typeface="Comic Sans MS" pitchFamily="66" charset="0"/>
              </a:rPr>
              <a:t>DOĞANIN GÜZELLİĞİ</a:t>
            </a:r>
          </a:p>
        </p:txBody>
      </p:sp>
      <p:sp>
        <p:nvSpPr>
          <p:cNvPr id="10" name="9 Metin kutusu"/>
          <p:cNvSpPr txBox="1"/>
          <p:nvPr/>
        </p:nvSpPr>
        <p:spPr>
          <a:xfrm>
            <a:off x="4211950" y="6093370"/>
            <a:ext cx="5688790" cy="461665"/>
          </a:xfrm>
          <a:prstGeom prst="rect">
            <a:avLst/>
          </a:prstGeom>
          <a:noFill/>
        </p:spPr>
        <p:txBody>
          <a:bodyPr wrap="square" rtlCol="0">
            <a:spAutoFit/>
          </a:bodyPr>
          <a:lstStyle/>
          <a:p>
            <a:r>
              <a:rPr lang="tr-TR" sz="2400" b="1" dirty="0">
                <a:solidFill>
                  <a:srgbClr val="7030A0"/>
                </a:solidFill>
                <a:latin typeface="Comic Sans MS" pitchFamily="66" charset="0"/>
              </a:rPr>
              <a:t>SANAT ESERİNİN GÜZELLİĞİ</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http://t1.gstatic.com/images?q=tbn:ANd9GcTSaAEdjkMcYZup_RLY4boZPU82Bd0J2khWbmNvSe56nwkeDuJy"/>
          <p:cNvPicPr>
            <a:picLocks noChangeAspect="1" noChangeArrowheads="1"/>
          </p:cNvPicPr>
          <p:nvPr/>
        </p:nvPicPr>
        <p:blipFill>
          <a:blip r:embed="rId2" cstate="print"/>
          <a:srcRect r="35463"/>
          <a:stretch>
            <a:fillRect/>
          </a:stretch>
        </p:blipFill>
        <p:spPr bwMode="auto">
          <a:xfrm>
            <a:off x="4572000" y="0"/>
            <a:ext cx="4572000" cy="6858000"/>
          </a:xfrm>
          <a:prstGeom prst="rect">
            <a:avLst/>
          </a:prstGeom>
          <a:noFill/>
        </p:spPr>
      </p:pic>
      <p:pic>
        <p:nvPicPr>
          <p:cNvPr id="1028" name="Picture 4" descr="http://t1.gstatic.com/images?q=tbn:ANd9GcRbIBI_KhTK6wZoUixVTUqkzZBVchZb2S1dgWNz1fnzrOtq-v4Cmw"/>
          <p:cNvPicPr>
            <a:picLocks noChangeAspect="1" noChangeArrowheads="1"/>
          </p:cNvPicPr>
          <p:nvPr/>
        </p:nvPicPr>
        <p:blipFill>
          <a:blip r:embed="rId3" cstate="print"/>
          <a:srcRect/>
          <a:stretch>
            <a:fillRect/>
          </a:stretch>
        </p:blipFill>
        <p:spPr bwMode="auto">
          <a:xfrm>
            <a:off x="0" y="0"/>
            <a:ext cx="4572000" cy="6858000"/>
          </a:xfrm>
          <a:prstGeom prst="rect">
            <a:avLst/>
          </a:prstGeom>
          <a:noFill/>
        </p:spPr>
      </p:pic>
      <p:sp>
        <p:nvSpPr>
          <p:cNvPr id="3" name="2 Metin kutusu"/>
          <p:cNvSpPr txBox="1"/>
          <p:nvPr/>
        </p:nvSpPr>
        <p:spPr>
          <a:xfrm>
            <a:off x="0" y="260560"/>
            <a:ext cx="9000261" cy="584775"/>
          </a:xfrm>
          <a:prstGeom prst="rect">
            <a:avLst/>
          </a:prstGeom>
          <a:noFill/>
        </p:spPr>
        <p:txBody>
          <a:bodyPr wrap="square" rtlCol="0">
            <a:spAutoFit/>
          </a:bodyPr>
          <a:lstStyle/>
          <a:p>
            <a:pPr algn="ctr"/>
            <a:r>
              <a:rPr lang="tr-TR" sz="3200" b="1" dirty="0">
                <a:ln>
                  <a:solidFill>
                    <a:srgbClr val="FFFF00"/>
                  </a:solidFill>
                </a:ln>
                <a:solidFill>
                  <a:schemeClr val="bg1"/>
                </a:solidFill>
                <a:latin typeface="Comic Sans MS" pitchFamily="66" charset="0"/>
              </a:rPr>
              <a:t>ESTETİĞİN ANA KONUSU GÜZELLİKTİR</a:t>
            </a:r>
          </a:p>
        </p:txBody>
      </p:sp>
      <p:sp>
        <p:nvSpPr>
          <p:cNvPr id="4" name="3 Metin kutusu"/>
          <p:cNvSpPr txBox="1"/>
          <p:nvPr/>
        </p:nvSpPr>
        <p:spPr>
          <a:xfrm>
            <a:off x="1979640" y="908650"/>
            <a:ext cx="4755458" cy="584775"/>
          </a:xfrm>
          <a:prstGeom prst="rect">
            <a:avLst/>
          </a:prstGeom>
          <a:noFill/>
        </p:spPr>
        <p:txBody>
          <a:bodyPr wrap="square" rtlCol="0">
            <a:spAutoFit/>
          </a:bodyPr>
          <a:lstStyle/>
          <a:p>
            <a:pPr algn="ctr"/>
            <a:r>
              <a:rPr lang="tr-TR" sz="3200" b="1" dirty="0">
                <a:ln>
                  <a:solidFill>
                    <a:srgbClr val="FFFF00"/>
                  </a:solidFill>
                </a:ln>
                <a:solidFill>
                  <a:schemeClr val="bg1"/>
                </a:solidFill>
                <a:latin typeface="Comic Sans MS" pitchFamily="66" charset="0"/>
              </a:rPr>
              <a:t>BU YÜZDEN ESTETİK</a:t>
            </a:r>
          </a:p>
        </p:txBody>
      </p:sp>
      <p:sp>
        <p:nvSpPr>
          <p:cNvPr id="9" name="8 Metin kutusu"/>
          <p:cNvSpPr txBox="1"/>
          <p:nvPr/>
        </p:nvSpPr>
        <p:spPr>
          <a:xfrm>
            <a:off x="323410" y="4581160"/>
            <a:ext cx="8569190" cy="2062103"/>
          </a:xfrm>
          <a:prstGeom prst="rect">
            <a:avLst/>
          </a:prstGeom>
          <a:noFill/>
        </p:spPr>
        <p:txBody>
          <a:bodyPr wrap="square" rtlCol="0">
            <a:spAutoFit/>
          </a:bodyPr>
          <a:lstStyle/>
          <a:p>
            <a:pPr algn="ctr"/>
            <a:r>
              <a:rPr lang="tr-TR" sz="3200" b="1" dirty="0">
                <a:ln>
                  <a:solidFill>
                    <a:srgbClr val="FFFF00"/>
                  </a:solidFill>
                </a:ln>
                <a:solidFill>
                  <a:schemeClr val="bg1"/>
                </a:solidFill>
                <a:latin typeface="Comic Sans MS" pitchFamily="66" charset="0"/>
              </a:rPr>
              <a:t>DOĞADAKİ GÜZELLE DE SANAT ESERİNDEKİ GÜZELLE DE İLGİLENİR. ESTETİĞİN SANAT FELSEFESİNDEN </a:t>
            </a:r>
          </a:p>
          <a:p>
            <a:pPr algn="ctr"/>
            <a:r>
              <a:rPr lang="tr-TR" sz="3200" b="1" dirty="0">
                <a:ln>
                  <a:solidFill>
                    <a:srgbClr val="FFFF00"/>
                  </a:solidFill>
                </a:ln>
                <a:solidFill>
                  <a:schemeClr val="bg1"/>
                </a:solidFill>
                <a:latin typeface="Comic Sans MS" pitchFamily="66" charset="0"/>
              </a:rPr>
              <a:t>FARKI BUDUR</a:t>
            </a:r>
          </a:p>
        </p:txBody>
      </p:sp>
      <p:sp>
        <p:nvSpPr>
          <p:cNvPr id="1026" name="AutoShape 2" descr="data:image/jpeg;base64,/9j/4AAQSkZJRgABAQAAAQABAAD/2wCEAAkGBhQSEBUUExMVFRUWFxgYGBcXGBgXFxkXFBcYGBgXGhgYGyYfGBwjGRoWHy8gJCcpLCwsFx4xNTAqNSYrLCkBCQoKDgwOGg8PGiwkHyQtLCwqKSwsLywsLCwsLCwsLC8sLCksLCwsLCwsLCwsLCwsLCwsLCwsLCwsLC0sLCwsKf/AABEIAMIBAwMBIgACEQEDEQH/xAAcAAACAwEBAQEAAAAAAAAAAAAEBQIDBgABBwj/xABBEAABAgUCBAQEBAUBBgcBAAABAhEAAxIhMQRBBSJRYRNxgZEGMqHwQlKxwRQj0eHxYgcVM3KCkhYkQ1SistIX/8QAGwEAAgMBAQEAAAAAAAAAAAAAAgMAAQQFBgf/xAAyEQACAQMDAwAIBgIDAAAAAAAAAQIDESEEEjETQVEUImFxgZGh8AVSscHR4SNCMjPx/9oADAMBAAIRAxEAPwAKXIglMmLpcmLkyo+gSqHiUgdMqLUyovTKiaZUKcw0gcS4mJcECVE0yoW5l2BhKiQlQSJUSEqBcy7AwlxLw4JEmJCVA7ywXwo98OCxKj3woHeQEEuPfCgvwo98GK3kuCeDHeDBfgx74MVvKuB+DHngwb4MeGTE6hAPw49pgoyYG12oEpNRBNxYZuWfycgeZHWI6iSuXFOTsjqAYqMkbEF8XG2fNozvEtZMnhQSFIQM+QYKcj8TkBurHDss4XxNaZw/mGmWpIVLdzzZU5DM1uXys7xgeve5JLHl+EdGOgvG7efCNiZMQMuLeHcRl6hJVLcpBAJIbIBiqVxOUtdIVd2H+o3x1sCY3x1MHZ35ObKhNNq3BAy4gZcHKlxAy40qZmYEZcQMuDVSorVKg1MFgZlxWqVBplRWUQxTFsAXJihcqGSpcUrlQ6MwOBeZUdBfhR0M3k3DxMmLEyYKTIiYlRx3UOjYGEmJiTBSZUTEmFuoFYGTJiQlQSJUTEmAcy7AwlRISoKEqJCVAOZLAokxISoLEiJCRAOoXZgYlRLwYNGniaZMC6hexgHgx74MMPBjvBgeqTpsA8CO8CD/AAoq1BpSTSpTbJDn0G8TqFqmwXwYzvH+MD/hyyLu6qgAzBwHObnNjA034xp1BYgoCvlVU9JDF+Utekj1hPqdYn5UOCsFQANkhzgE3O72IYdI59fW4svbfB09Po9r3S+Aw0OumlKk1vUkPVU6CBSwN/mY+4O5aUgTJcpRCndLVEqZISHpFrEZLtdMJdFxVago+HhTWILs5AIfPy7Wqhnw7WALHiCmWwAJa7guwNncF3O3nGKnq3u9aOPN+P1NsqStj/0zw1UwTX5UpCkhTJUHC081gA+Qd/w42rI6zHClKKrC4JIYA4AYbFw+YJ43I/nJMtRSlKVlTOskzCAEtsosfJnbrneIrMud4gpKbpCiCUnlyCbsXIttDIuM1aLx9/UakaDS60glKSwUEmly7K5hYC5ZO1rDMUaacKkhNRSkFSSCzOq7rKnFyLBswn08tkpVMaWCR4dIAWbM9gQAbAu2TaJoDykFa0uhSyGD4DoSEkgEEpUdhfe0RUXF4Zew+s8OkzFBVZQWpakgkApB5mxl/WL1aftGd+AZ5UsrrBUqXzoZyChTOSO5IuCeX329IPaO7TqSUcnm9RRiptITKkRWqRDlWmipej6RoVYxuixMqXFapUNZmlPSKFSIdGoJlBoXGVFSpMMVSIrXKhqqCmhb4UdBnhR0M3gD9KYsTLixMuLBKjjuR2bFaZIMWDTxamVE0yoW5hbSpMmJCRF6UQp13EiJpSFEAWLWAOQ5I3Y+hEKdS3LHU6O92QyEkxISoG1PEyiUFchJZuYNdrZuTdmhNxzj1aQUBQGxY8w/ECQWyB7iM89TGPLH09JKbGmj43JmKpSsEn0e5DB8m31ENBKj5vM0qAuX4ZUKWKmPO1TgVPu7HzzkDd/D/F06hJAFKkn5bNTsQxLj1gKeoU8N5NFbRbMx4DvCjvCgnwo7wobvM6o+wHEuJeDFwREgmK3DY0kDeDEZmmcEdQ3vBnhx3hxN4fQR81+JuASdMha5ywqo8oANRUXVzcz/AIVAKvm+BGX1OnmGaypbBDF18qaXsnlJLWcnIVnpH1bjXBVaiYE0AJSCRMcHmblFOwclyz5w8fP+M8LlyBQGmJLlRl2AKUOcgU3t2Cg+8JrxvFOPK4+I+DawxZxScaVZCXICwGKS6QwBLsFC5s909YXK1anSCCsFJByGSCFEh1BwDzX73d481GoWJyEqluoUU0XukhQI3UKkK3AOTs0+PBZWoolAqsT4ZDMKn5C9gWIbPN1jDCNOGG7P6DmFJX/LAJBUgqdQOFEABg980u72d7vCGeZmpUJShy13UDmlyQNklnsBZr7mCF6x5KFlSwT8z0/iBQ4diAWa1gQLgh4nP4pOHiCXL8TlSoqAYhBQ4LA3NIucbwMW020s/oWVy+DUkpsocpSnmcMvIJapwVKNtgN4LOkJVUyFUqBYB6gCSpLFIrPkbEXzcDhWrXqUhKlgCW6waWuTS1Xdj3PpEtHxUCaSsqSSEihSjQDasAuGNPNzYUneCk6l+colmz6VpOGS1TJWo0zJmFITNFgaSDUopP4qhS4HfEagyo+b/DWu/npXLWCVcqgGDCkkOTdmS++H2tqtLxpaweY2d7C22Rgvt2jq6etKoryVmcurpXLv/I7bvHARiNRxZQUs1lWFWLHLbdb+kHaXjkwM6rWsb5LP1F4eqt3YGWhcVdM1JTFa5AO0Wyi6QWZwC3nEmhqdjA88gMzR9IFXIhwI8XJBzDY1WuRUqKlwIjJjobHQjrHQ3rIT6Mz3g0tRlAqKyT+dNBDWZjfbJJd3himVHyzg/wAczpRDzTMlJoTStAUsBJIICks/KRcl+Ueuo/8A6Np0Wu3Mz9LUuT6+4jhR11KSve3vO9LSyTNcJcDaziKJTPcl7DIAGW6Ow9YxvFPic6lKDLV4RSCo8xAqABYgFz28/OF/8TM/OVkBvmcUg1Cp3BJpKejEXuYzVPxCKuo5H09FezkzYcQ+KkJQDK5lEkYsCn5gT1FjvmMlxHjC5hIKmGwZmVa7nFvMQN/EBl1EbVKzSrmc2GS47nlGzQCdWkoqBylw+1RuMZqA7xy9TqZ1WrPHf3nQoaaEHwFniK/ERSDfCmcMp7Fw7kMH7mL0amqoBgHqNiCosAFFxbkG2w73DEkhaSshwxGbFwAAxHTFtoLlz3SAzJL1fKOzkj1L5tGWc4yWefI9U3F3XAPN1agspQUpeq6lEAKNQFwx2Kqs28ovl/FK9IfFkS0zKkCoFRsCpwzbEuz9Dkkwr1OrCVzCkJSZaabghTkAhWKSHL/9RvCtGgaePDmOkGhS1NLepLFgTYElW74xG7TuUFeL/vDBqWlhn1T4b+OTqEJLOSPlIZThgR3Y77uPKNvTHw3QcJ8BcqbJUbTFgkKSKkofZQyogNtl4+ycD4oibKR8ySzELDG1rx0KNXcmm7v9jNOCvgPCY9piZaI+InqPcQ7ciKJTql0oUq1gTcsLDrCDhHxfLmViaUy6Sz3APZj6H1i34t10xIEuWisLSqqxAQzEKrwNw1/SPn8vQJZSjNeaQKQQqm4LoYENZWCC7+kYq+pcJWX17gvk+hcQ+K5CJZKVFRuAAC7hxuL4PXEfP+OTJs1SWluFFS1BCUk2AILEs93uBg+ouo4smUpqlu9jSCC2EgZyerlhFfA+MmYtQVgoYhyWpUCCGYAFxzEGmknMZqVarXqLfiPe33kCTSQKmWUqUhR8RalKQpVIKB4buHSaTfd1XIB2BUJkBb1TlEkpUsJBSyEEikmpgLEBRJFwAN40/GNDJQhNNSQohSqgQl7WlpJpGXJIU4pNrFSZWnlSwAFBiKhc1BHzJwcgE8x/NbeGVtkJvYRPAr0ujE0IlqrWLzQlakodKeUALJIZnSAohjvcke8SmnTzQhimSAHl/L8yQzkuSdyrchTXMNRNINVVLlKBuGBJSGIsyi4uMDzgHVFK5qSpKrJISokMAzlRSSUsCRykHG7ubhVU3ZrAakhNP1ASgeFSlKjUaXSqlmZVtuY2OVdMK9YsKK2CgXIp5iw8zhuhht/u0kJUgKUoCoMM3DlSdt8ZAF7x4hBmpIDqmSkqdJBBIQoJpAIsACbHuGuG1Qmk/wBQr2C/hHTFReTMUJoBLUVgthw9wcA2LhrWMfRZUpIRy1Fg4A6JS6qnvup+kYb4I0olzxNPyOagMsDuCWD/ACsTvvGo0nEeWdUH/mKAqsU1ElcsWYcpU/p0jWqsYrmwp3bwrkF6euYmoGnLqFWKABTjLAdyzxRrKpaqU3u5Zsu9NRu4G3bDw0OqCiVeAKEZAUoJQGJJscAF/X1hdwoha2mFSaiLjZyxDs3t2ioSi1bs38SSbWe6N78PKUrTpKquxUGJG303hgUR3DKTLpAIo5WPYDrtBJlxsvbByZQcvW8gRREYLMqK1S4NSEODRTaPY9ojoIrJ+Z9NxQypuakuXYtnIBO0PdKVTJgJD1Bww6bEhrY+7wHPkgE/ygQSFORa1rbMc2J9Y9na1S5aaQwFqUqJuQMkh7AR5edpZS+J6V5Geo1Ils3Kob2LAsLuOV3Z/wCji2XxVMwAhS6hYMwJ2NtwDtv9IUrKlnwuZ/zObOXBJa+Xs3zGLtHoJqSSsJSEJUQogF3a7Cz98fpCHCKWeSLAx0uqMyWUqepXzU8rhJBYg4+V27Q84fpUpStQYpScn5UtSyQ9/mU979IyUqTNJCRMdJTch2INySAWVj1pbeNDwozJfiJVSpK03KQtLFwUsy0qYlKXJckgDrCqsYrl4GxnkJ+KEgT5RklKnBFFVSgpEzn/ABM7KSWIcMHAjOcV4iuXqAZamSWDNYsWNmtc/wBrCNMqTLOjUqcAZmjQJSEpTSlKSQavFQFArLgOQHpJ/MoIeA6pGqWvTzJYWsAeFMDhQIsUn86VONns8OUUspXSQcm728kdNqVT5yQtypiGfLEndwTyrD9zHnE9T/PmcoAKgSlbOnIIIFi37ltnE16Zukn+FNqSqWVBQJBss1A2LXSoDJEXInVggFLMCDyhV73XkgN/8sRGrO/awtsf8N0ACAsTVL/FY/mszgcoIBGSLQfoOITZaggUqQB3SUsBZlJBNxfOMYhZw2UKAgKLPsobkEKFyRjbys0OJcgDmqNRy5uprByDi33vz6lTY3dkbwMtHxomVXUspqZICnCnLWcO1+/rFkrVrUFhQUlNRcO5UScJ2H6u0KZExISlQSEhyAliN1HADgW79Ys0Uj+ITdZCEqqNNybnFuw2MJdW128AqVxlM4v4qfCSpSkAv1AbISCGt97vleJzkEPLUsqZSWBciohRUAAl2Dm7i5O0beQlKUUpQoJOy1M5UXYuSRu4PfvGV41oZapxKlBEpCUkpZXzEAbNdmd8MBuRA0NSpTd7/HIFWNsiaYtQFaC1ZBfmWSaSCnDEJ+YtupobaLXJlqVL06EzQqSZXiEEUFQKiA7hVkuA1nIYter+E8VCJcsOkVixFiQqk5tcMAwz6m48ORp1KUSgmlKUNUAlKXeogmosXqvgR0YavppqPL+Ylp8ncb1ypiQFGW4UkChSqbAsSSLfK1IFm6kPn5MwGakBSuYF2c4tVUzs+xDWHYQ3KkLKgUy3BKCy2UWNyyW/CAA3XIa48nQI8ZRCQlnpI64VuTZTEb39yjW5c73BFeo0UxKSSl1KURWZii6UkqUpt00gDrk3tAPAgZk5KSkqS7lBdqelr7+XXMH8ZkEJVRMKkqJUAxCiokJYNj8WQkECzs0RHFx4aAxBouQoyyEg4CrhTMHcH9W1KTcMd/oX2Hqw8wykgKmKfZSSAA6WYhLMTfuPTLzuFzxOm2UTMquluYEpJyAk5BBG4PQwX8O8Rafaa8pNQCVrCbKS2SoAsqi24HsykSEzZ6ygqlqRcgkK8VyzoQGUF2ILbPcRUP8AF6qy3yGkyJ4kJJ8NSSo4WsvUoAqdrE3dyzHObGHvCaFLFUsITLKllJUVgJ8OUxJD2LyyfUfhgTRSislVRa7g1AqALUnbIJBuNnjuDzjOTqUBIC1zQhBcADw1J8ZgGJ+ZIdg3rDoV204+HnP3j2DpQS9YMRqKmSgEsrnIBUmsMyX/ACh7qNrABy4FyfnIcAvdQcM/NUEh8gDGxG+Wmj1UvSBCKSUCykKpKq351WzdiHcuTdmirS8G/iAuahNlVMkmlIDByN8uWByQ2I0xqQ4hyZpX78Gt4MVbkGwJPuB7tntDMMSQCHGe0ZHQz5unkmUwKyoEXBdBD3TdhZRc+QxDf4amKWCaQB+Z3JA9SWeNUa27lWZndNLgbGXEFIgwpitSYapgSpAdEdBNEdB9QT0T86JQsJIpIYOElNT2Ja4ItjfG0GaUqUgKoYOAAkBIHUg7Hdrs3exWn1wqBDtfmJLDf5Wb9i+YMTxA02YgDlKch7hhf9o8fOrL8p1LuwGdC9qVpwxUzYJu7lW3XzzHiuHzC5SoCxBy17gMU3G/S/lDxVExNQZM6oASwSwSGClqWVdRt62ePClBJK1Ei3yWbqQc+uHfMI60kMcZCzhegW10oBqNNNhSSb2wfU5gxMhPiVs5Ava7gMFFiC7WHY7WgjTTUrWUyQVkHBXUcWYAOMN7w0XIKVAKSfEs4IJN7AjdrEA9Rs8InVle7RIyYn1OmZRHMmXNBC6Kg6SlQNQsAKSQ9rHrCzS/B3hT0zUpmYLFsMBcgOSWe4GWtGj1XFigc0uYpnsn5kg0kqAIFIvszfr7pPjdI1P/AJkLTLUzKMupJIuCFE2VdLl/MWEOpVa1tsRt4vDMpxWSdSUzSa1uCVrC0ghJFIUSL4bqHGdgpHCRhRyCqoMq4qyW5hhw22zxu9ZJRq5C5xR4CZXzKSpxSoBKbmxN+h2veFUj4LUkgI1CinqoObuGBFmp6jHqId6SoLa3b4fuBtafkgjUFKQqUhioWSUgKUUsAKQx2PV32vB+k0pKalgBSgxBuGISWPW7npcRd/AokzZZXORYkMEhqyCDzpLAv3/sZqtGpVSUrlgl0h6xdOQCDdi+P2jmzqrt88gTbeBKtEuXLCn2YB3XzAixdxy2YNn1gHRcUKtQQlnqCWUxTksSWtSqlTPttDqZwGZNmMfBUHBJdy4FxzBykECzhwT1eFivgrVpVL5ELCZi1K50AEqU4U2QNmcsB1y6FWjZqU1f2sSrmilJU4AprAyQyXu6myzmwyWF9ipSlz/DrIU66id2DLCRbD9cUqteNEOALSL0/jHIsJJC11Ac4ZmCck4IwYGl/DS5ctVAIJJZNUsrZyAagHsM3PWMsKkFdpr2e80NMU6riHhSgAFeKolIvYlj8zXsl/8AtHlCvScEXMlgzFeGKAHyr+YoFiCLEJs3dPeHs74YUJ0pYTOWEAiukFiAopSpAW7OU3D9IzP8NrJqwuiaFIUeUSzTUAxSNsb9S98xtpWavGSXliZqTw0NZvD5cpBRKlvdLsUqVZx+K4LHPLtCLicpc1af4aY5R/xAlTtSHcggVAM2DfG0OpclaE0zJZWUJKuaXcJ87pFmuT+Igd0U2dLSqWUKVKmrCyqpALlVDJUE2QPmuGIcvbOihuv5fzBUXcWaCRNllSjLqIDMQFFBU7KoNywGWswfuZQielBVNUQLNQEhkswJBZOb52ObQ2m8LnqRMUAlJWkXBYimpbXIeonNmcCE2j+H50icmpLhSqakqCgmlaFKBYEMXZsGNSqxnd3SYTjJLJdoZXgyiUFKiVpoQuhw4uUlwXaq9hbFhHqdRJCwpRM0kCmq1ILgDcKyxu7nBh6rVGUphIVdRLgVJdRFTvYEuNg7Rn9Tw+XMSpclBQFA17hJIBDJDs5vYHZoCE97blfPclOduwxFIQPDKlJPKBUSQwIqI39GzAWg4sJM8FCVeIlwVgANWWJcFy6dnH9M7pp04ImTBURLsV25SSQM5cvjq8R4ZLmLmhaqiVu562NydhY+0aY6fbubZslVUo2sbhPHFlXMpZNRKicFV3d9s/dosT8VqlFARSkpuFBCQokG7rCXV+4frGZDqmqUCkAIXYkVEgKsycsqn0EezKlSkqchxdVhgs4IwbP0hag007mKbaRrpPxnNQgEMA5KiSslSiblqmvfaHfAP9oaAVFUulLOPDZnYWbDHrtHyqTqlKTZPyOCc7hhexgnSzCiVXYczmw63Lk28u3qH76sP9hNs5PtA/2jyKHKV1flDH1ct9+8Wn/aDpAlJUtSSfwlJJHmzx8XmcQAAJd8AmyXtZgS0CztWcKVzAukWAv0UMgYNvSCjWrXyW1dH6N02sTMQFoUFJUHBGCI6PhfC/jKdJlJlhRSEva5yScixy8dGj0h+BW2RVIqpSUpqOxuAMsSSbXBbdoKlz5pCisCzFwTcK5sWeBpUoiynKUsAAdxLdmN1NVc4v7n6GTVcXUgXucEggkqBGLtkOI4lWyVzU+LA+nmgqS9JDOxcNZjVezAuz5i6TPQHpStSioFjdIfm+ZwMP3aDE6WpJApCsM9g2MWqZvQd490/D0pHObraolQtT0fFyceWLRndWIKbQ74RxGYglZlhNilCQWZRCXUHtS1tz7RmvjH4iMuckipM4A/KpRUMsaqR3t5w0kaBx+ZJfBu7Brmx3EV6fggmHxJkrmAy7mmkpSxL2dRs1mBe1l06lOMt0zVHUSUbCuVxUy9LOnTgZs9YSuWSqpSTNUHU6lVIFAWlk2IF7CGml1UnUFXMykggy/lJIuxGBf0x0tenhst1IQhICU0F01WUGpQbECk5A63iEz4WR4wWmUHSLLClJPW4GXu/o7xdTUU5c3T5QmU7jDhUySNPP08xKpiDLRypKxWUEFNKgUpU7AFmum+bs+GS1y1tLZCgUzFyqisprSFUcyU3rqAf8LXhf8AwZQyqblwaFPewBBUA7/oDDWQpZlhKkywQzKCQF3zff2jHPVLbn9e46nWVrSEHHuFambOZCrBa1kFPhnw14SlIBAIBO5wPULiehmpkJly0qWUqspw9LEgpIYgPVYOfPEbWl0EKpI3O9n3tYZbz7xTO06VZDgn8TEd3fLmFR19mlZWQiT5aMujUTZKiogqSlIClJLFRSCCQD5Ka4/QQ/4LxxE//hzFYdlCkt6584tVolLYVpYbD1tgsL9Hz1go6JCQCB0dgHU2BbABjPXrUqiys+wz5XAt4tr1AguwB3tsWHbmb0gbhHHagUgqekK5rWJNh5sS236tJ/CET0soOk3IchXvuIU6eTJlKWi5Umxw7BVQBOe/d/QOo1aUqe22UMh6z5L5PFJhSEk3JSix/Mna17w30/E1FCckk0kh9n7dv0jN6bU/zQT/AO4SoXxTJALdioGDdNrby7OPFBL9AF++R7QVaEH2RohC8lka/wAYrmCw7B2Ie9g3ff7wtnoluf8Ay8p8l5aai53dNyT+kHTdZLMxZI/CN93LWaAk64OCznwwGfci7dvPzd4XTaXA5UM2uelCJYNSEJHKyWHKCfQbjHv0on6pKLpSybP0AAfZ3N2aApOpq1E3xKgj+XTd8KB87jN9zAnF56TJWz1VlsDlCbCwYc3baNUYJySbE1Ybb2Y1HEa3SQCliPNhhvJvrGQ4iuaf5WmJQSS6AlNBKmCia8FjkdPKGE6afAIlkhb5e7Ol89QPSBNHPKBW4ASj5WyWFxuPTv1jZRSp3cfkZr7XyIZvwdrpUtaKQULZS0pUFElNw4+boWxcejXhHxUuVJTJmaQqKBSAEpdgGAUFJJfzhWv4g1Cpa7qBOHNwGAZ2vaLOBqXMJc3a5Lu8dGW+cP8AMk89roZKp4N/wvVJXKdAMmzlBRQxOw5WPmHjp/DBM/4glLDboQbODmxyAb9II0SlIlgEvbdoICyent/QRIfhtOTupyXyZknqZLt9WJZ3w5JIp8OSE5ppAv1ssQKr4YllqUJTn5aj9TU2NukaRQG7e5ETRp0kYjQvwx9q0vl/Yp6t+Pr/AEZLifw/pykJUspGByy3G7BRQVZ6mBE/DGnBCvGWsdFBBBf/AKbenSNnO4ag5APmEn9RA83hcsC9AFhdKWuWA92g1+GTSxX+gl6yfFjLy/hvSNcpJ6mt/opo6H50koWaX/2p/rHsZnppp/8AcOVWbMH4yFrz+NCEh8pB5sFqmb1KvRhoplKblLfMUguT+EWB6B2/1Dd4x86cAipNSgC3RgaTnvcHygLSzi91EAkAseu7bj+kNlpt65Oo4XN7J15+ZhubMRfmboGx3v0hnotWKgtR2di1379I+Z6fjE1BFKvKwU3a4g6RxbUUukqJIIc7D/S/mYzVdC33QuVOx9H8RTFyG2A6eRsHjlTPDZlEDzuTft9vGJTxLVqA5iFAXKgG9LZxDidxaepFNTOGcE9D29cxzp6Rxdm0LaSNTK8RYJdtgm2evf1g6WsoFalIAYkmx/TMYjxZqkJCpzBIuGdz15nd+sRk6OlJHjrqIALlhYjpGeWlT5l8kEnE1aviRCgRIVUoJfKWHTlFwXYNETxidUkeIwBAUacqcqt5Cz/rGYl8P8OSgIVZBJDWqUou6upDkDoDHiQSpKeZnsxPyqufK8OjpqKWPqsj4tLg2h+K5FVFQK7sXs4D9G/zAMn4tKiyZJZk55i6hsQceUJ5mrShQAQHO9nsYlO18y1Iyb+W30jPHS008R58v+DPKpnI/wD99zqXTLShX+pWDZxbLdf62h40+Yp/FSBZRCUgXqNnN/lSL/622hBMnzFEvjb1jQcA0J8MKUfpD6GhdSWEvv3mZ1Fyz3R6BctAT4kxeSeYi/pA3hlFRwc/vGnQpASbj38tu+IzXFdWFFZZmLdNm9cGH6nRxp98sKnJvJ0mQ4Kuhf3DRVLns18E/pFmh1YaYk9LQinaohfZ/wBoRPT+pF98k6tmOzqi5L/bwMdZf2hdM1ZtfL/rE5ejUpyFJYNU1in/AJklrOwcWv6QqNBdw41JN+qFT9Xk9x9BFWqmhSHHW/uAfY0+ihBp+HpkxNIetIqSFWCwMoqLNkZFne4NoI4cpNVQUKCoKtdm6bGhYW4/JBxUFw8lvdK9wLTOohIybe5zA+q05Et7sQL/APM6kjzopPrGg4fwxlG1XhLIpOSbEEbEBJBbs3SLeJ6ZE3lDeFLKgACzmWAm56fgcflLdYtVEpWQUYGCflg7gSbWt5R2p0wcgWs7BmAZ3zf+8W8KTQkOcx0N2CTNNNmkJycd4K083kDl7YhNqdTbygyVq00DqwjfSqZMM1gbCaGv/WC9Kt0wqXqBT/SDdDM5Y6NN7rGObsgua7Frlree0ZqZMmLITNLEh6bgFsjAcO14fzVAhv6j9DGR4/pliakoUR1OzAg/Qh/SMn4jSlKKs7IZpZxcrMhO1iEqIpJbcb/WPIyk/jSajzJj2OUtJKx19q8fQzaNSU9FJfBw/lYiIoFTlgLbMPpFDRwMduxsaGGiDCG+k1LfpCWXOSEjq532Y7RKVq233jNUp7jPKDbuaeTMdPu8Az+JqQth0irh3Fkgl9/aOmzQVKW7i1xY4EZVS2ye5YJsVg9WqUqXWPzJD+e0W8PmFaluQ9Jz1gfXgpkpDMSq4OA231ivh66BUbVff6wDgnFtFbLMZJ4j/Lou9QNja3aI6PiZZy8KfG3bcxKRqFAACl9uUH3cRXRVuANzTNDw1Fc0H9X37Rp06BNIsMtYPcfpGe+HpSrmZ+w37RpJa2FkuCO9+l/P2jfp9Ntp73b3P9jnVqvrbUV/wme/UEF/SGmkUQkAEeTYgVGbJd7jvv73HvFkzV8iSlD5chxyg7EDIL2P5op6mlQd49/BSpzq4/UlqtUabmkWJUz7ee49LF2hJxJaQCLtV4i3+Z1UgoYHKbDsa9hYxPEmlrK6AiVMpZTXmKBZIJTzsSLAsSk2YXUmWtalpNYmKBUlVBCWUxuwe5BSxuC/eOG3Oc3OX39o3KNlZFInETCwLqCR749e0BzUO57kP3Df1ENNODJQlSiCteAb87OCDaoFVLNuzk4imhIlpBpF1OKRtSnDP+HcjPlBuVxEoqwtWkhjUEgbn9oe6HQlBSUJAPzBZrqfZlEBicfRrxDh/ChMINK0AD8yQq7ksGqTtd3z0g6feqiYJYs4QoLJIDUh+2MdYVOS/wCKH047Mh8ucCHYIZLBJPKCsBwAbJcJOLczXd1T1OoRNUUnmACeVi5C5X4S+4LAZerdoTanWlUsBlMQo0pBZ2AcOOQd2A+Y2i7hWgmLXMcUprSagGZnUCAQw2BO77RmdKMU5ydrfyhjle9wpHERWmpQupKrdF7scBIBObADpHkrWJIoSeVmK6WSAAWSN3K6lW5jbs7GXw2UhZWplLUezWBsHwLl2z7wFrfh6VMeqsP0UQR6/wBe/d0KtRvZ3Fwqpcmd4iUspLKqLAqpIcjlTbNL/ta1i9BoAuSmtCksQOW7/wCpthDuVwyWgNRU5J5uYkk1EknvExNA2ZnAbFoZU1d1aCYEquXYW6rhCVJpSWLC537t5MIBTwFaf/UFvOHR1Jf9n+2iEyY4tZt7/tAx1FZYuJ3XKF6awv8AYiyTrAkMC7QOtROwPs5+7+UUGX1Sf0H77d43x12o/N9EIlTi+wTP1ZJBC1Bi7BgMGxBFxd4p1OtCgQzuCH9CPSBqVDYN9cm8Vrt1+vf79IL0mu+ZsBxXgTK+FtOT+P8A7v7R0GTJlzf6pH0Jj2GdWr+Zh9ar5Z8xjosEks+3Xve30iwaQs+2PWPQXPQXQPF0jTKWWAhjJ0iQRBunQlNxFpNmeeoUeCvR8GDXMHStAyUp2Cn3ywbBiSJ0WJnRJUFJcmD0malcs/halKUTkuBsIC1IZRH9/wBhByVwFq0El+/3iEVqMYxW0lOtKU3uBpfaHuj0ApSTnyH659oWaHTtc/1/xDzTzhk4DYy/mT2P9IqnBRTlNXRVao29sWNdNJYC4SPR38nglakpU5VVmpn/AAjL/jawYXa4fEA6bUlRNKEOzpFIIcKGVlzhy/baGmjlkILISlajdKbp5bkkrchxygOWqs+3P1etlxx7FglKkk7nmo1qS/huShdJYgsqWwYHfCmtfLXMVlRkyFG6QslVySRQgMAdqgSP+oRPUcCU6zKZBWQoruS5UVKF/wAJDWS27vZrlfD4KWUthc2YdTZsZPXbeOT1qUUs48GrF7mb1HGDLlyZlfzFlkgBlkmpQP4nw+GL3vEfh7S6ldSj8qlEpUpRSHJIJpHKDs6QA/VmjWaT4f06UIlhFSUlw9+YBqj3hhV0sBt/mLqfiMUnGnH4sJ1LKyQkl6KeqkTEomI/KoMzEsQR8isXSz71C0MZHB2YqAURhSgAQHJYMe4GzMWZ4vXOVioDyiJnuA4v7YY2EYJV6kuMe4Q5MJOiQxBSBUcAki5c2OMR4NKjZIsbdHGD52HtAE3VAXv23PaPBrC27732eFbKj7lbk+Rkqexf6+sVq1h98esK1ao5J8wRuY8lzv8AU92Zt/aLVDyLbuGrmO2L/XEUlfQ79b+sUKU5z6Nv7+ceiZBqFimj2ux9t/OIrnFm/QtmIfxKbP8Ad97Winxwfs9Gfyhqg/ACS8kpimzfq9y3p3jyXORjH164f7tEVFrhi43w/wC2frFRbFnfHlDVG5Hjhly1jBIP9977Nv23iiYrJJAG5ti/W3pFSlEC5Af136RXMmefkxH7/f1hsYANlsxIY4a17Nc/Z9IDUMmrexG9uxucROodPp1O14omzWDfvbZwHzvDoxAbuQDHf6t+8dFClpe6QfQx7GjJdzGFAIQj8ylnyfkQ/kQfeJyNMplAsGYu+w9b2Jh1pNFKCne7KL1Mbkuw2sTDOVJl0lVKWF/pZ8x056hR4R15Vl4MopCkhzYbODfyiyQtSsAmNQrVBmUgXFgwPRm6YxFwJSBQEoBuXZyf8N3cQv0uS7fUU5J9jMS9NOKwChSR5ZfqekM9Nwmcot4avb6v0h0nWqJDX/uMdt7ttBadVYA2d/O5bN4TPXVUrJIBxT7A3+6lJl2SHBtVY0565faK9P8ADJINawPK/qYMGrZw/YDJL39MxeiYH3LF2DN5Z+vnGHr1oJ2drhyjGYLL+H5acrJ32HvBsjh8pJ+QWzUS14rXqAFbBrZGPf7aPBqUgEgn7zn2hU6laa9aT+/cAoRQeJyQwSw9Rvv9vFxngb3aw9v6QuTqQ/ym9sgH9fOLF6gE2SATudvf09jGV0y2xijUP+LyG/l99IiZwdj0/fvAMuYQ5cf4t+sT5jkvfb1vloDppFXDDrQLgkZxtaK1aom7lmv97QIqUC+c9S1un1+sUypgB69277fWCVKIthx1ZPy5awB6RJWoU1/Nznp/TfrA6ZoawCc262b1iRmAXud7XHp3ibPYVZ25JzJt/lPR8tiIGcKulu/v2u31geZPqDOw9R/nEQm6m1gc5+r/AGf1g1TBasFochgzZt0/W7nyifjFv73Pn97Qul6wsHO99va/kY9VPfY+ufpvjHWC6XkH3Bi5wcXY9dogZqbuPUdhn77wMokDt1u/lHJn2s+fV7dMxfTsRNlytQFFiLZs/S2x3+hgRJAcEuOhc7nrc2/WJTJiBso+7DOXiCykuADnfy6/eYZGNuxGvaWzZ6dyQTtc4vvnfEDpUQMOOjbc3dvvvFa19B0bztFS0qF7gnZn7bYMNjCwtpl41BdyCCD1GMk9+/lFZ1JJuR549LbnEV+He4YgM5PpZ7RVMnpBBDHo+Gv1zBqKKsXr1QLPd8MNzfOD6QPOWT1H+YoIwxPt+hzmIzhY5d8Dt/b9IYoJcFtHqpswWGPMj6MY6Fs2YxICSB5R7GjpDekChYADGxfIIDj8o3uSH+loKGvKXZTY75yaRkBw3mIQy9eB1H1/bcfrFquJhh1SSRbI2/f3jc6d+TpumP5GrqTy22d3bfIFnLe0WkOxWpSmPM7JPpjL4+znxxZDC17v36YbBfr+wkvjrk5AYhrnO4fGYW6LvgB03fBpv4nd6qWLXwCXNy++74PeJ/xJcBzuwG+WGHGwPrGdTxiXUHUaR/p9vO2/c9IsHGpQJZar9UY26na3f3hToPwC6bNAjWVFIFJd3e/W5By8Tm6pTsm5FmFmBD4b02hCjj8gENVa7gG5s2/pEJ3xHLKiz3Lg0jcEENvAejtvgHZLwaCSpagxe5Yvn6dx7GCpTgAFgptnuwFh27dozMn4gkhPzLfy+met/Uxan4okhOSS/wCTP1tC56eb4X0BdOfg1UleFO/R8Dtm2PpHqUpdzcncnA/byjKy/iuVcOoDsCfPfziafiXTj8Uw7fKRjBz6wl6Sp4ZajJf6mp8RL25m7k46H7zEgpyCxAzk1b5ILY/WMxI+KdOA1S2fdJJz5iCD8Z6alhVbHJ59+hhb0tRcRZW2b7GlSsB8inaK6zt633c9vP2hSOMpFyiaQzhk7ElrVbnc9O8dK42lQdMqcodpZUz3v9Pbzhfo012JKE3/AKjOhhl7kuTtfDxEAqZmNmPSzPj29oWI42kkKCJzXYhDdDe+WL+oic3jQQoPKnBSgWBlkYLHf0v2guhU8C3Sn4Y4lJB3SBnGGL+Xf3iubIJF8WsMnrjz7/vCDUfE8lCilYmJUGdJQ2b3e+G+kUL+MZBxU3/Ll2feLWmq3vZgulP8rH65YSBanJuLvYtbsBFiTYmoH63t3b73jND4vkA2fyot7PFn/jGT+ZW/4D1cbwb01XwyulPwzSzJliT5/Y8orCBdy/vnDWtGYX8XyXsVeqT2J37RYfjCQ7ur/tb1tmKWlqJcMvpT7o0apbiyiH+97n1gcy/9WOvlbzx6WhEPi2RupQ/6Lv1N+t4pX8UySQKlsO1z/SDjpqnh/Ip0p+B9NWbcwxcYfdmueue0QOoOAzC7W9g8JB8VyhgqN90ufW/20eK+J5LnmU21i4g1p5/lB6NS/DD1TFVXBAdyXcB3Dddv0jyeCSKVBrv26MSOoz0hX/4llmylKbFgcD/JtA2o41LUbLWkHIpceQvaHqjO/AapTvwNlBlOF0tjN3c4e/T0ipcxiQpZJ2P02e9oVHiksi6lWsBTnG7232jw8YlszqAwcYyW7wxUpDOjLugwT+//ANv/AMx0K/8AeKftP+Y6G9H2Deh7BVHR0dGw3HR0dHRCHR0dHRCHR0dHRCHR0dHRCHR0dHRCHR6I6OiELROUME+5848Ew9T7x7HRZRHxT1PvHpmnqfeOjohZFZiEdHRRDo6OjohDo6OjohDo6OjohDo6OjohDo6OjohDo6OjohDo6OjohD//2Q=="/>
          <p:cNvSpPr>
            <a:spLocks noChangeAspect="1" noChangeArrowheads="1"/>
          </p:cNvSpPr>
          <p:nvPr/>
        </p:nvSpPr>
        <p:spPr bwMode="auto">
          <a:xfrm>
            <a:off x="63500" y="-901700"/>
            <a:ext cx="2466975" cy="1847850"/>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5" name="14 Sola Bükülü Ok"/>
          <p:cNvSpPr/>
          <p:nvPr/>
        </p:nvSpPr>
        <p:spPr>
          <a:xfrm>
            <a:off x="3059790" y="1340710"/>
            <a:ext cx="1440200" cy="3024420"/>
          </a:xfrm>
          <a:prstGeom prst="curvedLeftArrow">
            <a:avLst/>
          </a:prstGeom>
          <a:solidFill>
            <a:srgbClr val="FFFF00"/>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16" name="15 Sağa Bükülü Ok"/>
          <p:cNvSpPr/>
          <p:nvPr/>
        </p:nvSpPr>
        <p:spPr>
          <a:xfrm>
            <a:off x="4644010" y="1412720"/>
            <a:ext cx="1152160" cy="2952410"/>
          </a:xfrm>
          <a:prstGeom prst="curvedRightArrow">
            <a:avLst/>
          </a:prstGeom>
          <a:solidFill>
            <a:srgbClr val="FFFF00"/>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22 Sol Ok"/>
          <p:cNvSpPr/>
          <p:nvPr/>
        </p:nvSpPr>
        <p:spPr>
          <a:xfrm rot="20212541">
            <a:off x="6276013" y="4364178"/>
            <a:ext cx="1468238" cy="546990"/>
          </a:xfrm>
          <a:prstGeom prst="leftArrow">
            <a:avLst/>
          </a:prstGeom>
          <a:solidFill>
            <a:schemeClr val="accent6">
              <a:lumMod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1" name="20 Sağ Ok"/>
          <p:cNvSpPr/>
          <p:nvPr/>
        </p:nvSpPr>
        <p:spPr>
          <a:xfrm rot="9015776">
            <a:off x="6314466" y="3398593"/>
            <a:ext cx="2071062" cy="607213"/>
          </a:xfrm>
          <a:prstGeom prst="rightArrow">
            <a:avLst/>
          </a:prstGeo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9" name="18 Aşağı Ok"/>
          <p:cNvSpPr/>
          <p:nvPr/>
        </p:nvSpPr>
        <p:spPr>
          <a:xfrm rot="2051577">
            <a:off x="6521263" y="2445315"/>
            <a:ext cx="519252" cy="1405286"/>
          </a:xfrm>
          <a:prstGeom prst="downArrow">
            <a:avLst/>
          </a:prstGeom>
          <a:solidFill>
            <a:srgbClr val="0070C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7" name="16 Aşağı Ok"/>
          <p:cNvSpPr/>
          <p:nvPr/>
        </p:nvSpPr>
        <p:spPr>
          <a:xfrm rot="2105403">
            <a:off x="5770974" y="1578032"/>
            <a:ext cx="579544" cy="1598745"/>
          </a:xfrm>
          <a:prstGeom prst="downArrow">
            <a:avLst/>
          </a:prstGeom>
          <a:solidFill>
            <a:srgbClr val="00B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14 Sağ Ok"/>
          <p:cNvSpPr/>
          <p:nvPr/>
        </p:nvSpPr>
        <p:spPr>
          <a:xfrm rot="6209928">
            <a:off x="4333843" y="1821610"/>
            <a:ext cx="1841481" cy="517559"/>
          </a:xfrm>
          <a:prstGeom prst="rightArrow">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12 Sağ Ok"/>
          <p:cNvSpPr/>
          <p:nvPr/>
        </p:nvSpPr>
        <p:spPr>
          <a:xfrm rot="3487087">
            <a:off x="2797059" y="1857208"/>
            <a:ext cx="2352952" cy="519013"/>
          </a:xfrm>
          <a:prstGeom prst="rightArrow">
            <a:avLst/>
          </a:prstGeom>
          <a:solidFill>
            <a:schemeClr val="accent6">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10 Sağ Ok"/>
          <p:cNvSpPr/>
          <p:nvPr/>
        </p:nvSpPr>
        <p:spPr>
          <a:xfrm rot="2611906">
            <a:off x="2613344" y="2210101"/>
            <a:ext cx="1889120" cy="503410"/>
          </a:xfrm>
          <a:prstGeom prst="rightArrow">
            <a:avLst/>
          </a:prstGeom>
          <a:solidFill>
            <a:srgbClr val="00B0F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8 Sağ Ok"/>
          <p:cNvSpPr/>
          <p:nvPr/>
        </p:nvSpPr>
        <p:spPr>
          <a:xfrm rot="2133674">
            <a:off x="2113270" y="2664379"/>
            <a:ext cx="1483373" cy="439977"/>
          </a:xfrm>
          <a:prstGeom prst="rightArrow">
            <a:avLst/>
          </a:prstGeom>
          <a:solidFill>
            <a:srgbClr val="7030A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6 Sağ Ok"/>
          <p:cNvSpPr/>
          <p:nvPr/>
        </p:nvSpPr>
        <p:spPr>
          <a:xfrm rot="2449981">
            <a:off x="2235047" y="3473864"/>
            <a:ext cx="978408" cy="484632"/>
          </a:xfrm>
          <a:prstGeom prst="rightArrow">
            <a:avLst/>
          </a:prstGeom>
          <a:solidFill>
            <a:srgbClr val="92D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1 Bulut Belirtme Çizgisi"/>
          <p:cNvSpPr/>
          <p:nvPr/>
        </p:nvSpPr>
        <p:spPr>
          <a:xfrm>
            <a:off x="2771750" y="2996940"/>
            <a:ext cx="3744520" cy="2808390"/>
          </a:xfrm>
          <a:prstGeom prst="cloudCallou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dirty="0"/>
              <a:t>“Ben yürürüm yana yana</a:t>
            </a:r>
          </a:p>
          <a:p>
            <a:pPr algn="ctr"/>
            <a:r>
              <a:rPr lang="tr-TR" dirty="0"/>
              <a:t>Aşk boyadı beni kana</a:t>
            </a:r>
          </a:p>
          <a:p>
            <a:pPr algn="ctr"/>
            <a:r>
              <a:rPr lang="tr-TR" dirty="0"/>
              <a:t>Ne </a:t>
            </a:r>
            <a:r>
              <a:rPr lang="tr-TR" dirty="0" err="1"/>
              <a:t>akilem</a:t>
            </a:r>
            <a:r>
              <a:rPr lang="tr-TR" dirty="0"/>
              <a:t> ne divane</a:t>
            </a:r>
          </a:p>
          <a:p>
            <a:pPr algn="ctr"/>
            <a:r>
              <a:rPr lang="tr-TR" dirty="0"/>
              <a:t>Gel gör beni aşk </a:t>
            </a:r>
            <a:r>
              <a:rPr lang="tr-TR" dirty="0" err="1"/>
              <a:t>neyledi</a:t>
            </a:r>
            <a:r>
              <a:rPr lang="tr-TR" dirty="0"/>
              <a:t>”</a:t>
            </a:r>
          </a:p>
          <a:p>
            <a:pPr algn="ctr"/>
            <a:r>
              <a:rPr lang="tr-TR" dirty="0"/>
              <a:t>(Yunus Emre)</a:t>
            </a:r>
          </a:p>
        </p:txBody>
      </p:sp>
      <p:sp>
        <p:nvSpPr>
          <p:cNvPr id="3" name="2 Metin kutusu"/>
          <p:cNvSpPr txBox="1"/>
          <p:nvPr/>
        </p:nvSpPr>
        <p:spPr>
          <a:xfrm>
            <a:off x="1187530" y="97390"/>
            <a:ext cx="6142778" cy="523220"/>
          </a:xfrm>
          <a:prstGeom prst="rect">
            <a:avLst/>
          </a:prstGeom>
          <a:noFill/>
        </p:spPr>
        <p:txBody>
          <a:bodyPr wrap="square" rtlCol="0">
            <a:spAutoFit/>
          </a:bodyPr>
          <a:lstStyle/>
          <a:p>
            <a:r>
              <a:rPr lang="tr-TR" sz="2800" b="1" u="sng" dirty="0">
                <a:latin typeface="Comic Sans MS" pitchFamily="66" charset="0"/>
              </a:rPr>
              <a:t>SANAT ESERİNİN NİTELİKLERİ</a:t>
            </a:r>
          </a:p>
        </p:txBody>
      </p:sp>
      <p:sp>
        <p:nvSpPr>
          <p:cNvPr id="5" name="4 Sağ Ok"/>
          <p:cNvSpPr/>
          <p:nvPr/>
        </p:nvSpPr>
        <p:spPr>
          <a:xfrm rot="1700418">
            <a:off x="1964025" y="4352284"/>
            <a:ext cx="978408" cy="484632"/>
          </a:xfrm>
          <a:prstGeom prst="rightArrow">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3 Dikdörtgen"/>
          <p:cNvSpPr/>
          <p:nvPr/>
        </p:nvSpPr>
        <p:spPr>
          <a:xfrm>
            <a:off x="0" y="3933070"/>
            <a:ext cx="2339690" cy="64809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000" dirty="0"/>
              <a:t>Biriciklik</a:t>
            </a:r>
          </a:p>
        </p:txBody>
      </p:sp>
      <p:sp>
        <p:nvSpPr>
          <p:cNvPr id="6" name="5 Dikdörtgen"/>
          <p:cNvSpPr/>
          <p:nvPr/>
        </p:nvSpPr>
        <p:spPr>
          <a:xfrm>
            <a:off x="0" y="3068950"/>
            <a:ext cx="2678010" cy="576080"/>
          </a:xfrm>
          <a:prstGeom prst="rect">
            <a:avLst/>
          </a:prstGeom>
          <a:solidFill>
            <a:srgbClr val="92D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dirty="0"/>
              <a:t>Ölçülülük</a:t>
            </a:r>
          </a:p>
        </p:txBody>
      </p:sp>
      <p:sp>
        <p:nvSpPr>
          <p:cNvPr id="8" name="7 Dikdörtgen"/>
          <p:cNvSpPr/>
          <p:nvPr/>
        </p:nvSpPr>
        <p:spPr>
          <a:xfrm>
            <a:off x="251400" y="2276840"/>
            <a:ext cx="2858670" cy="648090"/>
          </a:xfrm>
          <a:prstGeom prst="rect">
            <a:avLst/>
          </a:prstGeom>
          <a:solidFill>
            <a:srgbClr val="7030A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000" dirty="0"/>
              <a:t>Kişisellik</a:t>
            </a:r>
          </a:p>
        </p:txBody>
      </p:sp>
      <p:sp>
        <p:nvSpPr>
          <p:cNvPr id="10" name="9 Dikdörtgen"/>
          <p:cNvSpPr/>
          <p:nvPr/>
        </p:nvSpPr>
        <p:spPr>
          <a:xfrm>
            <a:off x="611450" y="1556740"/>
            <a:ext cx="2664370" cy="576080"/>
          </a:xfrm>
          <a:prstGeom prst="rect">
            <a:avLst/>
          </a:prstGeom>
          <a:solidFill>
            <a:srgbClr val="00B0F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dirty="0"/>
              <a:t>Duyusallık</a:t>
            </a:r>
          </a:p>
        </p:txBody>
      </p:sp>
      <p:sp>
        <p:nvSpPr>
          <p:cNvPr id="12" name="11 Dikdörtgen"/>
          <p:cNvSpPr/>
          <p:nvPr/>
        </p:nvSpPr>
        <p:spPr>
          <a:xfrm>
            <a:off x="1043510" y="764630"/>
            <a:ext cx="2664370" cy="576080"/>
          </a:xfrm>
          <a:prstGeom prst="rect">
            <a:avLst/>
          </a:prstGeom>
          <a:solidFill>
            <a:schemeClr val="accent6">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000" dirty="0"/>
              <a:t>Kalıcılık</a:t>
            </a:r>
          </a:p>
        </p:txBody>
      </p:sp>
      <p:sp>
        <p:nvSpPr>
          <p:cNvPr id="14" name="13 Dikdörtgen"/>
          <p:cNvSpPr/>
          <p:nvPr/>
        </p:nvSpPr>
        <p:spPr>
          <a:xfrm>
            <a:off x="3995920" y="764630"/>
            <a:ext cx="2304320" cy="57608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dirty="0"/>
              <a:t>Yaratıcılık</a:t>
            </a:r>
          </a:p>
        </p:txBody>
      </p:sp>
      <p:sp>
        <p:nvSpPr>
          <p:cNvPr id="16" name="15 Dikdörtgen"/>
          <p:cNvSpPr/>
          <p:nvPr/>
        </p:nvSpPr>
        <p:spPr>
          <a:xfrm>
            <a:off x="5652150" y="1412720"/>
            <a:ext cx="2304320" cy="720100"/>
          </a:xfrm>
          <a:prstGeom prst="rect">
            <a:avLst/>
          </a:prstGeom>
          <a:solidFill>
            <a:srgbClr val="00B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000" dirty="0"/>
              <a:t>Estetiklik</a:t>
            </a:r>
          </a:p>
        </p:txBody>
      </p:sp>
      <p:sp>
        <p:nvSpPr>
          <p:cNvPr id="18" name="17 Dikdörtgen"/>
          <p:cNvSpPr/>
          <p:nvPr/>
        </p:nvSpPr>
        <p:spPr>
          <a:xfrm>
            <a:off x="6444260" y="2276840"/>
            <a:ext cx="2376330" cy="576080"/>
          </a:xfrm>
          <a:prstGeom prst="rect">
            <a:avLst/>
          </a:prstGeom>
          <a:solidFill>
            <a:srgbClr val="0070C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000" dirty="0"/>
              <a:t>Özgürlük</a:t>
            </a:r>
          </a:p>
        </p:txBody>
      </p:sp>
      <p:sp>
        <p:nvSpPr>
          <p:cNvPr id="20" name="19 Dikdörtgen"/>
          <p:cNvSpPr/>
          <p:nvPr/>
        </p:nvSpPr>
        <p:spPr>
          <a:xfrm>
            <a:off x="7092350" y="2996940"/>
            <a:ext cx="2051650" cy="864120"/>
          </a:xfrm>
          <a:prstGeom prst="rect">
            <a:avLst/>
          </a:prstGeo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t>Hayal gücüne dayanma</a:t>
            </a:r>
          </a:p>
        </p:txBody>
      </p:sp>
      <p:sp>
        <p:nvSpPr>
          <p:cNvPr id="22" name="21 Dikdörtgen"/>
          <p:cNvSpPr/>
          <p:nvPr/>
        </p:nvSpPr>
        <p:spPr>
          <a:xfrm>
            <a:off x="6876320" y="4149100"/>
            <a:ext cx="2138570" cy="864120"/>
          </a:xfrm>
          <a:prstGeom prst="rect">
            <a:avLst/>
          </a:prstGeom>
          <a:solidFill>
            <a:schemeClr val="accent6">
              <a:lumMod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a:t>Yerellik ve Evrensellik</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09" name="Picture 1" descr="C:\Users\Hp Mini\Pictures\imagesCARHL8QY.jpg"/>
          <p:cNvPicPr>
            <a:picLocks noChangeAspect="1" noChangeArrowheads="1"/>
          </p:cNvPicPr>
          <p:nvPr/>
        </p:nvPicPr>
        <p:blipFill>
          <a:blip r:embed="rId2" cstate="print"/>
          <a:srcRect/>
          <a:stretch>
            <a:fillRect/>
          </a:stretch>
        </p:blipFill>
        <p:spPr bwMode="auto">
          <a:xfrm>
            <a:off x="27106" y="0"/>
            <a:ext cx="9116893" cy="6858000"/>
          </a:xfrm>
          <a:prstGeom prst="rect">
            <a:avLst/>
          </a:prstGeom>
          <a:noFill/>
        </p:spPr>
      </p:pic>
      <p:sp>
        <p:nvSpPr>
          <p:cNvPr id="2" name="1 Yuvarlatılmış Dikdörtgen"/>
          <p:cNvSpPr/>
          <p:nvPr/>
        </p:nvSpPr>
        <p:spPr>
          <a:xfrm>
            <a:off x="899490" y="764630"/>
            <a:ext cx="7561050" cy="5760800"/>
          </a:xfrm>
          <a:prstGeom prst="roundRect">
            <a:avLst/>
          </a:prstGeom>
          <a:solidFill>
            <a:schemeClr val="accent5">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4400" b="1" u="sng" dirty="0">
              <a:solidFill>
                <a:schemeClr val="tx1"/>
              </a:solidFill>
              <a:latin typeface="Comic Sans MS" pitchFamily="66" charset="0"/>
            </a:endParaRPr>
          </a:p>
          <a:p>
            <a:pPr algn="ctr"/>
            <a:endParaRPr lang="tr-TR" sz="4400" b="1" u="sng" dirty="0">
              <a:solidFill>
                <a:schemeClr val="tx1"/>
              </a:solidFill>
              <a:latin typeface="Comic Sans MS" pitchFamily="66" charset="0"/>
            </a:endParaRPr>
          </a:p>
          <a:p>
            <a:pPr algn="ctr"/>
            <a:r>
              <a:rPr lang="tr-TR" sz="4400" b="1" u="sng" dirty="0">
                <a:solidFill>
                  <a:schemeClr val="tx1"/>
                </a:solidFill>
                <a:latin typeface="Comic Sans MS" pitchFamily="66" charset="0"/>
              </a:rPr>
              <a:t>Sanat Eserinin En Önemli Üç  Özelliği</a:t>
            </a:r>
          </a:p>
          <a:p>
            <a:r>
              <a:rPr lang="tr-TR" sz="4000" b="1" dirty="0">
                <a:solidFill>
                  <a:schemeClr val="tx1"/>
                </a:solidFill>
                <a:latin typeface="Comic Sans MS" pitchFamily="66" charset="0"/>
              </a:rPr>
              <a:t>1.Esteti</a:t>
            </a:r>
            <a:r>
              <a:rPr lang="tr-TR" sz="3600" b="1" dirty="0">
                <a:solidFill>
                  <a:schemeClr val="tx1"/>
                </a:solidFill>
                <a:latin typeface="Comic Sans MS" pitchFamily="66" charset="0"/>
              </a:rPr>
              <a:t>k</a:t>
            </a:r>
            <a:r>
              <a:rPr lang="tr-TR" sz="7200" b="1" dirty="0">
                <a:solidFill>
                  <a:schemeClr val="tx1"/>
                </a:solidFill>
                <a:latin typeface="Comic Sans MS" pitchFamily="66" charset="0"/>
              </a:rPr>
              <a:t> </a:t>
            </a:r>
            <a:r>
              <a:rPr lang="tr-TR" sz="4000" b="1" dirty="0">
                <a:solidFill>
                  <a:schemeClr val="tx1"/>
                </a:solidFill>
                <a:latin typeface="Comic Sans MS" pitchFamily="66" charset="0"/>
              </a:rPr>
              <a:t>değer taşıması</a:t>
            </a:r>
            <a:endParaRPr lang="tr-TR" sz="3200" b="1" dirty="0">
              <a:solidFill>
                <a:schemeClr val="tx1"/>
              </a:solidFill>
              <a:latin typeface="Comic Sans MS" pitchFamily="66" charset="0"/>
            </a:endParaRPr>
          </a:p>
          <a:p>
            <a:r>
              <a:rPr lang="tr-TR" sz="4000" b="1" dirty="0">
                <a:solidFill>
                  <a:schemeClr val="tx1"/>
                </a:solidFill>
                <a:latin typeface="Comic Sans MS" pitchFamily="66" charset="0"/>
              </a:rPr>
              <a:t>2.Biricik</a:t>
            </a:r>
            <a:r>
              <a:rPr lang="tr-TR" sz="1600" b="1" dirty="0">
                <a:solidFill>
                  <a:schemeClr val="tx1"/>
                </a:solidFill>
                <a:latin typeface="Comic Sans MS" pitchFamily="66" charset="0"/>
              </a:rPr>
              <a:t> </a:t>
            </a:r>
            <a:r>
              <a:rPr lang="tr-TR" sz="4400" b="1" dirty="0">
                <a:solidFill>
                  <a:schemeClr val="tx1"/>
                </a:solidFill>
                <a:latin typeface="Comic Sans MS" pitchFamily="66" charset="0"/>
              </a:rPr>
              <a:t>olması</a:t>
            </a:r>
          </a:p>
          <a:p>
            <a:r>
              <a:rPr lang="tr-TR" sz="4000" b="1" dirty="0">
                <a:solidFill>
                  <a:schemeClr val="tx1"/>
                </a:solidFill>
                <a:latin typeface="Comic Sans MS" pitchFamily="66" charset="0"/>
              </a:rPr>
              <a:t>3.Özgün</a:t>
            </a:r>
            <a:r>
              <a:rPr lang="tr-TR" sz="4400" b="1" dirty="0">
                <a:solidFill>
                  <a:schemeClr val="tx1"/>
                </a:solidFill>
                <a:latin typeface="Comic Sans MS" pitchFamily="66" charset="0"/>
              </a:rPr>
              <a:t> olması</a:t>
            </a:r>
          </a:p>
          <a:p>
            <a:endParaRPr lang="tr-TR" sz="4400" b="1" dirty="0">
              <a:solidFill>
                <a:schemeClr val="tx1"/>
              </a:solidFill>
              <a:latin typeface="Comic Sans MS" pitchFamily="66" charset="0"/>
            </a:endParaRPr>
          </a:p>
        </p:txBody>
      </p:sp>
      <p:sp>
        <p:nvSpPr>
          <p:cNvPr id="3" name="2 Oval"/>
          <p:cNvSpPr/>
          <p:nvPr/>
        </p:nvSpPr>
        <p:spPr>
          <a:xfrm>
            <a:off x="0" y="332570"/>
            <a:ext cx="6120850" cy="936130"/>
          </a:xfrm>
          <a:prstGeom prst="ellipse">
            <a:avLst/>
          </a:prstGeom>
          <a:solidFill>
            <a:schemeClr val="accent5">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a:latin typeface="Comic Sans MS" pitchFamily="66" charset="0"/>
              </a:rPr>
              <a:t>DİKKAT EDİNİZ</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539440" y="260560"/>
            <a:ext cx="7257968" cy="954107"/>
          </a:xfrm>
          <a:prstGeom prst="rect">
            <a:avLst/>
          </a:prstGeom>
          <a:noFill/>
        </p:spPr>
        <p:txBody>
          <a:bodyPr wrap="square" rtlCol="0">
            <a:spAutoFit/>
          </a:bodyPr>
          <a:lstStyle/>
          <a:p>
            <a:pPr algn="ctr"/>
            <a:r>
              <a:rPr lang="tr-TR" sz="2800" b="1" u="sng" dirty="0">
                <a:solidFill>
                  <a:srgbClr val="FF0000"/>
                </a:solidFill>
                <a:latin typeface="Comic Sans MS" pitchFamily="66" charset="0"/>
              </a:rPr>
              <a:t>Sanat Eserinin </a:t>
            </a:r>
            <a:r>
              <a:rPr lang="tr-TR" sz="2800" b="1" u="sng" dirty="0" err="1">
                <a:solidFill>
                  <a:srgbClr val="FF0000"/>
                </a:solidFill>
                <a:latin typeface="Comic Sans MS" pitchFamily="66" charset="0"/>
              </a:rPr>
              <a:t>Niteliklleri</a:t>
            </a:r>
            <a:r>
              <a:rPr lang="tr-TR" sz="2800" b="1" u="sng" dirty="0">
                <a:solidFill>
                  <a:srgbClr val="FF0000"/>
                </a:solidFill>
                <a:latin typeface="Comic Sans MS" pitchFamily="66" charset="0"/>
              </a:rPr>
              <a:t> ile ilgili Alıştırmalar</a:t>
            </a:r>
          </a:p>
        </p:txBody>
      </p:sp>
      <p:sp>
        <p:nvSpPr>
          <p:cNvPr id="3" name="2 Dikdörtgen"/>
          <p:cNvSpPr/>
          <p:nvPr/>
        </p:nvSpPr>
        <p:spPr>
          <a:xfrm>
            <a:off x="6300240" y="1052670"/>
            <a:ext cx="2592360" cy="5256730"/>
          </a:xfrm>
          <a:prstGeom prst="rect">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solidFill>
                  <a:schemeClr val="bg1"/>
                </a:solidFill>
                <a:latin typeface="Comic Sans MS" pitchFamily="66" charset="0"/>
              </a:rPr>
              <a:t>1.BİRİCİKLİK</a:t>
            </a:r>
          </a:p>
          <a:p>
            <a:pPr algn="ctr"/>
            <a:r>
              <a:rPr lang="tr-TR" sz="2400" dirty="0">
                <a:solidFill>
                  <a:schemeClr val="bg1"/>
                </a:solidFill>
                <a:latin typeface="Comic Sans MS" pitchFamily="66" charset="0"/>
              </a:rPr>
              <a:t>2.ÖLÇÜLÜLÜK</a:t>
            </a:r>
          </a:p>
          <a:p>
            <a:pPr algn="ctr"/>
            <a:r>
              <a:rPr lang="tr-TR" sz="2400" dirty="0">
                <a:solidFill>
                  <a:schemeClr val="bg1"/>
                </a:solidFill>
                <a:latin typeface="Comic Sans MS" pitchFamily="66" charset="0"/>
              </a:rPr>
              <a:t>3.KİŞİSELLİK </a:t>
            </a:r>
          </a:p>
          <a:p>
            <a:pPr algn="ctr"/>
            <a:r>
              <a:rPr lang="tr-TR" sz="2400" dirty="0">
                <a:solidFill>
                  <a:schemeClr val="bg1"/>
                </a:solidFill>
                <a:latin typeface="Comic Sans MS" pitchFamily="66" charset="0"/>
              </a:rPr>
              <a:t>4.DUYUSALLIK</a:t>
            </a:r>
          </a:p>
          <a:p>
            <a:pPr algn="ctr"/>
            <a:r>
              <a:rPr lang="tr-TR" sz="2400" dirty="0">
                <a:solidFill>
                  <a:schemeClr val="bg1"/>
                </a:solidFill>
                <a:latin typeface="Comic Sans MS" pitchFamily="66" charset="0"/>
              </a:rPr>
              <a:t>5.KALICILIK</a:t>
            </a:r>
          </a:p>
          <a:p>
            <a:pPr algn="ctr"/>
            <a:r>
              <a:rPr lang="tr-TR" sz="2400" dirty="0">
                <a:solidFill>
                  <a:schemeClr val="bg1"/>
                </a:solidFill>
                <a:latin typeface="Comic Sans MS" pitchFamily="66" charset="0"/>
              </a:rPr>
              <a:t>6.YARATICILIK</a:t>
            </a:r>
          </a:p>
          <a:p>
            <a:pPr algn="ctr"/>
            <a:r>
              <a:rPr lang="tr-TR" sz="2400" dirty="0">
                <a:solidFill>
                  <a:schemeClr val="bg1"/>
                </a:solidFill>
                <a:latin typeface="Comic Sans MS" pitchFamily="66" charset="0"/>
              </a:rPr>
              <a:t>7.ESTETİKLİK</a:t>
            </a:r>
          </a:p>
          <a:p>
            <a:pPr algn="ctr"/>
            <a:r>
              <a:rPr lang="tr-TR" sz="2400" dirty="0">
                <a:solidFill>
                  <a:schemeClr val="bg1"/>
                </a:solidFill>
                <a:latin typeface="Comic Sans MS" pitchFamily="66" charset="0"/>
              </a:rPr>
              <a:t>8.ÖZGÜNLÜK</a:t>
            </a:r>
          </a:p>
          <a:p>
            <a:pPr algn="ctr"/>
            <a:r>
              <a:rPr lang="tr-TR" sz="2400" dirty="0">
                <a:solidFill>
                  <a:schemeClr val="bg1"/>
                </a:solidFill>
                <a:latin typeface="Comic Sans MS" pitchFamily="66" charset="0"/>
              </a:rPr>
              <a:t>9.HAYAL GÜCÜNE DAYANMA</a:t>
            </a:r>
          </a:p>
          <a:p>
            <a:pPr algn="ctr"/>
            <a:r>
              <a:rPr lang="tr-TR" sz="2400" dirty="0">
                <a:solidFill>
                  <a:schemeClr val="bg1"/>
                </a:solidFill>
                <a:latin typeface="Comic Sans MS" pitchFamily="66" charset="0"/>
              </a:rPr>
              <a:t>10.YERELLİK VE EVRENSELLİK</a:t>
            </a:r>
          </a:p>
        </p:txBody>
      </p:sp>
      <p:sp>
        <p:nvSpPr>
          <p:cNvPr id="4" name="3 Metin kutusu"/>
          <p:cNvSpPr txBox="1"/>
          <p:nvPr/>
        </p:nvSpPr>
        <p:spPr>
          <a:xfrm>
            <a:off x="251400" y="1412720"/>
            <a:ext cx="6048840" cy="4955203"/>
          </a:xfrm>
          <a:prstGeom prst="rect">
            <a:avLst/>
          </a:prstGeom>
          <a:noFill/>
        </p:spPr>
        <p:txBody>
          <a:bodyPr wrap="square" rtlCol="0">
            <a:spAutoFit/>
          </a:bodyPr>
          <a:lstStyle/>
          <a:p>
            <a:r>
              <a:rPr lang="tr-TR" sz="2400" dirty="0">
                <a:latin typeface="Comic Sans MS" pitchFamily="66" charset="0"/>
              </a:rPr>
              <a:t>1.Her gerçek sanat eseri geleneğe bağlılığı oranında,onu</a:t>
            </a:r>
          </a:p>
          <a:p>
            <a:r>
              <a:rPr lang="tr-TR" sz="2400" dirty="0">
                <a:latin typeface="Comic Sans MS" pitchFamily="66" charset="0"/>
              </a:rPr>
              <a:t>yadsıyıcı bir özellik taşır.</a:t>
            </a:r>
          </a:p>
          <a:p>
            <a:r>
              <a:rPr lang="tr-TR" sz="2400" b="1" dirty="0">
                <a:solidFill>
                  <a:srgbClr val="FF0000"/>
                </a:solidFill>
                <a:latin typeface="Comic Sans MS" pitchFamily="66" charset="0"/>
              </a:rPr>
              <a:t>(Yerellik ve evrensellik)</a:t>
            </a:r>
          </a:p>
          <a:p>
            <a:r>
              <a:rPr lang="tr-TR" sz="2400" dirty="0">
                <a:latin typeface="Comic Sans MS" pitchFamily="66" charset="0"/>
              </a:rPr>
              <a:t>2.Orantılılık,uyum,simetri hacim, ahenk ve bütünlük gibi özellikler taşır.</a:t>
            </a:r>
          </a:p>
          <a:p>
            <a:r>
              <a:rPr lang="tr-TR" sz="2400" b="1" dirty="0">
                <a:solidFill>
                  <a:srgbClr val="FF0000"/>
                </a:solidFill>
                <a:latin typeface="Comic Sans MS" pitchFamily="66" charset="0"/>
              </a:rPr>
              <a:t>(Ölçülülük)</a:t>
            </a:r>
          </a:p>
          <a:p>
            <a:r>
              <a:rPr lang="tr-TR" sz="2400" dirty="0">
                <a:latin typeface="Comic Sans MS" pitchFamily="66" charset="0"/>
              </a:rPr>
              <a:t>3.Başka bir eserin taklidi değildir.Bazı güzel eserler kopyalanıp bir çok insana ulaştırılıyor.Kopyalama yani reprodüksiyon ise sanatsal değil teknik üretimdir.</a:t>
            </a:r>
          </a:p>
          <a:p>
            <a:r>
              <a:rPr lang="tr-TR" sz="2400" b="1" dirty="0">
                <a:solidFill>
                  <a:srgbClr val="FF0000"/>
                </a:solidFill>
                <a:latin typeface="Comic Sans MS" pitchFamily="66" charset="0"/>
              </a:rPr>
              <a:t>(Biriciklik</a:t>
            </a:r>
            <a:r>
              <a:rPr lang="tr-TR" sz="2800" b="1" dirty="0">
                <a:solidFill>
                  <a:srgbClr val="FF0000"/>
                </a:solidFill>
                <a:latin typeface="Comic Sans MS" pitchFamily="66"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 calcmode="lin" valueType="num">
                                      <p:cBhvr additive="base">
                                        <p:cTn id="13" dur="50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descr="http://t3.gstatic.com/images?q=tbn:ANd9GcRKIAxqqAAk1lZYsgbBgSfVCxwzUA-MwcfM8-I5sx3dqFEKyFMJNARq_pA"/>
          <p:cNvPicPr>
            <a:picLocks noChangeAspect="1" noChangeArrowheads="1"/>
          </p:cNvPicPr>
          <p:nvPr/>
        </p:nvPicPr>
        <p:blipFill>
          <a:blip r:embed="rId2" cstate="print"/>
          <a:srcRect/>
          <a:stretch>
            <a:fillRect/>
          </a:stretch>
        </p:blipFill>
        <p:spPr bwMode="auto">
          <a:xfrm>
            <a:off x="4716020" y="332570"/>
            <a:ext cx="4176580" cy="6192860"/>
          </a:xfrm>
          <a:prstGeom prst="roundRect">
            <a:avLst>
              <a:gd name="adj" fmla="val 8594"/>
            </a:avLst>
          </a:prstGeom>
          <a:solidFill>
            <a:srgbClr val="FFFFFF">
              <a:shade val="85000"/>
            </a:srgbClr>
          </a:solidFill>
          <a:ln>
            <a:noFill/>
          </a:ln>
          <a:effectLst>
            <a:outerShdw blurRad="190500" dist="228600" dir="2700000" algn="ctr">
              <a:srgbClr val="000000">
                <a:alpha val="30000"/>
              </a:srgbClr>
            </a:outerShdw>
            <a:reflection blurRad="12700" stA="38000" endPos="28000" dist="5000" dir="5400000" sy="-100000" algn="bl" rotWithShape="0"/>
          </a:effectLst>
          <a:scene3d>
            <a:camera prst="orthographicFront">
              <a:rot lat="0" lon="0" rev="0"/>
            </a:camera>
            <a:lightRig rig="glow" dir="t">
              <a:rot lat="0" lon="0" rev="4800000"/>
            </a:lightRig>
          </a:scene3d>
          <a:sp3d prstMaterial="matte">
            <a:bevelT w="127000" h="63500"/>
          </a:sp3d>
        </p:spPr>
      </p:pic>
      <p:sp>
        <p:nvSpPr>
          <p:cNvPr id="3" name="2 Yuvarlatılmış Dikdörtgen"/>
          <p:cNvSpPr/>
          <p:nvPr/>
        </p:nvSpPr>
        <p:spPr>
          <a:xfrm>
            <a:off x="323410" y="260560"/>
            <a:ext cx="4104570" cy="6264870"/>
          </a:xfrm>
          <a:prstGeom prst="roundRect">
            <a:avLst/>
          </a:prstGeom>
          <a:gradFill>
            <a:gsLst>
              <a:gs pos="0">
                <a:srgbClr val="E67AE1"/>
              </a:gs>
              <a:gs pos="50000">
                <a:srgbClr val="F37FE2"/>
              </a:gs>
              <a:gs pos="100000">
                <a:schemeClr val="accent3">
                  <a:lumMod val="20000"/>
                  <a:lumOff val="80000"/>
                </a:schemeClr>
              </a:gs>
            </a:gsLst>
            <a:lin ang="5400000" scaled="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a:solidFill>
                  <a:schemeClr val="tx1"/>
                </a:solidFill>
                <a:latin typeface="Comic Sans MS" pitchFamily="66" charset="0"/>
              </a:rPr>
              <a:t>Bir tiyatro oyununda  anne-çocuk ilişkisine yoğunlaşan bir izleyicinin,oyunu kendi bilgi  ve  deneyimlerine göre değerlendirmesi  ve bunun sonucunda “beğendim” ya da “beğenmedim” demesi  de estetik bir tavır değildir. </a:t>
            </a:r>
          </a:p>
        </p:txBody>
      </p:sp>
      <p:sp>
        <p:nvSpPr>
          <p:cNvPr id="4" name="3 Yuvarlatılmış Dikdörtgen"/>
          <p:cNvSpPr/>
          <p:nvPr/>
        </p:nvSpPr>
        <p:spPr>
          <a:xfrm>
            <a:off x="5652150" y="2780910"/>
            <a:ext cx="2304320" cy="720100"/>
          </a:xfrm>
          <a:prstGeom prst="roundRect">
            <a:avLst/>
          </a:prstGeom>
          <a:solidFill>
            <a:srgbClr val="F37FE2"/>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6300240" y="692620"/>
            <a:ext cx="2520350" cy="5688790"/>
          </a:xfrm>
          <a:prstGeom prst="rect">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1 Dikdörtgen"/>
          <p:cNvSpPr/>
          <p:nvPr/>
        </p:nvSpPr>
        <p:spPr>
          <a:xfrm>
            <a:off x="6228230" y="980661"/>
            <a:ext cx="2664370" cy="4893647"/>
          </a:xfrm>
          <a:prstGeom prst="rect">
            <a:avLst/>
          </a:prstGeom>
        </p:spPr>
        <p:txBody>
          <a:bodyPr wrap="square">
            <a:spAutoFit/>
          </a:bodyPr>
          <a:lstStyle/>
          <a:p>
            <a:pPr algn="ctr"/>
            <a:r>
              <a:rPr lang="tr-TR" sz="2400" dirty="0">
                <a:solidFill>
                  <a:schemeClr val="bg1"/>
                </a:solidFill>
                <a:latin typeface="Comic Sans MS" pitchFamily="66" charset="0"/>
              </a:rPr>
              <a:t>1.BİRİCİKLİK</a:t>
            </a:r>
          </a:p>
          <a:p>
            <a:pPr algn="ctr"/>
            <a:r>
              <a:rPr lang="tr-TR" sz="2400" dirty="0">
                <a:solidFill>
                  <a:schemeClr val="bg1"/>
                </a:solidFill>
                <a:latin typeface="Comic Sans MS" pitchFamily="66" charset="0"/>
              </a:rPr>
              <a:t>2.ÖLÇÜLÜLÜK</a:t>
            </a:r>
          </a:p>
          <a:p>
            <a:pPr algn="ctr"/>
            <a:r>
              <a:rPr lang="tr-TR" sz="2400" dirty="0">
                <a:solidFill>
                  <a:schemeClr val="bg1"/>
                </a:solidFill>
                <a:latin typeface="Comic Sans MS" pitchFamily="66" charset="0"/>
              </a:rPr>
              <a:t>3.KİŞİSELLİK </a:t>
            </a:r>
          </a:p>
          <a:p>
            <a:pPr algn="ctr"/>
            <a:r>
              <a:rPr lang="tr-TR" sz="2400" dirty="0">
                <a:solidFill>
                  <a:schemeClr val="bg1"/>
                </a:solidFill>
                <a:latin typeface="Comic Sans MS" pitchFamily="66" charset="0"/>
              </a:rPr>
              <a:t>4.DUYUSALLIK</a:t>
            </a:r>
          </a:p>
          <a:p>
            <a:pPr algn="ctr"/>
            <a:r>
              <a:rPr lang="tr-TR" sz="2400" dirty="0">
                <a:solidFill>
                  <a:schemeClr val="bg1"/>
                </a:solidFill>
                <a:latin typeface="Comic Sans MS" pitchFamily="66" charset="0"/>
              </a:rPr>
              <a:t>5.KALICILIK</a:t>
            </a:r>
          </a:p>
          <a:p>
            <a:pPr algn="ctr"/>
            <a:r>
              <a:rPr lang="tr-TR" sz="2400" dirty="0">
                <a:solidFill>
                  <a:schemeClr val="bg1"/>
                </a:solidFill>
                <a:latin typeface="Comic Sans MS" pitchFamily="66" charset="0"/>
              </a:rPr>
              <a:t>6.YARATICILIK</a:t>
            </a:r>
          </a:p>
          <a:p>
            <a:pPr algn="ctr"/>
            <a:r>
              <a:rPr lang="tr-TR" sz="2400" dirty="0">
                <a:solidFill>
                  <a:schemeClr val="bg1"/>
                </a:solidFill>
                <a:latin typeface="Comic Sans MS" pitchFamily="66" charset="0"/>
              </a:rPr>
              <a:t>7.ESTETİKLİK</a:t>
            </a:r>
          </a:p>
          <a:p>
            <a:pPr algn="ctr"/>
            <a:r>
              <a:rPr lang="tr-TR" sz="2400" dirty="0">
                <a:solidFill>
                  <a:schemeClr val="bg1"/>
                </a:solidFill>
                <a:latin typeface="Comic Sans MS" pitchFamily="66" charset="0"/>
              </a:rPr>
              <a:t>8.ÖZGÜNLÜK</a:t>
            </a:r>
          </a:p>
          <a:p>
            <a:pPr algn="ctr"/>
            <a:r>
              <a:rPr lang="tr-TR" sz="2400" dirty="0">
                <a:solidFill>
                  <a:schemeClr val="bg1"/>
                </a:solidFill>
                <a:latin typeface="Comic Sans MS" pitchFamily="66" charset="0"/>
              </a:rPr>
              <a:t>9.HAYAL GÜCÜNE DAYANMA</a:t>
            </a:r>
          </a:p>
          <a:p>
            <a:pPr algn="ctr"/>
            <a:r>
              <a:rPr lang="tr-TR" sz="2400" dirty="0">
                <a:solidFill>
                  <a:schemeClr val="bg1"/>
                </a:solidFill>
                <a:latin typeface="Comic Sans MS" pitchFamily="66" charset="0"/>
              </a:rPr>
              <a:t>10.YERELLİK VE EVRENSELLİK</a:t>
            </a:r>
          </a:p>
        </p:txBody>
      </p:sp>
      <p:sp>
        <p:nvSpPr>
          <p:cNvPr id="4" name="3 Dikdörtgen"/>
          <p:cNvSpPr/>
          <p:nvPr/>
        </p:nvSpPr>
        <p:spPr>
          <a:xfrm>
            <a:off x="683460" y="98561"/>
            <a:ext cx="6174540" cy="954109"/>
          </a:xfrm>
          <a:prstGeom prst="rect">
            <a:avLst/>
          </a:prstGeom>
        </p:spPr>
        <p:txBody>
          <a:bodyPr wrap="square">
            <a:spAutoFit/>
          </a:bodyPr>
          <a:lstStyle/>
          <a:p>
            <a:pPr algn="ctr"/>
            <a:r>
              <a:rPr lang="tr-TR" sz="2800" b="1" u="sng" dirty="0">
                <a:solidFill>
                  <a:srgbClr val="FF0000"/>
                </a:solidFill>
                <a:latin typeface="Comic Sans MS" pitchFamily="66" charset="0"/>
              </a:rPr>
              <a:t>Sanat Eserinin </a:t>
            </a:r>
            <a:r>
              <a:rPr lang="tr-TR" sz="2800" b="1" u="sng" dirty="0" err="1">
                <a:solidFill>
                  <a:srgbClr val="FF0000"/>
                </a:solidFill>
                <a:latin typeface="Comic Sans MS" pitchFamily="66" charset="0"/>
              </a:rPr>
              <a:t>Niteliklleri</a:t>
            </a:r>
            <a:r>
              <a:rPr lang="tr-TR" sz="2800" b="1" u="sng" dirty="0">
                <a:solidFill>
                  <a:srgbClr val="FF0000"/>
                </a:solidFill>
                <a:latin typeface="Comic Sans MS" pitchFamily="66" charset="0"/>
              </a:rPr>
              <a:t> ile ilgili Alıştırmalar</a:t>
            </a:r>
          </a:p>
        </p:txBody>
      </p:sp>
      <p:sp>
        <p:nvSpPr>
          <p:cNvPr id="5" name="4 Metin kutusu"/>
          <p:cNvSpPr txBox="1"/>
          <p:nvPr/>
        </p:nvSpPr>
        <p:spPr>
          <a:xfrm>
            <a:off x="251400" y="1124681"/>
            <a:ext cx="5616781" cy="4524315"/>
          </a:xfrm>
          <a:prstGeom prst="rect">
            <a:avLst/>
          </a:prstGeom>
          <a:noFill/>
        </p:spPr>
        <p:txBody>
          <a:bodyPr wrap="square" rtlCol="0">
            <a:spAutoFit/>
          </a:bodyPr>
          <a:lstStyle/>
          <a:p>
            <a:r>
              <a:rPr lang="tr-TR" sz="2400" dirty="0">
                <a:latin typeface="Comic Sans MS" pitchFamily="66" charset="0"/>
              </a:rPr>
              <a:t>4.Bir grubun,cemaatin ve ya toplumun bir özelliğini yansıtsa da dünyadaki tüm gruplarda ortak olan </a:t>
            </a:r>
            <a:r>
              <a:rPr lang="tr-TR" sz="2400" dirty="0" err="1">
                <a:latin typeface="Comic Sans MS" pitchFamily="66" charset="0"/>
              </a:rPr>
              <a:t>ögeyi</a:t>
            </a:r>
            <a:r>
              <a:rPr lang="tr-TR" sz="2400" dirty="0">
                <a:latin typeface="Comic Sans MS" pitchFamily="66" charset="0"/>
              </a:rPr>
              <a:t> yansıtır.</a:t>
            </a:r>
          </a:p>
          <a:p>
            <a:r>
              <a:rPr lang="tr-TR" sz="2400" b="1" dirty="0">
                <a:solidFill>
                  <a:srgbClr val="FF0000"/>
                </a:solidFill>
                <a:latin typeface="Comic Sans MS" pitchFamily="66" charset="0"/>
              </a:rPr>
              <a:t>(Yerellik ve evrensellik)</a:t>
            </a:r>
          </a:p>
          <a:p>
            <a:r>
              <a:rPr lang="tr-TR" sz="2400" dirty="0">
                <a:latin typeface="Comic Sans MS" pitchFamily="66" charset="0"/>
              </a:rPr>
              <a:t>5.Zamanın yok ediciliğine direnir;geçmişten günümüze,günümüzden geleceğe kalır.</a:t>
            </a:r>
          </a:p>
          <a:p>
            <a:r>
              <a:rPr lang="tr-TR" sz="2400" b="1" dirty="0">
                <a:solidFill>
                  <a:srgbClr val="FF0000"/>
                </a:solidFill>
                <a:latin typeface="Comic Sans MS" pitchFamily="66" charset="0"/>
              </a:rPr>
              <a:t>(Kalıcılık)</a:t>
            </a:r>
          </a:p>
          <a:p>
            <a:r>
              <a:rPr lang="tr-TR" sz="2400" dirty="0">
                <a:latin typeface="Comic Sans MS" pitchFamily="66" charset="0"/>
              </a:rPr>
              <a:t>6.Sanatçı kendi hissettiklerini,algıladıklarını ve önemsediklerini sanat eserine yansıtır.        </a:t>
            </a:r>
            <a:endParaRPr lang="tr-TR" sz="2400" b="1" dirty="0">
              <a:solidFill>
                <a:srgbClr val="FF0000"/>
              </a:solidFill>
              <a:latin typeface="Comic Sans MS" pitchFamily="66" charset="0"/>
            </a:endParaRPr>
          </a:p>
        </p:txBody>
      </p:sp>
      <p:sp>
        <p:nvSpPr>
          <p:cNvPr id="6" name="5 Metin kutusu"/>
          <p:cNvSpPr txBox="1"/>
          <p:nvPr/>
        </p:nvSpPr>
        <p:spPr>
          <a:xfrm>
            <a:off x="323410" y="5733320"/>
            <a:ext cx="1728240" cy="461665"/>
          </a:xfrm>
          <a:prstGeom prst="rect">
            <a:avLst/>
          </a:prstGeom>
          <a:noFill/>
        </p:spPr>
        <p:txBody>
          <a:bodyPr wrap="square" rtlCol="0">
            <a:spAutoFit/>
          </a:bodyPr>
          <a:lstStyle/>
          <a:p>
            <a:r>
              <a:rPr lang="tr-TR" sz="2400" b="1" dirty="0">
                <a:solidFill>
                  <a:srgbClr val="FF0000"/>
                </a:solidFill>
                <a:latin typeface="Comic Sans MS" pitchFamily="66" charset="0"/>
              </a:rPr>
              <a:t>(Kişisellik)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6156220" y="1196690"/>
            <a:ext cx="2520350" cy="5328740"/>
          </a:xfrm>
          <a:prstGeom prst="rect">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1 Dikdörtgen"/>
          <p:cNvSpPr/>
          <p:nvPr/>
        </p:nvSpPr>
        <p:spPr>
          <a:xfrm>
            <a:off x="251400" y="1340711"/>
            <a:ext cx="5472760" cy="5078313"/>
          </a:xfrm>
          <a:prstGeom prst="rect">
            <a:avLst/>
          </a:prstGeom>
        </p:spPr>
        <p:txBody>
          <a:bodyPr wrap="square">
            <a:spAutoFit/>
          </a:bodyPr>
          <a:lstStyle/>
          <a:p>
            <a:r>
              <a:rPr lang="tr-TR" sz="2400" dirty="0">
                <a:latin typeface="Comic Sans MS" pitchFamily="66" charset="0"/>
              </a:rPr>
              <a:t>7.Bakır bir ibriği,bir otomobili,tıpatıp yeniden üretebilirsiniz.Fakat bir sanatçının bir eseri kaybolsa,aynı sanatçı onun tıpatıp aynısını yapamaz.</a:t>
            </a:r>
          </a:p>
          <a:p>
            <a:r>
              <a:rPr lang="tr-TR" sz="2400" dirty="0">
                <a:latin typeface="Comic Sans MS" pitchFamily="66" charset="0"/>
              </a:rPr>
              <a:t> </a:t>
            </a:r>
            <a:r>
              <a:rPr lang="tr-TR" sz="2800" b="1" dirty="0">
                <a:solidFill>
                  <a:srgbClr val="FF0000"/>
                </a:solidFill>
                <a:latin typeface="Comic Sans MS" pitchFamily="66" charset="0"/>
              </a:rPr>
              <a:t>(Biriciklik) </a:t>
            </a:r>
            <a:endParaRPr lang="tr-TR" sz="2400" b="1" dirty="0">
              <a:solidFill>
                <a:srgbClr val="FF0000"/>
              </a:solidFill>
              <a:latin typeface="Comic Sans MS" pitchFamily="66" charset="0"/>
            </a:endParaRPr>
          </a:p>
          <a:p>
            <a:r>
              <a:rPr lang="tr-TR" sz="2400" dirty="0">
                <a:latin typeface="Comic Sans MS" pitchFamily="66" charset="0"/>
              </a:rPr>
              <a:t>8.Tek tip üretim değildir;bu anlamda zanaat ve teknolojiden farklıdır.</a:t>
            </a:r>
          </a:p>
          <a:p>
            <a:r>
              <a:rPr lang="tr-TR" sz="2800" b="1" dirty="0">
                <a:solidFill>
                  <a:srgbClr val="FF0000"/>
                </a:solidFill>
                <a:latin typeface="Comic Sans MS" pitchFamily="66" charset="0"/>
              </a:rPr>
              <a:t> (Yaratıcılık)</a:t>
            </a:r>
          </a:p>
          <a:p>
            <a:r>
              <a:rPr lang="tr-TR" sz="2400" dirty="0">
                <a:latin typeface="Comic Sans MS" pitchFamily="66" charset="0"/>
              </a:rPr>
              <a:t>9.Doğuştan getirdiğimiz ancak zamanla gelişen,ilerleyen ve güçlenen beğeni yeteneğimize hitap eder ve beğeni yeteneği geliştirir.</a:t>
            </a:r>
          </a:p>
          <a:p>
            <a:r>
              <a:rPr lang="tr-TR" sz="2800" b="1" dirty="0">
                <a:solidFill>
                  <a:srgbClr val="FF0000"/>
                </a:solidFill>
                <a:latin typeface="Comic Sans MS" pitchFamily="66" charset="0"/>
              </a:rPr>
              <a:t> (Estetiklik)    </a:t>
            </a:r>
          </a:p>
        </p:txBody>
      </p:sp>
      <p:sp>
        <p:nvSpPr>
          <p:cNvPr id="3" name="2 Dikdörtgen"/>
          <p:cNvSpPr/>
          <p:nvPr/>
        </p:nvSpPr>
        <p:spPr>
          <a:xfrm>
            <a:off x="539440" y="98563"/>
            <a:ext cx="6318560" cy="954107"/>
          </a:xfrm>
          <a:prstGeom prst="rect">
            <a:avLst/>
          </a:prstGeom>
        </p:spPr>
        <p:txBody>
          <a:bodyPr wrap="square">
            <a:spAutoFit/>
          </a:bodyPr>
          <a:lstStyle/>
          <a:p>
            <a:pPr algn="ctr"/>
            <a:r>
              <a:rPr lang="tr-TR" sz="2800" b="1" u="sng" dirty="0">
                <a:solidFill>
                  <a:srgbClr val="FF0000"/>
                </a:solidFill>
                <a:latin typeface="Comic Sans MS" pitchFamily="66" charset="0"/>
              </a:rPr>
              <a:t>Sanat Eserinin </a:t>
            </a:r>
            <a:r>
              <a:rPr lang="tr-TR" sz="2800" b="1" u="sng" dirty="0" err="1">
                <a:solidFill>
                  <a:srgbClr val="FF0000"/>
                </a:solidFill>
                <a:latin typeface="Comic Sans MS" pitchFamily="66" charset="0"/>
              </a:rPr>
              <a:t>Niteliklleri</a:t>
            </a:r>
            <a:r>
              <a:rPr lang="tr-TR" sz="2800" b="1" u="sng" dirty="0">
                <a:solidFill>
                  <a:srgbClr val="FF0000"/>
                </a:solidFill>
                <a:latin typeface="Comic Sans MS" pitchFamily="66" charset="0"/>
              </a:rPr>
              <a:t> ile ilgili Alıştırmalar</a:t>
            </a:r>
          </a:p>
        </p:txBody>
      </p:sp>
      <p:sp>
        <p:nvSpPr>
          <p:cNvPr id="4" name="3 Dikdörtgen"/>
          <p:cNvSpPr/>
          <p:nvPr/>
        </p:nvSpPr>
        <p:spPr>
          <a:xfrm>
            <a:off x="5940190" y="1340711"/>
            <a:ext cx="2808390" cy="4893647"/>
          </a:xfrm>
          <a:prstGeom prst="rect">
            <a:avLst/>
          </a:prstGeom>
        </p:spPr>
        <p:txBody>
          <a:bodyPr wrap="square">
            <a:spAutoFit/>
          </a:bodyPr>
          <a:lstStyle/>
          <a:p>
            <a:pPr algn="ctr"/>
            <a:r>
              <a:rPr lang="tr-TR" sz="2400" dirty="0">
                <a:solidFill>
                  <a:schemeClr val="bg1"/>
                </a:solidFill>
                <a:latin typeface="Comic Sans MS" pitchFamily="66" charset="0"/>
              </a:rPr>
              <a:t>1.BİRİCİKLİK</a:t>
            </a:r>
          </a:p>
          <a:p>
            <a:pPr algn="ctr"/>
            <a:r>
              <a:rPr lang="tr-TR" sz="2400" dirty="0">
                <a:solidFill>
                  <a:schemeClr val="bg1"/>
                </a:solidFill>
                <a:latin typeface="Comic Sans MS" pitchFamily="66" charset="0"/>
              </a:rPr>
              <a:t>2.ÖLÇÜLÜLÜK</a:t>
            </a:r>
          </a:p>
          <a:p>
            <a:pPr algn="ctr"/>
            <a:r>
              <a:rPr lang="tr-TR" sz="2400" dirty="0">
                <a:solidFill>
                  <a:schemeClr val="bg1"/>
                </a:solidFill>
                <a:latin typeface="Comic Sans MS" pitchFamily="66" charset="0"/>
              </a:rPr>
              <a:t>3.KİŞİSELLİK </a:t>
            </a:r>
          </a:p>
          <a:p>
            <a:pPr algn="ctr"/>
            <a:r>
              <a:rPr lang="tr-TR" sz="2400" dirty="0">
                <a:solidFill>
                  <a:schemeClr val="bg1"/>
                </a:solidFill>
                <a:latin typeface="Comic Sans MS" pitchFamily="66" charset="0"/>
              </a:rPr>
              <a:t>4.DUYUSALLIK</a:t>
            </a:r>
          </a:p>
          <a:p>
            <a:pPr algn="ctr"/>
            <a:r>
              <a:rPr lang="tr-TR" sz="2400" dirty="0">
                <a:solidFill>
                  <a:schemeClr val="bg1"/>
                </a:solidFill>
                <a:latin typeface="Comic Sans MS" pitchFamily="66" charset="0"/>
              </a:rPr>
              <a:t>5.KALICILIK</a:t>
            </a:r>
          </a:p>
          <a:p>
            <a:pPr algn="ctr"/>
            <a:r>
              <a:rPr lang="tr-TR" sz="2400" dirty="0">
                <a:solidFill>
                  <a:schemeClr val="bg1"/>
                </a:solidFill>
                <a:latin typeface="Comic Sans MS" pitchFamily="66" charset="0"/>
              </a:rPr>
              <a:t>6.YARATICILIK</a:t>
            </a:r>
          </a:p>
          <a:p>
            <a:pPr algn="ctr"/>
            <a:r>
              <a:rPr lang="tr-TR" sz="2400" dirty="0">
                <a:solidFill>
                  <a:schemeClr val="bg1"/>
                </a:solidFill>
                <a:latin typeface="Comic Sans MS" pitchFamily="66" charset="0"/>
              </a:rPr>
              <a:t>7.ESTETİKLİK</a:t>
            </a:r>
          </a:p>
          <a:p>
            <a:pPr algn="ctr"/>
            <a:r>
              <a:rPr lang="tr-TR" sz="2400" dirty="0">
                <a:solidFill>
                  <a:schemeClr val="bg1"/>
                </a:solidFill>
                <a:latin typeface="Comic Sans MS" pitchFamily="66" charset="0"/>
              </a:rPr>
              <a:t>8.ÖZGÜNLÜK</a:t>
            </a:r>
          </a:p>
          <a:p>
            <a:pPr algn="ctr"/>
            <a:r>
              <a:rPr lang="tr-TR" sz="2400" dirty="0">
                <a:solidFill>
                  <a:schemeClr val="bg1"/>
                </a:solidFill>
                <a:latin typeface="Comic Sans MS" pitchFamily="66" charset="0"/>
              </a:rPr>
              <a:t>9.HAYAL GÜCÜNE DAYANMA</a:t>
            </a:r>
          </a:p>
          <a:p>
            <a:pPr algn="ctr"/>
            <a:r>
              <a:rPr lang="tr-TR" sz="2400" dirty="0">
                <a:solidFill>
                  <a:schemeClr val="bg1"/>
                </a:solidFill>
                <a:latin typeface="Comic Sans MS" pitchFamily="66" charset="0"/>
              </a:rPr>
              <a:t>10.YERELLİK VE EVRENSELLİK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6228230" y="908650"/>
            <a:ext cx="2771750" cy="5328740"/>
          </a:xfrm>
          <a:prstGeom prst="rect">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1 Dikdörtgen"/>
          <p:cNvSpPr/>
          <p:nvPr/>
        </p:nvSpPr>
        <p:spPr>
          <a:xfrm>
            <a:off x="395420" y="86935"/>
            <a:ext cx="7201000" cy="461665"/>
          </a:xfrm>
          <a:prstGeom prst="rect">
            <a:avLst/>
          </a:prstGeom>
        </p:spPr>
        <p:txBody>
          <a:bodyPr wrap="square">
            <a:spAutoFit/>
          </a:bodyPr>
          <a:lstStyle/>
          <a:p>
            <a:pPr algn="ctr"/>
            <a:r>
              <a:rPr lang="tr-TR" sz="2400" b="1" u="sng" dirty="0">
                <a:solidFill>
                  <a:srgbClr val="FF0000"/>
                </a:solidFill>
                <a:latin typeface="Comic Sans MS" pitchFamily="66" charset="0"/>
              </a:rPr>
              <a:t>Sanat Eserinin </a:t>
            </a:r>
            <a:r>
              <a:rPr lang="tr-TR" sz="2400" b="1" u="sng" dirty="0" err="1">
                <a:solidFill>
                  <a:srgbClr val="FF0000"/>
                </a:solidFill>
                <a:latin typeface="Comic Sans MS" pitchFamily="66" charset="0"/>
              </a:rPr>
              <a:t>Niteliklleri</a:t>
            </a:r>
            <a:r>
              <a:rPr lang="tr-TR" sz="2400" b="1" u="sng" dirty="0">
                <a:solidFill>
                  <a:srgbClr val="FF0000"/>
                </a:solidFill>
                <a:latin typeface="Comic Sans MS" pitchFamily="66" charset="0"/>
              </a:rPr>
              <a:t> ile ilgili Alıştırmalar</a:t>
            </a:r>
          </a:p>
        </p:txBody>
      </p:sp>
      <p:sp>
        <p:nvSpPr>
          <p:cNvPr id="3" name="2 Dikdörtgen"/>
          <p:cNvSpPr/>
          <p:nvPr/>
        </p:nvSpPr>
        <p:spPr>
          <a:xfrm>
            <a:off x="6156220" y="1196691"/>
            <a:ext cx="2664370" cy="4893647"/>
          </a:xfrm>
          <a:prstGeom prst="rect">
            <a:avLst/>
          </a:prstGeom>
        </p:spPr>
        <p:txBody>
          <a:bodyPr wrap="square">
            <a:spAutoFit/>
          </a:bodyPr>
          <a:lstStyle/>
          <a:p>
            <a:pPr algn="ctr"/>
            <a:r>
              <a:rPr lang="tr-TR" sz="2400" dirty="0">
                <a:solidFill>
                  <a:schemeClr val="bg1"/>
                </a:solidFill>
                <a:latin typeface="Comic Sans MS" pitchFamily="66" charset="0"/>
              </a:rPr>
              <a:t>1.BİRİCİKLİK</a:t>
            </a:r>
          </a:p>
          <a:p>
            <a:pPr algn="ctr"/>
            <a:r>
              <a:rPr lang="tr-TR" sz="2400" dirty="0">
                <a:solidFill>
                  <a:schemeClr val="bg1"/>
                </a:solidFill>
                <a:latin typeface="Comic Sans MS" pitchFamily="66" charset="0"/>
              </a:rPr>
              <a:t>2.ÖLÇÜLÜLÜK</a:t>
            </a:r>
          </a:p>
          <a:p>
            <a:pPr algn="ctr"/>
            <a:r>
              <a:rPr lang="tr-TR" sz="2400" dirty="0">
                <a:solidFill>
                  <a:schemeClr val="bg1"/>
                </a:solidFill>
                <a:latin typeface="Comic Sans MS" pitchFamily="66" charset="0"/>
              </a:rPr>
              <a:t>3.KİŞİSELLİK </a:t>
            </a:r>
          </a:p>
          <a:p>
            <a:pPr algn="ctr"/>
            <a:r>
              <a:rPr lang="tr-TR" sz="2400" dirty="0">
                <a:solidFill>
                  <a:schemeClr val="bg1"/>
                </a:solidFill>
                <a:latin typeface="Comic Sans MS" pitchFamily="66" charset="0"/>
              </a:rPr>
              <a:t>4.DUYUSALLIK</a:t>
            </a:r>
          </a:p>
          <a:p>
            <a:pPr algn="ctr"/>
            <a:r>
              <a:rPr lang="tr-TR" sz="2400" dirty="0">
                <a:solidFill>
                  <a:schemeClr val="bg1"/>
                </a:solidFill>
                <a:latin typeface="Comic Sans MS" pitchFamily="66" charset="0"/>
              </a:rPr>
              <a:t>5.KALICILIK</a:t>
            </a:r>
          </a:p>
          <a:p>
            <a:pPr algn="ctr"/>
            <a:r>
              <a:rPr lang="tr-TR" sz="2400" dirty="0">
                <a:solidFill>
                  <a:schemeClr val="bg1"/>
                </a:solidFill>
                <a:latin typeface="Comic Sans MS" pitchFamily="66" charset="0"/>
              </a:rPr>
              <a:t>6.YARATICILIK</a:t>
            </a:r>
          </a:p>
          <a:p>
            <a:pPr algn="ctr"/>
            <a:r>
              <a:rPr lang="tr-TR" sz="2400" dirty="0">
                <a:solidFill>
                  <a:schemeClr val="bg1"/>
                </a:solidFill>
                <a:latin typeface="Comic Sans MS" pitchFamily="66" charset="0"/>
              </a:rPr>
              <a:t>7.ESTETİKLİK</a:t>
            </a:r>
          </a:p>
          <a:p>
            <a:pPr algn="ctr"/>
            <a:r>
              <a:rPr lang="tr-TR" sz="2400" dirty="0">
                <a:solidFill>
                  <a:schemeClr val="bg1"/>
                </a:solidFill>
                <a:latin typeface="Comic Sans MS" pitchFamily="66" charset="0"/>
              </a:rPr>
              <a:t>8.ÖZGÜNLÜK</a:t>
            </a:r>
          </a:p>
          <a:p>
            <a:pPr algn="ctr"/>
            <a:r>
              <a:rPr lang="tr-TR" sz="2400" dirty="0">
                <a:solidFill>
                  <a:schemeClr val="bg1"/>
                </a:solidFill>
                <a:latin typeface="Comic Sans MS" pitchFamily="66" charset="0"/>
              </a:rPr>
              <a:t>9.HAYAL GÜCÜNE DAYANMA</a:t>
            </a:r>
          </a:p>
          <a:p>
            <a:pPr algn="ctr"/>
            <a:r>
              <a:rPr lang="tr-TR" sz="2400" dirty="0">
                <a:solidFill>
                  <a:schemeClr val="bg1"/>
                </a:solidFill>
                <a:latin typeface="Comic Sans MS" pitchFamily="66" charset="0"/>
              </a:rPr>
              <a:t>10.YERELLİK VE EVRENSELLİK</a:t>
            </a:r>
          </a:p>
        </p:txBody>
      </p:sp>
      <p:sp>
        <p:nvSpPr>
          <p:cNvPr id="5" name="4 Metin kutusu"/>
          <p:cNvSpPr txBox="1"/>
          <p:nvPr/>
        </p:nvSpPr>
        <p:spPr>
          <a:xfrm>
            <a:off x="323410" y="620610"/>
            <a:ext cx="5544771" cy="6063198"/>
          </a:xfrm>
          <a:prstGeom prst="rect">
            <a:avLst/>
          </a:prstGeom>
          <a:noFill/>
        </p:spPr>
        <p:txBody>
          <a:bodyPr wrap="square" rtlCol="0">
            <a:spAutoFit/>
          </a:bodyPr>
          <a:lstStyle/>
          <a:p>
            <a:r>
              <a:rPr lang="tr-TR" sz="2400" dirty="0">
                <a:latin typeface="Comic Sans MS" pitchFamily="66" charset="0"/>
              </a:rPr>
              <a:t>10.Üretildiği kültürün dışındaki </a:t>
            </a:r>
            <a:r>
              <a:rPr lang="tr-TR" sz="2400" dirty="0" err="1">
                <a:latin typeface="Comic Sans MS" pitchFamily="66" charset="0"/>
              </a:rPr>
              <a:t>alımlayıcı</a:t>
            </a:r>
            <a:r>
              <a:rPr lang="tr-TR" sz="2400" dirty="0">
                <a:latin typeface="Comic Sans MS" pitchFamily="66" charset="0"/>
              </a:rPr>
              <a:t>(izleyici=estetik özne) de etkiler.</a:t>
            </a:r>
          </a:p>
          <a:p>
            <a:r>
              <a:rPr lang="tr-TR" sz="2800" b="1" dirty="0">
                <a:solidFill>
                  <a:srgbClr val="FF0000"/>
                </a:solidFill>
                <a:latin typeface="Comic Sans MS" pitchFamily="66" charset="0"/>
              </a:rPr>
              <a:t>(</a:t>
            </a:r>
            <a:r>
              <a:rPr lang="tr-TR" sz="3200" b="1" dirty="0">
                <a:solidFill>
                  <a:srgbClr val="FF0000"/>
                </a:solidFill>
                <a:latin typeface="Comic Sans MS" pitchFamily="66" charset="0"/>
              </a:rPr>
              <a:t>E</a:t>
            </a:r>
            <a:r>
              <a:rPr lang="tr-TR" sz="2800" b="1" dirty="0">
                <a:solidFill>
                  <a:srgbClr val="FF0000"/>
                </a:solidFill>
                <a:latin typeface="Comic Sans MS" pitchFamily="66" charset="0"/>
              </a:rPr>
              <a:t>vrensellik)</a:t>
            </a:r>
            <a:endParaRPr lang="tr-TR" sz="2400" b="1" dirty="0">
              <a:solidFill>
                <a:srgbClr val="FF0000"/>
              </a:solidFill>
              <a:latin typeface="Comic Sans MS" pitchFamily="66" charset="0"/>
            </a:endParaRPr>
          </a:p>
          <a:p>
            <a:r>
              <a:rPr lang="tr-TR" sz="2400" dirty="0">
                <a:latin typeface="Comic Sans MS" pitchFamily="66" charset="0"/>
              </a:rPr>
              <a:t>11.Sanatçının özgün kişiliğinden doğar.</a:t>
            </a:r>
          </a:p>
          <a:p>
            <a:r>
              <a:rPr lang="tr-TR" sz="2800" b="1" dirty="0">
                <a:solidFill>
                  <a:srgbClr val="FF0000"/>
                </a:solidFill>
                <a:latin typeface="Comic Sans MS" pitchFamily="66" charset="0"/>
              </a:rPr>
              <a:t>(Kişisellik)</a:t>
            </a:r>
          </a:p>
          <a:p>
            <a:r>
              <a:rPr lang="tr-TR" sz="2400" dirty="0">
                <a:latin typeface="Comic Sans MS" pitchFamily="66" charset="0"/>
              </a:rPr>
              <a:t>12.Duyu organlarına hitap eder.</a:t>
            </a:r>
          </a:p>
          <a:p>
            <a:r>
              <a:rPr lang="tr-TR" sz="2800" b="1" dirty="0">
                <a:solidFill>
                  <a:srgbClr val="FF0000"/>
                </a:solidFill>
                <a:latin typeface="Comic Sans MS" pitchFamily="66" charset="0"/>
              </a:rPr>
              <a:t>(Duyusallık)</a:t>
            </a:r>
          </a:p>
          <a:p>
            <a:r>
              <a:rPr lang="tr-TR" sz="2400" dirty="0">
                <a:latin typeface="Comic Sans MS" pitchFamily="66" charset="0"/>
              </a:rPr>
              <a:t>13.Benzersiz ve tektir.</a:t>
            </a:r>
          </a:p>
          <a:p>
            <a:r>
              <a:rPr lang="tr-TR" sz="2800" b="1" dirty="0">
                <a:solidFill>
                  <a:srgbClr val="FF0000"/>
                </a:solidFill>
                <a:latin typeface="Comic Sans MS" pitchFamily="66" charset="0"/>
              </a:rPr>
              <a:t>(Biriciklik)</a:t>
            </a:r>
          </a:p>
          <a:p>
            <a:r>
              <a:rPr lang="tr-TR" sz="2400" dirty="0">
                <a:latin typeface="Comic Sans MS" pitchFamily="66" charset="0"/>
              </a:rPr>
              <a:t>14.Onu izleyene estetik haz verir.</a:t>
            </a:r>
          </a:p>
          <a:p>
            <a:r>
              <a:rPr lang="tr-TR" sz="2800" b="1" dirty="0">
                <a:solidFill>
                  <a:srgbClr val="FF0000"/>
                </a:solidFill>
                <a:latin typeface="Comic Sans MS" pitchFamily="66" charset="0"/>
              </a:rPr>
              <a:t>(Estetiklik)</a:t>
            </a:r>
          </a:p>
          <a:p>
            <a:r>
              <a:rPr lang="tr-TR" sz="2400" dirty="0">
                <a:latin typeface="Comic Sans MS" pitchFamily="66" charset="0"/>
              </a:rPr>
              <a:t>15.Duyusal zeka ve bedensel yetenekler gerektirir.</a:t>
            </a:r>
          </a:p>
          <a:p>
            <a:r>
              <a:rPr lang="tr-TR" sz="2800" b="1" dirty="0">
                <a:solidFill>
                  <a:srgbClr val="FF0000"/>
                </a:solidFill>
                <a:latin typeface="Comic Sans MS" pitchFamily="66" charset="0"/>
              </a:rPr>
              <a:t>(Yaratıcılık)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 calcmode="lin" valueType="num">
                                      <p:cBhvr additive="base">
                                        <p:cTn id="19" dur="500" fill="hold"/>
                                        <p:tgtEl>
                                          <p:spTgt spid="5">
                                            <p:txEl>
                                              <p:pRg st="5" end="5"/>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anim calcmode="lin" valueType="num">
                                      <p:cBhvr additive="base">
                                        <p:cTn id="25" dur="500" fill="hold"/>
                                        <p:tgtEl>
                                          <p:spTgt spid="5">
                                            <p:txEl>
                                              <p:pRg st="7" end="7"/>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5">
                                            <p:txEl>
                                              <p:pRg st="9" end="9"/>
                                            </p:txEl>
                                          </p:spTgt>
                                        </p:tgtEl>
                                        <p:attrNameLst>
                                          <p:attrName>style.visibility</p:attrName>
                                        </p:attrNameLst>
                                      </p:cBhvr>
                                      <p:to>
                                        <p:strVal val="visible"/>
                                      </p:to>
                                    </p:set>
                                    <p:anim calcmode="lin" valueType="num">
                                      <p:cBhvr additive="base">
                                        <p:cTn id="31" dur="500" fill="hold"/>
                                        <p:tgtEl>
                                          <p:spTgt spid="5">
                                            <p:txEl>
                                              <p:pRg st="9" end="9"/>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5">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5">
                                            <p:txEl>
                                              <p:pRg st="11" end="11"/>
                                            </p:txEl>
                                          </p:spTgt>
                                        </p:tgtEl>
                                        <p:attrNameLst>
                                          <p:attrName>style.visibility</p:attrName>
                                        </p:attrNameLst>
                                      </p:cBhvr>
                                      <p:to>
                                        <p:strVal val="visible"/>
                                      </p:to>
                                    </p:set>
                                    <p:anim calcmode="lin" valueType="num">
                                      <p:cBhvr additive="base">
                                        <p:cTn id="37" dur="500" fill="hold"/>
                                        <p:tgtEl>
                                          <p:spTgt spid="5">
                                            <p:txEl>
                                              <p:pRg st="11" end="11"/>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5">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5" name="Picture 5" descr="C:\Users\Hp Mini\Pictures\imagesCAASHE2O.jpg"/>
          <p:cNvPicPr>
            <a:picLocks noChangeAspect="1" noChangeArrowheads="1"/>
          </p:cNvPicPr>
          <p:nvPr/>
        </p:nvPicPr>
        <p:blipFill>
          <a:blip r:embed="rId2" cstate="print"/>
          <a:srcRect/>
          <a:stretch>
            <a:fillRect/>
          </a:stretch>
        </p:blipFill>
        <p:spPr bwMode="auto">
          <a:xfrm>
            <a:off x="0" y="0"/>
            <a:ext cx="9143999" cy="6858000"/>
          </a:xfrm>
          <a:prstGeom prst="rect">
            <a:avLst/>
          </a:prstGeom>
          <a:noFill/>
        </p:spPr>
      </p:pic>
      <p:sp>
        <p:nvSpPr>
          <p:cNvPr id="2" name="1 Metin kutusu"/>
          <p:cNvSpPr txBox="1"/>
          <p:nvPr/>
        </p:nvSpPr>
        <p:spPr>
          <a:xfrm>
            <a:off x="1115520" y="4930653"/>
            <a:ext cx="6777067" cy="646331"/>
          </a:xfrm>
          <a:prstGeom prst="rect">
            <a:avLst/>
          </a:prstGeom>
          <a:noFill/>
        </p:spPr>
        <p:txBody>
          <a:bodyPr wrap="square" rtlCol="0">
            <a:spAutoFit/>
          </a:bodyPr>
          <a:lstStyle/>
          <a:p>
            <a:r>
              <a:rPr lang="tr-TR" sz="36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mic Sans MS" pitchFamily="66" charset="0"/>
              </a:rPr>
              <a:t>EVRENSEL GÜZEL VAR MI?</a:t>
            </a:r>
          </a:p>
        </p:txBody>
      </p:sp>
      <p:sp>
        <p:nvSpPr>
          <p:cNvPr id="30722" name="AutoShape 2" descr="data:image/jpeg;base64,/9j/4AAQSkZJRgABAQAAAQABAAD/2wBDAAkGBwgHBgkIBwgKCgkLDRYPDQwMDRsUFRAWIB0iIiAdHx8kKDQsJCYxJx8fLT0tMTU3Ojo6Iys/RD84QzQ5Ojf/2wBDAQoKCg0MDRoPDxo3JR8lNzc3Nzc3Nzc3Nzc3Nzc3Nzc3Nzc3Nzc3Nzc3Nzc3Nzc3Nzc3Nzc3Nzc3Nzc3Nzc3Nzf/wAARCACdAHwDASIAAhEBAxEB/8QAHAAAAgIDAQEAAAAAAAAAAAAABAYDBQECBwAI/8QARhAAAQMCAwUCCgYIBAcAAAAAAQIDEQAEBRIhBhMxQVEiYQcUFjJVcYGSk9EVI1SRobEkM0JEUmLB4XKys/AmU2Nkc4Ki/8QAGQEAAwEBAQAAAAAAAAAAAAAAAQIDAAQF/8QAIREAAgICAwADAQEAAAAAAAAAAAECEQMhEjFRBBNBImH/2gAMAwEAAhEDEQA/AM7CbM4JfbJYbc3eFWjz7jZK3FtglXaPE1feR2zvoSw+CK08GyZ2Hwg/9JX+dVMuSvSxxjwWjjk3yexd8j9nPQlh8EVnyO2c9CWHwRTFkr2Sn4x8Byl6L3kds56EsPgis+RuznoSw+CKYQitslDjHwPJ+i55G7OehLH4Ir3kbs56EsPgimPJ3VG6ci2RIGdeX16E/wBKHGPhrfpQjYzZv0JY/BFbDY3Zv0HYfBFMYbishFDjHwNv0XhsZs36Cw/4ArPkZs36Cw/4ApiCKzkoVHw1v0XPIzZr0Fh/wBWw2L2a9BYf8AUxBFZCK1R8Nb9F3yL2Z9BYf8AVw3wn2Vthm2V5a2DDduwlLZS20nKkSkE6V9LZK+c/DGI2+v8A/A1/kFc+dLjorjuzrfgwIc2LwptEEt25Wv8AlBWYpqyUgeCW1ZuMBtlIbuUKSyd4oHQiTwPEDnpXRstNhyt2vBckK2Q5KzkqYJrITVuRKiHJXslT5a9l7q3INAzq22Wy46pKEJ4qVwqlRiKr6+aCEBDTaswk6qPCT7CaEx28VdXimwo7ppWVKep5mhrBWW5bg6TrrXLmytppF8ePex33ByBYBKTxgVqEUbhmrQnWRzrz7IbcgcDqKT4/yHNVIObGou0BhPdW2Spgis5K6eRGiEJrIRUwRWctDkGgC/umrC2LzysoJCU95NfOvhjUle318pCgpJbaIIMz2BXdttUMeLWyn7NVxCyAoLyhOn+/urgPhUZSxtlcoSwGfqWTkBnigVDJK3RXHHVnX/Asv/hdBWYHi+Ue8r50+BNc48EDjyNmWS3aIeG74lzKR2jHLrXTctDA9yNlXRFkrOSpculDMXCnXrlstLRulZUqMEKEcePWrOdElGyTLQLV+2/iwsWhqic6yYE9BVanH7dNw/ZL7OVwKD6DIV2gTEDjE0qqcet8TDzDqnUBbi1LU4tKiZOXhGvM6c4qU8jrRSEN7JsXStjEbhmUylZnnzoe1Lu/TC1CTybqbOp47x8ZnFgrUVLPGevOsjQ65QOXbqDtrZbofMDW9uUgrUdOBaisYrjCWLpNuUArzgFWaAE6Hpx1NJIddTAzmYmA6aidBdcBFwWyGzBOcweImDz1HdU4QcHdjTamdNCdAeIIkEVkJpewXE2lNtMMqddfbSIazq7YCOWbQGSdJjSre3uLhNq8+9aqbUEFzckjjJ0nToK6I5NbIPHXQYE17LXrFxVxaturQUKUnUEg6+yp8tNyF4ivtsIw5jve/oa4D4YzO3VyT9nY/wBNNd72+34trXd7vdlZmeMx+XGvn3wr73yye35SV+LsapED9WmpydyKxVI6t4HjGyiOX1QP/wBmumxXKfBO2s7LtFt1xADMmFkftHhFdSbISlKddBGpk0McqlIORWkSxVdhqWvGMTCUJCjcawP5BR4UKqMJSkXmJKClT4wrQqJnQcqecuhIx7EO2UTdhsJAA4GOdaOXLiboIOUoKspnUmpLYAXk5u106Vh1plV0DvHAqfN0iZpH2UXRPqVCBl7BPDTjVVcvvEjIsoTOkHjVrChr1bV+dVbzG8AAVEDoKHYQmwfW4Sl0AKSDqOY1op51TduhSPO04+qg8PT+kn/AaLuUIVbpSsqSmNSnnoKwC22PuVHEA6tMqQhz29mablXHjmD3LziEgllQUBw0mk7ZNLCL9I3pS2pCwpSiNOzFNi0W6MBugy6XWiyohR0qbf8AYyriWeFJSnDbbIAkbtOgHdRcUDgwSnC7bLwLYPGjswqiloRrYqbfn9Gs0jWXFH7hXz14WDO2Tx/7dj/TFd58Iwt1CyWo/WAqSe1y0+dfP/hMQ2jat0M+buGTxn9gUe2atHTvBvdm02FfdRG8asXHkyJHZJNW+wG2SsVwdxeMXTQu2nSgkIyymARp7TSDgeP2dnsFc2jq1qdew1+2QkJMBazprwoDY7GrbDBct3bymg5lKITMkTI7qVKmwt6R2DBdt8OxZ/EG0hbAtHy1mc1DsEjMmOXZPGhsH2lwTxjFXfpAJDN0sLK8wAJ0594IrkmzmPNYaq+U4l1wvuBaAiJJkyST66rEX/6LiiFyF3b7bqQOAIcUo/mKZqxbo6jZupVdF0EKQCQVBQMGtXcwuM2UEZpnN0pHwrGjaYcUbxYUt5xasvTIdfvitrfaK8bQFOP70SeyoCT3TQtBs6F4w2WiRJ7Kk6c/wqqumrh0gNoy95VVJgm08trRejKBqksp4z11qzO0lkgpnxmSJ/Vj50aNZZ2ctvgrRCcpEzPGp7pea3G7TOU6SYnSKphtHZjUJuCP/H/eqS/2vuVPBu3+qZCk5gpOpHOtRrHbCrhu2UovBQBCoI14iOnWrxrG8PRgj9k46Q6tKglJSrXWZmuML2jxBSO3duE9mCIEQR0opzGkqdwlSlrV4uwsOqVr2ssfOlcE3YVJpUdtwnanB2cJtouuxuwcwQogzzBj1UaNrcHkfpZ9ravlXz+5jDnktb2u7UlSChoLkEHLB1HHpVyxtMxcOHLbuhEanmFdI/vR+tG5setssYtsRdYNm4p0IKidFCPN6+o1wLaS8dxDGH7h9anCqAknkkCAPYKeL/aS3yPIZbdz7tQCiAIVBjnXO76fGFR0FNSQLscLdojY5Lu9ajcnshBzecec0Ps4bcm7N0uEhuUpBPaOulQWKVP4O0zOhTEyTGp5VLZWSrcKKu1I15VNySBZnZvxBxVynEGypuElABIggnpQ1vbl1F8kNgHeILebQgZjMeyPuqxt7dCD9SgZ1cQjX76sE2TqwkyhI48yflQtvoKt9IDscPZZV9bcBSQ4SlKUK1TlIAOnHtT7KMYwmzaIO5cWAZBWon7hp+NENMJbOVsArOneTVyzhibTI7fELcV5jQOnrNFQt7Y7jx3IzhuFsi1VcFKEBMZGVgpLnfpwH41E/hzS0uPPswpImUukyOfIVbdlWqjKoOtBXAWtBSidRrFUikicpWRqwpkNlLGZB5SrMKqruxZKgi6ZJgzITI9epq6sFFaW96kg5NQTNbXzba2hAjXSBqNKZpfoE2KFxg1qsgtFxJmeyPnWj1ohK7c76Nw2pGVTXGRVu6wpB7KgiTCVclHpQ7iVyEvpPqImkliktpjxcZf4UN6wr6HtLdkI36Vysp7wfv5VbKOFlbbjrDwWIBUlfKDwBNSKZZznKqDElJTP96FcacSSTEcson89am+SA01+EeK22Hbi4uGLu63mTstOAZTy4/3pMuJLyqb3UrdYWFQEHQ8qVMSQGbtaEnMABqPVTRk32BMYcESV2LIQ3mMcVcBqat2bQK0WsqV/C3w++hcDUoYPawpI7JjrxNHNBwqErmeEDjRUFdsdRXZsAU9hskA8h1oq3tX3ltpXvO2YEGaNtMMO7StQMrMAanX+bTTpFWDRbYXktkS6oxI4z3dB16VVQNLKo6Rq3bs4eUgQq5mAo/snpULtypT0qAUrgSTUKs/jQLqjnBiI09lZU2FLCt5HdWaI829sOQvtATyNCrcMCCK8Sc0pnUK1qJbJUZBiikK2b4aspcWnTKhRCROo05/jRL64aSQAT0NBWTSWXXo1KlSfuqdwhaQnMdOlZoyZYYCtDly5vmm3EBlyW1iUqhPMUBeYUu3tRcpSp21IOZIlS2h7fOH40fs2ltN/kcUSlTawox1FW+JllmyW1bKCkJbOs+upKTjl0WpPHbOfKtCEFy3WHW4kAnj6j/Q0IHEkkZilY4pUNRTPf4SQym8wxICigby34JWY4joaolJZvCFJBS4mQpJEKTV+CmrQscrhqXQCvIv9YhOvOdaUcdSlOJOBBIEDv5U5uBxlULTvG+GdI1A76TtogE4s7kMphJ09QqTi4vZVyjJWhkwDXDLYJEnLEnlqabbHClpyuPBKoKV5wZjuHWqPY2zDuF2ztwIbgx1MHl09dX95iSUslCCUtyBpxOnAd1PGP6QnP8QTfXwQC0wDlJjsnVR7vbzrFmNyCpZBcUBmjgB0FV7Jg53PPjQA+aOlTh7TjVuKJWwndoUtbikguaAKPqAoMNuLvwhUE7zgDAINS77oa8HPrEuAwpPAillG1oKfpHcp8TfVbrUFFs6qB0rCHkk6fnQtyVLeWVHWT7daw0SFDWp7XYXT6CLoPKubJLSkpzu9rvHD+tFXdq+w4G1JCTGWOk0DeF0YjhQSgrQXcqiVRIkadwplxjdeMNgcYk+v/YpFJykkUcUk2aBO5S0CEglAKo6xFeQUpSUDzeEd0n50It8k661jxgDlrVowpbJylbDt4AABwAiqfGMLbvCX2Pqrv+MGM3cfnRJfr2/PdTJCiw3cqae3F2jdvTBKuBpK2oj6aeygAQnhw4V0LHWm7hbIICVEkBQGo4VzzaVhdrjL7K1hZRAzDmIpMkrVD447scMEvCNnrBopytIQSo81HMdBRTRVmzujtckn9mqXA1qOG2pWrRCewkctTrVkHe+mj0LLsPDtbB00AHK2DlGwUHB7vrcOdTVfvKlQsETNEAU4M5zJ1IGvfWrIlYJ0E1GHe4+usl2VBQ4zWcbQFLYZfZEv2S1JzQvkeWhqd26U86XHFamq4u5j2jPTurfOKEYcVZpTvoO3kazPrrG+HOglOkJqIvmKd0BFkXEnlFa5xyIquL5jjWu+PWlsYkxBeZ1pKkyJ84CkLa85sefPcn8hTyXJieRmkPaozjTx7k/kKlk9K4+y3wdUYawP5f6mjgqli3xddqylgMpUEaA5qk+n3P8AkJ96spqjODsZQushRpaG0Dg/d0+9WRtE4DPiyffNbmjcGNSOEmpUq76VBtM4ONsn3zW3lQ59kR75+VNziL9chqKyeHCsbylQ7TOE6WqR/wC5rw2ncH7sn3zR+xC/UxuS5pWwWaURtS4P3VHvms+VTv2VHvn5UVliD6pDdvCajWQKVvKt37Ij3z8q0O07h/dk+/8A2rSyRYY4poZy5WC6OtK/lK59mT75rVW0S1RmtUGDIlRqfND8GNe801pN2j7eLukdE/kKl+n9EjxJrs8O1woG8fN/cKuFAIKoEDXgKWUk0PGLTP/Z"/>
          <p:cNvSpPr>
            <a:spLocks noChangeAspect="1" noChangeArrowheads="1"/>
          </p:cNvSpPr>
          <p:nvPr/>
        </p:nvSpPr>
        <p:spPr bwMode="auto">
          <a:xfrm>
            <a:off x="63500" y="-657225"/>
            <a:ext cx="1057275" cy="1343025"/>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30724" name="AutoShape 4" descr="data:image/jpeg;base64,/9j/4AAQSkZJRgABAQAAAQABAAD/2wBDAAkGBwgHBgkIBwgKCgkLDRYPDQwMDRsUFRAWIB0iIiAdHx8kKDQsJCYxJx8fLT0tMTU3Ojo6Iys/RD84QzQ5Ojf/2wBDAQoKCg0MDRoPDxo3JR8lNzc3Nzc3Nzc3Nzc3Nzc3Nzc3Nzc3Nzc3Nzc3Nzc3Nzc3Nzc3Nzc3Nzc3Nzc3Nzc3Nzf/wAARCACMALoDASIAAhEBAxEB/8QAHAAAAgMBAQEBAAAAAAAAAAAABQYDBAcCAAEI/8QAQxAAAgEDAgMECAMGBAQHAQAAAQIDAAQRBSEGEjETIkFRFDJhcYGRodEHI5MVQlJUscEWM5LwNHJzghckJURTYuHx/8QAGgEAAwEBAQEAAAAAAAAAAAAAAgMEAQAFBv/EACQRAAICAwADAAICAwAAAAAAAAABAhEDEiEEMUEiUTJhE0Jx/9oADAMBAAIRAxEAPwDGP2lffztx+q33r6NQv/524/Wb71UwatPbvHArkHlbxrG6NSs7GoXvje3Of+s33qaK+vGwPTLn9ZvvVNEJHQ9KN6Fw9d6zfrZWhVXVDLO8jYVE2+Od+lZYSR9t7+4iA5rmdj7ZWP8Aei9trEqhCZG28zSjdC4tp5IpMhk6+Veju2AAJxXamqQ6Sas/N2jSsVz4GmO31WC6t4RFIEdcZGOtZcb5uXlBGKuafqLIdjihcLQUciTNrSyt+IIUSVjBNGuFeHCgn2460C1jgHW9LWS6S7M0CnIwzZx7qBcL8Qyw30cbksM7b1vGkXkWqacEfG64INAtoumw51JbJGHWWpTabn00AoTuG6itO4SvdN1a37B4ojJjI7gzg7j6EUs3v4cO2sJBO/pNluxlRuXkJJ7p3z//AGvtzwzLw3qVnqGizPFHAyrNEcMOQbZHj0p20Hz6Atl69BL8TNOtrLSG1SPliFopDqO7zk7KNvEnb41iMnEWrszcl20IZeUrGBjHxyfrWwfjLxLp0uhtoVjJHc3N06SStGwZYVVg25HiSMY8s1ijQkHpVuDFcLYjJk/KkQNe3uf+MufjM33rn069/nLn9ZvvXbRnyrgxnyopYkCpHjfXv85c/rN9696fej/3lz+s33rgpXPLQPEamSm+vvG7ucf9ZvvXz0+9/nLn9ZvvRd+FtTj4X/xFJEq2JkCLlu+y5xz4/hyQM0HuIJIJnikUq6HlYHqDStU/QR99Pvf5y5/Vb714X97/ADlz+s33qPs2PhXhG3lXaM4mW/vf5y4/Wb71ML67x/xd1+u/3qqEI8K6rNDiO2g7RgPA+NP3DumQXOlTRXsamNVyr+RpTsYMIGAp84RkMmLfpt7N6gzS4V4I96J7aeq34gt27Refuld8j4U16FpVy2q6mJFl/JiMixqiczrzZO5wMDAHT97wxuwWfBN5Zy3d5ARIs6MsWPWQt4+yvnB2g3Wm32uXd4zkyWJVWYbk5/8AyhWVBOCMl1qRYNQdVQEcqDlbGR3Rnp5nJ+NcJbQ3UIZRyv5Cu+KICmsTtuVIQg4690UOtbqS2fKH2VW1+iW6fT7LaSxE84Ox8q9BJ2fTNGbW8iv17O5HKcesaEXUaxTMi9QcdKxN+mdKKStBKwvJFuYzESHHl41t34b63eXeoCwMZRljLtzD1VG2fmRWKcKaXqGs6xFa6TCJbn1+VjyhVHVifADbNfoXR5/Q9aaC5sYxeNCsfawHaQdSSPAilZ6qxmNvVoa3Vd9upyfbQLWTmCQFsHHTGdqtXN7OWKJ2SNjOGbJA+Ypa1q8uhA4EtsoPmxHh76hxzbnY6EeCHxFpqSB57dQHHUFT3h96WHsMjJAHxpyBnurhbcIrF88pRuYFgDt9Ki17hC/0XTba6uVUs2RKqHJjJ3GfhX0fj54tayfTzM+OUZWkI09iVGcZqo1u2cchphkiZhgqAfbUDQgH1CT7qqcRKyIBNanyNRNbkdAaZRaxsuSMH21Xe2QHZaxwDWRDhd6MF/Da3ubhzJA9iir2USlVfOeYt622wP8Ay0q3Wnf4gtxf6cge9SMC8tVGZOYbdoq9WB93XNae0Cv+ENpEB3fRwMf91ZbBYTxukqc6SLuroxVlPmCNxXn+PHbb9plcpqNWBvQJwxUxyAjqvKRiuhay55TGCfLFNEqalcKBc3cki+IeQmu7Lh69uJh2EY94YYFVatK5C9k3wVPRJT1iORtsK96Gf/jPzrWoNCj0yw7fUoe0kx6uOh86Gm40cnJsIyfPAqKflQTpIpXjtq7EfT4sxgYpl4eTsbxGPqil/SM83IcZGxwc0220PLASB3sV52X9D8S+mlaFqCGNDz93p1qfiFJoNPuZLG2hdHhYsWflJPjsAaQdHv7xJVi7JjGD6xp3ubkzaLdqWyUg9U+BOaUucYc4/wCyMT4i0+S6sBP2HJKM5wQcr50iSxPGxV0K++v0Bw5ounalokk19MsToHXlHX2GkK8sNHe4l0iKyuHeUEJeSZdoX/dwAOmdjtViyVJonlj2SaE/h/RptYluVhmjhFvbtMzSEjJHRRjxJwPZR3hfRX4gsbtECek8hjXnBxhWjcnIyc4BFMXAOg3OkapxJa3rQmW3sARLA/MM5yCD1HToRnamb8Ira60HQ9Xl1S0dJHuUkRcjLhl293xrsuRRTa+C4wdrgK4F0W44b1KSRrS7hkltVia4hUZJaZtxzAgDCoeg8DRdX1j9r21/eCeHmsgziSaN2Rizd0FVGSFAJ22zTPr+oQ2EUt4LcOZOzCqRvkrnH+/KhUl5HqEEUz2/ZSICOUDPyNTxm5Suh6glGyzpkss92s4iuHYxg87FRkdM+2jMtsswxNG8gPgQpxSc+ojTuxkSMO5hAUMcbH617T+IL9Zz6ZChhc7tGuCmfLff3UGWNO0NhFtDJNpOnWyPdxWaR3ECl43CLzKceHlS9rc2s6ujwej6gpMcMoEpjZeckB02QbKN8533pscBbFgCCOxc7dG9tUf2wo1c2K2qmNG5HfHqk46Dy3FZCbXf0C4qQhpZCNrFbm1S2vp4UM0GCQjHAb3Z64z41Y1HQI2d3RbeAiTs441JBf3e4Vf42ZIuIEiSPeaNdwMcuw3plhsR+x7bPMHaSLlwR3gR9a9WHly1TIZePFsz6bhy6T1oGx4EjY/Gq76JKBslaW+nsBuu3vqlc2mBsuT/AM1ULyLFPx6PtzbyRcAw29vEDbrbhcu/e67+HnSALeWI5DEe7etUv4+Xgwgj1YSSp99KMul+qezOCNqm8PKo7/8ARmWDaVArT9Gu7x8q4wfMdaZ9P4PeFxOLlkfHmaucP2SRjndTyj2UYvLskdlAhJ/+tdn8p+kNw+Py2AeJIpo9KeIsXIG586zI2UpOeyP+qtj9EeePlulA27pbwNUvRphsEtSB49nXnbu7ZdqnwxHSByyj31pOhQCaIEgb+dZrprAFT4Z8Kf8ARbp1tR5CtzewMPof9Ps7ZFV2VcjwHSuNZsg2mXcq3E0R7PH5Zxnr186HWV20cSM2wbpRGacPo14GI7y4APjtS9k+BZE0gT+H2jW0mkm6uGeeV5WA5iMAA42oRwpolreQ61LDIzTwapcxlg+QCGBAGR0wRnrv8qt8Paoml8I3t4zCQWglkKKwzsuQPjXH4SanHJwtcJInLNHeSdsxx32fvgj/AFY+FVy+iY2mitpVnNa6hxNFJyxyDT4XY7MzczPsflTPpmm2rQ3P7PWOEuIe3LkjvqpBJHh1HvpZjvLi81vi0Wzf5ZitwqIXJUISfHY5LdPKmDiLVrWwsB+ajCWxNycKcuIuXJ9g7w2pOSDcWjk7Za4k039oB4fSUgETRyc7LkbKfvQWS3NpDHCLhLgiIfmxjAPtqPVNQk1nhLT9RSJ/z1hklWJeYJhDzfAEeNTaUFubCN7dZCj53C+q24IONhgjfyocacX0JfxAerK73FocDkFuPH29al0nTp0MjyEcr+qSW6+3arOsWlw9xEIbZ3Ah5T2aEjINd6A149zKt5DOsaHuc0ZHn7PdRzpoKMmhojQroylhjltmBGenSqS6WF1yS69OQdt3lg5O94b/AEooZYF0lueQJiBgQ2xFACjHiO4maOYwmQOs37mBgYB+NS9rh0Xb6C+NIC+uRzJIu0SDfx2HSmDUJLiGbQIY5yqSdkpTkBGxTJHtNAuMLd7riKE28TyiNArGMc2CMZHyx86+cZ6jdRalwdDp83OXt3fCKGwyKjZ367b/AAq/G04pE8uGgmLHRT8TXw2/Mvq7edDhxNZNwguv86Khshc8rdQeXPLt4821WpNVgn00XNvh0kg51KHzXP8Aescq9hRtlPiGyB0G5JnlRhESCshUD4UmyzqeKNE06KeQxmJudi2eUFTjJ/7frTFY6hd6pwLZSy/mXNzZjmZhguxHsHvrItfvHh1eCWzLvcJGhBB5vzAMsOnh7qXitXRvF7N0RLa1KKWLAdcnrUk+o2lnD+UACd/bWCy8b6pNLmeRhJjG+1d+m6vqkAuu0kZP3eQZOB41ms2w24UaqmuC+9KLEgwSlDg+wb/WhD61h2HNnB8qRrPUbsLcIZFJZ8tjdieXr9KhNxc5OGHxIrJYJSZqzRSAulOvMqscZ23pktdWSwkw7MY9s4FC4LOaBuyOq2vXP+WD9eappSIUJfVlUOebMSDvD3binzwuQuGRRQ533E1kNPhuLeYMeUHkyAev+/lUMvGlhd2oe3u4IAkbCRLgLkkfwgn+1Ken3Wn2cxke4a6Yrj8yPYb+xR9amv8AXdLleMixjbsiWjCRqAp89xv8RQQ8ZwfoKWZSQwaZpEc/D894s1tctMhRbVWXmcEYxnIwfZU8lpZ8IaXDZtNJNHczBmaYqQJOz2zgY/dA9/vNLMvGc8sXZqJ0QfwyKp+gqnNxGLu1itLhLqeKJuZEkuycEdN8ZNOWPK5d9AbQS4W+BeKbDQ7zUJ9Wju5ZbqVMdiOflAzkkEjO58M7Vc1fiNJ+FLJI5YjI63VtJH++Efm5SR/2qflS0LnT1yyaWVZm3LTs2PpXLSWhbnFpDzA7F3ZiPrRvBcrF/wCVJexr0PimG24Eh0uOYpeRC4O6ZDArKVXJ9pUfKufw+4vt9A0bXlmTnnM63ESAeuWGGA92M0piQqfyoYkUj+Anb4mjOhaBqGsW15cadHbgQY7Q8q5ZiOmw+NBPFFRdhRldUbEnFWkSqshvbZY2C4ckDcnp7xU3+ItEVUlfVLPkZjjvjON/D4UrWfAdrEFFzd3UjKFYsQBg53ULjGPvRu34ctIrYW6SykFj3mjUge0DHsArz5KCfGVUqKnEvFmlPw/frYzw3EyosbKPAMBkg+OAR/Ss11bW51eNFkC9pZJIhUAYJbI26eFPfEWkTadZXF5bpFNKzpyiSFWBwhJbGMbAY32wPjS1q96bL0WZtItpGms45pi6KVZl2IUDPKvUEVTjpLgppB2w4wsJLqS5kkCTT3EjsGU4RfR1AyfAFlx76FcTcUaZDxRwzeW8vpNrp9rIrpB3my8fLsDjfp1NMENrBeaXq001na2MqJ2JjCKO8VVsggDwbHwpavNIa21bTbKdbeaa/jMkGEJ2C8xBzjFdj1bs6aVUVIOKrD/w6h0B5C+oKCqhYjyKBJzAc3ngZo9Z8R2Mn4fR2Vtc9lfR2qxtGQC2B4bdARgD31X0OysJrKHUL2ztW08sVaeQlFz036jrtRnWdO0RNJnudNsrZ3OPzY5PVXOMgkdMUGRxUkgsa5bFiy45gtOGJLRZJYdQgEKIDEO/yse9nOMbgHOPGknU5ri5vBNEXVp15lYNggnPj8etafpFhpj2Fq5t1mbG7EKSpJ33z8KLwcPcMTlmn4cOccxPo3MGz7RWLyIQk1Qc8P4mYhdPu9SuLPUWMbKSFNumVZhk5Pjkjf6V0E9Hu0Xtw9nGQqBSOmw2I91ak9jwusRzadjEF2V7Z15ce8VUm0vhLaWM2is5PeYEZPXffz3rn5K2ujI4410zW0u47K6uJopWXPP2QYbNsQCc7Hcg4oonEmn8o7SdOfHexH4/6Kg4kskn1F/2Wsc9nGcflsMBtuYbnNLz2LcxxDtnbvVfjbq2TTgrKTvlTgkb+JrlDIdhkj3dK+NPj1UAPnUfbyM25J+lVfiSrYt8rhc8yrttkgVE0agHmlyx8gajMr78zhcjerlxpOp2+nRalcWU0dlKQI5nAAckZGBnOCPHGPnWOSOSbKzGNcFASR1zXYmPRVVcjcgDPxqxpmjanqrhNOspJ2LcvUKM+9iBTVwTwzp01wk+vGVgkpRrU5UbMVOWHXcEYH1oXNIJY2xTiSefZOdiBnCgn+lMycIX1name+Mav6O0yxo2SCMAKfI7jz8aZ5bK00nUOJVtIIra1eCPsIEj5Si5O588nPwFXuG7i2ay1Ca+AkGUQsoIbck9feKjzeRJJtD4Yla/sCwWFvp3CFrcrbwi7uUR3kdcnDq4xv02NXeFFOh2MqQSAm5l7WVmGwJGMDHhRviOXT0Vo73nW05IggVc42bFLs91ahENjIzQMoPM6kZPnv8ACpoSeT39KJLWPAnqHEd7BNHyNzc8fPlgT49K9o/EGpT3DrcOgRc8hCdfhn2UsX1xmW3LbjsgM59tWdP1FXcxBMcoJyNqKeOKXEdGTZo2FvNLYXMjEzQtzY2GN6ULqzs31q6tGSHsCFj3UllBCnAJOwz/AFo5Y3JOmwcxKlon2z060ON5YnVh2sUpuEIPOPVJwCCfnUsXJXQ6l9OuJ7eya41G1u4hPFJbi5UEkcsigIfmMe7FCeLC9t/gvUIC/pCW7gk94HMaA/3+ea9xzcKuqxDJJaAKcHGRk5+dGNYEUmk8G80Mj4VGYohIweQHOPf0qzFGo2ybI+0j5baMlx+HUFvbwiKWSxEvU8vakB8/E1xBEq8MW9oU5ke1QEN1JIz/AFOa0I29mkAg7GHsgvLykZ2xjFVJrSz5ESO1tgiAKFCDGB0HSieKwVkoTtGsl/wTbXRUiUQnwGe6TvnHU/2pSveKtf0u8toIp45BLChEcg5iSds7EeVP9/JZ6Zw49kJhiGNl8snJpQ16zgueKeEJoEje2uYLdQYwAZCj5fJ8dmH1pGGEZOVobKclFE8nGWswPyT6XFMWXB5ZCg+WCKnbigXEIF1p/Jg57yq4HuxitHn0jSrkZWztef2xKP7VRueH7DkI/Z9r+kv2rJYEasxkd12dxc3UluOyjznkTKgtgZOM1Wk0WIyMeY7k/v0yatDoUE88SJB6RDIVkR0HMG5tt/jkeyhzXiFiRFHjP+/CvSwq4kGWT2tGYNgbnYeZqxYW/pV9b235g7WVUYxxl2AJGSFG5IGTj2U98HcKz2l16VeiF5GQosQHNyA438s7e2tQ4X4U0zSm9Js7GKGVs5fG4z1AJ6D2UM88VxDVBvoL4O/DXSdLUy3sa6jdknDzRApGM/uoehx1JycjwFAeO9M9P1rV5Z7u5aCxCdnZSuxiDlMF0XO2wx781q8t3b2iN3xzDxA2rNuOLy37O7eMOzvCA5UE7gnHT3mp3N/fYyMbBnD7abb6RprXFuVC5keSMgZ75Pq+OwoPfXBnvbqRHbs3mdk2A2LE7499UrOaR7CBHDqFGMN161Kis5wozTkq6xDlfoJ6ZN/5XVe1kYs9pygs3XDbDf3mifDdtLc6RqEVvgyM6MoB8QDt9aBLCqRyC4kMZZcBQASffVrTbyS0Y/s/n528AMk7gDApOWDlFqI3FOpK/gX4kjlu4xAgLSRpExweUkgNkb0Dkjmt4Iu3XkY9FJBwKZNYs7m20+C91K6gS8blDR9qc8vXJHgdzt50l3mpLcT28eyyiLvDtA3K2Tnp4EYI8aXjjJUiick1aO3ilu1gWE5YJge2vWlrdvPyLGUOcM7AjHn7/hUmlTsk6MojclSB3iPjR8TAAH8vPkWNbkdcOxK0ELeRUgjjj2RImVfYOXG9DWsZ31T0kY5JCvMQemFA/oKk7deRu/EvcbA5zmgV1qd5YxYd7YEQlmVXJKtnAX27b/Skwi3wZJpdJ+OHMmq2zISMQglfiadRdQnhzQW5lA5bYoR70zSW+mPq8K3kszQMqgdm8ZycZO+emxo/NF29ja23M0S2+CpjOOXGOnyr0YePLRI8+eeO9jxNODkMxDeXlVVpcfvt8DS8t66ALzscDGWOTXvTmOBmqViJ3ksIa/KDodySBnlbfFUorYXb8O3CqB6DKspA27pjIOPiRVTWrqZtDnURhk5W75fGKs2Dyx2tuQeUiNcjmzjbpmo/Gx3Ka/sqzSajAfAkdygYd0jxrgJJExJY4FL9lql0O4iGQn2dKNLPP2Je5ZUGOlZlxanY57GF/ijqEE/F90bJZFCKiXLLsGlA8BjwGBnx+FK41G7Axl/9Ipu44sY4tauLhRmK5bnBx4+P+/bQLsF9nzp8F+KoXJ99Gv2IWytDcABmA2z419tdavLyxlVZF7bmHJHnGBv0+lCdD1hHgkjuDnAzvQh9QxdGWLukNkVHp0ockTalq1/2zwOkgIJyCtBzPJ+zdSLtkmME58etX7vnwZbSXlWQ5CE5x57+f9aBX8jxWk6chJkQg0zW0Bs9rL2k2BntomkYKCgP0oiXt7FMwgNJj1j4UOsbz/0q3BUh+zAIPUbVE7M+5NG1bAuvR1I5lkLN1O5otw7aR3d+kE0wijY95vIUIjGWGaJWqFZFYfGi+AJ9H+0sLS9kktdNZi5zzTS7l/eB4Up6hwxeWWtJLeejl19SFWyGXPXOPftTpwlCsbpKDk+O9XuNNIhubMXAte2lUjOEBJHtpGtp17KN2nFP0ZrdWcSTmY28vMu2VxgH3Dag+oTswYc0qYH8PLn40fkt7WEl1D5z0ZyQKW9XIwSx7vgKnxW5dK8la8BMF48VwpaScAMDnmyMZ8aeNT7TUzF6Sq9mADIwOOfHgKSdIjae/SLClEPO4K7YHh8abZbkv4kV6uPx4y/JnmTyyXEXjKhA2zgY6143SgYoQZD5muWlPhVZMophQ3K52Ncm56kb59tCe1NfRLXDNaQWvrpzoF2A5PXYjbcCrpeaBQO0Rgu2UYNQHW78NpkMMRUBoQp9jAkHPvrlZ3OGBxt1FRYE1ObKMtaxGS1vp+ccsrDz3o2NWtnt+zuH5vbmkMTMB/mEe6ue1PixOKbPHGfsCMtfRY/Eq7tX0vT0gP5npDMcDogRgfqVpDF3GAPW+VG+K+ee0imWTHYMeZc9QfL25xSnzr4sM0rXTiC/l0d4ZHjJ5TjIwa55iGzmqJvJAdgvyrpbpz1VfrSqBTCcUrbg7hhgj+lVr22ee2dVUM/KeUMM7/2qFbtwQQqfI1dhvHY7onyP3rPQRxY2Ui28Ub94qgBI8TV2OwLDcYqaC7YAflx/I/epTfvnHZx49x+9ZZupWhsS0oCAmjtjo8krBVBx416O+MEK9nBACfEgn+9FrHVpooe0WGDmA8QfvWOQSghr4a0xbaINICMedQ8Ua48QNvZsMMp53A3HsBzSJe8Y6u8zRCSNU32VSP71WtNUnmkJkVG9+fvRQQM/ZNfsNUK+iRSC6P8Amk7q58/YaXrfSbrVtcXRhJFaXLMylptwpA3GB1OM7Z38xWi6NfdgvOlrbcwGclSf711rPEN1HCjRQ2yMW3ZUOf61usduILeVUxCvLSz069uLXT2LQRuVWQ9Xx1J+Oars9DWv5W7zBSx3JOd/rUfpsp8E+Rq7alRLVhIvmuC1UfTJB+6n1+9ci8kJ9VPkfvQPIFRfzXs1S9Kf+FfrXw3b49VfrQObNLM0UU8bo6Ah8ZOSOhqTmwMDYDwqiLuQ9QvyNe9Kf+FfrQXXUa3Ze5yfGugx86H+lP8Awr9a8t5JnovyrtmcEHgjuEMU0Syo3VWGaDvwaWdmW9ZQTkKIRt7OtFbW8cYPIhOeu/3ogNQlx6kfyP3oHNphJWf/2Q=="/>
          <p:cNvSpPr>
            <a:spLocks noChangeAspect="1" noChangeArrowheads="1"/>
          </p:cNvSpPr>
          <p:nvPr/>
        </p:nvSpPr>
        <p:spPr bwMode="auto">
          <a:xfrm>
            <a:off x="63500" y="-619125"/>
            <a:ext cx="1676400" cy="1266825"/>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repeatCount="indefinite" fill="hold" nodeType="clickEffect">
                                  <p:stCondLst>
                                    <p:cond delay="0"/>
                                  </p:stCondLst>
                                  <p:childTnLst>
                                    <p:animScale>
                                      <p:cBhvr>
                                        <p:cTn id="6" dur="2000" fill="hold"/>
                                        <p:tgtEl>
                                          <p:spTgt spid="2">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9698" name="AutoShape 2" descr="data:image/jpeg;base64,/9j/4AAQSkZJRgABAQAAAQABAAD/2wBDAAkGBwgHBgkIBwgKCgkLDRYPDQwMDRsUFRAWIB0iIiAdHx8kKDQsJCYxJx8fLT0tMTU3Ojo6Iys/RD84QzQ5Ojf/2wBDAQoKCg0MDRoPDxo3JR8lNzc3Nzc3Nzc3Nzc3Nzc3Nzc3Nzc3Nzc3Nzc3Nzc3Nzc3Nzc3Nzc3Nzc3Nzc3Nzc3Nzf/wAARCACiAHgDASIAAhEBAxEB/8QAHAAAAgMBAQEBAAAAAAAAAAAABQYAAwQHAgEI/8QANRAAAgEDBAEEAQIEBQQDAAAAAQIDAAQRBRIhMUEGEyJRYRRxMoGRwQcVIzNCJFKh4XKx0f/EABQBAQAAAAAAAAAAAAAAAAAAAAD/xAAUEQEAAAAAAAAAAAAAAAAAAAAA/9oADAMBAAIRAxEAPwAKZSHDdg8dVaXKruTP7MP/AHWRn2lVIJGeKt3OQCVztbyPFB5nO4ZkjBAORxnBoZdTbVIZ9gzz9mmMQiCzkuZQDuHxGK5rf3s36uTBHJPFAw22oRfqFt7d8ryWyeqpuvUckcjKip3gMR0KXbO69l5N8e5mXC/LGPzWSR5XJBLHxzQGL3WZbpfkQCDnK/dV2Wp3SEBpfiDnjxQyKNtvyBOTwK32unS3fxjQ5/A80BGPVJxjZIwHfyHYrZDrh9725lyxHBxjNZh6c1Ixl1iOAPuhV1ZXFpKDcgqPHPNA1HUBIu3cFAHJOM/tVUp3LkP2evusuiw2d3GYZTIJ2/hJIHFbpLT9FlJAW/8AOKDHFIAzAkn8Vcr+d2COiaoXb7jFQSAOfGK++6AvOMGg1o29hhhnOM1KpUx5HOMVKAyECxqWJY9jdXq2YKw7OTwa9PG0h3E8Y7B7oPqcs1u6qNyr+PNA2yxXF1brFAFkagdz/h5ck++/8TncVxXQfRGkiOwjubkuZHQFQx6FMlwqxwBVxu/rQcPvPRrW0BKxncT95oZF6dZ3BeNkPlq7LqMKyoGGVz5oI9mgJCHODye6BN0/0zC8kfxzjv8ANdB9N+lbaIe4Ih3wSPFZrO2QzqmTk+QKdLILBbhAy/jOeKCyLRrJYGR4AUIHikb1l6Ngn/1IIjtzyF5roLSBgCWPPGRxWeVkYNG4zkdYoPzlqFm+nTFHjK7W88cV7j1UvGFcsRjA5Bronrn02jo88O7I5A+65LqEU1s5MTHyNpFAeSaK5j2FlMgHxzwawSAq3yzkfdDNNnAk3Nk4PWTxRy8hdkjlOeRzzxQeYH6LMCMdZqVWqlSApx5qUDH7kgHQIz1mqbO3Go67Z2pXKBt746ArzGwJLZOSOcngGiXo6L/r7q9OPiNgYjk0HSraf21VU4QADPVS7v12EcZIPAFCYWdjndx9YrxdpNhmjbgjBA7oPl1dsYwFcYxzmhrzt7hIO3HjPdXpbyFFUnnv5Vnlt2Djdg5+xwKCy3uDG2W5P0aNW2qgn5AKP+JzQaO0y/8AFjI4rZLprxxh4xkHyO6Bkt9SVgADyPFaPfEzN8uaVYxNFhhn6z5otZyBVCSdnnkc0FupRRPA6SncD4z1XFPWenmzuWMbHYSfiOq7Hf3EfttyG8ZrmHrT25o3Ibd9HFBztdyy74jgj801R3PvWCMF5C8gng/tSoqsH27sMT0KLae0yBo5T8AMKrHo0G8fJRnNSqUUng8nyc1KAs0jqCRgjHJIpz9HWR/ypJDGW9xix48Uj3CkQvjI45Ga6r6Q2x+lLOSRj/t5y2KD3uMKcjOD0RVC6rDGxJZQc9k/+KC67rsEaukk7Rg+QpPH8qXYtRiuZClveQ7WbC+4dpJP3mge5NUs2RnZgWI4AzQuW/jmkKwOjsACShztrzr+mf5LpljvYy3l0fioxtUY7pLuLy406WcwSMGY/Jic80HQ7CcRuAX5zzmm7Tr20uYhBIV39VxbRdauRcbrmWJoe9k3ZP4Pim631G2wrWF6GjPJSQ/JT+/mgfrrRjLEGiIVxzj8UIuIXSQKytnwRWCz9Vta7Y7hzk8ZPRFMQuLbULUSwyZHn8GgWr9ZNjDvHOec1zb1cxTeH4/A812C7tkMLYXcQP61y71zZIi7l45JNBzfd/qgnGcjoYpitbaMt7gOCR+eTQWVUJDbgD9nijtgZo7YLLE4RsbGZaCySFsjZ8ifxUq48n4548ipQXug2nGOf64ptvr86XolrGrExxW6ttB+/wAUqqCGPBxzk9Gj+qabcanFaxW8bFGgUFhyc/X4oFK81G9v7SS4MipECAFCZPdDtGtbjU9Ygsx8zPIFJKY44zToPS8wi9sh41BA2hO6YfSegi1122O1dygkDHI/egatf0aJtHjwA8tgF9knnJA5Fco12zi1Ymawb2ySQ8Z/iRh4xXZ7xZBp0zMrHOc0iJYiaeZoYwsjclh21BzW10RxM63gJcD489H7r1Bod05EbyjYGywTIP8AWneXTwkpwo3E9HuvUNoUbo8nnvAoEtL3VNNk9qWGS6tx4flgP3NOfozXI5ZiqybT0Y3P9qO2OiR3iH3AM/kcVtg9J2VqGljAyeSuP70G6WY+yWZlUEcADqub+vsPDlGPDf1p9u48RYUjA4P7UpeqtMkvIxsY8c8UHNtLSJJ1e8GYlbJVsc0wXXqa7u72GyuYozYSjaiAAY+jQrUza2NylpPG0oB+RzRLVLWK9XSZrX4xGTacDqg8BGjYqW3EHBxUrTOqwzyLv4Df1qUHrAY4Und0c5810rR5ora7gtlfDQW0btEU43HzmubxxbZYwpzhu/xT812wv34H+ygBAoCmuasI1YjYB9Y80FttT/Rwtde4DNNwOehQnXbtthwcnsL9/mgOqy6nFDHeXcafpmG1cHkUHTNO9Tx3OmtBKcDrLHv+dBtb0qdbRr/TrkieP5qFPYrld1q85T24JvaJOTnxRr0mfUl/J7cNz7ls3DM56H7fdAyaPq/+Zw7rkgSqxDDjNMOn2qsyvIMqTxx/elS90RtGRJoixIJ3HHnuiNjrLeyoL8fVA9rHBBBuBGR3jHFY5tSVsqpbjpjml6PVn9vksq56z3VsdwJCScnjPBxQbnneV8K3xPeR/wDtVThW45J6qszk7VXOD0c1GZSCCzfvQcq9T6bLe6/MLNGkmyMj6oqlnJa2ECKCTFliAejTFJFLBd3MlrHFicFfcxllNAZxLBALeTljyx80GIHPycfI1K88KSTjv6qUGwsWkySeqZ/1BlnDbePYTnNLqpufK9DjAotYkyFt4OF2oePoUHr2Gv71fcjwu4EsPArN6+u7ZbRLOLa23ng1Vq2tHTSyQ4JxjmkXVNQe7vHkmk258DmgzexcMdyRnA5LfQpx9I6/HYILcHafJPGTSpHdTEFYlkYEdKCc/wBK+HTr+SQSQ20+e8+3j/7oOqz6pBcRtBMYyGHIbx+c0vQKYLtoh8lJyv7UqIdVhCl4pgid7hRfTdUa81GBWXnrJFA2QhguSox+aIWpk3YO1lPXFU20YZc4AH0a2+3lRwMD68UGqMJtIUBj9nHFZ55DHlQwz3UEiomQBj7qWOnXOsXqW1urcnMj9BVoA/o5NUu/V2oC0T34OmDdIcd0E195V1e4ScbJQ5VlI6r9B6Joljotp7VtCqk/xOe3P5rlv+KOgy/5qt9aQlo5BiTaOiKDnTMwcHK8VK+MmD8sn+nFSgPOBuDYXjqrtIkZbm4TOcgFQSar5zgkkZ7NfA7h5WiXJVx/Pigp1TS5LjIX5FnzuAyaujWDRrXd+liZwOWxyf3ohZXCyN8uMeCavvLBL2Iog4YYJ7oFF/VLRMTBbRhs9hc1t031De3ku0xgJnjIAIrdD6GOQZmwT5A8URtvSIt3BSY+2vOT2aCqeMXCf6nz46A4NY7bTIopVZY1jOc520w/oBFCRkE+BWC42RAneSfqg0xAhSM4NXe5lWBbxQo3IUEh8LjrPNZpb9mb24wWJIAH2aAmhnubmOztAJppG2oq11n01pEGi6esZIa4fDSufJpZ9CaEmlwNqF/sW5cZJbqNfwaBeuP8U47OaSw0IJLL0055C/gff70D36o9S6do9sRd3Ce/jKxKQWNcm131fc6rIyQErD9FqUJpbzUrg3N67PI5z8uzWtIsbVU8HgjHVBRcqC3uJnH/ACIbmpRWOyDIVCgjHPNSgJSQqA2Ac+QRjNYrMAGbKjmQ9g844okxUOwxnI4J+6w26qIpCyk4dsigueMEZRQr/Y6qu11QWkoE2Q3eD1VittIDDgeAKpuoEnZhgfJeM9igNx+rUdCpCYP4rHd+qlyVZlVcdUj6hbzWsmwg7PBzxQ+R3J/H390D5depV9sFCpyOfjg/zoBea9I7EITg+KAh2XP7c5PFQIrmMKd0rtjaBnA+6A2uozSgZcknsCnL0fpttZ+5q2tN7aQjcnuHAH5/elKznsdChWacGa6PARMbRQfWtevtTISSYx24P+0Ov50DJ67/AMRbjV5G0/SJnh04cMV4Mv8A6pDhk2MHXacH+EcV8YAvnH86vsbR7lwFBx9qeqAjHqV7cMscSjHgfVMdh7qRL+ob5kd1ht7SG0QNGCrEclj1WiC9LnZAhllz0FzQMETwmDdNJgDxUrNZadK5Wa9bJA/2V67qUG0LuG4jH/xrPbpGYHZOA0h7881eZSV+J+OO+qz2ckot4ySQBuyAPyaCey6kkZA8EVn1C/t7GIvcuEb68tVutapHpVn7kssbXBx7cIYZ584Pdc+1K7kvLppJpAxbynK/yoLtW1mW+lKxbkiU8KP71tj0yZ9Ci1OOWN98jIYs/JcHGas9M6HBes15fRlLVB8QP+Z+6z6/qKXP/RWCBIIycBeAfvigwBWmfbGAD2R4q4XCW0DR2zjexwzFskY+qGwu6sVXIU8E5xVgCp1/F990HuR2Y7iSc95qsfJsKQfxivYV3xt5z9URsrdbc75m+WP3AFBTZWLyPmRRtJxt+6NWkQRDFaIGcdj/ALf51ie4DMHkYrGOscE16hkub1hDp0ZEbcnA/vQap/0UY3ajcuz9GKA/+Mij+gq00KmG3W2hB+AXhj+TVOi+lY7ZxNe/6k+cgY4Wmq3tVIyAMY8UFdvB7Zy7HnGNxqVrMISNdpJOeRjNSgXl6Y/g1LLmFCe9tSpQc815me/n3MW/c5odISMc+RUqUDzqbMnpK2VGKj6BxSbH/wAD5+6lSgzygfqG4r1J/F/OpUoCOngDoY4qzANzEpGVJJI8ZxUqUGe45uZc+MY/FdI9JRRiyiIjQHb3tFSpQHpANjcVaeLY4+qlSgpBPtryev71KlSg/9k="/>
          <p:cNvSpPr>
            <a:spLocks noChangeAspect="1" noChangeArrowheads="1"/>
          </p:cNvSpPr>
          <p:nvPr/>
        </p:nvSpPr>
        <p:spPr bwMode="auto">
          <a:xfrm>
            <a:off x="63500" y="-741363"/>
            <a:ext cx="1123950" cy="1514476"/>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9700" name="AutoShape 4" descr="data:image/jpeg;base64,/9j/4AAQSkZJRgABAQAAAQABAAD/2wBDAAkGBwgHBgkIBwgKCgkLDRYPDQwMDRsUFRAWIB0iIiAdHx8kKDQsJCYxJx8fLT0tMTU3Ojo6Iys/RD84QzQ5Ojf/2wBDAQoKCg0MDRoPDxo3JR8lNzc3Nzc3Nzc3Nzc3Nzc3Nzc3Nzc3Nzc3Nzc3Nzc3Nzc3Nzc3Nzc3Nzc3Nzc3Nzc3Nzf/wAARCADKAKADASIAAhEBAxEB/8QAHAAAAQUBAQEAAAAAAAAAAAAAAwECBAUGBwAI/8QANhAAAgECBQIFAgQGAgMBAAAAAQIRAAMEBRIhMUFRBhMiYXEygRQjQqEHM5GxwfBS4RVD0WL/xAAUAQEAAAAAAAAAAAAAAAAAAAAA/8QAFBEBAAAAAAAAAAAAAAAAAAAAAP/aAAwDAQACEQMRAD8A5+bLs8lyVB5NH8pyCdanmIEEClLeggH06jA6GvWtLWy45AiDQAVWDEEk+5qUqtrFtT1EUMaQkzvMmjWwG5JBUDigbpOv0mJG4BoolRIkyefanW1VljeSedNGt2mJHlssQRuaDyG3o9JG5niCacgOsH1BeBNKMMQyoij2k1Z4SxbtQ2I5j0COaCs0lXOske1HXC33lkRgAJnoK02XYLL7l9jeUGRsx71aY18D+FRLKoxIgx7c0GEuI0xPGwFEsoB/ME9x7Vpb1nDtLFF3iIqHirdixLXEHtFBTruSw4Hc7inMPVsTE80zFYmyuIXyoAGwBo6fmqTG3tQMuKCx0lh8GnJ6QdR2PPO9KbTEEjml8s+kKeaBFUhQT+renmV2mIoi2TA1NO24/wA09bc7aSQvXvQR4A2kmkPAIkyR0opTSxkbkbCaVVWAxJkcAGgzN3ToI2IkwKBaQaYiGO9EuXNyFG44n5pbZ0D6Tq7xQKAoIJE9Ijei2BpuaYjUaaBpIc/ej2oG/RfV2NBJt2wJa2sPI+B9qJCKADpZ4PpGxBoQHLSTIn4NXmTYPThXxV0DTphAw60EK95eBs+ZeTUzDb22pfDmUZnnmYJchlwytIPE1XtqxuOWxfMg3IIB/YV2rwZl1vDYC0yKBtwBOmgrj4RV8KLb2tQUCG1EH3qgzvwzicqwpxWHVnMGP/z7V1ZexB+aS7aS8hS4oZTyDQcCuY27hrariBFzad6p8bmxe5cG8TvXZfEfgjL8dbZrVoo432O1YTMPAxsF3VxI5IMyaDDoVvOGaV3j4q2weIV2ZAxMDaiYnKTZfTp2GwJ71WLcbCXmUrJXtQXyhtvUYI5oyR1Mx7VDwhNwAmNx0qTupB96A69xtXiRyR1pBIEMR7CnSdJHInf5oAPvJ2EGhC6dR1Lt3ot0xP8AxnahXdJAPU8igzdtAZ1QOu1Oto7a+hn4p4ZQrDj2qShBUNDEkyDFAAIV9Jkfej2l0sdQ4HSiQmoSDt3oilVBgHY9d6A/lrcAC/UTAmt3j8EqZXhstsSbp0llAg8TWHw1xExFtyNgyz8TWrx2Z20b8RadzcaPL9XHSgqMlyC9jM/W4knyjDDkA8V2vA4ZcLhrdlf0jf3rJeBsMF87EyJuHrzNbK39NA+kpaQz0oG3FDIZ7VQ4zBWlJDGAN5iaur3mkEIOlUuLs4slgQT2igxvibA2GUsn8wdqwOZ4YgBwfUOkV07OsNinTV5DhQNyWrB5mhBeRDTxQQsoYuu/fmrNVSSGJj44quyi2ZYfpWeastOoDcCgULsYMcSTQ2YIu25O9OfWqM4+KAxlQSeNhHNB70sskwe0U1gCYiTTiBp19+aVIBARvkGgzaMpJYCDMVILyOCNPSoaEiAxA3k1LtMCOD7e9A9WWR070ZCZn1RGxjY0BBpYyIHv0p8uVMExyFPFARrxWSQdU7bfvU97iXMRYUalhdQk7TQcuy7E5viPwuFE3YLSTGkComYWMwy/M7drF2tN22wBB4gnY0HXvBbO9pCv0QQdRgE962qfTtWM8HWbli0GZSA8Gem9bBXVUJLbLyaAtJvUS49+8R+HuLbX9RZZNYzxJisxwT74zUsEr6oJ+1Bubt7QQIMkxzQtTva1QNwY3rm2A8QZhirluwjm4zkKI3NabMsfi8lyu1a9A1EqHImD2NBDz3GPra2icz6Z2Nc3zu9et4kloXeGBPSr/Ms/zHGcnDoVJ9cdaocc13FEjF+S7D6XtmgXLl0qIBhj81LLAg7x7ULDmFUAjjfaKIwQnUG36UArsgggHTQWg+qYFHZvSCeaFdClYXfqaAeoKdjt2peWWRE0kW41cnrTvM13OONqDNI28sP25qTY3G42PSoq3NTSWneDUxLm2lSNu1ARTDQIO1Fa3oCz9+9AVkkGDt70YXDLHq23saCZlqXiLj2bj27oNsehjJBcCK6F4ltZchw2FvkPfuiE1bkaeJPPNYDJsV+Ex1u4oUgMNU9prT38vbN88t5hdvfkEhlg++4oNn4XtsuBQ3mAYEggd/mr/EWXv4RkViCwPHf5qtw1tUuvoKqn6QOm1XFpl0CGmgzeLyXN8VY/DLmC4TDz6vJBNxh19XSsVifCGJwl++txziXeTrDsSB0O/X/NdcYaliYqHdwAvem7efQeVXaaDC+E/D7YR1xKu7KBOpo9Tddqv/EmXXMx8Nv5ZBu2PWg7x0/pV4bNiyqYe0FSFJVB2pcHb/IZHGxJBBoOK4jJ7uOw7uweVIMxG1VK2b1rESQnlomkhe9bjGWLeGzS/gy5RJOl12EdBVXjMFYshjbI1Hk0FXbtnRMAhQJnmnEwDOx/sKdabTbErLHg+1BuoU+o+/2oGOAQYpruSgMnfoKRyRvO1NFyJB46Gga0AwOOk9KVdmB1H7UPV6h78U5WIcdqDN27ZJYzG8R71PtCJjYj96ElqDxvNSbKwGLcHagW3ZCNBYAcwTRhpBBG46AGaakBgPsTT0X0k9KBw9IGgMPkcVsfCjBsHiGcudJAaOO4P+KydldIlpMkRG1W2Us1xlwhxAsWMTFtmHSTsaDp2Guo1tXW5qVhOw6dqtMLfDNpBIFZfBWXyu0MHdu+Y1pQAw61a4XFeZcgA6j7TQaNWBHNVmdZsMvsFk0l9Mwaj3swNnqB3iq5bAzjMQL7fk2vVcB2BHagkYC/jcHl1zMrmDu4q/iCCttDLBelMueMMOMua41i7YxUlDauCCp7z1q1zDNsLg8KbiuGULIVDuB3rkGc5kMfjWuaiqKTp3mWoC5hmn4zEa0adLEMZneo2IxhayQPU36qqsPiEseYVPpuH1DoTUZ8WrN6H3kxQXaXC1pSSONhQ3JKmQTP+mgowKJ0IA4pLzEnSDsf2oFdgVgAmoogBiIJiYr11nG4MiaAxBY6SQY5FAVH1QYIIp5EkGdp3oKMOehoyySBH/dBWpIeTpntzR1KjafeKj21OpgQCCeRUpEE7zA5igKLZMeod/iioNU6AW7zSWU9WwO4ouk2z6mgD3g70CoQF4iN5NVONzfViFt2mhAfq9xUbN83JDYbCNA2DvxP/VUpual53Tkg0HasszoZhlWFxsjXbHk3p5BHBNaHA4nzLiJqmTBYCuS/w8zJbeajB424VwuKItOSfTPQ10zMsuxWVsY1MpGzATqHegn4ku7EO6hZMOOKgXXzC6buGy/0Lc2e7qAgVEfMrXlFMUYER6hG/ejYTM/Iwrrh8Sjq5M7b/agBdyC3cwvmYvOvw2iQqlNQ9yfesbm+Awy6ls5h5q8ara6Z963b5RdzjC+ZdxCqrEwq81mc+yS3grNtkuKdUjTO4+aDHnCDy3V8RcYiImhW7am7bAX1HqOlSLq+VdK6xt3p2DTUxdtt4FBNdwG6xx80xiWX0/eaIVBt7/eeKYSVViCARG1BFuOPpEk9aj+dyCDHtR7lvVEE6iTUW6kSGWSDHPFAVLgOwMdaNZuaSIG81CQkbA0W2/qjjeaBXVte3LHp1qVYB3BO9RllSZkweOtCxmaWMGo1MGeNlU70FtdvJYta3YKo5Y1lc6zu5i1axZYpbk6j1baoWZZ3exmlW0hOdI6VVtiGYcekHmgkWWJdCpJIO+9NLkmJUFm3BNRbd1vM1a9I6nrRL5MFyRJMgdxNBdYG4dZ3Mg13/wDh7n9vxP4fOW465GOwyBWI+pk/S4/sa+bsHiGDEFt55rXeE89vZPnOGx+GY67bCUJ2ZDyp/wB6UHWPEOUXcM4TF21a2fpuqsKf/h9qzd3KvzJF97ajcDgiuvZdjMJnOWWcXYi5h8QmoBhP2I7isv4g8C/jWa7lmOew3SzdOq39jyKDHPm+Iy0ILdzWpEesmRWbzPxIb1zUeIjbefam+KLWIyfMLmXZleW1fRVI3MMp4IMb1nUbAXr0XcaAZ0mFmgLi8ctx9Sss+5kf1qJhc7FnEm1d/lTs87fepuOy+3bvsljWbbJ6XaOe/wAGsdiC63riOoUqYIFB0OxjBeUaGDW/Y0U3lcykKYgTXO8BmOIwTDymlf8AiavcNn9m6v5p8tuxO1BoUncmAtMcBmMbDtVfYxi3vodSOkGjrdY/fvQeKQxA/enICGAJB3E0szMQCKYfU4MgwR1oMtic8xV1iAVRZP0gjaoD4lnEGB3jrQW5NJQFDalYbTPMftRCygELuBsB/mgK0CDxSgeoAnbvQLaUtdAWQSakXGXyVA35gbUG02m4FD6ek1Ie2otxO6mgj2S2oAck7dKtcFiWQ+sgzupPaqxoLFRAJ/baiWiEaANbjjr8UHWP4eeNH8PYrycUxfLbzfmpybbf8lH9x1rt+LzfCYfK2zEXPNw+jWpsjUX7BQOSa+Ucsv67MlvUCNuf3rsX8Nc7sY/AL4dxri09ka8HdndoJgD3G/2mg5v47zjE59nt/H4215RI0paP/rQcD/etZbF5dfFhb1v1JAk9d6+qM48JZRn+GT/yeFt3bwQqL6DQw2iR/wB1xbxD4av+FsxOAxoN3CXN7F4frHv2I60FNkGa2cblH4XElFxeGGlWY/Uv/wBrMeIkUY3UhBBG8VIzK3h8DjTdsMSVbcRsRRMVaGPw4u22mTJ3oM9XqLftNbcgggTtTXRVCw4YkSQBx7UC2rr2ySjFfg1Nw+bYm0RqYOo6EVEOHfQX5XuN6FQa/BZhaxiflmGHIPNSA+6iNwaxlq81pw6Eqw7Vpcuxi4xAQYfqKDLNya8BNK3J+abQPCg6QDuefalhSOd5+3FNWf3o7svli2inYzPSgAphwexqXcUOGJ3AOxG1RgZTTyaQuxETAFA9QBu0xuOeleV9B1JAP7ihASak27QRA1wxq24oJGCdrZ32MRJ4itLgrz2ily1ch0IKldjPOxrNKFKgK5O8np/irW1cCegsCI4mIoO/eAfHSZvYXBZkUtY5BAMgC77/ADV941yuxm3hrG2rtgXXS01y1tuGAnavm1cXdBBttoZTswbcGt9kX8TLoyfGZfmG957DJavmSNURDUGKayuLsX7T2k1KCNhE1S+HcQmX5qbWLZhhXDLcBWQJ2B/rFW1i9oF24W9Y3KiN/eoxuYTHWHS4NFzgsOfagdi8ut4i6bdsh0doVlMj5rM47CXsFiGsX1Kuver7KcU2UZkoxKrdsFpKNB46iuiZhk+A8bZUL1rSuaIpEkBdQ30n36TQcbsXvK1KeDQyvPHE0TFYa7hcRcsX10XLbFWB6EcivWtLDSRJ6UAaNhr1zD3ldCVI/cU0rDxvAFGVAVVzJ7SfegjhSzwOadbVW5O46DrSFWN0rEsTG1FCG2xkgSYDCgaLLQCADvFOew9pdZ1aZ2JETUvDFTuNIkcTM05mVzbTXqB4WetBEuIkWzZX1GTAJNMGpiTsGngUY3B5wAUSCd9Ro4hWJhRqO8UEUAAyEKup4/eim55u25IMielSHhXhQBqESRSXUK3ALcaFG8dd96BqqFLbQ0de3NE1qGJuMAYAUinTILOgYEGSOOKjjCNcJKssp+id6CW9wNpKwAdiZoF7EG1ElemwFeQTbC7DTx7io2LsEFQokmgljE6AHLwN+n7VBW49vEm5bI3M/wBaWzLqUdtJnqKCQAyqTp3+o0Fy2JS9hVuuo1Id55Arof8ADnH28YDgrlxbdxCDagbgncGa5daJWZZIYRpbiKm5RjcRlmMTEYW4yXQpgyT0oJefg5hmmNv3IY3LrMWC8mYmqF8P5T/VGmJNWT3SQJgkjcE0JbZBIIA+aAtixavoH0iR+kjmvDBhLygAc9RQMO72r4Ld9z2FXFtdcMCCDwaDLIYuDeADyelO85gwJhtPFCbk0kkTvQOZzsOIFIGIMjmkHua8Ynaget5gZnfvRFclDEAyP9FBH+K8w0kgGfegk3Lxa4GcmPbmia7jqAgJ3EmY+1QlY0RLzomkRzIPUUFg5Ill3A2MGntdRQSGPrIEgb/1qAxNxBcYjYduTNFS4FENq0tEE8TQFe4NZTSQ0ws9qDiLhZvVIC7bGaZigQ2xJI6igbtAJkk0Dzcm8xBYKx3kzRVw73XlDI7ngCo0FW+DVjaceWrErBG4mTQRygF0+uCDsdMx/sUl1GBBRyxO28UVkm4QDqBHXbmhXwwHSBv3igLhSwg3AYHtVgywwaZkcVCwyjQolgwOxjapFxyrEMYB4M0C3bIe4rcb81KwmIKv5bk/aoBuksQzAcj4pmFf88MrMYMbCN6CsPJ+a9NObk/NJQeUwCI5pXbVGwEdq8KWgHSmnHikoG0qqW4+aWvdKDx26g/ansx0qJmCYpp4ry/Sfmgk2NF4tOzcmTzQrjl7ku2ogdf7UXAfz1ol4DzX26j+9BGS4okaVjkahP2omEugMbbiVPahMPUPinIIuJHegmkgMxghliB2oFzF3PMJcRM7R0NGvfR9xUNv5VAM3GJJ1GZmac+toGpjtO5pF+ofNWLgeYmw5FBGwmF1n8xtII3M9KOotqFS3JLGGI6GpsDyuOlVDbK8dqD/2Q=="/>
          <p:cNvSpPr>
            <a:spLocks noChangeAspect="1" noChangeArrowheads="1"/>
          </p:cNvSpPr>
          <p:nvPr/>
        </p:nvSpPr>
        <p:spPr bwMode="auto">
          <a:xfrm>
            <a:off x="63500" y="-939800"/>
            <a:ext cx="1524000" cy="1924050"/>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29702" name="Picture 6" descr="http://t1.gstatic.com/images?q=tbn:ANd9GcQvEOQyi9M0QFwdTErq69kf-228eeQXHZ9tmzMfZUfLDHHbyczQnhhDUMaF"/>
          <p:cNvPicPr>
            <a:picLocks noChangeAspect="1" noChangeArrowheads="1"/>
          </p:cNvPicPr>
          <p:nvPr/>
        </p:nvPicPr>
        <p:blipFill>
          <a:blip r:embed="rId3" cstate="print"/>
          <a:srcRect/>
          <a:stretch>
            <a:fillRect/>
          </a:stretch>
        </p:blipFill>
        <p:spPr bwMode="auto">
          <a:xfrm>
            <a:off x="467430" y="2132820"/>
            <a:ext cx="2448340" cy="3888540"/>
          </a:xfrm>
          <a:prstGeom prst="ellipse">
            <a:avLst/>
          </a:prstGeom>
          <a:ln>
            <a:noFill/>
          </a:ln>
          <a:effectLst>
            <a:softEdge rad="112500"/>
          </a:effectLst>
        </p:spPr>
      </p:pic>
      <p:sp>
        <p:nvSpPr>
          <p:cNvPr id="5" name="4 Metin kutusu"/>
          <p:cNvSpPr txBox="1"/>
          <p:nvPr/>
        </p:nvSpPr>
        <p:spPr>
          <a:xfrm>
            <a:off x="1187530" y="5949350"/>
            <a:ext cx="2088290" cy="584775"/>
          </a:xfrm>
          <a:prstGeom prst="rect">
            <a:avLst/>
          </a:prstGeom>
          <a:noFill/>
        </p:spPr>
        <p:txBody>
          <a:bodyPr wrap="square" rtlCol="0">
            <a:spAutoFit/>
          </a:bodyPr>
          <a:lstStyle/>
          <a:p>
            <a:r>
              <a:rPr lang="tr-TR" sz="3200" b="1" dirty="0">
                <a:solidFill>
                  <a:srgbClr val="FF0000"/>
                </a:solidFill>
                <a:latin typeface="Comic Sans MS" pitchFamily="66" charset="0"/>
              </a:rPr>
              <a:t>CROCE</a:t>
            </a:r>
          </a:p>
        </p:txBody>
      </p:sp>
      <p:sp>
        <p:nvSpPr>
          <p:cNvPr id="6" name="5 Dikdörtgen"/>
          <p:cNvSpPr/>
          <p:nvPr/>
        </p:nvSpPr>
        <p:spPr>
          <a:xfrm>
            <a:off x="251400" y="332571"/>
            <a:ext cx="8425170" cy="707886"/>
          </a:xfrm>
          <a:prstGeom prst="rect">
            <a:avLst/>
          </a:prstGeom>
        </p:spPr>
        <p:txBody>
          <a:bodyPr wrap="square">
            <a:spAutoFit/>
          </a:bodyPr>
          <a:lstStyle/>
          <a:p>
            <a:pPr algn="ctr"/>
            <a:r>
              <a:rPr lang="tr-TR" sz="4000" b="1" dirty="0">
                <a:ln w="18000">
                  <a:solidFill>
                    <a:schemeClr val="tx1"/>
                  </a:solidFill>
                  <a:prstDash val="solid"/>
                  <a:miter lim="800000"/>
                </a:ln>
                <a:solidFill>
                  <a:srgbClr val="FF0000"/>
                </a:solidFill>
                <a:effectLst>
                  <a:outerShdw blurRad="25500" dist="23000" dir="7020000" algn="tl">
                    <a:srgbClr val="000000">
                      <a:alpha val="50000"/>
                    </a:srgbClr>
                  </a:outerShdw>
                </a:effectLst>
                <a:latin typeface="Comic Sans MS" pitchFamily="66" charset="0"/>
              </a:rPr>
              <a:t>EVRENSEL GÜZEL VAR MI?</a:t>
            </a:r>
          </a:p>
        </p:txBody>
      </p:sp>
      <p:sp>
        <p:nvSpPr>
          <p:cNvPr id="7" name="6 Bulut Belirtme Çizgisi"/>
          <p:cNvSpPr/>
          <p:nvPr/>
        </p:nvSpPr>
        <p:spPr>
          <a:xfrm>
            <a:off x="3203810" y="980660"/>
            <a:ext cx="5940190" cy="4392610"/>
          </a:xfrm>
          <a:prstGeom prst="cloudCallout">
            <a:avLst>
              <a:gd name="adj1" fmla="val -51623"/>
              <a:gd name="adj2" fmla="val 43041"/>
            </a:avLst>
          </a:prstGeom>
          <a:solidFill>
            <a:srgbClr val="FFFF66"/>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a:solidFill>
                  <a:schemeClr val="tx1"/>
                </a:solidFill>
                <a:latin typeface="Comic Sans MS" pitchFamily="66" charset="0"/>
              </a:rPr>
              <a:t>Sanat eserine estetik dikkat gösteren bir kişi aynı şekilde öznel bir yaşantı sonucu bu esere yönelecektir.Her eser her seyircinin dikkatini çekmez.Benzer ilgi ve bilgileri olanlar benzer sanat eserlerine yönelir.Bu yüzden hepimizin sanat eserinden aldığı zevk farklıdır.  </a:t>
            </a:r>
          </a:p>
        </p:txBody>
      </p:sp>
      <p:sp>
        <p:nvSpPr>
          <p:cNvPr id="8" name="7 Dikdörtgen"/>
          <p:cNvSpPr/>
          <p:nvPr/>
        </p:nvSpPr>
        <p:spPr>
          <a:xfrm>
            <a:off x="3275820" y="5589300"/>
            <a:ext cx="5544770" cy="1008140"/>
          </a:xfrm>
          <a:prstGeom prst="rect">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a:solidFill>
                  <a:schemeClr val="tx1"/>
                </a:solidFill>
                <a:latin typeface="Comic Sans MS" pitchFamily="66" charset="0"/>
              </a:rPr>
              <a:t>O HALDE EVRENSEL GÜZEL YOKTUR.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1 Dikdörtgen"/>
          <p:cNvSpPr/>
          <p:nvPr/>
        </p:nvSpPr>
        <p:spPr>
          <a:xfrm>
            <a:off x="755470" y="260561"/>
            <a:ext cx="7056980" cy="646331"/>
          </a:xfrm>
          <a:prstGeom prst="rect">
            <a:avLst/>
          </a:prstGeom>
        </p:spPr>
        <p:txBody>
          <a:bodyPr wrap="square">
            <a:spAutoFit/>
          </a:bodyPr>
          <a:lstStyle/>
          <a:p>
            <a:pPr algn="ctr"/>
            <a:r>
              <a:rPr lang="tr-TR" sz="3600" b="1" dirty="0">
                <a:ln w="18000">
                  <a:solidFill>
                    <a:schemeClr val="tx1"/>
                  </a:solidFill>
                  <a:prstDash val="solid"/>
                  <a:miter lim="800000"/>
                </a:ln>
                <a:solidFill>
                  <a:srgbClr val="FF0000"/>
                </a:solidFill>
                <a:effectLst>
                  <a:outerShdw blurRad="25500" dist="23000" dir="7020000" algn="tl">
                    <a:srgbClr val="000000">
                      <a:alpha val="50000"/>
                    </a:srgbClr>
                  </a:outerShdw>
                </a:effectLst>
                <a:latin typeface="Comic Sans MS" pitchFamily="66" charset="0"/>
              </a:rPr>
              <a:t>EVRENSEL GÜZEL VAR MI?</a:t>
            </a:r>
          </a:p>
        </p:txBody>
      </p:sp>
      <p:pic>
        <p:nvPicPr>
          <p:cNvPr id="31745" name="Picture 1" descr="C:\Users\Hp Mini\Pictures\imagesCA85ANJ4.jpg"/>
          <p:cNvPicPr>
            <a:picLocks noChangeAspect="1" noChangeArrowheads="1"/>
          </p:cNvPicPr>
          <p:nvPr/>
        </p:nvPicPr>
        <p:blipFill>
          <a:blip r:embed="rId3" cstate="print"/>
          <a:srcRect/>
          <a:stretch>
            <a:fillRect/>
          </a:stretch>
        </p:blipFill>
        <p:spPr bwMode="auto">
          <a:xfrm flipH="1">
            <a:off x="323410" y="2492870"/>
            <a:ext cx="2520350" cy="3744520"/>
          </a:xfrm>
          <a:prstGeom prst="ellipse">
            <a:avLst/>
          </a:prstGeom>
          <a:ln>
            <a:noFill/>
          </a:ln>
          <a:effectLst>
            <a:softEdge rad="112500"/>
          </a:effectLst>
        </p:spPr>
      </p:pic>
      <p:sp>
        <p:nvSpPr>
          <p:cNvPr id="4" name="3 Metin kutusu"/>
          <p:cNvSpPr txBox="1"/>
          <p:nvPr/>
        </p:nvSpPr>
        <p:spPr>
          <a:xfrm>
            <a:off x="539440" y="6093370"/>
            <a:ext cx="2160300" cy="646331"/>
          </a:xfrm>
          <a:prstGeom prst="rect">
            <a:avLst/>
          </a:prstGeom>
          <a:noFill/>
        </p:spPr>
        <p:txBody>
          <a:bodyPr wrap="square" rtlCol="0">
            <a:spAutoFit/>
          </a:bodyPr>
          <a:lstStyle/>
          <a:p>
            <a:r>
              <a:rPr lang="tr-TR" sz="3600" b="1" dirty="0">
                <a:solidFill>
                  <a:srgbClr val="FF0000"/>
                </a:solidFill>
                <a:latin typeface="Comic Sans MS" pitchFamily="66" charset="0"/>
              </a:rPr>
              <a:t>KANT</a:t>
            </a:r>
          </a:p>
        </p:txBody>
      </p:sp>
      <p:sp>
        <p:nvSpPr>
          <p:cNvPr id="5" name="4 Bulut Belirtme Çizgisi"/>
          <p:cNvSpPr/>
          <p:nvPr/>
        </p:nvSpPr>
        <p:spPr>
          <a:xfrm>
            <a:off x="2699740" y="764630"/>
            <a:ext cx="6444260" cy="4464620"/>
          </a:xfrm>
          <a:prstGeom prst="cloudCallout">
            <a:avLst>
              <a:gd name="adj1" fmla="val -55258"/>
              <a:gd name="adj2" fmla="val 38457"/>
            </a:avLst>
          </a:prstGeom>
          <a:solidFill>
            <a:srgbClr val="FFFF66"/>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a:solidFill>
                  <a:schemeClr val="tx1"/>
                </a:solidFill>
                <a:latin typeface="Comic Sans MS" pitchFamily="66" charset="0"/>
              </a:rPr>
              <a:t>Herkeste ortak bir duyu vardır.Bu ortak duyu,eğer estetik özne,estetik nesneye hiçbir çıkar gözetmeksizin yönelse,estetik nesnedeki güzelliği keşfedecektir.Herkes  güzele böyle baktığı zaman ortak estetik yargılara  ulaşmak mümkündür.    </a:t>
            </a:r>
            <a:endParaRPr lang="tr-TR" b="1" dirty="0">
              <a:solidFill>
                <a:schemeClr val="tx1"/>
              </a:solidFill>
              <a:latin typeface="Comic Sans MS" pitchFamily="66" charset="0"/>
            </a:endParaRPr>
          </a:p>
        </p:txBody>
      </p:sp>
      <p:sp>
        <p:nvSpPr>
          <p:cNvPr id="6" name="5 Dikdörtgen"/>
          <p:cNvSpPr/>
          <p:nvPr/>
        </p:nvSpPr>
        <p:spPr>
          <a:xfrm>
            <a:off x="3203810" y="5589300"/>
            <a:ext cx="5544770" cy="1008140"/>
          </a:xfrm>
          <a:prstGeom prst="rect">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a:solidFill>
                  <a:schemeClr val="tx1"/>
                </a:solidFill>
                <a:latin typeface="Comic Sans MS" pitchFamily="66" charset="0"/>
              </a:rPr>
              <a:t>O HALDE EVRENSEL GÜZEL VARDIR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467430" y="4797190"/>
            <a:ext cx="8353160" cy="1815882"/>
          </a:xfrm>
          <a:prstGeom prst="rect">
            <a:avLst/>
          </a:prstGeom>
          <a:noFill/>
        </p:spPr>
        <p:txBody>
          <a:bodyPr wrap="square" rtlCol="0">
            <a:spAutoFit/>
          </a:bodyPr>
          <a:lstStyle/>
          <a:p>
            <a:pPr algn="ctr"/>
            <a:r>
              <a:rPr lang="tr-TR" sz="2800" dirty="0">
                <a:latin typeface="Comic Sans MS" pitchFamily="66" charset="0"/>
              </a:rPr>
              <a:t>Sanat eseri ,</a:t>
            </a:r>
            <a:r>
              <a:rPr lang="tr-TR" sz="2800" b="1" u="sng" dirty="0">
                <a:solidFill>
                  <a:srgbClr val="FF0000"/>
                </a:solidFill>
                <a:latin typeface="Comic Sans MS" pitchFamily="66" charset="0"/>
              </a:rPr>
              <a:t>estetik bir nesnedir</a:t>
            </a:r>
            <a:r>
              <a:rPr lang="tr-TR" sz="2800" b="1" dirty="0">
                <a:latin typeface="Comic Sans MS" pitchFamily="66" charset="0"/>
              </a:rPr>
              <a:t>;</a:t>
            </a:r>
            <a:r>
              <a:rPr lang="tr-TR" sz="2800" dirty="0">
                <a:latin typeface="Comic Sans MS" pitchFamily="66" charset="0"/>
              </a:rPr>
              <a:t>Yani</a:t>
            </a:r>
          </a:p>
          <a:p>
            <a:pPr algn="ctr"/>
            <a:r>
              <a:rPr lang="tr-TR" sz="2800" dirty="0">
                <a:latin typeface="Comic Sans MS" pitchFamily="66" charset="0"/>
              </a:rPr>
              <a:t> </a:t>
            </a:r>
            <a:r>
              <a:rPr lang="tr-TR" sz="2800" b="1" u="sng" dirty="0">
                <a:solidFill>
                  <a:srgbClr val="FF0000"/>
                </a:solidFill>
                <a:latin typeface="Comic Sans MS" pitchFamily="66" charset="0"/>
              </a:rPr>
              <a:t>”güzel olması”</a:t>
            </a:r>
            <a:r>
              <a:rPr lang="tr-TR" sz="2800" b="1" dirty="0">
                <a:solidFill>
                  <a:srgbClr val="FF0000"/>
                </a:solidFill>
                <a:latin typeface="Comic Sans MS" pitchFamily="66" charset="0"/>
              </a:rPr>
              <a:t> </a:t>
            </a:r>
            <a:r>
              <a:rPr lang="tr-TR" sz="2800" dirty="0">
                <a:latin typeface="Comic Sans MS" pitchFamily="66" charset="0"/>
              </a:rPr>
              <a:t>beklentisiyle yapılmış bir   şeydir.Çünkü sanatçının asıl kaygısı kullanım</a:t>
            </a:r>
          </a:p>
          <a:p>
            <a:pPr algn="ctr"/>
            <a:r>
              <a:rPr lang="tr-TR" sz="2800" dirty="0">
                <a:latin typeface="Comic Sans MS" pitchFamily="66" charset="0"/>
              </a:rPr>
              <a:t> veya işe yararlık değil  </a:t>
            </a:r>
            <a:r>
              <a:rPr lang="tr-TR" sz="2800" b="1" u="sng" dirty="0">
                <a:solidFill>
                  <a:srgbClr val="FF0000"/>
                </a:solidFill>
                <a:latin typeface="Comic Sans MS" pitchFamily="66" charset="0"/>
              </a:rPr>
              <a:t>güzelliktir.</a:t>
            </a:r>
          </a:p>
        </p:txBody>
      </p:sp>
      <p:pic>
        <p:nvPicPr>
          <p:cNvPr id="7172" name="Picture 4" descr="http://t0.gstatic.com/images?q=tbn:ANd9GcRmlBOB3qXXiCqW4Fl3-0etqs4SBBT2V3Xd5lA5LnrgH_GmZj-I7Q"/>
          <p:cNvPicPr>
            <a:picLocks noChangeAspect="1" noChangeArrowheads="1"/>
          </p:cNvPicPr>
          <p:nvPr/>
        </p:nvPicPr>
        <p:blipFill>
          <a:blip r:embed="rId2" cstate="print"/>
          <a:srcRect b="4700"/>
          <a:stretch>
            <a:fillRect/>
          </a:stretch>
        </p:blipFill>
        <p:spPr bwMode="auto">
          <a:xfrm>
            <a:off x="251400" y="260560"/>
            <a:ext cx="8569190" cy="4176580"/>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
        <p:nvSpPr>
          <p:cNvPr id="6" name="5 Dikdörtgen"/>
          <p:cNvSpPr/>
          <p:nvPr/>
        </p:nvSpPr>
        <p:spPr>
          <a:xfrm flipH="1">
            <a:off x="6660290" y="4365130"/>
            <a:ext cx="3168440" cy="523220"/>
          </a:xfrm>
          <a:prstGeom prst="rect">
            <a:avLst/>
          </a:prstGeom>
        </p:spPr>
        <p:txBody>
          <a:bodyPr wrap="square">
            <a:spAutoFit/>
          </a:bodyPr>
          <a:lstStyle/>
          <a:p>
            <a:r>
              <a:rPr lang="tr-TR" sz="2800" b="1" dirty="0" err="1">
                <a:solidFill>
                  <a:srgbClr val="FF0000"/>
                </a:solidFill>
                <a:latin typeface="Harlow Solid Italic" pitchFamily="82" charset="0"/>
              </a:rPr>
              <a:t>Michelangelo</a:t>
            </a:r>
            <a:endParaRPr lang="tr-TR" sz="2800" b="1" dirty="0">
              <a:solidFill>
                <a:srgbClr val="FF0000"/>
              </a:solidFill>
              <a:latin typeface="Harlow Solid Italic" pitchFamily="8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20000"/>
                <a:lumOff val="80000"/>
              </a:schemeClr>
            </a:gs>
            <a:gs pos="50000">
              <a:schemeClr val="accent2">
                <a:lumMod val="20000"/>
                <a:lumOff val="80000"/>
              </a:schemeClr>
            </a:gs>
            <a:gs pos="100000">
              <a:schemeClr val="accent2">
                <a:lumMod val="20000"/>
                <a:lumOff val="80000"/>
              </a:schemeClr>
            </a:gs>
          </a:gsLst>
          <a:lin ang="5400000" scaled="0"/>
        </a:gradFill>
        <a:effectLst/>
      </p:bgPr>
    </p:bg>
    <p:spTree>
      <p:nvGrpSpPr>
        <p:cNvPr id="1" name=""/>
        <p:cNvGrpSpPr/>
        <p:nvPr/>
      </p:nvGrpSpPr>
      <p:grpSpPr>
        <a:xfrm>
          <a:off x="0" y="0"/>
          <a:ext cx="0" cy="0"/>
          <a:chOff x="0" y="0"/>
          <a:chExt cx="0" cy="0"/>
        </a:xfrm>
      </p:grpSpPr>
      <p:pic>
        <p:nvPicPr>
          <p:cNvPr id="1026" name="Picture 2" descr="http://t0.gstatic.com/images?q=tbn:ANd9GcS0kfCx6ybCXRwbcH2V6bs1U4vuZrqqM_OhASHvezAv_QfbLHt3xA"/>
          <p:cNvPicPr>
            <a:picLocks noChangeAspect="1" noChangeArrowheads="1"/>
          </p:cNvPicPr>
          <p:nvPr/>
        </p:nvPicPr>
        <p:blipFill>
          <a:blip r:embed="rId2" cstate="print"/>
          <a:srcRect/>
          <a:stretch>
            <a:fillRect/>
          </a:stretch>
        </p:blipFill>
        <p:spPr bwMode="auto">
          <a:xfrm>
            <a:off x="4499990" y="332570"/>
            <a:ext cx="4392610" cy="5826656"/>
          </a:xfrm>
          <a:prstGeom prst="ellipse">
            <a:avLst/>
          </a:prstGeom>
          <a:ln>
            <a:noFill/>
          </a:ln>
          <a:effectLst>
            <a:softEdge rad="112500"/>
          </a:effectLst>
        </p:spPr>
      </p:pic>
      <p:sp>
        <p:nvSpPr>
          <p:cNvPr id="3" name="2 Sağ Ok"/>
          <p:cNvSpPr/>
          <p:nvPr/>
        </p:nvSpPr>
        <p:spPr>
          <a:xfrm>
            <a:off x="251400" y="2132820"/>
            <a:ext cx="4752660" cy="1492772"/>
          </a:xfrm>
          <a:prstGeom prst="rightArrow">
            <a:avLst/>
          </a:prstGeom>
          <a:gradFill flip="none" rotWithShape="1">
            <a:gsLst>
              <a:gs pos="0">
                <a:srgbClr val="E67AE1">
                  <a:shade val="30000"/>
                  <a:satMod val="115000"/>
                </a:srgbClr>
              </a:gs>
              <a:gs pos="50000">
                <a:srgbClr val="E67AE1">
                  <a:shade val="67500"/>
                  <a:satMod val="115000"/>
                </a:srgbClr>
              </a:gs>
              <a:gs pos="100000">
                <a:srgbClr val="E67AE1">
                  <a:shade val="100000"/>
                  <a:satMod val="115000"/>
                </a:srgbClr>
              </a:gs>
            </a:gsLst>
            <a:lin ang="162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a:solidFill>
                  <a:schemeClr val="tx1"/>
                </a:solidFill>
                <a:latin typeface="Comic Sans MS" pitchFamily="66" charset="0"/>
                <a:cs typeface="Consolas" pitchFamily="49" charset="0"/>
              </a:rPr>
              <a:t>ESTETİK  NESNE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95000"/>
              </a:schemeClr>
            </a:gs>
            <a:gs pos="50000">
              <a:schemeClr val="bg1">
                <a:lumMod val="95000"/>
              </a:schemeClr>
            </a:gs>
            <a:gs pos="100000">
              <a:schemeClr val="bg1">
                <a:lumMod val="95000"/>
              </a:schemeClr>
            </a:gs>
          </a:gsLst>
          <a:lin ang="5400000" scaled="0"/>
        </a:gradFill>
        <a:effectLst/>
      </p:bgPr>
    </p:bg>
    <p:spTree>
      <p:nvGrpSpPr>
        <p:cNvPr id="1" name=""/>
        <p:cNvGrpSpPr/>
        <p:nvPr/>
      </p:nvGrpSpPr>
      <p:grpSpPr>
        <a:xfrm>
          <a:off x="0" y="0"/>
          <a:ext cx="0" cy="0"/>
          <a:chOff x="0" y="0"/>
          <a:chExt cx="0" cy="0"/>
        </a:xfrm>
      </p:grpSpPr>
      <p:sp>
        <p:nvSpPr>
          <p:cNvPr id="3" name="2 Katlanmış Nesne"/>
          <p:cNvSpPr/>
          <p:nvPr/>
        </p:nvSpPr>
        <p:spPr>
          <a:xfrm>
            <a:off x="539440" y="332570"/>
            <a:ext cx="7993110" cy="6192860"/>
          </a:xfrm>
          <a:prstGeom prst="foldedCorne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endParaRPr lang="tr-TR" sz="3600" b="1" dirty="0">
              <a:ln w="11430"/>
              <a:solidFill>
                <a:schemeClr val="bg1"/>
              </a:solidFill>
              <a:effectLst>
                <a:outerShdw blurRad="50800" dist="39000" dir="5460000" algn="tl">
                  <a:srgbClr val="000000">
                    <a:alpha val="38000"/>
                  </a:srgbClr>
                </a:outerShdw>
              </a:effectLst>
              <a:latin typeface="Comic Sans MS" pitchFamily="66" charset="0"/>
            </a:endParaRPr>
          </a:p>
          <a:p>
            <a:pPr algn="ctr"/>
            <a:endParaRPr lang="tr-TR" sz="3600" b="1" dirty="0">
              <a:ln w="11430"/>
              <a:solidFill>
                <a:schemeClr val="bg1"/>
              </a:solidFill>
              <a:effectLst>
                <a:outerShdw blurRad="50800" dist="39000" dir="5460000" algn="tl">
                  <a:srgbClr val="000000">
                    <a:alpha val="38000"/>
                  </a:srgbClr>
                </a:outerShdw>
              </a:effectLst>
              <a:latin typeface="Comic Sans MS" pitchFamily="66" charset="0"/>
            </a:endParaRPr>
          </a:p>
          <a:p>
            <a:pPr algn="ctr"/>
            <a:r>
              <a:rPr lang="tr-TR" sz="3600" b="1" dirty="0">
                <a:ln w="11430"/>
                <a:solidFill>
                  <a:schemeClr val="bg1"/>
                </a:solidFill>
                <a:effectLst>
                  <a:outerShdw blurRad="50800" dist="39000" dir="5460000" algn="tl">
                    <a:srgbClr val="000000">
                      <a:alpha val="38000"/>
                    </a:srgbClr>
                  </a:outerShdw>
                </a:effectLst>
                <a:latin typeface="Comic Sans MS" pitchFamily="66" charset="0"/>
              </a:rPr>
              <a:t>     Nesnelerdeki  güzelliği bulmaya yönelik ilgimiz ve dikkatimiz,</a:t>
            </a:r>
            <a:r>
              <a:rPr lang="tr-TR" sz="3600" b="1" u="sng" dirty="0">
                <a:ln w="11430"/>
                <a:solidFill>
                  <a:srgbClr val="FFFF00"/>
                </a:solidFill>
                <a:effectLst>
                  <a:outerShdw blurRad="50800" dist="39000" dir="5460000" algn="tl">
                    <a:srgbClr val="000000">
                      <a:alpha val="38000"/>
                    </a:srgbClr>
                  </a:outerShdw>
                </a:effectLst>
                <a:latin typeface="Comic Sans MS" pitchFamily="66" charset="0"/>
              </a:rPr>
              <a:t>estetik dikkat </a:t>
            </a:r>
            <a:r>
              <a:rPr lang="tr-TR" sz="3600" b="1" dirty="0">
                <a:ln w="11430"/>
                <a:solidFill>
                  <a:schemeClr val="bg1"/>
                </a:solidFill>
                <a:effectLst>
                  <a:outerShdw blurRad="50800" dist="39000" dir="5460000" algn="tl">
                    <a:srgbClr val="000000">
                      <a:alpha val="38000"/>
                    </a:srgbClr>
                  </a:outerShdw>
                </a:effectLst>
                <a:latin typeface="Comic Sans MS" pitchFamily="66" charset="0"/>
              </a:rPr>
              <a:t>olarak adlandırılır.</a:t>
            </a:r>
            <a:r>
              <a:rPr lang="tr-TR" sz="3600" b="1" u="sng" dirty="0">
                <a:ln w="11430"/>
                <a:solidFill>
                  <a:srgbClr val="FFFF00"/>
                </a:solidFill>
                <a:effectLst>
                  <a:outerShdw blurRad="50800" dist="39000" dir="5460000" algn="tl">
                    <a:srgbClr val="000000">
                      <a:alpha val="38000"/>
                    </a:srgbClr>
                  </a:outerShdw>
                </a:effectLst>
                <a:latin typeface="Comic Sans MS" pitchFamily="66" charset="0"/>
              </a:rPr>
              <a:t>Estetik dikkat</a:t>
            </a:r>
            <a:r>
              <a:rPr lang="tr-TR" sz="3600" b="1" dirty="0">
                <a:ln w="11430"/>
                <a:solidFill>
                  <a:schemeClr val="bg1"/>
                </a:solidFill>
                <a:effectLst>
                  <a:outerShdw blurRad="50800" dist="39000" dir="5460000" algn="tl">
                    <a:srgbClr val="000000">
                      <a:alpha val="38000"/>
                    </a:srgbClr>
                  </a:outerShdw>
                </a:effectLst>
                <a:latin typeface="Comic Sans MS" pitchFamily="66" charset="0"/>
              </a:rPr>
              <a:t>, estetik nesneyi oluşturan maddi unsurlara  yönelik değil,onların bir kompozisyonla bir araya gelerek oluşturdukları bütünde aradığımız soyut bir şeydir.   </a:t>
            </a:r>
          </a:p>
        </p:txBody>
      </p:sp>
      <p:pic>
        <p:nvPicPr>
          <p:cNvPr id="2049" name="Picture 1" descr="C:\Users\Hp Mini\Pictures\imagesCARG43DA.jpg"/>
          <p:cNvPicPr>
            <a:picLocks noChangeAspect="1" noChangeArrowheads="1"/>
          </p:cNvPicPr>
          <p:nvPr/>
        </p:nvPicPr>
        <p:blipFill>
          <a:blip r:embed="rId2" cstate="print"/>
          <a:srcRect/>
          <a:stretch>
            <a:fillRect/>
          </a:stretch>
        </p:blipFill>
        <p:spPr bwMode="auto">
          <a:xfrm rot="1514707">
            <a:off x="6803215" y="5382135"/>
            <a:ext cx="2031271" cy="1340710"/>
          </a:xfrm>
          <a:prstGeom prst="ellipse">
            <a:avLst/>
          </a:prstGeom>
          <a:ln>
            <a:noFill/>
          </a:ln>
          <a:effectLst>
            <a:softEdge rad="112500"/>
          </a:effectLst>
        </p:spPr>
      </p:pic>
      <p:pic>
        <p:nvPicPr>
          <p:cNvPr id="5" name="Picture 1" descr="C:\Users\Hp Mini\Pictures\imagesCARG43DA.jpg"/>
          <p:cNvPicPr>
            <a:picLocks noChangeAspect="1" noChangeArrowheads="1"/>
          </p:cNvPicPr>
          <p:nvPr/>
        </p:nvPicPr>
        <p:blipFill>
          <a:blip r:embed="rId2" cstate="print"/>
          <a:srcRect/>
          <a:stretch>
            <a:fillRect/>
          </a:stretch>
        </p:blipFill>
        <p:spPr bwMode="auto">
          <a:xfrm rot="1217571">
            <a:off x="-75300" y="-92447"/>
            <a:ext cx="2031271" cy="1577990"/>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nodeType="withEffect">
                                  <p:stCondLst>
                                    <p:cond delay="0"/>
                                  </p:stCondLst>
                                  <p:childTnLst>
                                    <p:animEffect transition="out" filter="fade">
                                      <p:cBhvr>
                                        <p:cTn id="6" dur="5000" tmFilter="0, 0; .2, .5; .8, .5; 1, 0"/>
                                        <p:tgtEl>
                                          <p:spTgt spid="5"/>
                                        </p:tgtEl>
                                      </p:cBhvr>
                                    </p:animEffect>
                                    <p:animScale>
                                      <p:cBhvr>
                                        <p:cTn id="7" dur="2500" autoRev="1" fill="hold"/>
                                        <p:tgtEl>
                                          <p:spTgt spid="5"/>
                                        </p:tgtEl>
                                      </p:cBhvr>
                                      <p:by x="105000" y="105000"/>
                                    </p:animScale>
                                  </p:childTnLst>
                                </p:cTn>
                              </p:par>
                              <p:par>
                                <p:cTn id="8" presetID="26" presetClass="emph" presetSubtype="0" repeatCount="indefinite" fill="hold" nodeType="withEffect">
                                  <p:stCondLst>
                                    <p:cond delay="0"/>
                                  </p:stCondLst>
                                  <p:childTnLst>
                                    <p:animEffect transition="out" filter="fade">
                                      <p:cBhvr>
                                        <p:cTn id="9" dur="5000" tmFilter="0, 0; .2, .5; .8, .5; 1, 0"/>
                                        <p:tgtEl>
                                          <p:spTgt spid="2049"/>
                                        </p:tgtEl>
                                      </p:cBhvr>
                                    </p:animEffect>
                                    <p:animScale>
                                      <p:cBhvr>
                                        <p:cTn id="10" dur="2500" autoRev="1" fill="hold"/>
                                        <p:tgtEl>
                                          <p:spTgt spid="2049"/>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FFF99"/>
            </a:gs>
            <a:gs pos="50000">
              <a:srgbClr val="FFFF99"/>
            </a:gs>
            <a:gs pos="100000">
              <a:srgbClr val="FFFF99"/>
            </a:gs>
          </a:gsLst>
          <a:lin ang="5400000" scaled="0"/>
        </a:gradFill>
        <a:effectLst/>
      </p:bgPr>
    </p:bg>
    <p:spTree>
      <p:nvGrpSpPr>
        <p:cNvPr id="1" name=""/>
        <p:cNvGrpSpPr/>
        <p:nvPr/>
      </p:nvGrpSpPr>
      <p:grpSpPr>
        <a:xfrm>
          <a:off x="0" y="0"/>
          <a:ext cx="0" cy="0"/>
          <a:chOff x="0" y="0"/>
          <a:chExt cx="0" cy="0"/>
        </a:xfrm>
      </p:grpSpPr>
      <p:pic>
        <p:nvPicPr>
          <p:cNvPr id="71682" name="Picture 2" descr="http://t0.gstatic.com/images?q=tbn:ANd9GcRhtZi0uRMeihOih6McYkuxMs7IaOkJtB4TSRMa39acVs6fyZOGlg"/>
          <p:cNvPicPr>
            <a:picLocks noChangeAspect="1" noChangeArrowheads="1"/>
          </p:cNvPicPr>
          <p:nvPr/>
        </p:nvPicPr>
        <p:blipFill>
          <a:blip r:embed="rId2" cstate="print"/>
          <a:srcRect/>
          <a:stretch>
            <a:fillRect/>
          </a:stretch>
        </p:blipFill>
        <p:spPr bwMode="auto">
          <a:xfrm>
            <a:off x="323410" y="908650"/>
            <a:ext cx="8353160" cy="403256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3" name="2 Metin kutusu"/>
          <p:cNvSpPr txBox="1"/>
          <p:nvPr/>
        </p:nvSpPr>
        <p:spPr>
          <a:xfrm>
            <a:off x="683460" y="0"/>
            <a:ext cx="2720116" cy="769441"/>
          </a:xfrm>
          <a:prstGeom prst="rect">
            <a:avLst/>
          </a:prstGeom>
          <a:noFill/>
        </p:spPr>
        <p:txBody>
          <a:bodyPr wrap="square" rtlCol="0">
            <a:spAutoFit/>
          </a:bodyPr>
          <a:lstStyle/>
          <a:p>
            <a:r>
              <a:rPr lang="tr-TR" sz="4400" dirty="0">
                <a:latin typeface="Comic Sans MS" pitchFamily="66" charset="0"/>
              </a:rPr>
              <a:t>Örneğin;</a:t>
            </a:r>
          </a:p>
        </p:txBody>
      </p:sp>
      <p:sp>
        <p:nvSpPr>
          <p:cNvPr id="4" name="3 Metin kutusu"/>
          <p:cNvSpPr txBox="1"/>
          <p:nvPr/>
        </p:nvSpPr>
        <p:spPr>
          <a:xfrm>
            <a:off x="611450" y="5301260"/>
            <a:ext cx="6840950" cy="1323439"/>
          </a:xfrm>
          <a:prstGeom prst="rect">
            <a:avLst/>
          </a:prstGeom>
          <a:noFill/>
        </p:spPr>
        <p:txBody>
          <a:bodyPr wrap="square" rtlCol="0">
            <a:spAutoFit/>
          </a:bodyPr>
          <a:lstStyle/>
          <a:p>
            <a:pPr algn="ctr"/>
            <a:r>
              <a:rPr lang="tr-TR" sz="4000" b="1" dirty="0">
                <a:latin typeface="Comic Sans MS" pitchFamily="66" charset="0"/>
              </a:rPr>
              <a:t>Çizgiye veya renklere değil resme “güzel” deriz.</a:t>
            </a:r>
          </a:p>
        </p:txBody>
      </p:sp>
      <p:sp>
        <p:nvSpPr>
          <p:cNvPr id="5" name="4 Metin kutusu"/>
          <p:cNvSpPr txBox="1"/>
          <p:nvPr/>
        </p:nvSpPr>
        <p:spPr>
          <a:xfrm>
            <a:off x="7452400" y="4797190"/>
            <a:ext cx="1495422" cy="707886"/>
          </a:xfrm>
          <a:prstGeom prst="rect">
            <a:avLst/>
          </a:prstGeom>
          <a:noFill/>
        </p:spPr>
        <p:txBody>
          <a:bodyPr wrap="square" rtlCol="0">
            <a:spAutoFit/>
          </a:bodyPr>
          <a:lstStyle/>
          <a:p>
            <a:r>
              <a:rPr lang="tr-TR" sz="4000" b="1" dirty="0">
                <a:solidFill>
                  <a:srgbClr val="FF0000"/>
                </a:solidFill>
                <a:latin typeface="Brush Script MT" pitchFamily="66" charset="0"/>
              </a:rPr>
              <a:t>Picasso</a:t>
            </a:r>
            <a:endParaRPr lang="tr-TR" sz="2400" b="1" dirty="0">
              <a:solidFill>
                <a:srgbClr val="FF0000"/>
              </a:solidFill>
              <a:latin typeface="Brush Script MT"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FFF99"/>
            </a:gs>
            <a:gs pos="50000">
              <a:srgbClr val="FFFF99"/>
            </a:gs>
            <a:gs pos="100000">
              <a:srgbClr val="FFFF99"/>
            </a:gs>
          </a:gsLst>
          <a:lin ang="5400000" scaled="0"/>
        </a:gradFill>
        <a:effectLst/>
      </p:bgPr>
    </p:bg>
    <p:spTree>
      <p:nvGrpSpPr>
        <p:cNvPr id="1" name=""/>
        <p:cNvGrpSpPr/>
        <p:nvPr/>
      </p:nvGrpSpPr>
      <p:grpSpPr>
        <a:xfrm>
          <a:off x="0" y="0"/>
          <a:ext cx="0" cy="0"/>
          <a:chOff x="0" y="0"/>
          <a:chExt cx="0" cy="0"/>
        </a:xfrm>
      </p:grpSpPr>
      <p:sp>
        <p:nvSpPr>
          <p:cNvPr id="70658" name="AutoShape 2" descr="data:image/jpeg;base64,/9j/4AAQSkZJRgABAQAAAQABAAD/2wBDAAkGBwgHBgkIBwgKCgkLDRYPDQwMDRsUFRAWIB0iIiAdHx8kKDQsJCYxJx8fLT0tMTU3Ojo6Iys/RD84QzQ5Ojf/2wBDAQoKCg0MDRoPDxo3JR8lNzc3Nzc3Nzc3Nzc3Nzc3Nzc3Nzc3Nzc3Nzc3Nzc3Nzc3Nzc3Nzc3Nzc3Nzc3Nzc3Nzf/wAARCADDAGQDASIAAhEBAxEB/8QAGwAAAQUBAQAAAAAAAAAAAAAABAABAgUGAwf/xAA3EAABAwMCAwMLBQACAwAAAAABAAIDBAUREiEGMUETUXEUIjIzUmFykaGxwSNCgdHwB0MVU4L/xAAaAQABBQEAAAAAAAAAAAAAAAAFAAECAwQG/8QAJhEAAgIBAwMFAQEBAAAAAAAAAAECEQMEITMSMTIUIkFRUkIjgf/aAAwDAQACEQMRAD8Ax1NTtmY4uc4EHGy6+Qs9t/0T28fpO+I/YIrCsz58kcjSZ0ufPkjkaTBPIme2/wCiXkTP/ZJ9EYArSx2KpvEhERbFE04dK/l4DvKp9Tl/RRLVZYq3Iz/kTPbf9P6S8hZ7b/otxX8GCCFz6evY97W6tMjdOce/KyT2lji1wIIODkJlqsr/AKIx1mSXaQH5Gz2nfRN5IwfuciyFEhP6nL+ifqc36BTSs9pyY07B+530RJUXHAS9Tl/QvU5v0DGBvtOTdi3vK7OCil6nL+hvU5v0CkbnCSkeZ8UkbhvFMOQ3imG2/wBW/wCL8BFoS3+qf8X4CLCCanlkBtQv9WIc1rbHVvcykt1I9rSW636HAu7zn2e7c/wskQirXUGjqXSgkEtwCNsLLMxZ42jZ3KsuUVDWme0PgghZnU6TU6Xcde9eeRTCbW4asazjVzwtLeb3LJbYHwVnntlzJGHnU5uOvuWdbkjUTku84n3lRiV6eLsYpipFQcrTTREqJCkVAnCYVEXKOE5KbKcVAx9I+KSR9I+KS6KHijoYeKDbd6p3x/gIwIO3eqd8Z+wRiB6rmkB9RysSnEx73ea0nCt+F7My71jhO8tpo8F5bzcegC3UPCFC5znRMfFABhrWuGSR1yVn7ujBnzqGy7nkNW8uBYXENzyWv4e4SbcrMKmSd8cjidGG5GBturKo4GfNcSWxjszvqLgOvVb2kip7ZTNgiYBC1uMAJuijI87/AJPMqzgWugpnTMqqd+P2HzSVlZY3xPdHI0tc04IPRegcSX+Cir2wMDna88uiy3EA7ZzKnRhx2ce/uKZS3o04s0m6kUeFBwXQqJUzUcioldCoY3SFQKeZ8Uknek7xSXSY/BB6Hig23eqd8Z+wRiEtvqnfEfsEYN0B1XNIFZ+VmrtMNXFw2ZKHS2V7nODnbbA4/C1fDd5hqLVT1FXUs7RzAeza7dnuPcqEuNFwvA0+aTDn57/lYe2snmic2OQtc95I3xtlY1J2BpQ622evy3mjL3YlAaOe/NAXbi+ho4CY2du7GA0PwSqW08Mwx0+K2pe6Z430nZoVPd+GJopQKOQ1Acdg0ecErbK1CNlNfa9lwqmXBjSx8bh2jc7b8laMngrKLsQJaiZzcnSNLGeLjz+SMZwFWOpCyuqIKVjyHOHpnGc/7dRgs7KGbsY7rFKzPRmD4cylVEupfBlHgteWuGCDghQKt+IqRlPUh8cjXCTOQOYKpyrLCMJdUUyJKhlSKikSBXbOPikk/d58Ul0cX7UHYeKD7bvC74z9grKjgdU1MNOwZdLI1g/k4Vda/Uv+P8BWVJM6nqoZmnBje1wPgUD1XNIFanzlRseMqeoht7Y42/ptZg9OSz9gtk8pDo27EaWH3969NlZDfLGdQDtTN8HnshqCCKmpYIWbNjYAB4LI1TAkctRa+Skp7beI3HLoXADAGVRXa6XG11zBVN/TIJxnzCehcOoHPHVeidlFq19qQCDluOvflU9RDBNUOEul7MEYO6Z7DKRkKziOor2RUlsfJLUyDeSQ4bGD1cerjvsNhyWVuNtraGdr3ylz5BnUDjJ6gLQWegFvutWCS7Eo0kHYgO/ot+aI4np+0jErX7szsOu+/wDPIqWxZja6q+DIs8oc4uqHlxAwATlTcpuUCpBBRUVSIHmo9U7lFOSBnekfFJJ3pHxSXRx7IOQ8UWFr9U/4/wABGhB2v1T/AI/wEaEC1fNIF5uRmz4D4gFHOKKsfiN+0bj0Pctjc6PDe1pwCx5yATjBXltlpvKp3x4/ZnbotpY7tUSxPpa1+XRHS08i4dCs7ftAmpilk2FWvuLY3NiheD/Cq6SkuT3udUSFgxuBzV1dbu+ka1r45HazhpY3JJzj+lwqbdXC2vq6ibsy4eZC3cjxKh032KuqluUz6fRJGWP9ZIWlx6/7ARF2igqrW7JaX6MuGMEY5n/dypLLGHzmVz5MU8m4zzJ/31VZfL7cKKuqYKaSF1MJCztBHktJPo5zgndPT7Iku9la/YkHnlcyia2N7HtdJnW9occjGT12QpKmFIu1ZByinJUcp0SOJ9I+KSY+kUl0kHUUHIeKLC1+pf8AH+AjcoG2+qf8X4CMBQDV80gZm5GaHg2UMvAa70XsIKubu0WqvkkDnMjkY7TIG50nmNuu/wBCslaKg09xgk6a8H7LZ8RxmsthIGXN3VCYH1cayWZxvFHlZZShxjlErXNqHedocOp79iQeWQAV6friltTWyNBBbvtnK8q4SsMdxuU8dR6ETg4465XplaGwUgY3Aa0bJ1sZZ1dIwEc0FBd62lL2MjkLXtc/vO2PpssxO6ihra20SQPmlfKcyE47NxOoPb45GcYVld6gG8VDQ1rpSY9DSMg+dj7ElVlJSt/8rUSOIedezg3HTljpvsoosiiddJIY2wVbw6qgONWnGuM8nfQg+9V7itDf6eN7Y5A0doAcHrjr9lmycp0btO7hQiUxTEpsp0XnJ3pJJ3c0l0keyDcPFB1u9U/4/wABF5QdvOIn/F+AicoDq+aQOzcjJhxByOfRb611Iq6KIE5BZ5wXn2cK/wCGK7D3U5d5zdwPcVn+Afq4XGzYcN0LaW61JZ6Lomn+clWN8lZHTP1E8tkLZpM1MrScO7MH6lVfGlw7GkkAd+09U6ewMq5GAqKp4uNVOx4Dn5Y156bYz91OxscYHSuOo6ySSee/NUDal4l1HDgTu08itTam4p4oA0aiSO7nhNJGnJSSSCLq8eVU7M4zqyPcDj8rMztMUr4yMaThXlx1SXIBu5ZDq297iT9FWXlmmoa8f9jAT4jb+kkW6d06AMpsqJKbKkjWSPNJJJdJBXFByHiguiOI3/F+F3yhqTZjviXYlAdXzSBmbkZIuXOzV0lLeo5mDUdRGk8jsoyv0xuPcEHbpAy5UznchIMqqK2Zjzvajd2rig0t2dPVxkQvZp0s7+YQ14uEd6qJNJxHg4bvsgL7Qjyd7mjz3HYg8kLRSF8ENRjziMPA7xsfsq/gwJK7Rn6iB8E76eUFr2c1qIJv0I5W4LRoznvdj+igL+GzGCqaCHtIY73jooMDmMMOfSaC0d+N8KTdjyd7ltoNT284aXEyOGMdAMfhB3RnaUDH/uidkn3Hb+lVCur4ddPHgB8j3gFoySXHkVZWiR9VSSwzvyXtIBPRRqtxQdSTKclNlMc9dj1HcmJViN7Z2STJLpcfgg7DxQTTHzD4rqSuEBw0+K6Ern9VzSBubkZyrHfo47yFXay1wcOYOR4o6s3hPuKrzzUIdjBme5uamYVNuZI05DmgqktsoZUzUrzgPOtn5H5RPD83lFnfC7GqB2MZ6Hcf73Kmubn01xbIz0hhwVXTbaMqW5cVkBlYIBzc4Y+ahXUVyqnRPoKKaR7XaWBrMhrR1Piu0lQ11EytiOcDUP46fReh8L3B8VBG7VkOaHb8slNHfuVzbXY8yvNsvDIgXWmcOG7CyJ3m+9cKJ1XQuaJIpPO/a9pB3Xs9ffnxsJDY846ALEX6/kSGdzmxSs3jLGjJcdvyrGkQjKVmDqtqiTnnO4IwuJUpXF0jiSXE/ucck+KgkgjF+1BI5JJN5BJdLj8EdFDxR1h9A+Knlc4fRPiplANVzSBefkZCcaonjrhVh3V5QUctwrI6WDGuQ7Z5D3laWD/juFozV10jnezG0NH13VUXSMGonFPcy/CUjjc3U/Ns0ZBHvG64cSMLK5vvb9ivQKKx2vhmOSpbmapdkMfIN2juCo6+wVN4LZYqedwLiQQNOM+Ka05WYnkXVZ24GtEd44fqO0eG9i5wAxkknf8AKOsVX2VB2Dt5KZxheD3tOPqMH+VZ8BWt9koq2nq9Q7WZpaNWcEtwOXgqq/0j6bihotcTnMqIiaoAENa4HzT4kE/JJ92QcrbOlZcBpcRn+SsjdJ3VM/MEDdXV6ZVQQuJpJT1zjKybKkuD3PYWuJ5Hom3Jwp9jk8+cUybqkp0bQpvohJM3kEl0cHUUdHj8EdI/RU1zZsFc8LWc3u6spnPEcLRrmeTg6ARkD3nOEC1MW80gTqZdMnJlhw7w8+ajfd6urkoaeJwEMkbdT5He4dyPZxBcYwGyxRVLBtiWMZcP4Xos1voai3NoG6WQRhoYGEeZjkqOfhyeM/oywTNztnzSoPE/oBZM0skraM4ziynhcHTWkah1D+XhkFFDje2uGl9JUN8JGo6psspfia3NkHe0NP2KDls1AG4ltDgdt9Dvwo9D+iH/AAYcXWQkE0cnPIy1p+uV0PGFoDf0qZ7SO6Nv9quksVDg6KOUDG3muH4QjrFTk4FPP/8ALT/Sbol9C2+gmu4rpHBxjgHf5zWhZG4xVt0qDUxUzdGNhG5vL5q/l4XfMD2NLUO9xGPur/hvhHySA+WMGpzshpcNh708YP6Jxn0bpHlA7wkTuibtSmguVVSH/plcweAO30whNz3p+l/QQVhjPRHgEkm7NHgkuhh4o6LG/ah1FwBGCAfFJJSSQ7QtDMei35JtDPZb8kkk1IVIWhnst+SfQz2W/JJJJJCpC0N9kfJIsZ7I+SSSekKkLQz2R8ktDPZb8kkk1IekTAAGBsO4JjsEkk1IdxVdhDkkkkkJH//Z"/>
          <p:cNvSpPr>
            <a:spLocks noChangeAspect="1" noChangeArrowheads="1"/>
          </p:cNvSpPr>
          <p:nvPr/>
        </p:nvSpPr>
        <p:spPr bwMode="auto">
          <a:xfrm>
            <a:off x="63500" y="-641350"/>
            <a:ext cx="666750" cy="1304925"/>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70662" name="Picture 6" descr="http://t3.gstatic.com/images?q=tbn:ANd9GcQ2Fq4gY3_-m1EN4wCfigvejxmrnO4r7CFRQZzEPCrQgg67jrz2GNtwqOY"/>
          <p:cNvPicPr>
            <a:picLocks noChangeAspect="1" noChangeArrowheads="1"/>
          </p:cNvPicPr>
          <p:nvPr/>
        </p:nvPicPr>
        <p:blipFill>
          <a:blip r:embed="rId2" cstate="print"/>
          <a:srcRect/>
          <a:stretch>
            <a:fillRect/>
          </a:stretch>
        </p:blipFill>
        <p:spPr bwMode="auto">
          <a:xfrm>
            <a:off x="1043510" y="620610"/>
            <a:ext cx="6696930" cy="424859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4 Metin kutusu"/>
          <p:cNvSpPr txBox="1"/>
          <p:nvPr/>
        </p:nvSpPr>
        <p:spPr>
          <a:xfrm>
            <a:off x="827480" y="0"/>
            <a:ext cx="2359315" cy="769441"/>
          </a:xfrm>
          <a:prstGeom prst="rect">
            <a:avLst/>
          </a:prstGeom>
          <a:noFill/>
        </p:spPr>
        <p:txBody>
          <a:bodyPr wrap="square" rtlCol="0">
            <a:spAutoFit/>
          </a:bodyPr>
          <a:lstStyle/>
          <a:p>
            <a:r>
              <a:rPr lang="tr-TR" sz="4400" dirty="0">
                <a:latin typeface="Comic Sans MS" pitchFamily="66" charset="0"/>
              </a:rPr>
              <a:t>Veya, </a:t>
            </a:r>
          </a:p>
        </p:txBody>
      </p:sp>
      <p:sp>
        <p:nvSpPr>
          <p:cNvPr id="7" name="6 Metin kutusu"/>
          <p:cNvSpPr txBox="1"/>
          <p:nvPr/>
        </p:nvSpPr>
        <p:spPr>
          <a:xfrm>
            <a:off x="0" y="5301260"/>
            <a:ext cx="9084869" cy="1323439"/>
          </a:xfrm>
          <a:prstGeom prst="rect">
            <a:avLst/>
          </a:prstGeom>
          <a:noFill/>
        </p:spPr>
        <p:txBody>
          <a:bodyPr wrap="square" rtlCol="0">
            <a:spAutoFit/>
          </a:bodyPr>
          <a:lstStyle/>
          <a:p>
            <a:pPr algn="ctr"/>
            <a:r>
              <a:rPr lang="tr-TR" sz="4000" dirty="0">
                <a:latin typeface="Comic Sans MS" pitchFamily="66" charset="0"/>
              </a:rPr>
              <a:t>Taş ya da maden parçacıklarına değil  heykele güzel deriz</a:t>
            </a:r>
          </a:p>
        </p:txBody>
      </p:sp>
      <p:sp>
        <p:nvSpPr>
          <p:cNvPr id="8" name="7 Metin kutusu"/>
          <p:cNvSpPr txBox="1"/>
          <p:nvPr/>
        </p:nvSpPr>
        <p:spPr>
          <a:xfrm>
            <a:off x="6588280" y="4437140"/>
            <a:ext cx="2555720" cy="769441"/>
          </a:xfrm>
          <a:prstGeom prst="rect">
            <a:avLst/>
          </a:prstGeom>
          <a:noFill/>
        </p:spPr>
        <p:txBody>
          <a:bodyPr wrap="square" rtlCol="0">
            <a:spAutoFit/>
          </a:bodyPr>
          <a:lstStyle/>
          <a:p>
            <a:r>
              <a:rPr lang="tr-TR" sz="4400" b="1" dirty="0" err="1">
                <a:solidFill>
                  <a:srgbClr val="FF0000"/>
                </a:solidFill>
                <a:latin typeface="Brush Script MT" pitchFamily="66" charset="0"/>
              </a:rPr>
              <a:t>Aphrodit</a:t>
            </a:r>
            <a:endParaRPr lang="tr-TR" sz="4400" b="1" dirty="0">
              <a:solidFill>
                <a:srgbClr val="FF0000"/>
              </a:solidFill>
              <a:latin typeface="Brush Script MT"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5" name="Picture 5" descr="C:\Users\Hp Mini\Pictures\imagesCA2WJF8D.jpg"/>
          <p:cNvPicPr>
            <a:picLocks noChangeAspect="1" noChangeArrowheads="1"/>
          </p:cNvPicPr>
          <p:nvPr/>
        </p:nvPicPr>
        <p:blipFill>
          <a:blip r:embed="rId2" cstate="print"/>
          <a:srcRect/>
          <a:stretch>
            <a:fillRect/>
          </a:stretch>
        </p:blipFill>
        <p:spPr bwMode="auto">
          <a:xfrm>
            <a:off x="0" y="0"/>
            <a:ext cx="9143999" cy="6858000"/>
          </a:xfrm>
          <a:prstGeom prst="rect">
            <a:avLst/>
          </a:prstGeom>
          <a:noFill/>
        </p:spPr>
      </p:pic>
      <p:sp>
        <p:nvSpPr>
          <p:cNvPr id="2" name="1 Yuvarlatılmış Çapraz Köşeli Dikdörtgen"/>
          <p:cNvSpPr/>
          <p:nvPr/>
        </p:nvSpPr>
        <p:spPr>
          <a:xfrm>
            <a:off x="683460" y="404580"/>
            <a:ext cx="7777080" cy="6120850"/>
          </a:xfrm>
          <a:prstGeom prst="round2Diag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400" dirty="0" err="1">
                <a:solidFill>
                  <a:srgbClr val="FFFF00"/>
                </a:solidFill>
                <a:latin typeface="Comic Sans MS" pitchFamily="66" charset="0"/>
              </a:rPr>
              <a:t>Alımlayıcı</a:t>
            </a:r>
            <a:r>
              <a:rPr lang="tr-TR" sz="4400" dirty="0">
                <a:solidFill>
                  <a:schemeClr val="bg1"/>
                </a:solidFill>
                <a:latin typeface="Comic Sans MS" pitchFamily="66" charset="0"/>
              </a:rPr>
              <a:t> dediğimiz </a:t>
            </a:r>
            <a:r>
              <a:rPr lang="tr-TR" sz="4400">
                <a:solidFill>
                  <a:schemeClr val="bg1"/>
                </a:solidFill>
                <a:latin typeface="Comic Sans MS" pitchFamily="66" charset="0"/>
              </a:rPr>
              <a:t>izleyici,seyirci veya </a:t>
            </a:r>
            <a:r>
              <a:rPr lang="tr-TR" sz="4400" dirty="0">
                <a:solidFill>
                  <a:schemeClr val="bg1"/>
                </a:solidFill>
                <a:latin typeface="Comic Sans MS" pitchFamily="66" charset="0"/>
              </a:rPr>
              <a:t>dinleyici ,karşı karşıya olduğu şeydeki güzelliği algılayarak heyecan,hoşluk ve sevinç gibi estetik hazlar almak üzere hazır bulunan kişi </a:t>
            </a:r>
            <a:r>
              <a:rPr lang="tr-TR" sz="4400" dirty="0">
                <a:solidFill>
                  <a:srgbClr val="FFFF00"/>
                </a:solidFill>
                <a:latin typeface="Comic Sans MS" pitchFamily="66" charset="0"/>
              </a:rPr>
              <a:t>estetik öznedir</a:t>
            </a:r>
            <a:r>
              <a:rPr lang="tr-TR" sz="4400" dirty="0">
                <a:solidFill>
                  <a:schemeClr val="bg1"/>
                </a:solidFill>
                <a:latin typeface="Comic Sans MS" pitchFamily="66" charset="0"/>
              </a:rPr>
              <a:t>.  </a:t>
            </a:r>
            <a:endParaRPr lang="tr-TR" dirty="0">
              <a:solidFill>
                <a:schemeClr val="bg1"/>
              </a:solidFill>
              <a:latin typeface="Comic Sans MS" pitchFamily="66" charset="0"/>
            </a:endParaRPr>
          </a:p>
        </p:txBody>
      </p:sp>
      <p:sp>
        <p:nvSpPr>
          <p:cNvPr id="10242" name="AutoShape 2" descr="data:image/jpeg;base64,/9j/4AAQSkZJRgABAQAAAQABAAD/2wBDAAkGBwgHBgkIBwgKCgkLDRYPDQwMDRsUFRAWIB0iIiAdHx8kKDQsJCYxJx8fLT0tMTU3Ojo6Iys/RD84QzQ5Ojf/2wBDAQoKCg0MDRoPDxo3JR8lNzc3Nzc3Nzc3Nzc3Nzc3Nzc3Nzc3Nzc3Nzc3Nzc3Nzc3Nzc3Nzc3Nzc3Nzc3Nzc3Nzf/wAARCACDAMUDASIAAhEBAxEB/8QAGQAAAgMBAAAAAAAAAAAAAAAAAgMAAQQF/8QAORAAAgIBAwIDBgUEAgEEAwAAAQIDEQAEEiExQRMiUWFxgZGhsQUjMsHwFELR4VLxYgYVJEM0csL/xAAbAQACAwEBAQAAAAAAAAAAAAABAgADBAUGB//EADQRAAEEAQMCBAQDCAMAAAAAAAEAAgMRIQQSMUFRBRMiYXGBkaEUwfAVFiMyNEKx0VJy4f/aAAwDAQACEQMRAD8A4QWQOSHJ2t5q9DR6d8pI2iIMslMigk3xtsD9souhWMBmRtxayeGH9t/OsUIGUnxKMg6Me9819c5FdAvpDWkimlMBLMCXCkMtj2nv9D88YSfEO2jGeSCehHHX2jFRqf6jzsPOu1zY45IH+MX4ZRCrghmFbuRRv0yKE7SGkk9f1+SON95CpYcBgTVErlrJE0Mmywpe9vrxli3YCdU3DhXv6ffFlJCS8e66NqRYv/ORFpbt3dE4I29DGys1HhT1rmgfhii4bwysdKb78jnjK8Noikke6xfF9D2y/CkUbS6kqedvz/nvwcoNkD5S1pwEbqXYSXRvnvZrIYiGRn48xHm6Cv5WUWaOIl1JilYKdvQEe3tleWhukr9R9oPrzhtNuIuyqaQi0U0NtkE9T7MN2Urexr2har07/WsWrlmU0NwHXmiDhSESqAgbzhSe3Jv6cYLStkDAN5FowAU8WJBwRQv9VjK2FgFjjABJod19Pthabakqja8kW6lUH9LenyJwP0JQJAL0bPIPt+OHCg2tJIValUka99BaCn0sdPnXywrDL5xTXYofqFi/8/E4tmO47gHayLHIJ/l4dM5Ro0AtDQPcdK9tVkVh4wVEJvg8WCCeex/z1xZLGUQyEgOaAB4I7X88E7LjBG8FaFHisY0agIfLaruYPZFemAJbeBgI2LSbHUhXPFHqeD2P864CkM6pI9Oe9cezIanYsrMXLEUT2Nn/APr65ajzF4wWVyPK4rkDkVhopmtIzaKNyIgSTTeZWHVSCf3OCGLMRMQNw3MKqj/u8ooNv5fDC1ong37/AOc41zUcThvzCtbegruD63zkulHEtF1aEt+WQd7Jd8saB6XhKzktIVv+4kGgwF84qMbFdCT+oDb6c5cUe1hFuKbgaG7pfp8jkQcCDgfNEgeBdpR2J5I9MmUwedjvQ+XoVJHfJktWiiFJo2LrtW12EAenN1hspbTGdlJIrkMPIQePuMRGzujacSMQgZgNvts42IyTweAHClgWZK/u9fl9smAsYcGx7o8Xn3U8UGF2DktW7p0P85yKZJpWEh80osb6A3V0J9vT34mJ2QxMG2+cCyOO2HISdrrdoosdbrg/XBajXiV/mMfjgilTFSUjAAWQLvXsG6HGxl45HZas0CR6/wDQxUm1ZlSW6bzEqeh4s+mNiR0kuNN/l3XYAar6j3ZExcRQd+vilr4jbg4KxrSMym/dxkDleQu4KxBHSwP2y45zHYdQgbzU3N1++VqZ3Z/NEWQuP09AD/BkyEjjI1nqeAibxRpkSOpEPb1HrlOY3RajZZEDdRyeePnkBLRkxkhVHk6mz+2U28jzqRKoJJ6EEC/3wq+rF/NLgMjpt2ndZKj09f3zTuje3sqykDY3F884rxDYI/LIBFnqNwJ65VtIZKU2lGh2PF8+mS1DkbnkUPZbtPrUXQx6eWKIyJOJTKD5iO6/Y5jkZG8RN72LFtxzZo/XIVSSOi5RkkFgdQDfB9mWLbTs6R2PNFJ7zyD88lLNmNx2t9KhEYZqNPY8p4r/AMhliWJkXewLIxpCLJHHT5ZTKkhJDFh4Z27uzemLVvFCEptePbusc3fX4/tktXU94AcMdvbomvDFsYIpdlZitkg7f3ofbBYxikALgWtHqp6j98MghWfzK+13Ioiu5/xgFQYw6MA5BoHm+DkT4YC4ZQwqviB0jdVJsj0Hfj55chKH8wWFACmiLUGwfZ6fHCXbuTeu5RyfdkaCQBUsE0yg+/sfp88CR3pA2jjoiCxzxIAyqxbaBdke0fz0wI7VDufclqQf/H1HuwLRImQs25DaFTVH9v8AWEVuKSFHLRdAB1F9PvVZLygXvvdRx0/XVVPGEYOPMGe+T0s8cfP6ZJYrBDs4IfgH+3kXRwDxGQ5DVxRNEdMINI0IYK7Kptwe3FdP51wcoNLZGg5A591AdSy+QsHBp16dO+TCG8i45FAP/JqOTDhWl0TTRKZqFkNvE4UbwFINHzDofXFSSPDK+pK7RYVwTZWx1ypi28SqrEBQTx0r1wyymN9RLECHPUDrdEXhPsqJWPNOicL/ANpIkjZWRhZAsEKTyB2+2NhkBS9pWEDz2tnk8HAeOSSJSrbQ5sV05rrj0VVmbTxurUpIJ5scEj38YKJKhgeSX4s/Qpc6jwR5tyqxG8cd+D9soJKLeOfzigVbi74yKqeIGiYqHBUjqDx1+NXjEhWXTLv4YkLuHXj+H5Ya7Ilm5rsEH81leSUQbQqsBu78j164enmkSVDRCs+27B9PthMoU1LEPP8ArBPXn/eNTTQmSNC4VHPAY9P4MWzylEspj3Blg9+fmhdFUSLwJAhKEHgt6Vi5pJWdHdfMVpqAPI74S6XaksbPbCQcr3IPb55ZgSQR+C7LMoNgj24cq5hP9rKulbyRyvJ4aFkCgkEH0APt4JyRyD+nckeLL+kkjqvTpidPI0SSSLW+wpvv2PH1yQtHHFqVBKllAi459uQlZtVKYZA4j0gc+6dLsWvGj2EsoBPBT28de/GRJDAGSZvypBQKC/MD1/f44tdZJGBLOiSB/wDkbuu/wIxliWEH/wCvxACR2sdcmeiZzvMJfEbI6IUXwZaH5hY36VfOLkkTehJMbMu0gHr7ecpYpBM23cTGaABHS8NtSZdSqtGCiA+GCOQDzV+/IkOoik2N3d+f9+yuOV4zZYmN0NHrXvy1ljIj8AMQGBJVTxzXx4vIgWRoQ7KjFim091I6/tgs6xuqkBRzY7Hvf1OS6Whx/jCiKOERaJtRL4QoAgoD2HfCkADOkbtsWlonke3BlLnXLtr802wv1w/DDMbXzRoN9WL9vwyWjBMJW7j0JH0S6SNo9wLSeIAxPQjnKmDB5dp2xySCwD29crSkgSNMQJFYbSx5NHnJFJJHEzlQS3AO7sfZ6g1ktVysDWFrXbW839ym0rLRoyFQysTwTxwfrgM5SMhWK2ATRq1P+xh+KoUsykPGN1HmgD/v5e7Em/EMjMGA8q2OdvPH1wkhNLNTQY22Tx+uyKUhX3+K1PzQB4PwyZal44oylbGHFXxz0yYhKL5ZGuI3D6FXp5oi1MlsVYMtVwD0P0wXIjhaBF3HmvSj1wdQrf1KSQ2khBG4n0/zZyhp92nZwTQK0bIIten0xiOiwmWcuMbWUQcnpXRMIcwKjsFCKKFUSLxSAmWOVFLOOw5vNEfiTwxqEJdEZVPr7/b/AIwNDHETE2nYbwLa/Z0v07/LIAVe7zPPLeho88Ue3uiZBNJJtbbuI2ISLCkA9vfkjZ1TahRx5ZFu7BB/7ya8RyGKVl8FlCq6s1etViFYDUgqGpR06eXnm8J5UGrIJ34ANc89kzWM2qdphuO0cVXQZdeJHp6IEt2L7/H1wtqLO0jxgH+7mgQb+X+8SGMmi3bipBDovAI5+vB+2RaWykeknPNdloFHbKIyGVvDlPfp1++BqoS88ZArdYO3k+v75cKK2n1EiyFZmNKWb9R9o6Y3RO8AZ3NkANzQ20eOn8rAlbM/zNpbXX4pct+LsmC7XG0HoDx8sFmA0+1VrY29a69K9fTCcguFQRkPGZDRsX1r9sUkQgkQvukhmUslLZU+33ZOMJXFrY9r83xfxwjbayFVQHax22KPy+eC7OXkRwRFvDDy2p9Bl6djNF5a8SNS4I7gcnLiQz6SZXfw23BkN1ZvkV7sKtdsawlwyRZ90TyLG8whWkBHFcA98KVg8NxqAGIJ55Pu+2ZdXNTICz+Oo5A4sUNpyFNQ0ylBaBhRrpYvnAqI54jVjINccI3oISSKABWxdHM7TyV504jG1WquB/Ppm2k8CdkQGxT2eFJ78+3M8+pYx0YXUmg6Mn6hkVepAeRTtrwbzweyZI4n1OnkiYLuAVgK8hsft9sWdURK/iE7157+bnp8cYrFi8A8rlg48tC67+/98uEx6gSePGUPhghh1ViLH1vIlY9zQGRgEmyf/EqRT+Y4Vm3eZfXjthb1dDexGZu/AJq+vwOMjLoskLISvZv7lsYEJjRykhCqqkAlb5yccLa542VYHSimbZJUkJQLNuJFm6U9sFIVBZUUOjqyqrGr9xHcHFxKZZFCSMm5mXcpNrfY+znJptU6xoJFs7zVcML7ZLwlkmZGCJMWFI3XTXE5UkevOTJp4lYsdQ9v0POTCE0AjMbcfXlAQEklu7PK7jZNYQR3QMrbAwoqb5IBI4xM5kAiJO1pGscDn35plLhnJHkXa3DdBVfLnFtee/F01+mcDTRdi7J5yiVZ9NGjEeIJI98YQ0e4o5lSUiOdCt0oYlT36ED43jFmdZ9OoDOQP0X6k4+BoXWUkorXyCf1C6I94JyWays41Wokg/FMf6m2CD2/NMeU6mCOIQU6kAuWBAPNdv5xmXxCdQjuhChdp39G/nOV4gh8baOGPKnkV/BeN8YESKQQR5kfsCP9fvkvKuOugkIa84oOPueyXJp9qsUIYMSnTge/2VWHEPEqJm2uSpFKO/bBZ5EIYIWRwx9OvXCd4/6dNyR7HHlb15+mCyrjUcu+M3uoEHBFqlik0yAKy+ICxKHoKvpjNOZXQzqLZSbFVYqvoaxERZJ1jI4BrjmvbhGoY4ykjEklq6Ag1WElW/ig0+VG8lowTzR6JMEm7VuzA7VkawB8LzbE66UxpJbOllb79OBiZQkercFKBbbwbsHofqMS/mUBf1AWT2J/n2wgqrTeIxRRMEpBNkX7XytCsrNvF7xQIuqvsR7stpAspUE9STz29g+OVJskV/JtJ2s9HvXX51i9Q5aLT8guAQrA2KwA2tDPFWvjdLWGkA11HdPcI8iggXRXxOvu+WCC4O0i/CJV+ao9AR8j9MVDqDHIl0VvqO/reWJDupOfEsMvahz8chIWtmp0xZ50bqDj90ZgY6WV0NP4lsB1YXR+V4mZlkSM7wCnBJN1eaF1BTWAFAQy+Yg3zXB93GZtEsrO+nERPiFTd1Xc9fXkYa7LPLq9OZDEDZdn5isLcHG9xLCGDoUO1rHTM0e4QyGLcDuG1u1UeKwnXbxQY+KNoHFX3PwxGsEqS2D+o+Ivu4r74AjqNSIgC5pAJou698LTCahDbiHJINDrX8+uBGiK+oZbYOl104vmhiYnCuGSiGIIJNVl6eVleRPEZaYn3jvjXhWxa2DUFnUkmvl1TUVI94DAAqGUXyrD24yXadMBGQd4/t7Ht/3lR7gxKm9yblHYgYIWYQANsLElht6mrxSRS0TFhIjrngnhKfTqwDoFskhgGvkZMqbVIkreV7PJocXkwkFcmbTQySOcZas8ZVyyxajTuhAjUHcGq9oPY5QJiG2QlowCdyNwwNV8LODqUMWkMKxu/iRmNGT/AJnkX6AG8wu0kUQ8dGX8tUaxXO1TzhAJFrhavWvcwFjsub6ltSGT+nTVrTFWCNXSjxf89cn/AMc6jxAQdw6Hij0P2xP4fzGPEkZVdwt3wa5ONGiMQKsQ+7dIOt+0cYccK2HWMG2FkW4c0e9ZKLWyoICq7PLJ1Hf+cZphmhdRpWO9JIQoIb9DAmj8z9cwx6dI3aPURhGjbYyFujcf5wbMP4ymmjARZGBRmHQevz74AOyvj1TR/HewNY/BrpXt7rfHOFjUbmZAC1FrF33GWYkSBkWJQAA6i+nrziZ9JK6guilfLuZRwPMSb/nbJqtBGjLqNKwIl2s6A8KQKofIYBVLTF4gZIy+Rgq6BPS+vug1kpjcSbQofmr54xjakf0QjkgdRIoWOQmwSDf2vCijZplcqCUVjVci65v9sXrYHcaaLTPtoNsWjwQBwfSxkFcJZw3TiR7Xel9GupHf55S5IZYpo/EIZXj/AC3B4PPT6YZjLw+IOChqwexPTEeNPJLDBKNu1ixQmq7ftmzwyw1EMRXcTwrGrHbC4ZSaTQ6WUPkYC4ZofT7oNcx0k42tuDIAPdXXEl5CYwzAoPMrfTCi0zTagRSljJGvA9T/AI5OXptsm1KNBWRhfTAeywRwPdN5YtrHk/bp8VfglJRBYBFgsD69DhsJYiZVd9wNMQOnt+mYvHePXL4rseo3+wevyzc5aF45LZo5bavb7PgcBFLdoG6cRF9n0u68DsSPsjn2DSNqI4dvmAQgcA8cfK8apk/pItbCyeKHAINc80P58c47LLKqmGTau0sFJ6myB7PTNmlVQFgaNVkjYOzA9RX+cNVlIzxKEukc1oBxtx19k3UySNs1BKbTJ/8AWerHkH74IlZgsp8zBqO751i3nMekMTKqfnDg9eDR+4wNKyushWQklfXuMBHdaG6mPUa3aSXAC6PAPXCfrBGupkeBSsSgGybHPI7evGQeBqF8ixtKQDXcEemR5ykbIw3xshDN7z/nA08yopTYAy8xtXT1yEBQxQ6aSSJlEnIvFXih8lTBRMg3KOXG72dRmxdsukTZKoCijzR/nOX/AFMQjiKqBLt2lvYfT+emKYbp2jlDKkqbuD2PF/TAQrW6PUshMYksE47gj/ay+My+Tkkd/XJk1cOojdQygll3AqbBByYVk/bGub6XRWR7Js8+4q6TMivIT5fTk0Pnm3Rfiv8ASRys8KgykESN5t7D2Hr/ALzDql04RZ44/DiWegp6cj/vJE0YdYmQSRPwnP6SOlH1yUFxJYptFI6M1dfYozOBHII4o1qQunoB1qs2Aws8DMpjLbtzqeDfQ/e84DxagrFqYvzI0kZmW+aIHbv0ObYX8SI71Y067KPQnn6jC4dV1tPqm7HP1OHACuhI4wt8KwyzSHUqx1APLX+quOflV+7Bgladg0oRmjc1uq1Ncn5HA07mCWQ7Ko7ZGIJ5ux34PH1OE8EkoSOLYuoLeRm6td8H074oWbROYzRzSPaCOAPdU0gLMX3FWO1WUcUOf94UjyJKTIjBSVpq46/4wISULQLMGBtjY8vQjC0n4gxEullk2b46PFgHqD9a92CrFLaZINdpmQ79uyuevdNIVWgdaoggn/kPb8sU8jN4YCs10ykWOFH8+eVH/wDgPchtaKi72k9focTA5Z9qr5dlWeKB9MGAbVTHaeDXFso9Fdc/T4rXF4Mu55YAZN9DyXSEV/PfgLG43yLIisp2r3DWeK+f0xh1EscwmkiFMgQFeg+GZTOqGVpS1Kf1DoeePvhNnIVk7W7xqo3bBWP+3b6JA0TajWuWmIaW9qL2Ncc5ek/DpNLHIzzjxEAZgtirPHPyv34wgf1kahVIQi7Nc9KxUbsFPlIMhIO7npjbyQs+mlZJsc5h3En1XQJtOl0elWdnSQlpvOwU/oJBBHzwtXAGmhbTzM+mjiY+cgebn+fDAkQTa0PDIFhVQQOnpY++NhMbFEcKobcBXHP/AGcm4rVNoWzN3wUNt7hfObVxaHakUcW1vGUCNWP6iOaP1+eTwODIpEYaMoqEdfMDWXBIwaIotCLzD1Bsnn6YAcuELGyxvjnn1+eISatceVj45WyxtoOy3qqaKEnTS6krsPDKD7eT8MKeCExLEjxiWJ9vl6baHPuv742GNJI2DKu+OQMBdErf/RxG9jJ4iqqgDzgfL/eEk1S3zyzQM8t0Y3nN9e6VqopNPv08iCRQSqshrcLA9fdmeVJWMirztKC/hZ/xm/VTloqNUgoN6gj6ZUWph1emdk/VFHbBuL54r5nGDsLDNqZNWwyyvy37oVWKZlidAp2eVj3IN/5GI3vJsdnJ2KUU18fjhFjEyt+o2jC+w4/xiRIrN4jHz8qfbxkV0vi8jnsc0VX0K1yTTSlfJLQUbeB0yYJ1SJ5ijuSa8oJqv+8mL6uyv/eLUjgD6I//AGo6nWxFEnbRopeRCb6d7HY89vvg6llcTQmXYBRgauBR4r4Z031M+n18q2TUQ3bT2B28+8Zhl06DSF2Z0RXIjL+YsB0F++/dh3Fc6HXPjDwRu3CspKndppIArIGQAv4d+Yckjnof3zbJBMIFDTKvhMXAIBO2hX2ytMA2lEhIR0O9TXAWqFe8nDkkjkk2ykKQtNITfHb64pcbpZ36h0hb5hsCh8lnl0plCOoZI5EJLv0tTVfv8cU2oaOJ9QJTalACwJr9XOaYpElhk0zFmUSIEN9O918APiczSFI9GEY7l3AEnvV4cJ9TMwucIrDT0QW66lmX9CIS5vttP74gxyj8WIVfLtBPPFFe2aY9RE/6gCpUjp1HpWLgYpODMWO5gGko8+mMDhLK2NrGFhskZ9ignnfTxRMr+VttNXAY9Of50w1lY6ebUlDGzogKf8Tu5rOsmojigkgeKN12Acjj06e7M+q8DT6FdwJ3AMR6c8fWz8sUG28K2Vk0kQ1Dsji/yWSfVrJo4kYPGGk/LKnnp0zDqJWaFZeqFiretUKsfLN4cCFfCQLVg32Fc4ybTpBUS2KYyNVEPY5Bv3fbGDgrDLqfEJBGMnt8FcUgOhhdl2sx8VJCLBHcfW/eMdAkc5coBvRdx2nseo+WLgMjp4EqkIHtDVAijwO/TMssMkOqaQgmOMAWOl339f8AeDFp4NYYWugmbYzjsUGl3NNLInlW+UPALA/6w3czalG0y7TKqygX+m6v6/bNmjVVleN2pJlDI5HA79PpmdoGMirN5JWjoV0IsmuO3TDYK16hjHwRafTv3HJP+Vnh1rCR2KAk83dVjBPp9PrnhZ9qMgZSvIAPf641vwuI6SJ9Qzx+IQfDJs114Pv/AIc0an8Kh1ChY9qGQKhfqCbFEe8YbaEkeumg07HOZkE7SfuFzZJwZQnhbHVks3Y6E8fL6Zck21iqqSGobgfjjNPBI0swkWlEjKC3eu/1+uXrdKkMLz3fnB9goVY9nOAkErn/AI6bzXS3l1381Wn3zyeHCOgBkfqB/OmP08WnCEFRv27bUduP3zJoNzweLpWPCMJEJ6mvb16YKMxCsWPmNAgkWTfGCqwFni2h43/y9UbKNPOwmBeIHyUaJsGhfs+uc/USSNrAixMp3bQnqemapF1AAfVhXlY2FIsqegHtw5o9TW4gyReF4jOBwBYB49lj4HLAQrnQmTfJE07Afp2VaUxqhWeQqQegI+OTHrpF1MEZh8NCthgzfI5MFrS/wjUtdVWtGjld0mZmJLWGJ70RWUWMkUkch3IjqFU9BxkyZU5c1IaeVmlVnJUK1D0ocVgaf8zWlX5XceD7AayZMCU8pyAEIp6Fx9szfiH5k0Bfn9WTJlreUTyt34hDHB+D6J4VCPJy7Dq3TqfT2ZhQk6eEk2TIPucmTFUPRaaDJz3Vb+ubNPqp9NNF4EhW7U8A8X05yZMULaCfwoHus+tPnkriwxNepAxc3MY9w+uTJgCt8INa1nxWfWSOus01MeFUdfb/AKzs6UeJqRC/Mbg7lvr5WyZML+Qq/Ef62X4lK06h9HIH58OJSn/jYPTOfp5HLR2xNMQOenBOTJgak0ZIlBHui0c0k5Z5nLt4rCz7gc1a12W1ViAsooDtRyZMZ/Rb9WT+zoPi5M1CgfisIHR7JF9TubNH/qCNV0MwA/tJ/nyGTJij+ZcYLn6byRyRoAFjaPYAOlrZ+2b/AMNgidUkaNS41Io16H/eTJh/vXS8TAE7K/4t/wALB+I+b8U0RPNyyA+3yE/fJotZqFTTxiTyOyhloUbq8mTHH8g+C2+H/wBDP8l0NXp4dJIYtOgRAz0B/wDscmTJmd3JXEL3d1//2Q=="/>
          <p:cNvSpPr>
            <a:spLocks noChangeAspect="1" noChangeArrowheads="1"/>
          </p:cNvSpPr>
          <p:nvPr/>
        </p:nvSpPr>
        <p:spPr bwMode="auto">
          <a:xfrm>
            <a:off x="63500" y="-596900"/>
            <a:ext cx="1828800" cy="1219200"/>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t2.gstatic.com/images?q=tbn:ANd9GcS577ok16OwC3UGgrA9bAVJQ-oebpFqtRORJxctV8KWPMn0AdODUGbjMU30"/>
          <p:cNvPicPr>
            <a:picLocks noChangeAspect="1" noChangeArrowheads="1"/>
          </p:cNvPicPr>
          <p:nvPr/>
        </p:nvPicPr>
        <p:blipFill>
          <a:blip r:embed="rId2" cstate="print"/>
          <a:srcRect l="25219"/>
          <a:stretch>
            <a:fillRect/>
          </a:stretch>
        </p:blipFill>
        <p:spPr bwMode="auto">
          <a:xfrm>
            <a:off x="0" y="0"/>
            <a:ext cx="9144000" cy="6858000"/>
          </a:xfrm>
          <a:prstGeom prst="rect">
            <a:avLst/>
          </a:prstGeom>
          <a:noFill/>
        </p:spPr>
      </p:pic>
      <p:sp>
        <p:nvSpPr>
          <p:cNvPr id="7" name="6 Sağ Ok"/>
          <p:cNvSpPr/>
          <p:nvPr/>
        </p:nvSpPr>
        <p:spPr>
          <a:xfrm>
            <a:off x="323410" y="3789050"/>
            <a:ext cx="3600500" cy="1420762"/>
          </a:xfrm>
          <a:prstGeom prst="rightArrow">
            <a:avLst/>
          </a:prstGeom>
          <a:solidFill>
            <a:srgbClr val="FFFF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a:solidFill>
                  <a:schemeClr val="tx1"/>
                </a:solidFill>
                <a:latin typeface="Comic Sans MS" pitchFamily="66" charset="0"/>
              </a:rPr>
              <a:t>ESTETİK ÖZNE</a:t>
            </a:r>
          </a:p>
        </p:txBody>
      </p:sp>
      <p:sp>
        <p:nvSpPr>
          <p:cNvPr id="8" name="7 Sol Ok"/>
          <p:cNvSpPr/>
          <p:nvPr/>
        </p:nvSpPr>
        <p:spPr>
          <a:xfrm>
            <a:off x="3995920" y="0"/>
            <a:ext cx="3744520" cy="1340710"/>
          </a:xfrm>
          <a:prstGeom prst="leftArrow">
            <a:avLst>
              <a:gd name="adj1" fmla="val 50000"/>
              <a:gd name="adj2" fmla="val 50000"/>
            </a:avLst>
          </a:prstGeom>
          <a:solidFill>
            <a:srgbClr val="FFFF66"/>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a:solidFill>
                  <a:schemeClr val="tx1"/>
                </a:solidFill>
                <a:latin typeface="Comic Sans MS" pitchFamily="66" charset="0"/>
              </a:rPr>
              <a:t>ESTETİK NESNE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0-#ppt_w/2"/>
                                          </p:val>
                                        </p:tav>
                                        <p:tav tm="100000">
                                          <p:val>
                                            <p:strVal val="#ppt_x"/>
                                          </p:val>
                                        </p:tav>
                                      </p:tavLst>
                                    </p:anim>
                                    <p:anim calcmode="lin" valueType="num">
                                      <p:cBhvr additive="base">
                                        <p:cTn id="12"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1576</TotalTime>
  <Words>1023</Words>
  <Application>Microsoft Office PowerPoint</Application>
  <PresentationFormat>Ekran Gösterisi (4:3)</PresentationFormat>
  <Paragraphs>153</Paragraphs>
  <Slides>25</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25</vt:i4>
      </vt:variant>
    </vt:vector>
  </HeadingPairs>
  <TitlesOfParts>
    <vt:vector size="32" baseType="lpstr">
      <vt:lpstr>Arial</vt:lpstr>
      <vt:lpstr>Brush Script MT</vt:lpstr>
      <vt:lpstr>Calibri</vt:lpstr>
      <vt:lpstr>Comic Sans MS</vt:lpstr>
      <vt:lpstr>Consolas</vt:lpstr>
      <vt:lpstr>Harlow Solid Italic</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Hp Mini</dc:creator>
  <cp:lastModifiedBy>mehmet genç</cp:lastModifiedBy>
  <cp:revision>180</cp:revision>
  <dcterms:created xsi:type="dcterms:W3CDTF">2012-01-04T21:19:58Z</dcterms:created>
  <dcterms:modified xsi:type="dcterms:W3CDTF">2018-04-05T08:12:23Z</dcterms:modified>
</cp:coreProperties>
</file>