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918" r:id="rId2"/>
    <p:sldId id="1002" r:id="rId3"/>
    <p:sldId id="919" r:id="rId4"/>
    <p:sldId id="920" r:id="rId5"/>
    <p:sldId id="949" r:id="rId6"/>
    <p:sldId id="1003" r:id="rId7"/>
    <p:sldId id="922" r:id="rId8"/>
    <p:sldId id="956" r:id="rId9"/>
    <p:sldId id="923" r:id="rId10"/>
    <p:sldId id="970" r:id="rId11"/>
    <p:sldId id="927" r:id="rId12"/>
    <p:sldId id="957" r:id="rId13"/>
    <p:sldId id="972" r:id="rId14"/>
  </p:sldIdLst>
  <p:sldSz cx="9144000" cy="6858000" type="screen4x3"/>
  <p:notesSz cx="7099300" cy="10234613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00FF"/>
    <a:srgbClr val="FF3300"/>
    <a:srgbClr val="000099"/>
    <a:srgbClr val="006600"/>
    <a:srgbClr val="B2B2B2"/>
    <a:srgbClr val="FF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47" autoAdjust="0"/>
    <p:restoredTop sz="94595" autoAdjust="0"/>
  </p:normalViewPr>
  <p:slideViewPr>
    <p:cSldViewPr snapToGrid="0">
      <p:cViewPr varScale="1">
        <p:scale>
          <a:sx n="85" d="100"/>
          <a:sy n="85" d="100"/>
        </p:scale>
        <p:origin x="202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48"/>
    </p:cViewPr>
  </p:sorterViewPr>
  <p:notesViewPr>
    <p:cSldViewPr snapToGrid="0">
      <p:cViewPr varScale="1">
        <p:scale>
          <a:sx n="49" d="100"/>
          <a:sy n="49" d="100"/>
        </p:scale>
        <p:origin x="-1890" y="-90"/>
      </p:cViewPr>
      <p:guideLst>
        <p:guide orient="horz" pos="3223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9BAB7434-C656-427D-BEA5-533D0387675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3" tIns="49521" rIns="99043" bIns="49521" numCol="1" anchor="t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B632303E-0426-4769-B5E5-4350CDE8E09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3" tIns="49521" rIns="99043" bIns="49521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0900" name="Rectangle 4">
            <a:extLst>
              <a:ext uri="{FF2B5EF4-FFF2-40B4-BE49-F238E27FC236}">
                <a16:creationId xmlns:a16="http://schemas.microsoft.com/office/drawing/2014/main" id="{C0E801C8-2F5C-4ED0-AC67-B05C536D47E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3" tIns="49521" rIns="99043" bIns="49521" numCol="1" anchor="b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0901" name="Rectangle 5">
            <a:extLst>
              <a:ext uri="{FF2B5EF4-FFF2-40B4-BE49-F238E27FC236}">
                <a16:creationId xmlns:a16="http://schemas.microsoft.com/office/drawing/2014/main" id="{9F2EB75C-1BBD-4621-A34A-166F5420EA7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3" tIns="49521" rIns="99043" bIns="49521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/>
            </a:lvl1pPr>
          </a:lstStyle>
          <a:p>
            <a:fld id="{305CA81F-B0A5-4C03-8545-5807AA06137B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0FCA35D-14F1-470C-B9F7-C573A840192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3" tIns="49521" rIns="99043" bIns="49521" numCol="1" anchor="t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A620DF0-7AD0-4E81-B64E-4227207EDBC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3" tIns="49521" rIns="99043" bIns="49521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1FE80FA1-EC4D-44FA-A144-DB8CC7D07F3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CE8D523-657A-4BC3-8F5F-F994CFE8CCB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3" tIns="49521" rIns="99043" bIns="495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1A62A5A-C21D-48C0-904C-07D8EBEA21E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3" tIns="49521" rIns="99043" bIns="49521" numCol="1" anchor="b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05C08916-9F4D-442F-9C8E-AB9A629A4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3" tIns="49521" rIns="99043" bIns="49521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/>
            </a:lvl1pPr>
          </a:lstStyle>
          <a:p>
            <a:fld id="{B6F642BA-A0AF-44CB-BA60-FEA4F1F316FD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ayt Görüntüsü Yer Tutucusu 1">
            <a:extLst>
              <a:ext uri="{FF2B5EF4-FFF2-40B4-BE49-F238E27FC236}">
                <a16:creationId xmlns:a16="http://schemas.microsoft.com/office/drawing/2014/main" id="{EFBB2ECA-0273-45DB-8FB6-718F47AAC38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 Yer Tutucusu 2">
            <a:extLst>
              <a:ext uri="{FF2B5EF4-FFF2-40B4-BE49-F238E27FC236}">
                <a16:creationId xmlns:a16="http://schemas.microsoft.com/office/drawing/2014/main" id="{3C58DFEA-3CA0-45E5-9E4E-F127AEFBB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>
              <a:latin typeface="Arial" panose="020B0604020202020204" pitchFamily="34" charset="0"/>
            </a:endParaRPr>
          </a:p>
        </p:txBody>
      </p:sp>
      <p:sp>
        <p:nvSpPr>
          <p:cNvPr id="71684" name="Slayt Numarası Yer Tutucusu 3">
            <a:extLst>
              <a:ext uri="{FF2B5EF4-FFF2-40B4-BE49-F238E27FC236}">
                <a16:creationId xmlns:a16="http://schemas.microsoft.com/office/drawing/2014/main" id="{77B6B706-58BA-4D8B-BE2C-3122FA0CBC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7875" indent="-298450" defTabSz="989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6975" indent="-238125" defTabSz="989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6400" indent="-238125" defTabSz="989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5825" indent="-238125" defTabSz="989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3025" indent="-238125" defTabSz="989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70225" indent="-238125" defTabSz="989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7425" indent="-238125" defTabSz="989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84625" indent="-238125" defTabSz="989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29ED56-5EA8-4C50-BC28-695167BDCE80}" type="slidenum">
              <a:rPr lang="tr-TR" altLang="tr-TR" sz="1300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tr-TR" altLang="tr-TR" sz="1300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>
            <a:extLst>
              <a:ext uri="{FF2B5EF4-FFF2-40B4-BE49-F238E27FC236}">
                <a16:creationId xmlns:a16="http://schemas.microsoft.com/office/drawing/2014/main" id="{054A4610-3FD0-4436-AC39-8E740F244E27}"/>
              </a:ext>
            </a:extLst>
          </p:cNvPr>
          <p:cNvGrpSpPr>
            <a:grpSpLocks/>
          </p:cNvGrpSpPr>
          <p:nvPr/>
        </p:nvGrpSpPr>
        <p:grpSpPr bwMode="auto">
          <a:xfrm>
            <a:off x="8991600" y="0"/>
            <a:ext cx="152400" cy="6858000"/>
            <a:chOff x="48" y="102"/>
            <a:chExt cx="96" cy="4128"/>
          </a:xfrm>
        </p:grpSpPr>
        <p:sp>
          <p:nvSpPr>
            <p:cNvPr id="5" name="Rectangle 12">
              <a:extLst>
                <a:ext uri="{FF2B5EF4-FFF2-40B4-BE49-F238E27FC236}">
                  <a16:creationId xmlns:a16="http://schemas.microsoft.com/office/drawing/2014/main" id="{B42105F5-CEAF-4C86-9B58-E5DE7364D6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1105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6" name="Rectangle 13">
              <a:extLst>
                <a:ext uri="{FF2B5EF4-FFF2-40B4-BE49-F238E27FC236}">
                  <a16:creationId xmlns:a16="http://schemas.microsoft.com/office/drawing/2014/main" id="{B4648CC6-AAEE-4D85-94BB-5FF10C3F87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1250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7" name="Rectangle 14">
              <a:extLst>
                <a:ext uri="{FF2B5EF4-FFF2-40B4-BE49-F238E27FC236}">
                  <a16:creationId xmlns:a16="http://schemas.microsoft.com/office/drawing/2014/main" id="{3BD62BC0-EED8-4B8B-8FFE-678F8F571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1393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8" name="Rectangle 15">
              <a:extLst>
                <a:ext uri="{FF2B5EF4-FFF2-40B4-BE49-F238E27FC236}">
                  <a16:creationId xmlns:a16="http://schemas.microsoft.com/office/drawing/2014/main" id="{5B1D6AEC-4ECA-4E38-B774-AD07BC667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1538"/>
              <a:ext cx="96" cy="96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9" name="Rectangle 16">
              <a:extLst>
                <a:ext uri="{FF2B5EF4-FFF2-40B4-BE49-F238E27FC236}">
                  <a16:creationId xmlns:a16="http://schemas.microsoft.com/office/drawing/2014/main" id="{20BBABA3-E202-4231-8937-CDEC1C8D2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1683"/>
              <a:ext cx="96" cy="95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10" name="Rectangle 17">
              <a:extLst>
                <a:ext uri="{FF2B5EF4-FFF2-40B4-BE49-F238E27FC236}">
                  <a16:creationId xmlns:a16="http://schemas.microsoft.com/office/drawing/2014/main" id="{0A45F547-7754-40F2-8B9E-6D9C6359CB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1826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11" name="Rectangle 18">
              <a:extLst>
                <a:ext uri="{FF2B5EF4-FFF2-40B4-BE49-F238E27FC236}">
                  <a16:creationId xmlns:a16="http://schemas.microsoft.com/office/drawing/2014/main" id="{2BD5C9AB-C7EB-4E1C-8D78-25E738C25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1971"/>
              <a:ext cx="96" cy="96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12" name="Rectangle 19">
              <a:extLst>
                <a:ext uri="{FF2B5EF4-FFF2-40B4-BE49-F238E27FC236}">
                  <a16:creationId xmlns:a16="http://schemas.microsoft.com/office/drawing/2014/main" id="{0C45B02B-4072-4874-A0FD-154DB32DE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2115"/>
              <a:ext cx="96" cy="96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13" name="Rectangle 20">
              <a:extLst>
                <a:ext uri="{FF2B5EF4-FFF2-40B4-BE49-F238E27FC236}">
                  <a16:creationId xmlns:a16="http://schemas.microsoft.com/office/drawing/2014/main" id="{B8F03FAE-7177-4D84-97D0-A72B9DE7D5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2259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14" name="Rectangle 21">
              <a:extLst>
                <a:ext uri="{FF2B5EF4-FFF2-40B4-BE49-F238E27FC236}">
                  <a16:creationId xmlns:a16="http://schemas.microsoft.com/office/drawing/2014/main" id="{8BD8E930-DA75-4234-BA35-A83A50F704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2403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15" name="Rectangle 22">
              <a:extLst>
                <a:ext uri="{FF2B5EF4-FFF2-40B4-BE49-F238E27FC236}">
                  <a16:creationId xmlns:a16="http://schemas.microsoft.com/office/drawing/2014/main" id="{C1443D49-B2F2-430A-BC91-EF26CB14CE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2548"/>
              <a:ext cx="96" cy="95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16" name="Rectangle 23">
              <a:extLst>
                <a:ext uri="{FF2B5EF4-FFF2-40B4-BE49-F238E27FC236}">
                  <a16:creationId xmlns:a16="http://schemas.microsoft.com/office/drawing/2014/main" id="{B93241FA-9DD4-4A7E-8E49-01344B5190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2692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17" name="Rectangle 24">
              <a:extLst>
                <a:ext uri="{FF2B5EF4-FFF2-40B4-BE49-F238E27FC236}">
                  <a16:creationId xmlns:a16="http://schemas.microsoft.com/office/drawing/2014/main" id="{6DCBBC7E-1190-4AEF-8825-E1EAAE3C9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2836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18" name="Rectangle 25">
              <a:extLst>
                <a:ext uri="{FF2B5EF4-FFF2-40B4-BE49-F238E27FC236}">
                  <a16:creationId xmlns:a16="http://schemas.microsoft.com/office/drawing/2014/main" id="{E3B13CE4-C5BE-4118-ABB2-85C75657E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2980"/>
              <a:ext cx="96" cy="96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19" name="Rectangle 26">
              <a:extLst>
                <a:ext uri="{FF2B5EF4-FFF2-40B4-BE49-F238E27FC236}">
                  <a16:creationId xmlns:a16="http://schemas.microsoft.com/office/drawing/2014/main" id="{958CF4CF-7F19-4890-B6DD-D570B06841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3124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20" name="Rectangle 27">
              <a:extLst>
                <a:ext uri="{FF2B5EF4-FFF2-40B4-BE49-F238E27FC236}">
                  <a16:creationId xmlns:a16="http://schemas.microsoft.com/office/drawing/2014/main" id="{CA031697-2D9A-4403-BED0-3CED55B192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3269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21" name="Rectangle 28">
              <a:extLst>
                <a:ext uri="{FF2B5EF4-FFF2-40B4-BE49-F238E27FC236}">
                  <a16:creationId xmlns:a16="http://schemas.microsoft.com/office/drawing/2014/main" id="{0A238C23-9090-4BDC-9334-D9CA3CAF1B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3412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22" name="Rectangle 29">
              <a:extLst>
                <a:ext uri="{FF2B5EF4-FFF2-40B4-BE49-F238E27FC236}">
                  <a16:creationId xmlns:a16="http://schemas.microsoft.com/office/drawing/2014/main" id="{0B09C70E-D2DD-4DC3-A97C-D1DF9916D6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3557"/>
              <a:ext cx="96" cy="96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23" name="Rectangle 30">
              <a:extLst>
                <a:ext uri="{FF2B5EF4-FFF2-40B4-BE49-F238E27FC236}">
                  <a16:creationId xmlns:a16="http://schemas.microsoft.com/office/drawing/2014/main" id="{40C409B0-7B59-4570-8F24-B9039CE463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3702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24" name="Rectangle 31">
              <a:extLst>
                <a:ext uri="{FF2B5EF4-FFF2-40B4-BE49-F238E27FC236}">
                  <a16:creationId xmlns:a16="http://schemas.microsoft.com/office/drawing/2014/main" id="{AF23CAA4-4490-4C24-B411-E90ED1EB40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3845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25" name="Rectangle 32">
              <a:extLst>
                <a:ext uri="{FF2B5EF4-FFF2-40B4-BE49-F238E27FC236}">
                  <a16:creationId xmlns:a16="http://schemas.microsoft.com/office/drawing/2014/main" id="{838BF4CA-998D-4A94-AA7C-938C9B5271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3990"/>
              <a:ext cx="96" cy="96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26" name="Rectangle 33">
              <a:extLst>
                <a:ext uri="{FF2B5EF4-FFF2-40B4-BE49-F238E27FC236}">
                  <a16:creationId xmlns:a16="http://schemas.microsoft.com/office/drawing/2014/main" id="{83467B23-5395-47A9-839D-0163C0B108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4133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27" name="Rectangle 34">
              <a:extLst>
                <a:ext uri="{FF2B5EF4-FFF2-40B4-BE49-F238E27FC236}">
                  <a16:creationId xmlns:a16="http://schemas.microsoft.com/office/drawing/2014/main" id="{EB1A1094-4EDF-4FBD-8CE1-D405ACF469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102"/>
              <a:ext cx="96" cy="96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28" name="Rectangle 35">
              <a:extLst>
                <a:ext uri="{FF2B5EF4-FFF2-40B4-BE49-F238E27FC236}">
                  <a16:creationId xmlns:a16="http://schemas.microsoft.com/office/drawing/2014/main" id="{5438B256-9446-4740-BD13-69AC3FE96A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246"/>
              <a:ext cx="96" cy="96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29" name="Rectangle 36">
              <a:extLst>
                <a:ext uri="{FF2B5EF4-FFF2-40B4-BE49-F238E27FC236}">
                  <a16:creationId xmlns:a16="http://schemas.microsoft.com/office/drawing/2014/main" id="{56BED100-5CDC-45EC-B817-C9069B8A04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391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30" name="Rectangle 37">
              <a:extLst>
                <a:ext uri="{FF2B5EF4-FFF2-40B4-BE49-F238E27FC236}">
                  <a16:creationId xmlns:a16="http://schemas.microsoft.com/office/drawing/2014/main" id="{B85D7582-5CAB-4FDE-B159-AEB6340D6D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535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31" name="Rectangle 38">
              <a:extLst>
                <a:ext uri="{FF2B5EF4-FFF2-40B4-BE49-F238E27FC236}">
                  <a16:creationId xmlns:a16="http://schemas.microsoft.com/office/drawing/2014/main" id="{50E8CCA2-2F82-498F-9FA4-64AE808F25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679"/>
              <a:ext cx="96" cy="96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32" name="Rectangle 39">
              <a:extLst>
                <a:ext uri="{FF2B5EF4-FFF2-40B4-BE49-F238E27FC236}">
                  <a16:creationId xmlns:a16="http://schemas.microsoft.com/office/drawing/2014/main" id="{BCFC4B72-F4A3-4170-A5FB-F5BE01D325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823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33" name="Rectangle 40">
              <a:extLst>
                <a:ext uri="{FF2B5EF4-FFF2-40B4-BE49-F238E27FC236}">
                  <a16:creationId xmlns:a16="http://schemas.microsoft.com/office/drawing/2014/main" id="{1E61B091-BEF1-4478-8D5D-F7CEBCC3D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968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</p:grpSp>
      <p:grpSp>
        <p:nvGrpSpPr>
          <p:cNvPr id="34" name="Group 42">
            <a:extLst>
              <a:ext uri="{FF2B5EF4-FFF2-40B4-BE49-F238E27FC236}">
                <a16:creationId xmlns:a16="http://schemas.microsoft.com/office/drawing/2014/main" id="{D1C1FFDD-B37D-40AC-8DD0-AA842DB1F03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52400" cy="6858000"/>
            <a:chOff x="48" y="102"/>
            <a:chExt cx="96" cy="4128"/>
          </a:xfrm>
        </p:grpSpPr>
        <p:sp>
          <p:nvSpPr>
            <p:cNvPr id="35" name="Rectangle 43">
              <a:extLst>
                <a:ext uri="{FF2B5EF4-FFF2-40B4-BE49-F238E27FC236}">
                  <a16:creationId xmlns:a16="http://schemas.microsoft.com/office/drawing/2014/main" id="{94915404-306A-4629-A120-89B22CB4AD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1105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36" name="Rectangle 44">
              <a:extLst>
                <a:ext uri="{FF2B5EF4-FFF2-40B4-BE49-F238E27FC236}">
                  <a16:creationId xmlns:a16="http://schemas.microsoft.com/office/drawing/2014/main" id="{181AB0C0-AEF7-4128-B5A4-8A0461F20F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1250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37" name="Rectangle 45">
              <a:extLst>
                <a:ext uri="{FF2B5EF4-FFF2-40B4-BE49-F238E27FC236}">
                  <a16:creationId xmlns:a16="http://schemas.microsoft.com/office/drawing/2014/main" id="{35AA0011-FC65-4B69-822E-223A4D3209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1393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38" name="Rectangle 46">
              <a:extLst>
                <a:ext uri="{FF2B5EF4-FFF2-40B4-BE49-F238E27FC236}">
                  <a16:creationId xmlns:a16="http://schemas.microsoft.com/office/drawing/2014/main" id="{7789B69E-7F0F-4612-BB27-93B9FBA64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1538"/>
              <a:ext cx="96" cy="96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39" name="Rectangle 47">
              <a:extLst>
                <a:ext uri="{FF2B5EF4-FFF2-40B4-BE49-F238E27FC236}">
                  <a16:creationId xmlns:a16="http://schemas.microsoft.com/office/drawing/2014/main" id="{AFAAC241-75DB-4857-AEC0-9E526101FD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1683"/>
              <a:ext cx="96" cy="95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40" name="Rectangle 48">
              <a:extLst>
                <a:ext uri="{FF2B5EF4-FFF2-40B4-BE49-F238E27FC236}">
                  <a16:creationId xmlns:a16="http://schemas.microsoft.com/office/drawing/2014/main" id="{B6ABD158-27EA-4D40-BE29-18895CD9F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1826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41" name="Rectangle 49">
              <a:extLst>
                <a:ext uri="{FF2B5EF4-FFF2-40B4-BE49-F238E27FC236}">
                  <a16:creationId xmlns:a16="http://schemas.microsoft.com/office/drawing/2014/main" id="{D9B04A49-2FCD-496D-B68D-800B9A71F1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1971"/>
              <a:ext cx="96" cy="96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42" name="Rectangle 50">
              <a:extLst>
                <a:ext uri="{FF2B5EF4-FFF2-40B4-BE49-F238E27FC236}">
                  <a16:creationId xmlns:a16="http://schemas.microsoft.com/office/drawing/2014/main" id="{5D2A0A85-491B-46C4-81A8-A2946A1402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2115"/>
              <a:ext cx="96" cy="96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43" name="Rectangle 51">
              <a:extLst>
                <a:ext uri="{FF2B5EF4-FFF2-40B4-BE49-F238E27FC236}">
                  <a16:creationId xmlns:a16="http://schemas.microsoft.com/office/drawing/2014/main" id="{E07954CE-0CB8-44AE-A81F-0C3F1FF50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2259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44" name="Rectangle 52">
              <a:extLst>
                <a:ext uri="{FF2B5EF4-FFF2-40B4-BE49-F238E27FC236}">
                  <a16:creationId xmlns:a16="http://schemas.microsoft.com/office/drawing/2014/main" id="{6E8C5EE0-F3C9-4BBF-82B1-D5132E2022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2403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45" name="Rectangle 53">
              <a:extLst>
                <a:ext uri="{FF2B5EF4-FFF2-40B4-BE49-F238E27FC236}">
                  <a16:creationId xmlns:a16="http://schemas.microsoft.com/office/drawing/2014/main" id="{F68057B6-AFC5-4AF4-AC4D-2C42CD1469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2548"/>
              <a:ext cx="96" cy="95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46" name="Rectangle 54">
              <a:extLst>
                <a:ext uri="{FF2B5EF4-FFF2-40B4-BE49-F238E27FC236}">
                  <a16:creationId xmlns:a16="http://schemas.microsoft.com/office/drawing/2014/main" id="{0C765A35-A934-4F9B-AA1F-0020856D8C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2692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47" name="Rectangle 55">
              <a:extLst>
                <a:ext uri="{FF2B5EF4-FFF2-40B4-BE49-F238E27FC236}">
                  <a16:creationId xmlns:a16="http://schemas.microsoft.com/office/drawing/2014/main" id="{27EC9F9F-A634-475E-A557-E1003962F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2836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48" name="Rectangle 56">
              <a:extLst>
                <a:ext uri="{FF2B5EF4-FFF2-40B4-BE49-F238E27FC236}">
                  <a16:creationId xmlns:a16="http://schemas.microsoft.com/office/drawing/2014/main" id="{E95BA497-9AEF-493A-BC4C-EFF146118E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2980"/>
              <a:ext cx="96" cy="96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49" name="Rectangle 57">
              <a:extLst>
                <a:ext uri="{FF2B5EF4-FFF2-40B4-BE49-F238E27FC236}">
                  <a16:creationId xmlns:a16="http://schemas.microsoft.com/office/drawing/2014/main" id="{EB180616-7B08-4823-9031-C1C89173AE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3124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50" name="Rectangle 58">
              <a:extLst>
                <a:ext uri="{FF2B5EF4-FFF2-40B4-BE49-F238E27FC236}">
                  <a16:creationId xmlns:a16="http://schemas.microsoft.com/office/drawing/2014/main" id="{B121AF2E-162E-42E2-A0A2-C8F886E526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3269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51" name="Rectangle 59">
              <a:extLst>
                <a:ext uri="{FF2B5EF4-FFF2-40B4-BE49-F238E27FC236}">
                  <a16:creationId xmlns:a16="http://schemas.microsoft.com/office/drawing/2014/main" id="{C86A0874-11DF-454B-91F4-BCE6A1528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3412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52" name="Rectangle 60">
              <a:extLst>
                <a:ext uri="{FF2B5EF4-FFF2-40B4-BE49-F238E27FC236}">
                  <a16:creationId xmlns:a16="http://schemas.microsoft.com/office/drawing/2014/main" id="{EE32E47E-5BB1-4371-847A-0A6C15A71D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3557"/>
              <a:ext cx="96" cy="96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53" name="Rectangle 61">
              <a:extLst>
                <a:ext uri="{FF2B5EF4-FFF2-40B4-BE49-F238E27FC236}">
                  <a16:creationId xmlns:a16="http://schemas.microsoft.com/office/drawing/2014/main" id="{2440C073-E634-4019-8990-A81E0B08F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3702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54" name="Rectangle 62">
              <a:extLst>
                <a:ext uri="{FF2B5EF4-FFF2-40B4-BE49-F238E27FC236}">
                  <a16:creationId xmlns:a16="http://schemas.microsoft.com/office/drawing/2014/main" id="{467FF2AA-F01E-4B89-97FD-58DACC043A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3845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55" name="Rectangle 63">
              <a:extLst>
                <a:ext uri="{FF2B5EF4-FFF2-40B4-BE49-F238E27FC236}">
                  <a16:creationId xmlns:a16="http://schemas.microsoft.com/office/drawing/2014/main" id="{E0CCFCAD-8394-4BDA-9A13-A8A18A6437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3990"/>
              <a:ext cx="96" cy="96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02A14E60-B948-4BBA-BB20-B31278226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4133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57" name="Rectangle 65">
              <a:extLst>
                <a:ext uri="{FF2B5EF4-FFF2-40B4-BE49-F238E27FC236}">
                  <a16:creationId xmlns:a16="http://schemas.microsoft.com/office/drawing/2014/main" id="{B7484354-C969-4FCB-8757-81CBDCF905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102"/>
              <a:ext cx="96" cy="96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58" name="Rectangle 66">
              <a:extLst>
                <a:ext uri="{FF2B5EF4-FFF2-40B4-BE49-F238E27FC236}">
                  <a16:creationId xmlns:a16="http://schemas.microsoft.com/office/drawing/2014/main" id="{4D5B576B-48D4-4EC2-9810-6641649D6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246"/>
              <a:ext cx="96" cy="96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59" name="Rectangle 67">
              <a:extLst>
                <a:ext uri="{FF2B5EF4-FFF2-40B4-BE49-F238E27FC236}">
                  <a16:creationId xmlns:a16="http://schemas.microsoft.com/office/drawing/2014/main" id="{7D7FB5D8-F713-4C6E-AC2C-D7EC45BEF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391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60" name="Rectangle 68">
              <a:extLst>
                <a:ext uri="{FF2B5EF4-FFF2-40B4-BE49-F238E27FC236}">
                  <a16:creationId xmlns:a16="http://schemas.microsoft.com/office/drawing/2014/main" id="{1D80FD39-6F30-4A97-94CD-E39734608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535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61" name="Rectangle 69">
              <a:extLst>
                <a:ext uri="{FF2B5EF4-FFF2-40B4-BE49-F238E27FC236}">
                  <a16:creationId xmlns:a16="http://schemas.microsoft.com/office/drawing/2014/main" id="{9AAB055C-266D-4B42-A838-AD167EF835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679"/>
              <a:ext cx="96" cy="96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62" name="Rectangle 70">
              <a:extLst>
                <a:ext uri="{FF2B5EF4-FFF2-40B4-BE49-F238E27FC236}">
                  <a16:creationId xmlns:a16="http://schemas.microsoft.com/office/drawing/2014/main" id="{4E9610AE-B3F1-4D03-952E-584D7F4DD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823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63" name="Rectangle 71">
              <a:extLst>
                <a:ext uri="{FF2B5EF4-FFF2-40B4-BE49-F238E27FC236}">
                  <a16:creationId xmlns:a16="http://schemas.microsoft.com/office/drawing/2014/main" id="{D80701BD-7527-4F85-82D9-1EEC339FE6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968"/>
              <a:ext cx="96" cy="9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</p:grpSp>
      <p:sp>
        <p:nvSpPr>
          <p:cNvPr id="64" name="Rectangle 73">
            <a:extLst>
              <a:ext uri="{FF2B5EF4-FFF2-40B4-BE49-F238E27FC236}">
                <a16:creationId xmlns:a16="http://schemas.microsoft.com/office/drawing/2014/main" id="{54002D4D-D1F2-48B3-97A1-FDE8CFFF5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3050"/>
            <a:ext cx="9144000" cy="428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tr-TR" altLang="tr-TR"/>
          </a:p>
        </p:txBody>
      </p:sp>
      <p:sp>
        <p:nvSpPr>
          <p:cNvPr id="65" name="Rectangle 74">
            <a:extLst>
              <a:ext uri="{FF2B5EF4-FFF2-40B4-BE49-F238E27FC236}">
                <a16:creationId xmlns:a16="http://schemas.microsoft.com/office/drawing/2014/main" id="{B4CB8797-16BA-46C8-9E42-7F549C198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15138"/>
            <a:ext cx="9144000" cy="42862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tr-TR" altLang="tr-TR"/>
          </a:p>
        </p:txBody>
      </p:sp>
      <p:pic>
        <p:nvPicPr>
          <p:cNvPr id="66" name="Picture 84" descr="iimo2 copy">
            <a:extLst>
              <a:ext uri="{FF2B5EF4-FFF2-40B4-BE49-F238E27FC236}">
                <a16:creationId xmlns:a16="http://schemas.microsoft.com/office/drawing/2014/main" id="{438148B0-3A51-4A1D-8111-1EAB6DB71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0"/>
            <a:ext cx="604837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Text Box 85">
            <a:extLst>
              <a:ext uri="{FF2B5EF4-FFF2-40B4-BE49-F238E27FC236}">
                <a16:creationId xmlns:a16="http://schemas.microsoft.com/office/drawing/2014/main" id="{EBE87E12-09B3-467D-AF5A-E6F793C68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787400"/>
            <a:ext cx="78851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2400" b="1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TMMOB  İNŞAAT MÜHENDİSLERİ ODASI</a:t>
            </a:r>
            <a:r>
              <a:rPr lang="tr-TR" b="1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br>
              <a:rPr lang="tr-TR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tr-TR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tr-TR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SAKARYA ŞUBESİ</a:t>
            </a:r>
            <a:r>
              <a:rPr lang="tr-TR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br>
              <a:rPr lang="tr-TR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tr-TR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Yapı Denetçileri Meslek İçi Eğitim Kursu</a:t>
            </a:r>
            <a:endParaRPr lang="tr-TR" b="1">
              <a:solidFill>
                <a:srgbClr val="000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68" name="Picture 87" descr="sau_logo">
            <a:extLst>
              <a:ext uri="{FF2B5EF4-FFF2-40B4-BE49-F238E27FC236}">
                <a16:creationId xmlns:a16="http://schemas.microsoft.com/office/drawing/2014/main" id="{E2CA80DA-FF5B-4BE3-9E74-484B7CF6CE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44450"/>
            <a:ext cx="525463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9288" y="1536700"/>
            <a:ext cx="79867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31950" y="31496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Click to edit Master subtitle style</a:t>
            </a:r>
          </a:p>
        </p:txBody>
      </p:sp>
      <p:sp>
        <p:nvSpPr>
          <p:cNvPr id="69" name="Rectangle 4">
            <a:extLst>
              <a:ext uri="{FF2B5EF4-FFF2-40B4-BE49-F238E27FC236}">
                <a16:creationId xmlns:a16="http://schemas.microsoft.com/office/drawing/2014/main" id="{B9CB6873-27F3-493A-BE5C-61388F85F2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740150" y="0"/>
            <a:ext cx="1930400" cy="247650"/>
          </a:xfrm>
        </p:spPr>
        <p:txBody>
          <a:bodyPr/>
          <a:lstStyle>
            <a:lvl1pPr>
              <a:defRPr sz="1200" b="1">
                <a:latin typeface="Courier New" pitchFamily="49" charset="0"/>
              </a:defRPr>
            </a:lvl1pPr>
          </a:lstStyle>
          <a:p>
            <a:pPr>
              <a:defRPr/>
            </a:pPr>
            <a:r>
              <a:rPr lang="tr-TR"/>
              <a:t>ADİL ALTUNDAL</a:t>
            </a:r>
          </a:p>
        </p:txBody>
      </p:sp>
      <p:sp>
        <p:nvSpPr>
          <p:cNvPr id="70" name="Rectangle 5">
            <a:extLst>
              <a:ext uri="{FF2B5EF4-FFF2-40B4-BE49-F238E27FC236}">
                <a16:creationId xmlns:a16="http://schemas.microsoft.com/office/drawing/2014/main" id="{4875F083-3899-4B34-9D21-E786465C02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410325"/>
            <a:ext cx="3251200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latin typeface="Courier New" pitchFamily="49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1" name="Rectangle 6">
            <a:extLst>
              <a:ext uri="{FF2B5EF4-FFF2-40B4-BE49-F238E27FC236}">
                <a16:creationId xmlns:a16="http://schemas.microsoft.com/office/drawing/2014/main" id="{0CD9AF84-CE52-441B-9D23-4E0FEFB5BA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9902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716FA94-1835-4576-8A0A-2653E9CBB06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altLang="tr-TR"/>
              <a:t>SAYFA</a:t>
            </a:r>
            <a:fld id="{8D6FC393-6D5B-46EF-A6AC-CABD5E78F277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5" name="Rectangle 121">
            <a:extLst>
              <a:ext uri="{FF2B5EF4-FFF2-40B4-BE49-F238E27FC236}">
                <a16:creationId xmlns:a16="http://schemas.microsoft.com/office/drawing/2014/main" id="{63D5429F-8E13-4B9E-BD7B-4017DC781BFB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ADİL ALTUNDAL</a:t>
            </a:r>
          </a:p>
        </p:txBody>
      </p:sp>
    </p:spTree>
    <p:extLst>
      <p:ext uri="{BB962C8B-B14F-4D97-AF65-F5344CB8AC3E}">
        <p14:creationId xmlns:p14="http://schemas.microsoft.com/office/powerpoint/2010/main" val="2740911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73863" y="73025"/>
            <a:ext cx="2122487" cy="62690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01638" y="73025"/>
            <a:ext cx="6219825" cy="62690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9818161-9DD1-439A-A678-A3CB6F66471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altLang="tr-TR"/>
              <a:t>SAYFA</a:t>
            </a:r>
            <a:fld id="{322CFAC7-AC0C-4757-822F-AEB9E717D9BC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5" name="Rectangle 121">
            <a:extLst>
              <a:ext uri="{FF2B5EF4-FFF2-40B4-BE49-F238E27FC236}">
                <a16:creationId xmlns:a16="http://schemas.microsoft.com/office/drawing/2014/main" id="{3B50DF4C-E7F0-48D1-92B7-992A7FE60F00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ADİL ALTUNDAL</a:t>
            </a:r>
          </a:p>
        </p:txBody>
      </p:sp>
    </p:spTree>
    <p:extLst>
      <p:ext uri="{BB962C8B-B14F-4D97-AF65-F5344CB8AC3E}">
        <p14:creationId xmlns:p14="http://schemas.microsoft.com/office/powerpoint/2010/main" val="2254084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27088" y="73025"/>
            <a:ext cx="7437437" cy="69215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01638" y="908050"/>
            <a:ext cx="4170362" cy="543401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724400" y="908050"/>
            <a:ext cx="4171950" cy="264001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724400" y="3700463"/>
            <a:ext cx="4171950" cy="26416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C23C11-489C-44ED-8D61-A76BF8DB17C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altLang="tr-TR"/>
              <a:t>SAYFA</a:t>
            </a:r>
            <a:fld id="{B5FBD3F7-1E3D-4DDA-A072-E8F4B8D5C17F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7" name="Rectangle 121">
            <a:extLst>
              <a:ext uri="{FF2B5EF4-FFF2-40B4-BE49-F238E27FC236}">
                <a16:creationId xmlns:a16="http://schemas.microsoft.com/office/drawing/2014/main" id="{365B3F93-539C-49D1-A251-FB7F7B4ADCA7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ADİL ALTUNDAL</a:t>
            </a:r>
          </a:p>
        </p:txBody>
      </p:sp>
    </p:spTree>
    <p:extLst>
      <p:ext uri="{BB962C8B-B14F-4D97-AF65-F5344CB8AC3E}">
        <p14:creationId xmlns:p14="http://schemas.microsoft.com/office/powerpoint/2010/main" val="3062003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27088" y="73025"/>
            <a:ext cx="7437437" cy="69215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01638" y="908050"/>
            <a:ext cx="4170362" cy="543401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24400" y="908050"/>
            <a:ext cx="4171950" cy="543401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38F1AAD-C625-4243-8E7C-883A706FD17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altLang="tr-TR"/>
              <a:t>SAYFA</a:t>
            </a:r>
            <a:fld id="{AE9DEB9D-72A9-4EF4-B4B1-85DC5E359AD7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6" name="Rectangle 121">
            <a:extLst>
              <a:ext uri="{FF2B5EF4-FFF2-40B4-BE49-F238E27FC236}">
                <a16:creationId xmlns:a16="http://schemas.microsoft.com/office/drawing/2014/main" id="{18A83320-128C-4010-A7B1-0AA2188D7472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ADİL ALTUNDAL</a:t>
            </a:r>
          </a:p>
        </p:txBody>
      </p:sp>
    </p:spTree>
    <p:extLst>
      <p:ext uri="{BB962C8B-B14F-4D97-AF65-F5344CB8AC3E}">
        <p14:creationId xmlns:p14="http://schemas.microsoft.com/office/powerpoint/2010/main" val="1939043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27088" y="73025"/>
            <a:ext cx="7437437" cy="69215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01638" y="908050"/>
            <a:ext cx="8494712" cy="5434013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D4BE9D6-A7A9-4F80-86E5-0B507BC3291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altLang="tr-TR"/>
              <a:t>SAYFA</a:t>
            </a:r>
            <a:fld id="{090A1B82-03C3-4BFD-A6D8-9858A08AABF5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5" name="Rectangle 121">
            <a:extLst>
              <a:ext uri="{FF2B5EF4-FFF2-40B4-BE49-F238E27FC236}">
                <a16:creationId xmlns:a16="http://schemas.microsoft.com/office/drawing/2014/main" id="{8CA4851A-140A-4CFA-BA45-3FEA98328DD8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ADİL ALTUNDAL</a:t>
            </a:r>
          </a:p>
        </p:txBody>
      </p:sp>
    </p:spTree>
    <p:extLst>
      <p:ext uri="{BB962C8B-B14F-4D97-AF65-F5344CB8AC3E}">
        <p14:creationId xmlns:p14="http://schemas.microsoft.com/office/powerpoint/2010/main" val="49888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ADFCD92-F0DE-4090-AFB6-96509FF6651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altLang="tr-TR"/>
              <a:t>SAYFA</a:t>
            </a:r>
            <a:fld id="{9D8E0F85-8B2D-4F02-A3BF-10940533A37E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5" name="Rectangle 121">
            <a:extLst>
              <a:ext uri="{FF2B5EF4-FFF2-40B4-BE49-F238E27FC236}">
                <a16:creationId xmlns:a16="http://schemas.microsoft.com/office/drawing/2014/main" id="{78FC54E4-CFF0-42D4-8949-7DF3A5B7FFA5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ADİL ALTUNDAL</a:t>
            </a:r>
          </a:p>
        </p:txBody>
      </p:sp>
    </p:spTree>
    <p:extLst>
      <p:ext uri="{BB962C8B-B14F-4D97-AF65-F5344CB8AC3E}">
        <p14:creationId xmlns:p14="http://schemas.microsoft.com/office/powerpoint/2010/main" val="1211635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B6B215B-83B5-4A1F-BB9B-C23291C23B8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altLang="tr-TR"/>
              <a:t>SAYFA</a:t>
            </a:r>
            <a:fld id="{3AF6EFE5-FEF9-43CA-A1C7-7B3147BF442A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5" name="Rectangle 121">
            <a:extLst>
              <a:ext uri="{FF2B5EF4-FFF2-40B4-BE49-F238E27FC236}">
                <a16:creationId xmlns:a16="http://schemas.microsoft.com/office/drawing/2014/main" id="{F42838C5-D815-4781-BB8C-B64729F2AB50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ADİL ALTUNDAL</a:t>
            </a:r>
          </a:p>
        </p:txBody>
      </p:sp>
    </p:spTree>
    <p:extLst>
      <p:ext uri="{BB962C8B-B14F-4D97-AF65-F5344CB8AC3E}">
        <p14:creationId xmlns:p14="http://schemas.microsoft.com/office/powerpoint/2010/main" val="223112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01638" y="908050"/>
            <a:ext cx="4170362" cy="5434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24400" y="908050"/>
            <a:ext cx="4171950" cy="5434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252A6F-A7D1-4F2E-864E-B0199E21D1B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altLang="tr-TR"/>
              <a:t>SAYFA</a:t>
            </a:r>
            <a:fld id="{36884598-0026-4BCC-BC2F-2ACF3576BDA2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6" name="Rectangle 121">
            <a:extLst>
              <a:ext uri="{FF2B5EF4-FFF2-40B4-BE49-F238E27FC236}">
                <a16:creationId xmlns:a16="http://schemas.microsoft.com/office/drawing/2014/main" id="{81388D0B-91D9-4532-B8EC-5C8E6669B586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ADİL ALTUNDAL</a:t>
            </a:r>
          </a:p>
        </p:txBody>
      </p:sp>
    </p:spTree>
    <p:extLst>
      <p:ext uri="{BB962C8B-B14F-4D97-AF65-F5344CB8AC3E}">
        <p14:creationId xmlns:p14="http://schemas.microsoft.com/office/powerpoint/2010/main" val="3627572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B9FFC5-006C-4A36-B47E-BB35FF9A5FF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altLang="tr-TR"/>
              <a:t>SAYFA</a:t>
            </a:r>
            <a:fld id="{8B6222AD-3F53-46DE-82A9-FB8A1EA767BE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8" name="Rectangle 121">
            <a:extLst>
              <a:ext uri="{FF2B5EF4-FFF2-40B4-BE49-F238E27FC236}">
                <a16:creationId xmlns:a16="http://schemas.microsoft.com/office/drawing/2014/main" id="{9FAABBCA-72B9-4E22-8605-557086F7C122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ADİL ALTUNDAL</a:t>
            </a:r>
          </a:p>
        </p:txBody>
      </p:sp>
    </p:spTree>
    <p:extLst>
      <p:ext uri="{BB962C8B-B14F-4D97-AF65-F5344CB8AC3E}">
        <p14:creationId xmlns:p14="http://schemas.microsoft.com/office/powerpoint/2010/main" val="136143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0A2030BA-A16E-47A5-B4E4-F0932EC11CA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altLang="tr-TR"/>
              <a:t>SAYFA</a:t>
            </a:r>
            <a:fld id="{9EC36139-F855-40FD-90DE-478805B2C5D8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4" name="Rectangle 121">
            <a:extLst>
              <a:ext uri="{FF2B5EF4-FFF2-40B4-BE49-F238E27FC236}">
                <a16:creationId xmlns:a16="http://schemas.microsoft.com/office/drawing/2014/main" id="{3EC36199-E26C-442F-A42A-22FDFF900B65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ADİL ALTUNDAL</a:t>
            </a:r>
          </a:p>
        </p:txBody>
      </p:sp>
    </p:spTree>
    <p:extLst>
      <p:ext uri="{BB962C8B-B14F-4D97-AF65-F5344CB8AC3E}">
        <p14:creationId xmlns:p14="http://schemas.microsoft.com/office/powerpoint/2010/main" val="248824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9FB10673-991E-47AA-AFD2-D6172DF5600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altLang="tr-TR"/>
              <a:t>SAYFA</a:t>
            </a:r>
            <a:fld id="{279285A5-FEA8-4E0F-8969-9CE3A3F758F1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3" name="Rectangle 121">
            <a:extLst>
              <a:ext uri="{FF2B5EF4-FFF2-40B4-BE49-F238E27FC236}">
                <a16:creationId xmlns:a16="http://schemas.microsoft.com/office/drawing/2014/main" id="{2ECB6B65-B7C0-45B4-9D40-2826095A34FE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ADİL ALTUNDAL</a:t>
            </a:r>
          </a:p>
        </p:txBody>
      </p:sp>
    </p:spTree>
    <p:extLst>
      <p:ext uri="{BB962C8B-B14F-4D97-AF65-F5344CB8AC3E}">
        <p14:creationId xmlns:p14="http://schemas.microsoft.com/office/powerpoint/2010/main" val="508412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9ECE8C8-2034-49F3-AAFD-D860A6421DC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altLang="tr-TR"/>
              <a:t>SAYFA</a:t>
            </a:r>
            <a:fld id="{2F2DCA0A-5A72-45FF-B3C7-C52FC4538FDE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6" name="Rectangle 121">
            <a:extLst>
              <a:ext uri="{FF2B5EF4-FFF2-40B4-BE49-F238E27FC236}">
                <a16:creationId xmlns:a16="http://schemas.microsoft.com/office/drawing/2014/main" id="{AEB3EB8F-BCBE-442B-B8FC-38E117601C6B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ADİL ALTUNDAL</a:t>
            </a:r>
          </a:p>
        </p:txBody>
      </p:sp>
    </p:spTree>
    <p:extLst>
      <p:ext uri="{BB962C8B-B14F-4D97-AF65-F5344CB8AC3E}">
        <p14:creationId xmlns:p14="http://schemas.microsoft.com/office/powerpoint/2010/main" val="211107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0F5A773-190C-4001-8EE5-1FA38525047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altLang="tr-TR"/>
              <a:t>SAYFA</a:t>
            </a:r>
            <a:fld id="{7B12BC3F-8471-45B1-86BF-DEB38474041E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6" name="Rectangle 121">
            <a:extLst>
              <a:ext uri="{FF2B5EF4-FFF2-40B4-BE49-F238E27FC236}">
                <a16:creationId xmlns:a16="http://schemas.microsoft.com/office/drawing/2014/main" id="{03901A6F-B00A-49BD-9243-EBC42C861611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ADİL ALTUNDAL</a:t>
            </a:r>
          </a:p>
        </p:txBody>
      </p:sp>
    </p:spTree>
    <p:extLst>
      <p:ext uri="{BB962C8B-B14F-4D97-AF65-F5344CB8AC3E}">
        <p14:creationId xmlns:p14="http://schemas.microsoft.com/office/powerpoint/2010/main" val="173695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486E4ED-30A4-4628-9084-110DD5E296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73025"/>
            <a:ext cx="7437437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6838D19-2579-4BD6-91CF-B77AB00BD7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01638" y="908050"/>
            <a:ext cx="8494712" cy="543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Click to edit Master text styles</a:t>
            </a:r>
          </a:p>
          <a:p>
            <a:pPr lvl="1"/>
            <a:r>
              <a:rPr lang="tr-TR" altLang="tr-TR"/>
              <a:t>Second level</a:t>
            </a:r>
          </a:p>
          <a:p>
            <a:pPr lvl="2"/>
            <a:r>
              <a:rPr lang="tr-TR" altLang="tr-TR"/>
              <a:t>Third level</a:t>
            </a:r>
          </a:p>
          <a:p>
            <a:pPr lvl="3"/>
            <a:r>
              <a:rPr lang="tr-TR" altLang="tr-TR"/>
              <a:t>Fourth level</a:t>
            </a:r>
          </a:p>
          <a:p>
            <a:pPr lvl="4"/>
            <a:r>
              <a:rPr lang="tr-TR" altLang="tr-TR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81432AA-733A-43A6-AC34-EBE24D2A19A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435725"/>
            <a:ext cx="1778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Courier New" panose="02070309020205020404" pitchFamily="49" charset="0"/>
              </a:defRPr>
            </a:lvl1pPr>
          </a:lstStyle>
          <a:p>
            <a:r>
              <a:rPr lang="tr-TR" altLang="tr-TR"/>
              <a:t>SAYFA</a:t>
            </a:r>
            <a:fld id="{B4977E94-EAB4-4B60-87C2-97CC4435E791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1029" name="Rectangle 7">
            <a:extLst>
              <a:ext uri="{FF2B5EF4-FFF2-40B4-BE49-F238E27FC236}">
                <a16:creationId xmlns:a16="http://schemas.microsoft.com/office/drawing/2014/main" id="{8D331807-4366-4D7E-86A9-736070B10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6988"/>
            <a:ext cx="9144000" cy="428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tr-TR" altLang="tr-TR"/>
          </a:p>
        </p:txBody>
      </p:sp>
      <p:sp>
        <p:nvSpPr>
          <p:cNvPr id="2" name="Rectangle 72">
            <a:extLst>
              <a:ext uri="{FF2B5EF4-FFF2-40B4-BE49-F238E27FC236}">
                <a16:creationId xmlns:a16="http://schemas.microsoft.com/office/drawing/2014/main" id="{1A4D7F85-B7B5-48EA-8EC8-03B3A5501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15138"/>
            <a:ext cx="9144000" cy="42862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tr-TR" altLang="tr-TR"/>
          </a:p>
        </p:txBody>
      </p:sp>
      <p:grpSp>
        <p:nvGrpSpPr>
          <p:cNvPr id="1031" name="Group 108">
            <a:extLst>
              <a:ext uri="{FF2B5EF4-FFF2-40B4-BE49-F238E27FC236}">
                <a16:creationId xmlns:a16="http://schemas.microsoft.com/office/drawing/2014/main" id="{B2D58A0D-C792-4DB1-89E5-38458FE4FF6D}"/>
              </a:ext>
            </a:extLst>
          </p:cNvPr>
          <p:cNvGrpSpPr>
            <a:grpSpLocks/>
          </p:cNvGrpSpPr>
          <p:nvPr/>
        </p:nvGrpSpPr>
        <p:grpSpPr bwMode="auto">
          <a:xfrm>
            <a:off x="412750" y="3351213"/>
            <a:ext cx="3400425" cy="2949575"/>
            <a:chOff x="0" y="2458"/>
            <a:chExt cx="2142" cy="1858"/>
          </a:xfrm>
        </p:grpSpPr>
        <p:sp>
          <p:nvSpPr>
            <p:cNvPr id="1133" name="Freeform 109">
              <a:extLst>
                <a:ext uri="{FF2B5EF4-FFF2-40B4-BE49-F238E27FC236}">
                  <a16:creationId xmlns:a16="http://schemas.microsoft.com/office/drawing/2014/main" id="{6B4F2F6E-CF24-4DA3-8D0F-117513A90E1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80000"/>
                  </a:schemeClr>
                </a:gs>
                <a:gs pos="50000">
                  <a:srgbClr val="B2B2B2">
                    <a:alpha val="60001"/>
                  </a:srgbClr>
                </a:gs>
                <a:gs pos="100000">
                  <a:schemeClr val="bg1">
                    <a:alpha val="8000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134" name="Freeform 110">
              <a:extLst>
                <a:ext uri="{FF2B5EF4-FFF2-40B4-BE49-F238E27FC236}">
                  <a16:creationId xmlns:a16="http://schemas.microsoft.com/office/drawing/2014/main" id="{7CED5FC7-B069-4CBE-9AE1-3117D2CB1DD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rgbClr val="B2B2B2">
                    <a:alpha val="60001"/>
                  </a:srgbClr>
                </a:gs>
                <a:gs pos="50000">
                  <a:schemeClr val="bg1">
                    <a:alpha val="80000"/>
                  </a:schemeClr>
                </a:gs>
                <a:gs pos="100000">
                  <a:srgbClr val="B2B2B2">
                    <a:alpha val="60001"/>
                  </a:srgb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135" name="Freeform 111">
              <a:extLst>
                <a:ext uri="{FF2B5EF4-FFF2-40B4-BE49-F238E27FC236}">
                  <a16:creationId xmlns:a16="http://schemas.microsoft.com/office/drawing/2014/main" id="{D244C1F8-2C07-45B9-9BB1-E897620CD19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80000"/>
                  </a:schemeClr>
                </a:gs>
                <a:gs pos="50000">
                  <a:srgbClr val="B2B2B2">
                    <a:alpha val="60001"/>
                  </a:srgbClr>
                </a:gs>
                <a:gs pos="100000">
                  <a:schemeClr val="bg1">
                    <a:alpha val="8000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136" name="Freeform 112">
              <a:extLst>
                <a:ext uri="{FF2B5EF4-FFF2-40B4-BE49-F238E27FC236}">
                  <a16:creationId xmlns:a16="http://schemas.microsoft.com/office/drawing/2014/main" id="{361A9259-A8E7-45B1-8EB1-D070FE22859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80000"/>
                  </a:schemeClr>
                </a:gs>
                <a:gs pos="50000">
                  <a:srgbClr val="B2B2B2">
                    <a:alpha val="60001"/>
                  </a:srgbClr>
                </a:gs>
                <a:gs pos="100000">
                  <a:schemeClr val="bg1">
                    <a:alpha val="8000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040" name="Oval 113">
              <a:extLst>
                <a:ext uri="{FF2B5EF4-FFF2-40B4-BE49-F238E27FC236}">
                  <a16:creationId xmlns:a16="http://schemas.microsoft.com/office/drawing/2014/main" id="{BB3DB951-0F1F-4AEB-969D-5757D6260E50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rgbClr val="B2B2B2">
                    <a:alpha val="60001"/>
                  </a:srgbClr>
                </a:gs>
                <a:gs pos="100000">
                  <a:schemeClr val="bg1">
                    <a:alpha val="79999"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1041" name="Oval 114">
              <a:extLst>
                <a:ext uri="{FF2B5EF4-FFF2-40B4-BE49-F238E27FC236}">
                  <a16:creationId xmlns:a16="http://schemas.microsoft.com/office/drawing/2014/main" id="{EB390136-FD57-46FF-BB78-510499A15EF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rgbClr val="B2B2B2">
                    <a:alpha val="60001"/>
                  </a:srgbClr>
                </a:gs>
                <a:gs pos="100000">
                  <a:schemeClr val="bg1">
                    <a:alpha val="79999"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  <p:sp>
          <p:nvSpPr>
            <p:cNvPr id="1042" name="Oval 115">
              <a:extLst>
                <a:ext uri="{FF2B5EF4-FFF2-40B4-BE49-F238E27FC236}">
                  <a16:creationId xmlns:a16="http://schemas.microsoft.com/office/drawing/2014/main" id="{C79E66C7-0560-4DA6-9187-D6E493FBA485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rgbClr val="B2B2B2">
                    <a:alpha val="60001"/>
                  </a:srgbClr>
                </a:gs>
                <a:gs pos="100000">
                  <a:schemeClr val="bg1">
                    <a:alpha val="79999"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tr-TR" altLang="tr-TR"/>
            </a:p>
          </p:txBody>
        </p:sp>
      </p:grpSp>
      <p:sp>
        <p:nvSpPr>
          <p:cNvPr id="1032" name="Rectangle 118">
            <a:extLst>
              <a:ext uri="{FF2B5EF4-FFF2-40B4-BE49-F238E27FC236}">
                <a16:creationId xmlns:a16="http://schemas.microsoft.com/office/drawing/2014/main" id="{69A7CF5C-0B9E-4BD3-8D28-7011A95FA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15088"/>
            <a:ext cx="19304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AB9D704-7C5E-4891-9BD0-3929C0A36705}" type="datetime1">
              <a:rPr lang="tr-TR" altLang="tr-TR" sz="1200" b="1" smtClean="0">
                <a:latin typeface="Courier New" pitchFamily="49" charset="0"/>
              </a:rPr>
              <a:pPr eaLnBrk="1" hangingPunct="1">
                <a:defRPr/>
              </a:pPr>
              <a:t>11.09.2018</a:t>
            </a:fld>
            <a:endParaRPr lang="tr-TR" altLang="tr-TR" sz="1200" b="1">
              <a:latin typeface="Courier New" pitchFamily="49" charset="0"/>
            </a:endParaRPr>
          </a:p>
        </p:txBody>
      </p:sp>
      <p:sp>
        <p:nvSpPr>
          <p:cNvPr id="1145" name="Rectangle 121">
            <a:extLst>
              <a:ext uri="{FF2B5EF4-FFF2-40B4-BE49-F238E27FC236}">
                <a16:creationId xmlns:a16="http://schemas.microsoft.com/office/drawing/2014/main" id="{10AC9809-245C-4286-A119-1AA45384F45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tr-TR"/>
              <a:t>ADİL ALTUNDAL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2" r:id="rId1"/>
    <p:sldLayoutId id="2147484189" r:id="rId2"/>
    <p:sldLayoutId id="2147484190" r:id="rId3"/>
    <p:sldLayoutId id="2147484191" r:id="rId4"/>
    <p:sldLayoutId id="2147484192" r:id="rId5"/>
    <p:sldLayoutId id="2147484193" r:id="rId6"/>
    <p:sldLayoutId id="2147484194" r:id="rId7"/>
    <p:sldLayoutId id="2147484195" r:id="rId8"/>
    <p:sldLayoutId id="2147484196" r:id="rId9"/>
    <p:sldLayoutId id="2147484197" r:id="rId10"/>
    <p:sldLayoutId id="2147484198" r:id="rId11"/>
    <p:sldLayoutId id="2147484199" r:id="rId12"/>
    <p:sldLayoutId id="2147484200" r:id="rId13"/>
    <p:sldLayoutId id="2147484201" r:id="rId14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Blip>
          <a:blip r:embed="rId16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Blip>
          <a:blip r:embed="rId17"/>
        </a:buBlip>
        <a:defRPr sz="24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0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9"/>
        </a:buBlip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9"/>
        </a:buBlip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9"/>
        </a:buBlip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9"/>
        </a:buBlip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9"/>
        </a:buBlip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9.jpeg"/><Relationship Id="rId7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Başlık 1">
            <a:extLst>
              <a:ext uri="{FF2B5EF4-FFF2-40B4-BE49-F238E27FC236}">
                <a16:creationId xmlns:a16="http://schemas.microsoft.com/office/drawing/2014/main" id="{E195D498-6A3D-4BE1-B391-495E5D6E7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5750" y="146050"/>
            <a:ext cx="6454775" cy="792163"/>
          </a:xfrm>
        </p:spPr>
        <p:txBody>
          <a:bodyPr/>
          <a:lstStyle/>
          <a:p>
            <a:pPr eaLnBrk="1" hangingPunct="1"/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BÜYÜKLÜĞÜNE GÖRE DEPREMLER</a:t>
            </a:r>
          </a:p>
        </p:txBody>
      </p:sp>
      <p:sp>
        <p:nvSpPr>
          <p:cNvPr id="30723" name="Başlık 1">
            <a:extLst>
              <a:ext uri="{FF2B5EF4-FFF2-40B4-BE49-F238E27FC236}">
                <a16:creationId xmlns:a16="http://schemas.microsoft.com/office/drawing/2014/main" id="{A3BF4A5E-22CD-4966-A07B-DBD4974D125B}"/>
              </a:ext>
            </a:extLst>
          </p:cNvPr>
          <p:cNvSpPr txBox="1">
            <a:spLocks/>
          </p:cNvSpPr>
          <p:nvPr/>
        </p:nvSpPr>
        <p:spPr bwMode="auto">
          <a:xfrm>
            <a:off x="403225" y="1084263"/>
            <a:ext cx="8378825" cy="466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tr-TR" altLang="tr-TR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Fay kırılması sonucunda ortaya çok büyük bir enerji çıkar. 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depremin </a:t>
            </a:r>
            <a:r>
              <a:rPr lang="tr-TR" altLang="tr-TR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büyüklüğü</a:t>
            </a:r>
            <a:r>
              <a:rPr lang="tr-TR" altLang="tr-TR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fay kırılması sonucu ortaya çıkan </a:t>
            </a:r>
            <a:r>
              <a:rPr lang="tr-TR" altLang="tr-TR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enerjinin  büyüklüğü ile ifade edilir.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tr-TR" altLang="tr-TR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Depremin  büyüklüğü, 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tr-TR" altLang="tr-TR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ölçülebilen ve </a:t>
            </a:r>
            <a:r>
              <a:rPr lang="tr-TR" altLang="tr-TR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sayı ile ifade edilebilen</a:t>
            </a:r>
            <a:r>
              <a:rPr lang="tr-TR" altLang="tr-TR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bir büyüklüktür. 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tr-TR" altLang="tr-TR">
                <a:latin typeface="Arial" panose="020B0604020202020204" pitchFamily="34" charset="0"/>
              </a:rPr>
              <a:t>Richter Ölçeği ile sınıflamada; Fayın kırılması sonucu </a:t>
            </a:r>
            <a:r>
              <a:rPr lang="tr-TR" altLang="tr-TR" b="1">
                <a:solidFill>
                  <a:srgbClr val="FF0000"/>
                </a:solidFill>
                <a:latin typeface="Arial" panose="020B0604020202020204" pitchFamily="34" charset="0"/>
              </a:rPr>
              <a:t>ortaya çıkan enerjiye bağlı olarak bir (M) sayısı </a:t>
            </a:r>
            <a:r>
              <a:rPr lang="tr-TR" altLang="tr-TR">
                <a:latin typeface="Arial" panose="020B0604020202020204" pitchFamily="34" charset="0"/>
              </a:rPr>
              <a:t>belirlenir.  </a:t>
            </a:r>
            <a:endParaRPr lang="tr-TR" altLang="tr-TR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24" name="Veri Yer Tutucusu 1">
            <a:extLst>
              <a:ext uri="{FF2B5EF4-FFF2-40B4-BE49-F238E27FC236}">
                <a16:creationId xmlns:a16="http://schemas.microsoft.com/office/drawing/2014/main" id="{9F9C4E86-3902-4DF7-957C-9467CF713AFD}"/>
              </a:ext>
            </a:extLst>
          </p:cNvPr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1400">
                <a:latin typeface="Arial" panose="020B0604020202020204" pitchFamily="34" charset="0"/>
              </a:rPr>
              <a:t>ADİL ALTUNDAL</a:t>
            </a:r>
          </a:p>
        </p:txBody>
      </p:sp>
      <p:sp>
        <p:nvSpPr>
          <p:cNvPr id="30725" name="Slayt Numarası Yer Tutucusu 2">
            <a:extLst>
              <a:ext uri="{FF2B5EF4-FFF2-40B4-BE49-F238E27FC236}">
                <a16:creationId xmlns:a16="http://schemas.microsoft.com/office/drawing/2014/main" id="{42B3CB5A-0689-4090-B4E0-EE7392D3F1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1200">
                <a:latin typeface="Courier New" panose="02070309020205020404" pitchFamily="49" charset="0"/>
              </a:rPr>
              <a:t>SAYFA</a:t>
            </a:r>
            <a:fld id="{865FDED0-EB5B-4D2A-8D3D-27F134FABA57}" type="slidenum">
              <a:rPr lang="tr-TR" altLang="tr-TR" sz="1200">
                <a:latin typeface="Courier New" panose="02070309020205020404" pitchFamily="49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tr-TR" altLang="tr-TR" sz="12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Veri Yer Tutucusu 1">
            <a:extLst>
              <a:ext uri="{FF2B5EF4-FFF2-40B4-BE49-F238E27FC236}">
                <a16:creationId xmlns:a16="http://schemas.microsoft.com/office/drawing/2014/main" id="{F242FE65-7AFD-49EC-BFEC-C9A36380965E}"/>
              </a:ext>
            </a:extLst>
          </p:cNvPr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1400">
                <a:latin typeface="Arial" panose="020B0604020202020204" pitchFamily="34" charset="0"/>
              </a:rPr>
              <a:t>ADİL ALTUNDAL</a:t>
            </a:r>
          </a:p>
        </p:txBody>
      </p:sp>
      <p:sp>
        <p:nvSpPr>
          <p:cNvPr id="39939" name="Slayt Numarası Yer Tutucusu 2">
            <a:extLst>
              <a:ext uri="{FF2B5EF4-FFF2-40B4-BE49-F238E27FC236}">
                <a16:creationId xmlns:a16="http://schemas.microsoft.com/office/drawing/2014/main" id="{99600116-A575-426B-95E7-E4129DEBC3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1200">
                <a:latin typeface="Courier New" panose="02070309020205020404" pitchFamily="49" charset="0"/>
              </a:rPr>
              <a:t>SAYFA</a:t>
            </a:r>
            <a:fld id="{492841AA-A349-4539-8225-6B77CE6B3219}" type="slidenum">
              <a:rPr lang="tr-TR" altLang="tr-TR" sz="1200">
                <a:latin typeface="Courier New" panose="02070309020205020404" pitchFamily="49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tr-TR" altLang="tr-TR" sz="1200">
              <a:latin typeface="Courier New" panose="02070309020205020404" pitchFamily="49" charset="0"/>
            </a:endParaRPr>
          </a:p>
        </p:txBody>
      </p:sp>
      <p:sp>
        <p:nvSpPr>
          <p:cNvPr id="39940" name="Metin kutusu 2">
            <a:extLst>
              <a:ext uri="{FF2B5EF4-FFF2-40B4-BE49-F238E27FC236}">
                <a16:creationId xmlns:a16="http://schemas.microsoft.com/office/drawing/2014/main" id="{130101BA-3AC2-4442-8609-A59D58537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50" y="849313"/>
            <a:ext cx="8761413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latin typeface="Arial" panose="020B0604020202020204" pitchFamily="34" charset="0"/>
              </a:rPr>
              <a:t>Aynı zamanda meydana gelen hasarlar binanın taşıyıcı sistemine , kullanılan malzemeye, işçilik gibi diğer faktörlere de bağlıdır.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latin typeface="Arial" panose="020B0604020202020204" pitchFamily="34" charset="0"/>
              </a:rPr>
              <a:t>Bütün bunlar dikkate alınarak, İnsanların kolayca anlayabileceği </a:t>
            </a:r>
            <a:r>
              <a:rPr lang="tr-TR" altLang="tr-TR" b="1">
                <a:solidFill>
                  <a:srgbClr val="FF0000"/>
                </a:solidFill>
                <a:latin typeface="Arial" panose="020B0604020202020204" pitchFamily="34" charset="0"/>
              </a:rPr>
              <a:t>Mercalli Şiddet Cetveli </a:t>
            </a:r>
            <a:r>
              <a:rPr lang="tr-TR" altLang="tr-TR">
                <a:latin typeface="Arial" panose="020B0604020202020204" pitchFamily="34" charset="0"/>
              </a:rPr>
              <a:t>oluşturulmuştur.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latin typeface="Arial" panose="020B0604020202020204" pitchFamily="34" charset="0"/>
              </a:rPr>
              <a:t>Bu hasarları esas alan sınıflandırma Düzeltilmiş Mercalli Şiddet Cetveli olarak geliştirilmiştir.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</a:rPr>
              <a:t>1902 de Mercalli </a:t>
            </a:r>
            <a:r>
              <a:rPr lang="tr-TR" altLang="tr-TR">
                <a:latin typeface="Arial" panose="020B0604020202020204" pitchFamily="34" charset="0"/>
              </a:rPr>
              <a:t>tarafından ortaya atıldı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</a:rPr>
              <a:t>1958 de Wood ve Neuman </a:t>
            </a:r>
            <a:r>
              <a:rPr lang="tr-TR" altLang="tr-TR">
                <a:latin typeface="Arial" panose="020B0604020202020204" pitchFamily="34" charset="0"/>
              </a:rPr>
              <a:t>tarafından </a:t>
            </a:r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</a:rPr>
              <a:t>düzeltmeler </a:t>
            </a:r>
            <a:r>
              <a:rPr lang="tr-TR" altLang="tr-TR">
                <a:latin typeface="Arial" panose="020B0604020202020204" pitchFamily="34" charset="0"/>
              </a:rPr>
              <a:t>yapıldı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</a:rPr>
              <a:t>1958 de Richter tarafından düzeltilerek son şekli verildi.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latin typeface="Arial" panose="020B0604020202020204" pitchFamily="34" charset="0"/>
              </a:rPr>
              <a:t>Bu cetvele göre </a:t>
            </a:r>
            <a:r>
              <a:rPr lang="tr-TR" altLang="tr-TR" b="1">
                <a:solidFill>
                  <a:srgbClr val="FF0000"/>
                </a:solidFill>
                <a:latin typeface="Arial" panose="020B0604020202020204" pitchFamily="34" charset="0"/>
              </a:rPr>
              <a:t>depremler meydana getirdikleri hasarlar açısından I ile XII </a:t>
            </a:r>
            <a:r>
              <a:rPr lang="tr-TR" altLang="tr-TR">
                <a:latin typeface="Arial" panose="020B0604020202020204" pitchFamily="34" charset="0"/>
              </a:rPr>
              <a:t>şiddetleri</a:t>
            </a:r>
            <a:r>
              <a:rPr lang="tr-TR" altLang="tr-TR" b="1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tr-TR" altLang="tr-TR">
                <a:latin typeface="Arial" panose="020B0604020202020204" pitchFamily="34" charset="0"/>
              </a:rPr>
              <a:t>arasında sınıflandırılmıştır.</a:t>
            </a:r>
          </a:p>
        </p:txBody>
      </p:sp>
      <p:sp>
        <p:nvSpPr>
          <p:cNvPr id="39941" name="Başlık 1">
            <a:extLst>
              <a:ext uri="{FF2B5EF4-FFF2-40B4-BE49-F238E27FC236}">
                <a16:creationId xmlns:a16="http://schemas.microsoft.com/office/drawing/2014/main" id="{A2FB7554-C2B9-4AE2-8F88-2EC228EC8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813" y="85725"/>
            <a:ext cx="6192837" cy="792163"/>
          </a:xfrm>
        </p:spPr>
        <p:txBody>
          <a:bodyPr/>
          <a:lstStyle/>
          <a:p>
            <a:pPr eaLnBrk="1" hangingPunct="1"/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DEPREMİN  ŞİDDETİ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Veri Yer Tutucusu 1">
            <a:extLst>
              <a:ext uri="{FF2B5EF4-FFF2-40B4-BE49-F238E27FC236}">
                <a16:creationId xmlns:a16="http://schemas.microsoft.com/office/drawing/2014/main" id="{C186DDD3-2547-448F-8F6F-8714F8E8E5B4}"/>
              </a:ext>
            </a:extLst>
          </p:cNvPr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1400">
                <a:latin typeface="Arial" panose="020B0604020202020204" pitchFamily="34" charset="0"/>
              </a:rPr>
              <a:t>ADİL ALTUNDAL</a:t>
            </a:r>
          </a:p>
        </p:txBody>
      </p:sp>
      <p:sp>
        <p:nvSpPr>
          <p:cNvPr id="40963" name="Slayt Numarası Yer Tutucusu 2">
            <a:extLst>
              <a:ext uri="{FF2B5EF4-FFF2-40B4-BE49-F238E27FC236}">
                <a16:creationId xmlns:a16="http://schemas.microsoft.com/office/drawing/2014/main" id="{1EA68C39-C291-481A-8AD2-2FBEA81538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1200">
                <a:latin typeface="Courier New" panose="02070309020205020404" pitchFamily="49" charset="0"/>
              </a:rPr>
              <a:t>SAYFA</a:t>
            </a:r>
            <a:fld id="{233AA3EC-9321-4A44-8B5C-0D064D496336}" type="slidenum">
              <a:rPr lang="tr-TR" altLang="tr-TR" sz="1200">
                <a:latin typeface="Courier New" panose="02070309020205020404" pitchFamily="49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tr-TR" altLang="tr-TR" sz="1200">
              <a:latin typeface="Courier New" panose="02070309020205020404" pitchFamily="49" charset="0"/>
            </a:endParaRPr>
          </a:p>
        </p:txBody>
      </p:sp>
      <p:pic>
        <p:nvPicPr>
          <p:cNvPr id="40964" name="Picture 5">
            <a:extLst>
              <a:ext uri="{FF2B5EF4-FFF2-40B4-BE49-F238E27FC236}">
                <a16:creationId xmlns:a16="http://schemas.microsoft.com/office/drawing/2014/main" id="{6313D025-E673-400D-BFE1-B6256047B3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8113"/>
            <a:ext cx="8969375" cy="393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Başlık 1">
            <a:extLst>
              <a:ext uri="{FF2B5EF4-FFF2-40B4-BE49-F238E27FC236}">
                <a16:creationId xmlns:a16="http://schemas.microsoft.com/office/drawing/2014/main" id="{092D3A4D-D1FE-48CD-AAE2-A7FA4D697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813" y="85725"/>
            <a:ext cx="6192837" cy="792163"/>
          </a:xfrm>
        </p:spPr>
        <p:txBody>
          <a:bodyPr/>
          <a:lstStyle/>
          <a:p>
            <a:pPr eaLnBrk="1" hangingPunct="1"/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DEPREMİN  ŞİDDETİ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Veri Yer Tutucusu 1">
            <a:extLst>
              <a:ext uri="{FF2B5EF4-FFF2-40B4-BE49-F238E27FC236}">
                <a16:creationId xmlns:a16="http://schemas.microsoft.com/office/drawing/2014/main" id="{482772A4-2C8B-44EB-BD56-919261115184}"/>
              </a:ext>
            </a:extLst>
          </p:cNvPr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1400">
                <a:latin typeface="Arial" panose="020B0604020202020204" pitchFamily="34" charset="0"/>
              </a:rPr>
              <a:t>ADİL ALTUNDAL</a:t>
            </a:r>
          </a:p>
        </p:txBody>
      </p:sp>
      <p:sp>
        <p:nvSpPr>
          <p:cNvPr id="41987" name="Slayt Numarası Yer Tutucusu 2">
            <a:extLst>
              <a:ext uri="{FF2B5EF4-FFF2-40B4-BE49-F238E27FC236}">
                <a16:creationId xmlns:a16="http://schemas.microsoft.com/office/drawing/2014/main" id="{3D5BB498-8592-4BA0-B809-C7C3FD70D7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1200">
                <a:latin typeface="Courier New" panose="02070309020205020404" pitchFamily="49" charset="0"/>
              </a:rPr>
              <a:t>SAYFA</a:t>
            </a:r>
            <a:fld id="{93D46393-7A03-499F-9F0A-233C0D385F37}" type="slidenum">
              <a:rPr lang="tr-TR" altLang="tr-TR" sz="1200">
                <a:latin typeface="Courier New" panose="02070309020205020404" pitchFamily="49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tr-TR" altLang="tr-TR" sz="1200">
              <a:latin typeface="Courier New" panose="02070309020205020404" pitchFamily="49" charset="0"/>
            </a:endParaRPr>
          </a:p>
        </p:txBody>
      </p:sp>
      <p:pic>
        <p:nvPicPr>
          <p:cNvPr id="41988" name="Picture 2">
            <a:extLst>
              <a:ext uri="{FF2B5EF4-FFF2-40B4-BE49-F238E27FC236}">
                <a16:creationId xmlns:a16="http://schemas.microsoft.com/office/drawing/2014/main" id="{3B7679E9-41EC-49DF-AE5D-656E088EFD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1112838"/>
            <a:ext cx="8553450" cy="454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Başlık 1">
            <a:extLst>
              <a:ext uri="{FF2B5EF4-FFF2-40B4-BE49-F238E27FC236}">
                <a16:creationId xmlns:a16="http://schemas.microsoft.com/office/drawing/2014/main" id="{E2708940-3B8E-429A-B237-494C8A2BE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813" y="85725"/>
            <a:ext cx="6192837" cy="792163"/>
          </a:xfrm>
        </p:spPr>
        <p:txBody>
          <a:bodyPr/>
          <a:lstStyle/>
          <a:p>
            <a:pPr eaLnBrk="1" hangingPunct="1"/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DEPREMİN  ŞİDDETİ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>
            <a:extLst>
              <a:ext uri="{FF2B5EF4-FFF2-40B4-BE49-F238E27FC236}">
                <a16:creationId xmlns:a16="http://schemas.microsoft.com/office/drawing/2014/main" id="{FC48D216-E582-44CE-A4CD-5CD89963E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114425"/>
            <a:ext cx="8569325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>
                <a:latin typeface="Tahoma" panose="020B0604030504040204" pitchFamily="34" charset="0"/>
              </a:rPr>
              <a:t>2007 DBYBHY göre yeni binaların tasarımında esas alınacak deprem </a:t>
            </a:r>
            <a:r>
              <a:rPr lang="tr-TR" altLang="tr-TR">
                <a:solidFill>
                  <a:srgbClr val="FF0000"/>
                </a:solidFill>
                <a:latin typeface="Tahoma" panose="020B0604030504040204" pitchFamily="34" charset="0"/>
              </a:rPr>
              <a:t>ŞİDDETLİ DEPREM </a:t>
            </a:r>
            <a:r>
              <a:rPr lang="tr-TR" altLang="tr-TR">
                <a:latin typeface="Tahoma" panose="020B0604030504040204" pitchFamily="34" charset="0"/>
              </a:rPr>
              <a:t>dir.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>
                <a:latin typeface="Tahoma" panose="020B0604030504040204" pitchFamily="34" charset="0"/>
              </a:rPr>
              <a:t>Şiddetli depremde Can güvenliğinin sağlanması amacı ile; </a:t>
            </a:r>
            <a:r>
              <a:rPr lang="tr-TR" altLang="tr-TR">
                <a:solidFill>
                  <a:srgbClr val="0070C0"/>
                </a:solidFill>
                <a:latin typeface="Tahoma" panose="020B0604030504040204" pitchFamily="34" charset="0"/>
              </a:rPr>
              <a:t>Kalıcı hasar oluşumunun sınırlandırılması esas alınmaktadır.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tr-TR" altLang="tr-TR" sz="1600">
              <a:solidFill>
                <a:srgbClr val="C00000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2800">
                <a:solidFill>
                  <a:srgbClr val="FF0000"/>
                </a:solidFill>
                <a:latin typeface="Tahoma" panose="020B0604030504040204" pitchFamily="34" charset="0"/>
              </a:rPr>
              <a:t>Şiddetli deprem : 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>
                <a:latin typeface="Tahoma" panose="020B0604030504040204" pitchFamily="34" charset="0"/>
              </a:rPr>
              <a:t>Bina önem katsayısı </a:t>
            </a:r>
            <a:r>
              <a:rPr lang="tr-TR" altLang="tr-TR">
                <a:solidFill>
                  <a:srgbClr val="0070C0"/>
                </a:solidFill>
                <a:latin typeface="Tahoma" panose="020B0604030504040204" pitchFamily="34" charset="0"/>
              </a:rPr>
              <a:t>I = 1 olan binalar için </a:t>
            </a:r>
            <a:r>
              <a:rPr lang="tr-TR" altLang="tr-TR">
                <a:latin typeface="Tahoma" panose="020B0604030504040204" pitchFamily="34" charset="0"/>
              </a:rPr>
              <a:t>                  tasarım depreminin </a:t>
            </a:r>
            <a:r>
              <a:rPr lang="tr-TR" altLang="tr-TR">
                <a:solidFill>
                  <a:srgbClr val="00B050"/>
                </a:solidFill>
                <a:latin typeface="Tahoma" panose="020B0604030504040204" pitchFamily="34" charset="0"/>
              </a:rPr>
              <a:t>50 yıllık bir süre içinde</a:t>
            </a:r>
            <a:r>
              <a:rPr lang="tr-TR" altLang="tr-TR">
                <a:latin typeface="Tahoma" panose="020B0604030504040204" pitchFamily="34" charset="0"/>
              </a:rPr>
              <a:t>                            </a:t>
            </a:r>
            <a:r>
              <a:rPr lang="tr-TR" altLang="tr-TR">
                <a:solidFill>
                  <a:srgbClr val="FF0000"/>
                </a:solidFill>
                <a:latin typeface="Tahoma" panose="020B0604030504040204" pitchFamily="34" charset="0"/>
              </a:rPr>
              <a:t>aşılma olasılığı %10</a:t>
            </a:r>
            <a:r>
              <a:rPr lang="tr-TR" altLang="tr-TR">
                <a:latin typeface="Tahoma" panose="020B0604030504040204" pitchFamily="34" charset="0"/>
              </a:rPr>
              <a:t> olan depremdir. </a:t>
            </a:r>
          </a:p>
        </p:txBody>
      </p:sp>
      <p:sp>
        <p:nvSpPr>
          <p:cNvPr id="43011" name="Veri Yer Tutucusu 1">
            <a:extLst>
              <a:ext uri="{FF2B5EF4-FFF2-40B4-BE49-F238E27FC236}">
                <a16:creationId xmlns:a16="http://schemas.microsoft.com/office/drawing/2014/main" id="{51ED5750-DD6C-46A7-ADEE-8EDC091A728B}"/>
              </a:ext>
            </a:extLst>
          </p:cNvPr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1400">
                <a:latin typeface="Arial" panose="020B0604020202020204" pitchFamily="34" charset="0"/>
              </a:rPr>
              <a:t>ADİL ALTUNDAL</a:t>
            </a:r>
          </a:p>
        </p:txBody>
      </p:sp>
      <p:sp>
        <p:nvSpPr>
          <p:cNvPr id="43012" name="Slayt Numarası Yer Tutucusu 2">
            <a:extLst>
              <a:ext uri="{FF2B5EF4-FFF2-40B4-BE49-F238E27FC236}">
                <a16:creationId xmlns:a16="http://schemas.microsoft.com/office/drawing/2014/main" id="{9E434E24-CFC5-405F-AF1A-ADE4AAECC4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1200">
                <a:latin typeface="Courier New" panose="02070309020205020404" pitchFamily="49" charset="0"/>
              </a:rPr>
              <a:t>SAYFA</a:t>
            </a:r>
            <a:fld id="{F5CCCAD0-EFC9-4F0B-85D9-FAFB1E4DCCFC}" type="slidenum">
              <a:rPr lang="tr-TR" altLang="tr-TR" sz="1200">
                <a:latin typeface="Courier New" panose="02070309020205020404" pitchFamily="49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tr-TR" altLang="tr-TR" sz="1200">
              <a:latin typeface="Courier New" panose="02070309020205020404" pitchFamily="49" charset="0"/>
            </a:endParaRPr>
          </a:p>
        </p:txBody>
      </p:sp>
      <p:sp>
        <p:nvSpPr>
          <p:cNvPr id="43013" name="Başlık 1">
            <a:extLst>
              <a:ext uri="{FF2B5EF4-FFF2-40B4-BE49-F238E27FC236}">
                <a16:creationId xmlns:a16="http://schemas.microsoft.com/office/drawing/2014/main" id="{3396AD07-E176-430C-A046-43DA26101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813" y="85725"/>
            <a:ext cx="6192837" cy="792163"/>
          </a:xfrm>
        </p:spPr>
        <p:txBody>
          <a:bodyPr/>
          <a:lstStyle/>
          <a:p>
            <a:pPr eaLnBrk="1" hangingPunct="1"/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DEPREMİN  ŞİDDETİ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Başlık 1">
            <a:extLst>
              <a:ext uri="{FF2B5EF4-FFF2-40B4-BE49-F238E27FC236}">
                <a16:creationId xmlns:a16="http://schemas.microsoft.com/office/drawing/2014/main" id="{4B375C50-B88B-4170-B39C-245F6D512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5750" y="12700"/>
            <a:ext cx="6192838" cy="792163"/>
          </a:xfrm>
        </p:spPr>
        <p:txBody>
          <a:bodyPr/>
          <a:lstStyle/>
          <a:p>
            <a:pPr eaLnBrk="1" hangingPunct="1"/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DEPREMİN  BÜYÜKLÜĞÜ</a:t>
            </a:r>
          </a:p>
        </p:txBody>
      </p:sp>
      <p:sp>
        <p:nvSpPr>
          <p:cNvPr id="31747" name="Başlık 1">
            <a:extLst>
              <a:ext uri="{FF2B5EF4-FFF2-40B4-BE49-F238E27FC236}">
                <a16:creationId xmlns:a16="http://schemas.microsoft.com/office/drawing/2014/main" id="{B1F6F0AB-3603-4B4D-8257-BD33626205D3}"/>
              </a:ext>
            </a:extLst>
          </p:cNvPr>
          <p:cNvSpPr txBox="1">
            <a:spLocks/>
          </p:cNvSpPr>
          <p:nvPr/>
        </p:nvSpPr>
        <p:spPr bwMode="auto">
          <a:xfrm>
            <a:off x="720725" y="1254125"/>
            <a:ext cx="768985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latin typeface="Arial" panose="020B0604020202020204" pitchFamily="34" charset="0"/>
              </a:rPr>
              <a:t>Depremde açığa çıkan </a:t>
            </a:r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</a:rPr>
              <a:t>enerji ile</a:t>
            </a:r>
            <a:r>
              <a:rPr lang="tr-TR" altLang="tr-TR">
                <a:latin typeface="Arial" panose="020B0604020202020204" pitchFamily="34" charset="0"/>
              </a:rPr>
              <a:t>,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</a:rPr>
              <a:t>depremin büyüklüğünü </a:t>
            </a:r>
            <a:r>
              <a:rPr lang="tr-TR" altLang="tr-TR">
                <a:latin typeface="Arial" panose="020B0604020202020204" pitchFamily="34" charset="0"/>
              </a:rPr>
              <a:t>ifade eden M sayısı arasındaki aşağıdaki  bağlantı vardır :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tr-TR" altLang="tr-TR" b="1">
                <a:solidFill>
                  <a:srgbClr val="FF0000"/>
                </a:solidFill>
                <a:latin typeface="Arial" panose="020B0604020202020204" pitchFamily="34" charset="0"/>
              </a:rPr>
              <a:t>Log</a:t>
            </a:r>
            <a:r>
              <a:rPr lang="tr-TR" altLang="tr-TR" b="1" baseline="-25000">
                <a:solidFill>
                  <a:srgbClr val="FF0000"/>
                </a:solidFill>
                <a:latin typeface="Arial" panose="020B0604020202020204" pitchFamily="34" charset="0"/>
              </a:rPr>
              <a:t>10</a:t>
            </a:r>
            <a:r>
              <a:rPr lang="tr-TR" altLang="tr-TR" b="1">
                <a:solidFill>
                  <a:srgbClr val="FF0000"/>
                </a:solidFill>
                <a:latin typeface="Arial" panose="020B0604020202020204" pitchFamily="34" charset="0"/>
              </a:rPr>
              <a:t> E = 11,4  + 1,5*M    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endParaRPr lang="tr-TR" altLang="tr-TR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tr-TR" altLang="tr-TR">
                <a:latin typeface="Arial" panose="020B0604020202020204" pitchFamily="34" charset="0"/>
              </a:rPr>
              <a:t>(Marmara Depremi = 1x10</a:t>
            </a:r>
            <a:r>
              <a:rPr lang="tr-TR" altLang="tr-TR" baseline="30000">
                <a:latin typeface="Arial" panose="020B0604020202020204" pitchFamily="34" charset="0"/>
              </a:rPr>
              <a:t>22,5 </a:t>
            </a:r>
            <a:r>
              <a:rPr lang="tr-TR" altLang="tr-TR">
                <a:latin typeface="Arial" panose="020B0604020202020204" pitchFamily="34" charset="0"/>
              </a:rPr>
              <a:t>erg)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latin typeface="Arial" panose="020B0604020202020204" pitchFamily="34" charset="0"/>
              </a:rPr>
              <a:t>E:  Erg cinsinden Açığa çıkan enerji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latin typeface="Arial" panose="020B0604020202020204" pitchFamily="34" charset="0"/>
              </a:rPr>
              <a:t>M:  Richter Şiddeti  (Marmara depremi  M = 7,4) </a:t>
            </a:r>
          </a:p>
        </p:txBody>
      </p:sp>
      <p:sp>
        <p:nvSpPr>
          <p:cNvPr id="31748" name="Veri Yer Tutucusu 1">
            <a:extLst>
              <a:ext uri="{FF2B5EF4-FFF2-40B4-BE49-F238E27FC236}">
                <a16:creationId xmlns:a16="http://schemas.microsoft.com/office/drawing/2014/main" id="{635E38AF-AFA4-4877-B330-16D4DD7992DC}"/>
              </a:ext>
            </a:extLst>
          </p:cNvPr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1400">
                <a:latin typeface="Arial" panose="020B0604020202020204" pitchFamily="34" charset="0"/>
              </a:rPr>
              <a:t>ADİL ALTUNDAL</a:t>
            </a:r>
          </a:p>
        </p:txBody>
      </p:sp>
      <p:sp>
        <p:nvSpPr>
          <p:cNvPr id="31749" name="Slayt Numarası Yer Tutucusu 2">
            <a:extLst>
              <a:ext uri="{FF2B5EF4-FFF2-40B4-BE49-F238E27FC236}">
                <a16:creationId xmlns:a16="http://schemas.microsoft.com/office/drawing/2014/main" id="{222CCE8E-F00F-46E7-BD9C-659326F0EE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1200">
                <a:latin typeface="Courier New" panose="02070309020205020404" pitchFamily="49" charset="0"/>
              </a:rPr>
              <a:t>SAYFA</a:t>
            </a:r>
            <a:fld id="{36E043C3-14CF-44E7-AA92-C65B5820A70A}" type="slidenum">
              <a:rPr lang="tr-TR" altLang="tr-TR" sz="1200">
                <a:latin typeface="Courier New" panose="02070309020205020404" pitchFamily="49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tr-TR" altLang="tr-TR" sz="12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8">
            <a:extLst>
              <a:ext uri="{FF2B5EF4-FFF2-40B4-BE49-F238E27FC236}">
                <a16:creationId xmlns:a16="http://schemas.microsoft.com/office/drawing/2014/main" id="{E09420D0-4728-4FF6-B9F0-B86112B19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508500"/>
            <a:ext cx="67627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1" name="Veri Yer Tutucusu 1">
            <a:extLst>
              <a:ext uri="{FF2B5EF4-FFF2-40B4-BE49-F238E27FC236}">
                <a16:creationId xmlns:a16="http://schemas.microsoft.com/office/drawing/2014/main" id="{80AE8CDC-01AB-43FB-8D8E-2A32149B29FD}"/>
              </a:ext>
            </a:extLst>
          </p:cNvPr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1400">
                <a:latin typeface="Arial" panose="020B0604020202020204" pitchFamily="34" charset="0"/>
              </a:rPr>
              <a:t>ADİL ALTUNDAL</a:t>
            </a:r>
          </a:p>
        </p:txBody>
      </p:sp>
      <p:sp>
        <p:nvSpPr>
          <p:cNvPr id="32772" name="Slayt Numarası Yer Tutucusu 2">
            <a:extLst>
              <a:ext uri="{FF2B5EF4-FFF2-40B4-BE49-F238E27FC236}">
                <a16:creationId xmlns:a16="http://schemas.microsoft.com/office/drawing/2014/main" id="{92C64149-090E-4D3D-A293-4B276C02D9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1200">
                <a:latin typeface="Courier New" panose="02070309020205020404" pitchFamily="49" charset="0"/>
              </a:rPr>
              <a:t>SAYFA</a:t>
            </a:r>
            <a:fld id="{03944CCA-1CC5-419B-A01F-2F617177C8F5}" type="slidenum">
              <a:rPr lang="tr-TR" altLang="tr-TR" sz="1200">
                <a:latin typeface="Courier New" panose="02070309020205020404" pitchFamily="49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tr-TR" altLang="tr-TR" sz="1200">
              <a:latin typeface="Courier New" panose="02070309020205020404" pitchFamily="49" charset="0"/>
            </a:endParaRPr>
          </a:p>
        </p:txBody>
      </p:sp>
      <p:sp>
        <p:nvSpPr>
          <p:cNvPr id="32773" name="Metin kutusu 1">
            <a:extLst>
              <a:ext uri="{FF2B5EF4-FFF2-40B4-BE49-F238E27FC236}">
                <a16:creationId xmlns:a16="http://schemas.microsoft.com/office/drawing/2014/main" id="{8891E2E3-0344-442F-BBE2-4C080479E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3" y="998538"/>
            <a:ext cx="85693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latin typeface="Arial" panose="020B0604020202020204" pitchFamily="34" charset="0"/>
              </a:rPr>
              <a:t>Deprem Enerjisi ile  Richter ölçeği olan M sayısı arasında logaritmik bir bağlantı vardır.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latin typeface="Arial" panose="020B0604020202020204" pitchFamily="34" charset="0"/>
              </a:rPr>
              <a:t>Dolayısıyla </a:t>
            </a:r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</a:rPr>
              <a:t>bu sınıflandırmada </a:t>
            </a:r>
            <a:r>
              <a:rPr lang="tr-TR" altLang="tr-TR">
                <a:latin typeface="Arial" panose="020B0604020202020204" pitchFamily="34" charset="0"/>
              </a:rPr>
              <a:t>yapılarda meydana gelen hasarlar, </a:t>
            </a:r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</a:rPr>
              <a:t>depremin tesir ettiği alanın büyüklüğü</a:t>
            </a:r>
            <a:r>
              <a:rPr lang="tr-TR" altLang="tr-TR">
                <a:latin typeface="Arial" panose="020B0604020202020204" pitchFamily="34" charset="0"/>
              </a:rPr>
              <a:t>, veya </a:t>
            </a:r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</a:rPr>
              <a:t>insanların depremi algılamalarındaki farklılıklar </a:t>
            </a:r>
            <a:r>
              <a:rPr lang="tr-TR" altLang="tr-TR">
                <a:latin typeface="Arial" panose="020B0604020202020204" pitchFamily="34" charset="0"/>
              </a:rPr>
              <a:t>dikkate alınmaz.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latin typeface="Arial" panose="020B0604020202020204" pitchFamily="34" charset="0"/>
              </a:rPr>
              <a:t>Fay kırılması sonucu </a:t>
            </a:r>
            <a:r>
              <a:rPr lang="tr-TR" altLang="tr-TR">
                <a:solidFill>
                  <a:srgbClr val="0000FF"/>
                </a:solidFill>
                <a:latin typeface="Arial" panose="020B0604020202020204" pitchFamily="34" charset="0"/>
              </a:rPr>
              <a:t>ortaya çıkan enerji ne kadar büyükse </a:t>
            </a:r>
            <a:r>
              <a:rPr lang="tr-TR" altLang="tr-TR">
                <a:latin typeface="Arial" panose="020B0604020202020204" pitchFamily="34" charset="0"/>
              </a:rPr>
              <a:t>Depremin </a:t>
            </a:r>
            <a:r>
              <a:rPr lang="tr-TR" altLang="tr-TR">
                <a:solidFill>
                  <a:srgbClr val="0000FF"/>
                </a:solidFill>
                <a:latin typeface="Arial" panose="020B0604020202020204" pitchFamily="34" charset="0"/>
              </a:rPr>
              <a:t>Richter ölçeğine göre büyüklüğü de o kadar büyüktür.</a:t>
            </a:r>
          </a:p>
        </p:txBody>
      </p:sp>
      <p:sp>
        <p:nvSpPr>
          <p:cNvPr id="32774" name="Başlık 1">
            <a:extLst>
              <a:ext uri="{FF2B5EF4-FFF2-40B4-BE49-F238E27FC236}">
                <a16:creationId xmlns:a16="http://schemas.microsoft.com/office/drawing/2014/main" id="{1DE6FEB2-B809-4CD6-9514-F522D85A9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5750" y="12700"/>
            <a:ext cx="6192838" cy="792163"/>
          </a:xfrm>
        </p:spPr>
        <p:txBody>
          <a:bodyPr/>
          <a:lstStyle/>
          <a:p>
            <a:pPr eaLnBrk="1" hangingPunct="1"/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DEPREMİN  BÜYÜKLÜĞÜ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7">
            <a:extLst>
              <a:ext uri="{FF2B5EF4-FFF2-40B4-BE49-F238E27FC236}">
                <a16:creationId xmlns:a16="http://schemas.microsoft.com/office/drawing/2014/main" id="{05B74CC0-9A0E-4684-9532-F8F3F28C35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76250"/>
            <a:ext cx="25209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5" name="Picture 7">
            <a:extLst>
              <a:ext uri="{FF2B5EF4-FFF2-40B4-BE49-F238E27FC236}">
                <a16:creationId xmlns:a16="http://schemas.microsoft.com/office/drawing/2014/main" id="{0839CB24-5D34-4168-A742-37193029A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500438"/>
            <a:ext cx="431800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796" name="Veri Yer Tutucusu 1">
            <a:extLst>
              <a:ext uri="{FF2B5EF4-FFF2-40B4-BE49-F238E27FC236}">
                <a16:creationId xmlns:a16="http://schemas.microsoft.com/office/drawing/2014/main" id="{6CC43C7A-333F-44DE-A0FD-CBC4492B3694}"/>
              </a:ext>
            </a:extLst>
          </p:cNvPr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1400">
                <a:latin typeface="Arial" panose="020B0604020202020204" pitchFamily="34" charset="0"/>
              </a:rPr>
              <a:t>ADİL ALTUNDAL</a:t>
            </a:r>
          </a:p>
        </p:txBody>
      </p:sp>
      <p:sp>
        <p:nvSpPr>
          <p:cNvPr id="33797" name="Slayt Numarası Yer Tutucusu 2">
            <a:extLst>
              <a:ext uri="{FF2B5EF4-FFF2-40B4-BE49-F238E27FC236}">
                <a16:creationId xmlns:a16="http://schemas.microsoft.com/office/drawing/2014/main" id="{165A068C-F0FD-403A-88A5-ED9239BD2F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1200">
                <a:latin typeface="Courier New" panose="02070309020205020404" pitchFamily="49" charset="0"/>
              </a:rPr>
              <a:t>SAYFA</a:t>
            </a:r>
            <a:fld id="{9C31A500-7128-40CE-83E3-5D71350C2A37}" type="slidenum">
              <a:rPr lang="tr-TR" altLang="tr-TR" sz="1200">
                <a:latin typeface="Courier New" panose="02070309020205020404" pitchFamily="49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tr-TR" altLang="tr-TR" sz="1200">
              <a:latin typeface="Courier New" panose="02070309020205020404" pitchFamily="49" charset="0"/>
            </a:endParaRPr>
          </a:p>
        </p:txBody>
      </p:sp>
      <p:sp>
        <p:nvSpPr>
          <p:cNvPr id="33798" name="Metin kutusu 2">
            <a:extLst>
              <a:ext uri="{FF2B5EF4-FFF2-40B4-BE49-F238E27FC236}">
                <a16:creationId xmlns:a16="http://schemas.microsoft.com/office/drawing/2014/main" id="{AE8799FF-A8F8-4528-8EAB-D9E609DA0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100138"/>
            <a:ext cx="814387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tr-TR" altLang="tr-TR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Depremler Büyüklüklerine  göre  sınıflandırılabilir.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latin typeface="Arial" panose="020B0604020202020204" pitchFamily="34" charset="0"/>
              </a:rPr>
              <a:t>Depremler, ortaya çıkan enerjinin büyüklüğüne göre Richter ölçeği esas alınarak sınıflandırılır.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latin typeface="Arial" panose="020B0604020202020204" pitchFamily="34" charset="0"/>
              </a:rPr>
              <a:t>Bu sınıflamaya </a:t>
            </a:r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</a:rPr>
              <a:t>göre Aletsel büyüklüğüne göre depremler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</a:rPr>
              <a:t>5 gruba ayrılabilir.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latin typeface="Arial" panose="020B0604020202020204" pitchFamily="34" charset="0"/>
              </a:rPr>
              <a:t>Her grupta Yapının taşıyıcı sisteminde ne gibi hasarların oluşabileceği tahmin edilmektedir.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 sz="1800">
              <a:latin typeface="Arial" panose="020B0604020202020204" pitchFamily="34" charset="0"/>
            </a:endParaRPr>
          </a:p>
        </p:txBody>
      </p:sp>
      <p:sp>
        <p:nvSpPr>
          <p:cNvPr id="33799" name="Başlık 1">
            <a:extLst>
              <a:ext uri="{FF2B5EF4-FFF2-40B4-BE49-F238E27FC236}">
                <a16:creationId xmlns:a16="http://schemas.microsoft.com/office/drawing/2014/main" id="{2EDF4815-15EA-40D5-886B-3FA52E47F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5750" y="12700"/>
            <a:ext cx="6192838" cy="792163"/>
          </a:xfrm>
        </p:spPr>
        <p:txBody>
          <a:bodyPr/>
          <a:lstStyle/>
          <a:p>
            <a:pPr eaLnBrk="1" hangingPunct="1"/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DEPREMİN  BÜYÜKLÜĞÜ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7">
            <a:extLst>
              <a:ext uri="{FF2B5EF4-FFF2-40B4-BE49-F238E27FC236}">
                <a16:creationId xmlns:a16="http://schemas.microsoft.com/office/drawing/2014/main" id="{3F505B63-D88F-4330-BA61-EBB46939BC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412875"/>
            <a:ext cx="460375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19" name="Picture 7">
            <a:extLst>
              <a:ext uri="{FF2B5EF4-FFF2-40B4-BE49-F238E27FC236}">
                <a16:creationId xmlns:a16="http://schemas.microsoft.com/office/drawing/2014/main" id="{BA5D6F6A-8999-477F-A46E-9696AE2CC4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113" y="44450"/>
            <a:ext cx="4953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20" name="Metin kutusu 1">
            <a:extLst>
              <a:ext uri="{FF2B5EF4-FFF2-40B4-BE49-F238E27FC236}">
                <a16:creationId xmlns:a16="http://schemas.microsoft.com/office/drawing/2014/main" id="{B06073A4-3C96-4027-8C08-A51A1E072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763" y="1255713"/>
            <a:ext cx="8383587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latin typeface="Arial" panose="020B0604020202020204" pitchFamily="34" charset="0"/>
              </a:rPr>
              <a:t>    </a:t>
            </a:r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</a:rPr>
              <a:t>M≤5</a:t>
            </a:r>
            <a:r>
              <a:rPr lang="tr-TR" altLang="tr-TR">
                <a:latin typeface="Arial" panose="020B0604020202020204" pitchFamily="34" charset="0"/>
              </a:rPr>
              <a:t>        Taşıyıcı Sistemde önemli hasarlar oluşmaz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</a:rPr>
              <a:t>5&lt;M&lt;6</a:t>
            </a:r>
            <a:r>
              <a:rPr lang="tr-TR" altLang="tr-TR">
                <a:latin typeface="Arial" panose="020B0604020202020204" pitchFamily="34" charset="0"/>
              </a:rPr>
              <a:t>        Deprem odağına yakın yapılarda hasar 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latin typeface="Arial" panose="020B0604020202020204" pitchFamily="34" charset="0"/>
              </a:rPr>
              <a:t>                    oluşabilir.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</a:rPr>
              <a:t>6&lt;M&lt;7</a:t>
            </a:r>
            <a:r>
              <a:rPr lang="tr-TR" altLang="tr-TR">
                <a:latin typeface="Arial" panose="020B0604020202020204" pitchFamily="34" charset="0"/>
              </a:rPr>
              <a:t>        Hasar olasılığı yüksektir.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</a:rPr>
              <a:t>7&lt;M&lt;8 </a:t>
            </a:r>
            <a:r>
              <a:rPr lang="tr-TR" altLang="tr-TR">
                <a:latin typeface="Arial" panose="020B0604020202020204" pitchFamily="34" charset="0"/>
              </a:rPr>
              <a:t>       Hasar Yaygın olarak görülebilir.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</a:rPr>
              <a:t>    M ˃ 8     </a:t>
            </a:r>
            <a:r>
              <a:rPr lang="tr-TR" altLang="tr-TR">
                <a:latin typeface="Arial" panose="020B0604020202020204" pitchFamily="34" charset="0"/>
              </a:rPr>
              <a:t>Yıkıcı depremler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4821" name="Veri Yer Tutucusu 1">
            <a:extLst>
              <a:ext uri="{FF2B5EF4-FFF2-40B4-BE49-F238E27FC236}">
                <a16:creationId xmlns:a16="http://schemas.microsoft.com/office/drawing/2014/main" id="{666206C1-B404-45C7-A413-E82A3AEE384B}"/>
              </a:ext>
            </a:extLst>
          </p:cNvPr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1400">
                <a:latin typeface="Arial" panose="020B0604020202020204" pitchFamily="34" charset="0"/>
              </a:rPr>
              <a:t>ADİL ALTUNDAL</a:t>
            </a:r>
          </a:p>
        </p:txBody>
      </p:sp>
      <p:sp>
        <p:nvSpPr>
          <p:cNvPr id="34822" name="Slayt Numarası Yer Tutucusu 2">
            <a:extLst>
              <a:ext uri="{FF2B5EF4-FFF2-40B4-BE49-F238E27FC236}">
                <a16:creationId xmlns:a16="http://schemas.microsoft.com/office/drawing/2014/main" id="{FE703A00-C6A4-4F04-A938-C2FF4B3FA3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1200">
                <a:latin typeface="Courier New" panose="02070309020205020404" pitchFamily="49" charset="0"/>
              </a:rPr>
              <a:t>SAYFA</a:t>
            </a:r>
            <a:fld id="{0C22D6DD-F6C0-4973-BC68-00DAFB6BE8E9}" type="slidenum">
              <a:rPr lang="tr-TR" altLang="tr-TR" sz="1200">
                <a:latin typeface="Courier New" panose="02070309020205020404" pitchFamily="49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tr-TR" altLang="tr-TR" sz="1200">
              <a:latin typeface="Courier New" panose="02070309020205020404" pitchFamily="49" charset="0"/>
            </a:endParaRPr>
          </a:p>
        </p:txBody>
      </p:sp>
      <p:sp>
        <p:nvSpPr>
          <p:cNvPr id="34823" name="Başlık 1">
            <a:extLst>
              <a:ext uri="{FF2B5EF4-FFF2-40B4-BE49-F238E27FC236}">
                <a16:creationId xmlns:a16="http://schemas.microsoft.com/office/drawing/2014/main" id="{8EC95B98-69FD-46EE-B7F7-0F5F062FD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5750" y="12700"/>
            <a:ext cx="6192838" cy="792163"/>
          </a:xfrm>
        </p:spPr>
        <p:txBody>
          <a:bodyPr/>
          <a:lstStyle/>
          <a:p>
            <a:pPr eaLnBrk="1" hangingPunct="1"/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DEPREMİN  BÜYÜKLÜĞÜ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7">
            <a:extLst>
              <a:ext uri="{FF2B5EF4-FFF2-40B4-BE49-F238E27FC236}">
                <a16:creationId xmlns:a16="http://schemas.microsoft.com/office/drawing/2014/main" id="{374BDDEA-A768-42D0-BB70-0419E8914B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412875"/>
            <a:ext cx="460375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3" name="Picture 7">
            <a:extLst>
              <a:ext uri="{FF2B5EF4-FFF2-40B4-BE49-F238E27FC236}">
                <a16:creationId xmlns:a16="http://schemas.microsoft.com/office/drawing/2014/main" id="{D9B3F7F7-148E-4349-B279-DC34274C2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113" y="44450"/>
            <a:ext cx="4953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44" name="Metin kutusu 1">
            <a:extLst>
              <a:ext uri="{FF2B5EF4-FFF2-40B4-BE49-F238E27FC236}">
                <a16:creationId xmlns:a16="http://schemas.microsoft.com/office/drawing/2014/main" id="{FCAF2A7A-B007-4EB3-BDB1-A12135CD2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3" y="1412875"/>
            <a:ext cx="8793162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000">
                <a:latin typeface="Arial" panose="020B0604020202020204" pitchFamily="34" charset="0"/>
              </a:rPr>
              <a:t>   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000">
                <a:latin typeface="Arial" panose="020B0604020202020204" pitchFamily="34" charset="0"/>
              </a:rPr>
              <a:t> </a:t>
            </a:r>
            <a:r>
              <a:rPr lang="tr-TR" altLang="tr-TR">
                <a:latin typeface="Arial" panose="020B0604020202020204" pitchFamily="34" charset="0"/>
              </a:rPr>
              <a:t>Aletsel büyüklüğü 8 e eşit ve daha büyük depremler sayılıdır.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latin typeface="Arial" panose="020B0604020202020204" pitchFamily="34" charset="0"/>
              </a:rPr>
              <a:t>1960 Şili depremi            M = 8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latin typeface="Arial" panose="020B0604020202020204" pitchFamily="34" charset="0"/>
              </a:rPr>
              <a:t>1964 Alaska depremi      M = 8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latin typeface="Arial" panose="020B0604020202020204" pitchFamily="34" charset="0"/>
              </a:rPr>
              <a:t>1999 Marmara depremi  M = 7,4 (Resmi 17.500 Resmi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latin typeface="Arial" panose="020B0604020202020204" pitchFamily="34" charset="0"/>
              </a:rPr>
              <a:t>                                                     olmayan 50.000)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endParaRPr lang="tr-TR" altLang="tr-TR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tr-TR" altLang="tr-TR">
                <a:latin typeface="Arial" panose="020B0604020202020204" pitchFamily="34" charset="0"/>
              </a:rPr>
              <a:t>2010 da Şili depremi       M=8,8  400 kişi hayatını  kaybetmiştir.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endParaRPr lang="tr-TR" altLang="tr-TR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endParaRPr lang="tr-TR" altLang="tr-TR">
              <a:latin typeface="Arial" panose="020B0604020202020204" pitchFamily="34" charset="0"/>
            </a:endParaRPr>
          </a:p>
        </p:txBody>
      </p:sp>
      <p:sp>
        <p:nvSpPr>
          <p:cNvPr id="35845" name="Veri Yer Tutucusu 1">
            <a:extLst>
              <a:ext uri="{FF2B5EF4-FFF2-40B4-BE49-F238E27FC236}">
                <a16:creationId xmlns:a16="http://schemas.microsoft.com/office/drawing/2014/main" id="{21DE6364-9882-427E-8E75-43844ABF7408}"/>
              </a:ext>
            </a:extLst>
          </p:cNvPr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1400">
                <a:latin typeface="Arial" panose="020B0604020202020204" pitchFamily="34" charset="0"/>
              </a:rPr>
              <a:t>ADİL ALTUNDAL</a:t>
            </a:r>
          </a:p>
        </p:txBody>
      </p:sp>
      <p:sp>
        <p:nvSpPr>
          <p:cNvPr id="35846" name="Slayt Numarası Yer Tutucusu 2">
            <a:extLst>
              <a:ext uri="{FF2B5EF4-FFF2-40B4-BE49-F238E27FC236}">
                <a16:creationId xmlns:a16="http://schemas.microsoft.com/office/drawing/2014/main" id="{A06E44F8-A005-4C41-B030-D693CF15E4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1200">
                <a:latin typeface="Courier New" panose="02070309020205020404" pitchFamily="49" charset="0"/>
              </a:rPr>
              <a:t>SAYFA</a:t>
            </a:r>
            <a:fld id="{4A445586-0A3C-488C-8DF2-39EAB858008C}" type="slidenum">
              <a:rPr lang="tr-TR" altLang="tr-TR" sz="1200">
                <a:latin typeface="Courier New" panose="02070309020205020404" pitchFamily="49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tr-TR" altLang="tr-TR" sz="1200">
              <a:latin typeface="Courier New" panose="02070309020205020404" pitchFamily="49" charset="0"/>
            </a:endParaRPr>
          </a:p>
        </p:txBody>
      </p:sp>
      <p:sp>
        <p:nvSpPr>
          <p:cNvPr id="35847" name="Başlık 1">
            <a:extLst>
              <a:ext uri="{FF2B5EF4-FFF2-40B4-BE49-F238E27FC236}">
                <a16:creationId xmlns:a16="http://schemas.microsoft.com/office/drawing/2014/main" id="{C43442C3-D6DB-4CF2-8755-073F5BACB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5750" y="12700"/>
            <a:ext cx="6192838" cy="792163"/>
          </a:xfrm>
        </p:spPr>
        <p:txBody>
          <a:bodyPr/>
          <a:lstStyle/>
          <a:p>
            <a:pPr eaLnBrk="1" hangingPunct="1"/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DEPREMİN  BÜYÜKLÜĞÜ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Veri Yer Tutucusu 1">
            <a:extLst>
              <a:ext uri="{FF2B5EF4-FFF2-40B4-BE49-F238E27FC236}">
                <a16:creationId xmlns:a16="http://schemas.microsoft.com/office/drawing/2014/main" id="{52660144-AA45-4E4F-9100-C6FD98A473CA}"/>
              </a:ext>
            </a:extLst>
          </p:cNvPr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1400">
                <a:latin typeface="Arial" panose="020B0604020202020204" pitchFamily="34" charset="0"/>
              </a:rPr>
              <a:t>ADİL ALTUNDAL</a:t>
            </a:r>
          </a:p>
        </p:txBody>
      </p:sp>
      <p:sp>
        <p:nvSpPr>
          <p:cNvPr id="36867" name="Slayt Numarası Yer Tutucusu 2">
            <a:extLst>
              <a:ext uri="{FF2B5EF4-FFF2-40B4-BE49-F238E27FC236}">
                <a16:creationId xmlns:a16="http://schemas.microsoft.com/office/drawing/2014/main" id="{E34D4B3A-DA9E-4985-988D-341AC20754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1200">
                <a:latin typeface="Courier New" panose="02070309020205020404" pitchFamily="49" charset="0"/>
              </a:rPr>
              <a:t>SAYFA</a:t>
            </a:r>
            <a:fld id="{F99CC24D-23CF-4184-A9A0-01D9EC6A8679}" type="slidenum">
              <a:rPr lang="tr-TR" altLang="tr-TR" sz="1200">
                <a:latin typeface="Courier New" panose="02070309020205020404" pitchFamily="49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tr-TR" altLang="tr-TR" sz="1200">
              <a:latin typeface="Courier New" panose="02070309020205020404" pitchFamily="49" charset="0"/>
            </a:endParaRPr>
          </a:p>
        </p:txBody>
      </p:sp>
      <p:sp>
        <p:nvSpPr>
          <p:cNvPr id="36868" name="Metin kutusu 1">
            <a:extLst>
              <a:ext uri="{FF2B5EF4-FFF2-40B4-BE49-F238E27FC236}">
                <a16:creationId xmlns:a16="http://schemas.microsoft.com/office/drawing/2014/main" id="{A5A857EE-3E5B-4F4D-8980-A43187B05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809625"/>
            <a:ext cx="796925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000">
                <a:latin typeface="Arial" panose="020B0604020202020204" pitchFamily="34" charset="0"/>
              </a:rPr>
              <a:t>Marmara Depreminin büyüklüğü </a:t>
            </a:r>
            <a:r>
              <a:rPr lang="tr-TR" altLang="tr-TR" sz="2000">
                <a:solidFill>
                  <a:srgbClr val="FF0000"/>
                </a:solidFill>
                <a:latin typeface="Arial" panose="020B0604020202020204" pitchFamily="34" charset="0"/>
              </a:rPr>
              <a:t>M=7,4</a:t>
            </a:r>
            <a:r>
              <a:rPr lang="tr-TR" altLang="tr-TR" sz="2000">
                <a:latin typeface="Arial" panose="020B0604020202020204" pitchFamily="34" charset="0"/>
              </a:rPr>
              <a:t> olarak ölçülmüştür.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000">
                <a:latin typeface="Arial" panose="020B0604020202020204" pitchFamily="34" charset="0"/>
              </a:rPr>
              <a:t>Marmara depreminde ortaya çıkan enerjinin, Hiroşima’da atılan </a:t>
            </a:r>
            <a:r>
              <a:rPr lang="tr-TR" altLang="tr-TR" sz="2000">
                <a:solidFill>
                  <a:srgbClr val="FF0000"/>
                </a:solidFill>
                <a:latin typeface="Arial" panose="020B0604020202020204" pitchFamily="34" charset="0"/>
              </a:rPr>
              <a:t>kaç atom bombasına eş </a:t>
            </a:r>
            <a:r>
              <a:rPr lang="tr-TR" altLang="tr-TR" sz="2000">
                <a:latin typeface="Arial" panose="020B0604020202020204" pitchFamily="34" charset="0"/>
              </a:rPr>
              <a:t>olduğu hesabedilebilir.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000">
                <a:solidFill>
                  <a:srgbClr val="FF0000"/>
                </a:solidFill>
                <a:latin typeface="Arial" panose="020B0604020202020204" pitchFamily="34" charset="0"/>
              </a:rPr>
              <a:t>Hiroşima da atılan atom bombası 15 Kiloton TNT </a:t>
            </a:r>
            <a:r>
              <a:rPr lang="tr-TR" altLang="tr-TR" sz="2000">
                <a:latin typeface="Arial" panose="020B0604020202020204" pitchFamily="34" charset="0"/>
              </a:rPr>
              <a:t>ye eşit enerjiye sahiptir.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000">
                <a:latin typeface="Arial" panose="020B0604020202020204" pitchFamily="34" charset="0"/>
              </a:rPr>
              <a:t>1 Kiloton TNT = 4x10</a:t>
            </a:r>
            <a:r>
              <a:rPr lang="tr-TR" altLang="tr-TR" sz="2000" baseline="30000">
                <a:latin typeface="Arial" panose="020B0604020202020204" pitchFamily="34" charset="0"/>
              </a:rPr>
              <a:t>19</a:t>
            </a:r>
            <a:r>
              <a:rPr lang="tr-TR" altLang="tr-TR" sz="2000">
                <a:latin typeface="Arial" panose="020B0604020202020204" pitchFamily="34" charset="0"/>
              </a:rPr>
              <a:t> erg      </a:t>
            </a:r>
            <a:r>
              <a:rPr lang="tr-TR" altLang="tr-TR" sz="2000">
                <a:solidFill>
                  <a:srgbClr val="FF0000"/>
                </a:solidFill>
                <a:latin typeface="Arial" panose="020B0604020202020204" pitchFamily="34" charset="0"/>
              </a:rPr>
              <a:t>15 Kiloton TNT=60x10</a:t>
            </a:r>
            <a:r>
              <a:rPr lang="tr-TR" altLang="tr-TR" sz="2000" baseline="30000">
                <a:solidFill>
                  <a:srgbClr val="FF0000"/>
                </a:solidFill>
                <a:latin typeface="Arial" panose="020B0604020202020204" pitchFamily="34" charset="0"/>
              </a:rPr>
              <a:t>19</a:t>
            </a:r>
            <a:r>
              <a:rPr lang="tr-TR" altLang="tr-TR" sz="2000">
                <a:solidFill>
                  <a:srgbClr val="FF0000"/>
                </a:solidFill>
                <a:latin typeface="Arial" panose="020B0604020202020204" pitchFamily="34" charset="0"/>
              </a:rPr>
              <a:t> erg</a:t>
            </a:r>
            <a:endParaRPr lang="tr-TR" altLang="tr-TR" sz="2000" baseline="300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 sz="2000" baseline="30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000">
                <a:latin typeface="Arial" panose="020B0604020202020204" pitchFamily="34" charset="0"/>
              </a:rPr>
              <a:t>Marmara depreminde 1x10</a:t>
            </a:r>
            <a:r>
              <a:rPr lang="tr-TR" altLang="tr-TR" sz="2000" baseline="30000">
                <a:latin typeface="Arial" panose="020B0604020202020204" pitchFamily="34" charset="0"/>
              </a:rPr>
              <a:t>22,5</a:t>
            </a:r>
            <a:r>
              <a:rPr lang="tr-TR" altLang="tr-TR" sz="2000">
                <a:latin typeface="Arial" panose="020B0604020202020204" pitchFamily="34" charset="0"/>
              </a:rPr>
              <a:t> erg enerji açığa çıkmıştır.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000">
                <a:latin typeface="Arial" panose="020B0604020202020204" pitchFamily="34" charset="0"/>
              </a:rPr>
              <a:t>Hiroşima bombası = 60x10</a:t>
            </a:r>
            <a:r>
              <a:rPr lang="tr-TR" altLang="tr-TR" sz="2000" baseline="30000">
                <a:latin typeface="Arial" panose="020B0604020202020204" pitchFamily="34" charset="0"/>
              </a:rPr>
              <a:t>19</a:t>
            </a:r>
            <a:r>
              <a:rPr lang="tr-TR" altLang="tr-TR" sz="2000">
                <a:latin typeface="Arial" panose="020B0604020202020204" pitchFamily="34" charset="0"/>
              </a:rPr>
              <a:t> erg      Marmara Depremi = 1x10</a:t>
            </a:r>
            <a:r>
              <a:rPr lang="tr-TR" altLang="tr-TR" sz="2000" baseline="30000">
                <a:latin typeface="Arial" panose="020B0604020202020204" pitchFamily="34" charset="0"/>
              </a:rPr>
              <a:t>22,5 </a:t>
            </a:r>
            <a:r>
              <a:rPr lang="tr-TR" altLang="tr-TR" sz="2000">
                <a:latin typeface="Arial" panose="020B0604020202020204" pitchFamily="34" charset="0"/>
              </a:rPr>
              <a:t>erg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 sz="2000" baseline="30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000">
                <a:latin typeface="Arial" panose="020B0604020202020204" pitchFamily="34" charset="0"/>
              </a:rPr>
              <a:t>İki değer oranlanırsa </a:t>
            </a:r>
            <a:r>
              <a:rPr lang="tr-TR" altLang="tr-TR" sz="2000" b="1">
                <a:solidFill>
                  <a:srgbClr val="FF0000"/>
                </a:solidFill>
                <a:latin typeface="Arial" panose="020B0604020202020204" pitchFamily="34" charset="0"/>
              </a:rPr>
              <a:t>Marmara depreminde </a:t>
            </a:r>
            <a:r>
              <a:rPr lang="tr-TR" altLang="tr-TR" sz="2000">
                <a:latin typeface="Arial" panose="020B0604020202020204" pitchFamily="34" charset="0"/>
              </a:rPr>
              <a:t>ortaya çıkan enerji </a:t>
            </a:r>
            <a:r>
              <a:rPr lang="tr-TR" altLang="tr-TR" sz="2000" b="1">
                <a:solidFill>
                  <a:srgbClr val="FF0000"/>
                </a:solidFill>
                <a:latin typeface="Arial" panose="020B0604020202020204" pitchFamily="34" charset="0"/>
              </a:rPr>
              <a:t>3162 adet Hiroşima bombasında</a:t>
            </a:r>
            <a:r>
              <a:rPr lang="tr-TR" altLang="tr-TR" sz="2000">
                <a:latin typeface="Arial" panose="020B0604020202020204" pitchFamily="34" charset="0"/>
              </a:rPr>
              <a:t> ortaya çıkan enerjiye denk olduğu ortaya çıkar.</a:t>
            </a:r>
          </a:p>
        </p:txBody>
      </p:sp>
      <p:sp>
        <p:nvSpPr>
          <p:cNvPr id="36869" name="Başlık 1">
            <a:extLst>
              <a:ext uri="{FF2B5EF4-FFF2-40B4-BE49-F238E27FC236}">
                <a16:creationId xmlns:a16="http://schemas.microsoft.com/office/drawing/2014/main" id="{6819DBA0-9844-422B-ACB8-2E56BD329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5750" y="12700"/>
            <a:ext cx="6192838" cy="792163"/>
          </a:xfrm>
        </p:spPr>
        <p:txBody>
          <a:bodyPr/>
          <a:lstStyle/>
          <a:p>
            <a:pPr eaLnBrk="1" hangingPunct="1"/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DEPREMİN  BÜYÜKLÜĞÜ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5">
            <a:extLst>
              <a:ext uri="{FF2B5EF4-FFF2-40B4-BE49-F238E27FC236}">
                <a16:creationId xmlns:a16="http://schemas.microsoft.com/office/drawing/2014/main" id="{7AD5D14D-6084-44B8-9DAB-596941F4B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2335213"/>
            <a:ext cx="5176838" cy="387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37891" name="Picture 6">
            <a:extLst>
              <a:ext uri="{FF2B5EF4-FFF2-40B4-BE49-F238E27FC236}">
                <a16:creationId xmlns:a16="http://schemas.microsoft.com/office/drawing/2014/main" id="{F0DF3EF8-11E2-4BF2-9FD0-83BDD8350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838" y="2335213"/>
            <a:ext cx="3162300" cy="393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37892" name="Veri Yer Tutucusu 1">
            <a:extLst>
              <a:ext uri="{FF2B5EF4-FFF2-40B4-BE49-F238E27FC236}">
                <a16:creationId xmlns:a16="http://schemas.microsoft.com/office/drawing/2014/main" id="{1DB69E78-7F1F-4ED7-9387-17FAB9C9578E}"/>
              </a:ext>
            </a:extLst>
          </p:cNvPr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1400">
                <a:latin typeface="Arial" panose="020B0604020202020204" pitchFamily="34" charset="0"/>
              </a:rPr>
              <a:t>ADİL ALTUNDAL</a:t>
            </a:r>
          </a:p>
        </p:txBody>
      </p:sp>
      <p:sp>
        <p:nvSpPr>
          <p:cNvPr id="37893" name="Slayt Numarası Yer Tutucusu 2">
            <a:extLst>
              <a:ext uri="{FF2B5EF4-FFF2-40B4-BE49-F238E27FC236}">
                <a16:creationId xmlns:a16="http://schemas.microsoft.com/office/drawing/2014/main" id="{72D7544C-A229-41C9-BC0B-58C2D461B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1200">
                <a:latin typeface="Courier New" panose="02070309020205020404" pitchFamily="49" charset="0"/>
              </a:rPr>
              <a:t>SAYFA</a:t>
            </a:r>
            <a:fld id="{6FA22911-4400-4FE5-BD08-02B8FED8F635}" type="slidenum">
              <a:rPr lang="tr-TR" altLang="tr-TR" sz="1200">
                <a:latin typeface="Courier New" panose="02070309020205020404" pitchFamily="49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tr-TR" altLang="tr-TR" sz="1200">
              <a:latin typeface="Courier New" panose="02070309020205020404" pitchFamily="49" charset="0"/>
            </a:endParaRPr>
          </a:p>
        </p:txBody>
      </p:sp>
      <p:pic>
        <p:nvPicPr>
          <p:cNvPr id="37894" name="Picture 7">
            <a:extLst>
              <a:ext uri="{FF2B5EF4-FFF2-40B4-BE49-F238E27FC236}">
                <a16:creationId xmlns:a16="http://schemas.microsoft.com/office/drawing/2014/main" id="{A13E40C8-803C-4C14-A83C-55995C359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915988"/>
            <a:ext cx="8316913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5" name="Başlık 1">
            <a:extLst>
              <a:ext uri="{FF2B5EF4-FFF2-40B4-BE49-F238E27FC236}">
                <a16:creationId xmlns:a16="http://schemas.microsoft.com/office/drawing/2014/main" id="{B5DA7D8C-5728-4AB8-BF1D-C9C38BB79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5750" y="12700"/>
            <a:ext cx="6192838" cy="792163"/>
          </a:xfrm>
        </p:spPr>
        <p:txBody>
          <a:bodyPr/>
          <a:lstStyle/>
          <a:p>
            <a:pPr eaLnBrk="1" hangingPunct="1"/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DEPREMİN  BÜYÜKLÜĞÜ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Veri Yer Tutucusu 1">
            <a:extLst>
              <a:ext uri="{FF2B5EF4-FFF2-40B4-BE49-F238E27FC236}">
                <a16:creationId xmlns:a16="http://schemas.microsoft.com/office/drawing/2014/main" id="{00985D04-402E-46DC-8D1B-D3B5CE5F3D5B}"/>
              </a:ext>
            </a:extLst>
          </p:cNvPr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1400">
                <a:latin typeface="Arial" panose="020B0604020202020204" pitchFamily="34" charset="0"/>
              </a:rPr>
              <a:t>ADİL ALTUNDAL</a:t>
            </a:r>
          </a:p>
        </p:txBody>
      </p:sp>
      <p:sp>
        <p:nvSpPr>
          <p:cNvPr id="38915" name="Slayt Numarası Yer Tutucusu 2">
            <a:extLst>
              <a:ext uri="{FF2B5EF4-FFF2-40B4-BE49-F238E27FC236}">
                <a16:creationId xmlns:a16="http://schemas.microsoft.com/office/drawing/2014/main" id="{571EA2FA-7814-4C57-A70E-0C5E5A4E7B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1200">
                <a:latin typeface="Courier New" panose="02070309020205020404" pitchFamily="49" charset="0"/>
              </a:rPr>
              <a:t>SAYFA</a:t>
            </a:r>
            <a:fld id="{E6D72E89-B373-4C91-BC39-031819FFC99E}" type="slidenum">
              <a:rPr lang="tr-TR" altLang="tr-TR" sz="1200">
                <a:latin typeface="Courier New" panose="02070309020205020404" pitchFamily="49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tr-TR" altLang="tr-TR" sz="1200">
              <a:latin typeface="Courier New" panose="02070309020205020404" pitchFamily="49" charset="0"/>
            </a:endParaRPr>
          </a:p>
        </p:txBody>
      </p:sp>
      <p:sp>
        <p:nvSpPr>
          <p:cNvPr id="38916" name="Başlık 1">
            <a:extLst>
              <a:ext uri="{FF2B5EF4-FFF2-40B4-BE49-F238E27FC236}">
                <a16:creationId xmlns:a16="http://schemas.microsoft.com/office/drawing/2014/main" id="{4675D9CB-627F-427C-A3CC-02B1BD710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813" y="85725"/>
            <a:ext cx="6192837" cy="792163"/>
          </a:xfrm>
        </p:spPr>
        <p:txBody>
          <a:bodyPr/>
          <a:lstStyle/>
          <a:p>
            <a:pPr eaLnBrk="1" hangingPunct="1"/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ŞİDDETİNE GÖRE DEPREMLER</a:t>
            </a:r>
          </a:p>
        </p:txBody>
      </p:sp>
      <p:sp>
        <p:nvSpPr>
          <p:cNvPr id="38917" name="Metin kutusu 2">
            <a:extLst>
              <a:ext uri="{FF2B5EF4-FFF2-40B4-BE49-F238E27FC236}">
                <a16:creationId xmlns:a16="http://schemas.microsoft.com/office/drawing/2014/main" id="{8CDCAA52-CC4E-42AF-943E-5693EDBC1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" y="855663"/>
            <a:ext cx="8921750" cy="526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latin typeface="Arial" panose="020B0604020202020204" pitchFamily="34" charset="0"/>
              </a:rPr>
              <a:t>Sıradan insanlar enerji birimleri </a:t>
            </a:r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</a:rPr>
              <a:t>erg, TNT gibi kavramları bilmeyebilir.</a:t>
            </a:r>
            <a:r>
              <a:rPr lang="tr-TR" altLang="tr-TR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latin typeface="Arial" panose="020B0604020202020204" pitchFamily="34" charset="0"/>
              </a:rPr>
              <a:t>Ama </a:t>
            </a:r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</a:rPr>
              <a:t>tüm insanlar </a:t>
            </a:r>
            <a:r>
              <a:rPr lang="tr-TR" altLang="tr-TR">
                <a:latin typeface="Arial" panose="020B0604020202020204" pitchFamily="34" charset="0"/>
              </a:rPr>
              <a:t>deprem sonu meydana gelen </a:t>
            </a:r>
            <a:r>
              <a:rPr lang="tr-TR" altLang="tr-TR">
                <a:solidFill>
                  <a:srgbClr val="FF0000"/>
                </a:solidFill>
                <a:latin typeface="Arial" panose="020B0604020202020204" pitchFamily="34" charset="0"/>
              </a:rPr>
              <a:t>hasarları gözleyebilir</a:t>
            </a:r>
            <a:r>
              <a:rPr lang="tr-TR" altLang="tr-TR">
                <a:latin typeface="Arial" panose="020B0604020202020204" pitchFamily="34" charset="0"/>
              </a:rPr>
              <a:t>, bu hasara göre depremin şiddeti hakkında bir şeyler söyleyebilir.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latin typeface="Arial" panose="020B0604020202020204" pitchFamily="34" charset="0"/>
              </a:rPr>
              <a:t>Deprem ve deprem sonrası oluşan hasarlar arasında bir ilişki kurulabilir.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latin typeface="Arial" panose="020B0604020202020204" pitchFamily="34" charset="0"/>
              </a:rPr>
              <a:t>Depremden sonra yeryüzünde meydana gelene hasarlar gözlenir, </a:t>
            </a:r>
            <a:r>
              <a:rPr lang="tr-TR" altLang="tr-TR" b="1">
                <a:solidFill>
                  <a:srgbClr val="FF0000"/>
                </a:solidFill>
                <a:latin typeface="Arial" panose="020B0604020202020204" pitchFamily="34" charset="0"/>
              </a:rPr>
              <a:t>meydana gelen hasarlara deprem ile ilişkilendirilip bir cetvel</a:t>
            </a:r>
            <a:r>
              <a:rPr lang="tr-TR" altLang="tr-TR">
                <a:latin typeface="Arial" panose="020B0604020202020204" pitchFamily="34" charset="0"/>
              </a:rPr>
              <a:t> ile ifade edilebilir.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>
                <a:latin typeface="Arial" panose="020B0604020202020204" pitchFamily="34" charset="0"/>
              </a:rPr>
              <a:t>Bu cetvelde oluşan hasarların büyüklüğü, sıklığı, nerelerde meydana geldiği dikkate alınarak depremler sınıflandırılabilir.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b="1">
                <a:solidFill>
                  <a:srgbClr val="FF0000"/>
                </a:solidFill>
                <a:latin typeface="Arial" panose="020B0604020202020204" pitchFamily="34" charset="0"/>
              </a:rPr>
              <a:t>Depremlerin Şiddetlerine göre sınıflandırılması denilir.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Comic Sans MS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9003</TotalTime>
  <Words>678</Words>
  <Application>Microsoft Office PowerPoint</Application>
  <PresentationFormat>Ekran Gösterisi (4:3)</PresentationFormat>
  <Paragraphs>127</Paragraphs>
  <Slides>13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2" baseType="lpstr">
      <vt:lpstr>Arial</vt:lpstr>
      <vt:lpstr>Times New Roman</vt:lpstr>
      <vt:lpstr>Comic Sans MS</vt:lpstr>
      <vt:lpstr>Wingdings</vt:lpstr>
      <vt:lpstr>Courier New</vt:lpstr>
      <vt:lpstr>Tahoma</vt:lpstr>
      <vt:lpstr>ComicSansMS-Bold</vt:lpstr>
      <vt:lpstr>ComicSansMS</vt:lpstr>
      <vt:lpstr>Default Design</vt:lpstr>
      <vt:lpstr>BÜYÜKLÜĞÜNE GÖRE DEPREMLER</vt:lpstr>
      <vt:lpstr>DEPREMİN  BÜYÜKLÜĞÜ</vt:lpstr>
      <vt:lpstr>DEPREMİN  BÜYÜKLÜĞÜ</vt:lpstr>
      <vt:lpstr>DEPREMİN  BÜYÜKLÜĞÜ</vt:lpstr>
      <vt:lpstr>DEPREMİN  BÜYÜKLÜĞÜ</vt:lpstr>
      <vt:lpstr>DEPREMİN  BÜYÜKLÜĞÜ</vt:lpstr>
      <vt:lpstr>DEPREMİN  BÜYÜKLÜĞÜ</vt:lpstr>
      <vt:lpstr>DEPREMİN  BÜYÜKLÜĞÜ</vt:lpstr>
      <vt:lpstr>ŞİDDETİNE GÖRE DEPREMLER</vt:lpstr>
      <vt:lpstr>DEPREMİN  ŞİDDETİ</vt:lpstr>
      <vt:lpstr>DEPREMİN  ŞİDDETİ</vt:lpstr>
      <vt:lpstr>DEPREMİN  ŞİDDETİ</vt:lpstr>
      <vt:lpstr>DEPREMİN  ŞİDDETİ</vt:lpstr>
    </vt:vector>
  </TitlesOfParts>
  <Company>Sakarya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Depremle ilgili kavramlar</dc:title>
  <dc:creator>Mustafa Kutanis</dc:creator>
  <cp:keywords>deprem</cp:keywords>
  <cp:lastModifiedBy>mehmet genç</cp:lastModifiedBy>
  <cp:revision>1091</cp:revision>
  <dcterms:created xsi:type="dcterms:W3CDTF">2006-10-31T09:35:25Z</dcterms:created>
  <dcterms:modified xsi:type="dcterms:W3CDTF">2018-09-11T07:17:49Z</dcterms:modified>
</cp:coreProperties>
</file>