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57" r:id="rId3"/>
    <p:sldId id="258" r:id="rId4"/>
    <p:sldId id="259" r:id="rId5"/>
    <p:sldId id="260" r:id="rId6"/>
    <p:sldId id="261" r:id="rId7"/>
    <p:sldId id="262" r:id="rId8"/>
    <p:sldId id="265" r:id="rId9"/>
    <p:sldId id="263" r:id="rId10"/>
    <p:sldId id="264" r:id="rId11"/>
    <p:sldId id="266" r:id="rId12"/>
    <p:sldId id="267" r:id="rId13"/>
    <p:sldId id="268" r:id="rId14"/>
    <p:sldId id="269" r:id="rId15"/>
    <p:sldId id="270" r:id="rId16"/>
    <p:sldId id="271" r:id="rId17"/>
    <p:sldId id="272" r:id="rId18"/>
    <p:sldId id="273" r:id="rId19"/>
    <p:sldId id="277" r:id="rId20"/>
    <p:sldId id="284" r:id="rId21"/>
    <p:sldId id="278" r:id="rId22"/>
    <p:sldId id="283" r:id="rId23"/>
    <p:sldId id="279" r:id="rId24"/>
    <p:sldId id="285" r:id="rId25"/>
    <p:sldId id="280" r:id="rId26"/>
    <p:sldId id="281" r:id="rId27"/>
    <p:sldId id="274" r:id="rId28"/>
    <p:sldId id="275" r:id="rId29"/>
    <p:sldId id="276" r:id="rId30"/>
    <p:sldId id="286" r:id="rId31"/>
  </p:sldIdLst>
  <p:sldSz cx="9144000" cy="6858000" type="screen4x3"/>
  <p:notesSz cx="6858000" cy="9144000"/>
  <p:defaultTextStyle>
    <a:defPPr>
      <a:defRPr lang="tr-TR"/>
    </a:defPPr>
    <a:lvl1pPr algn="l" rtl="0" fontAlgn="base">
      <a:spcBef>
        <a:spcPct val="0"/>
      </a:spcBef>
      <a:spcAft>
        <a:spcPct val="0"/>
      </a:spcAft>
      <a:defRPr sz="2500" kern="1200">
        <a:solidFill>
          <a:schemeClr val="tx1"/>
        </a:solidFill>
        <a:latin typeface="Arial" charset="0"/>
        <a:ea typeface="+mn-ea"/>
        <a:cs typeface="Arial" charset="0"/>
      </a:defRPr>
    </a:lvl1pPr>
    <a:lvl2pPr marL="457200" algn="l" rtl="0" fontAlgn="base">
      <a:spcBef>
        <a:spcPct val="0"/>
      </a:spcBef>
      <a:spcAft>
        <a:spcPct val="0"/>
      </a:spcAft>
      <a:defRPr sz="2500" kern="1200">
        <a:solidFill>
          <a:schemeClr val="tx1"/>
        </a:solidFill>
        <a:latin typeface="Arial" charset="0"/>
        <a:ea typeface="+mn-ea"/>
        <a:cs typeface="Arial" charset="0"/>
      </a:defRPr>
    </a:lvl2pPr>
    <a:lvl3pPr marL="914400" algn="l" rtl="0" fontAlgn="base">
      <a:spcBef>
        <a:spcPct val="0"/>
      </a:spcBef>
      <a:spcAft>
        <a:spcPct val="0"/>
      </a:spcAft>
      <a:defRPr sz="2500" kern="1200">
        <a:solidFill>
          <a:schemeClr val="tx1"/>
        </a:solidFill>
        <a:latin typeface="Arial" charset="0"/>
        <a:ea typeface="+mn-ea"/>
        <a:cs typeface="Arial" charset="0"/>
      </a:defRPr>
    </a:lvl3pPr>
    <a:lvl4pPr marL="1371600" algn="l" rtl="0" fontAlgn="base">
      <a:spcBef>
        <a:spcPct val="0"/>
      </a:spcBef>
      <a:spcAft>
        <a:spcPct val="0"/>
      </a:spcAft>
      <a:defRPr sz="2500" kern="1200">
        <a:solidFill>
          <a:schemeClr val="tx1"/>
        </a:solidFill>
        <a:latin typeface="Arial" charset="0"/>
        <a:ea typeface="+mn-ea"/>
        <a:cs typeface="Arial" charset="0"/>
      </a:defRPr>
    </a:lvl4pPr>
    <a:lvl5pPr marL="1828800" algn="l" rtl="0" fontAlgn="base">
      <a:spcBef>
        <a:spcPct val="0"/>
      </a:spcBef>
      <a:spcAft>
        <a:spcPct val="0"/>
      </a:spcAft>
      <a:defRPr sz="2500" kern="1200">
        <a:solidFill>
          <a:schemeClr val="tx1"/>
        </a:solidFill>
        <a:latin typeface="Arial" charset="0"/>
        <a:ea typeface="+mn-ea"/>
        <a:cs typeface="Arial" charset="0"/>
      </a:defRPr>
    </a:lvl5pPr>
    <a:lvl6pPr marL="2286000" algn="l" defTabSz="914400" rtl="0" eaLnBrk="1" latinLnBrk="0" hangingPunct="1">
      <a:defRPr sz="2500" kern="1200">
        <a:solidFill>
          <a:schemeClr val="tx1"/>
        </a:solidFill>
        <a:latin typeface="Arial" charset="0"/>
        <a:ea typeface="+mn-ea"/>
        <a:cs typeface="Arial" charset="0"/>
      </a:defRPr>
    </a:lvl6pPr>
    <a:lvl7pPr marL="2743200" algn="l" defTabSz="914400" rtl="0" eaLnBrk="1" latinLnBrk="0" hangingPunct="1">
      <a:defRPr sz="2500" kern="1200">
        <a:solidFill>
          <a:schemeClr val="tx1"/>
        </a:solidFill>
        <a:latin typeface="Arial" charset="0"/>
        <a:ea typeface="+mn-ea"/>
        <a:cs typeface="Arial" charset="0"/>
      </a:defRPr>
    </a:lvl7pPr>
    <a:lvl8pPr marL="3200400" algn="l" defTabSz="914400" rtl="0" eaLnBrk="1" latinLnBrk="0" hangingPunct="1">
      <a:defRPr sz="2500" kern="1200">
        <a:solidFill>
          <a:schemeClr val="tx1"/>
        </a:solidFill>
        <a:latin typeface="Arial" charset="0"/>
        <a:ea typeface="+mn-ea"/>
        <a:cs typeface="Arial" charset="0"/>
      </a:defRPr>
    </a:lvl8pPr>
    <a:lvl9pPr marL="3657600" algn="l" defTabSz="914400" rtl="0" eaLnBrk="1" latinLnBrk="0" hangingPunct="1">
      <a:defRPr sz="25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78" autoAdjust="0"/>
    <p:restoredTop sz="94660"/>
  </p:normalViewPr>
  <p:slideViewPr>
    <p:cSldViewPr>
      <p:cViewPr varScale="1">
        <p:scale>
          <a:sx n="85" d="100"/>
          <a:sy n="85" d="100"/>
        </p:scale>
        <p:origin x="137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Başlık Slaydı">
    <p:spTree>
      <p:nvGrpSpPr>
        <p:cNvPr id="1" name=""/>
        <p:cNvGrpSpPr/>
        <p:nvPr/>
      </p:nvGrpSpPr>
      <p:grpSpPr>
        <a:xfrm>
          <a:off x="0" y="0"/>
          <a:ext cx="0" cy="0"/>
          <a:chOff x="0" y="0"/>
          <a:chExt cx="0" cy="0"/>
        </a:xfrm>
      </p:grpSpPr>
      <p:grpSp>
        <p:nvGrpSpPr>
          <p:cNvPr id="5122" name="Group 2"/>
          <p:cNvGrpSpPr>
            <a:grpSpLocks/>
          </p:cNvGrpSpPr>
          <p:nvPr/>
        </p:nvGrpSpPr>
        <p:grpSpPr bwMode="auto">
          <a:xfrm>
            <a:off x="0" y="0"/>
            <a:ext cx="5867400" cy="6858000"/>
            <a:chOff x="0" y="0"/>
            <a:chExt cx="3696" cy="4320"/>
          </a:xfrm>
        </p:grpSpPr>
        <p:sp>
          <p:nvSpPr>
            <p:cNvPr id="5123" name="Rectangle 3"/>
            <p:cNvSpPr>
              <a:spLocks noChangeArrowheads="1"/>
            </p:cNvSpPr>
            <p:nvPr/>
          </p:nvSpPr>
          <p:spPr bwMode="auto">
            <a:xfrm>
              <a:off x="0" y="0"/>
              <a:ext cx="2880"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tr-TR" altLang="tr-TR" sz="2400">
                <a:latin typeface="Times New Roman" pitchFamily="18" charset="0"/>
              </a:endParaRPr>
            </a:p>
          </p:txBody>
        </p:sp>
        <p:sp>
          <p:nvSpPr>
            <p:cNvPr id="5124" name="AutoShape 4"/>
            <p:cNvSpPr>
              <a:spLocks noChangeArrowheads="1"/>
            </p:cNvSpPr>
            <p:nvPr/>
          </p:nvSpPr>
          <p:spPr bwMode="white">
            <a:xfrm>
              <a:off x="432" y="624"/>
              <a:ext cx="3264" cy="1200"/>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tr-TR" altLang="tr-TR" sz="2400">
                <a:latin typeface="Times New Roman" pitchFamily="18" charset="0"/>
              </a:endParaRPr>
            </a:p>
          </p:txBody>
        </p:sp>
      </p:grpSp>
      <p:grpSp>
        <p:nvGrpSpPr>
          <p:cNvPr id="5125" name="Group 5"/>
          <p:cNvGrpSpPr>
            <a:grpSpLocks/>
          </p:cNvGrpSpPr>
          <p:nvPr/>
        </p:nvGrpSpPr>
        <p:grpSpPr bwMode="auto">
          <a:xfrm>
            <a:off x="3632200" y="4889500"/>
            <a:ext cx="4876800" cy="319088"/>
            <a:chOff x="2288" y="3080"/>
            <a:chExt cx="3072" cy="201"/>
          </a:xfrm>
        </p:grpSpPr>
        <p:sp>
          <p:nvSpPr>
            <p:cNvPr id="5126" name="AutoShape 6"/>
            <p:cNvSpPr>
              <a:spLocks noChangeArrowheads="1"/>
            </p:cNvSpPr>
            <p:nvPr/>
          </p:nvSpPr>
          <p:spPr bwMode="auto">
            <a:xfrm flipH="1">
              <a:off x="2288" y="3080"/>
              <a:ext cx="2914"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127" name="AutoShape 7"/>
            <p:cNvSpPr>
              <a:spLocks noChangeArrowheads="1"/>
            </p:cNvSpPr>
            <p:nvPr/>
          </p:nvSpPr>
          <p:spPr bwMode="auto">
            <a:xfrm>
              <a:off x="5196" y="3080"/>
              <a:ext cx="164"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sp>
        <p:nvSpPr>
          <p:cNvPr id="5128"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pPr lvl="0"/>
            <a:r>
              <a:rPr lang="tr-TR" altLang="tr-TR" noProof="0"/>
              <a:t>Asıl alt başlık stilini düzenlemek için tıklatın</a:t>
            </a:r>
          </a:p>
        </p:txBody>
      </p:sp>
      <p:sp>
        <p:nvSpPr>
          <p:cNvPr id="5129" name="Rectangle 9"/>
          <p:cNvSpPr>
            <a:spLocks noGrp="1" noChangeArrowheads="1"/>
          </p:cNvSpPr>
          <p:nvPr>
            <p:ph type="dt" sz="quarter" idx="2"/>
          </p:nvPr>
        </p:nvSpPr>
        <p:spPr/>
        <p:txBody>
          <a:bodyPr/>
          <a:lstStyle>
            <a:lvl1pPr>
              <a:defRPr>
                <a:solidFill>
                  <a:schemeClr val="bg1"/>
                </a:solidFill>
              </a:defRPr>
            </a:lvl1pPr>
          </a:lstStyle>
          <a:p>
            <a:endParaRPr lang="tr-TR" altLang="tr-TR"/>
          </a:p>
        </p:txBody>
      </p:sp>
      <p:sp>
        <p:nvSpPr>
          <p:cNvPr id="5130" name="Rectangle 10"/>
          <p:cNvSpPr>
            <a:spLocks noGrp="1" noChangeArrowheads="1"/>
          </p:cNvSpPr>
          <p:nvPr>
            <p:ph type="ftr" sz="quarter" idx="3"/>
          </p:nvPr>
        </p:nvSpPr>
        <p:spPr/>
        <p:txBody>
          <a:bodyPr/>
          <a:lstStyle>
            <a:lvl1pPr algn="r">
              <a:defRPr/>
            </a:lvl1pPr>
          </a:lstStyle>
          <a:p>
            <a:endParaRPr lang="tr-TR" altLang="tr-TR"/>
          </a:p>
        </p:txBody>
      </p:sp>
      <p:sp>
        <p:nvSpPr>
          <p:cNvPr id="5131" name="Rectangle 11"/>
          <p:cNvSpPr>
            <a:spLocks noGrp="1" noChangeArrowheads="1"/>
          </p:cNvSpPr>
          <p:nvPr>
            <p:ph type="sldNum" sz="quarter" idx="4"/>
          </p:nvPr>
        </p:nvSpPr>
        <p:spPr>
          <a:xfrm>
            <a:off x="76200" y="6248400"/>
            <a:ext cx="587375" cy="488950"/>
          </a:xfrm>
        </p:spPr>
        <p:txBody>
          <a:bodyPr anchorCtr="0"/>
          <a:lstStyle>
            <a:lvl1pPr>
              <a:defRPr/>
            </a:lvl1pPr>
          </a:lstStyle>
          <a:p>
            <a:fld id="{547F7DE2-BDA4-4946-B775-D2F442D06905}" type="slidenum">
              <a:rPr lang="tr-TR" altLang="tr-TR"/>
              <a:pPr/>
              <a:t>‹#›</a:t>
            </a:fld>
            <a:endParaRPr lang="tr-TR" altLang="tr-TR"/>
          </a:p>
        </p:txBody>
      </p:sp>
      <p:sp>
        <p:nvSpPr>
          <p:cNvPr id="5132"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pPr lvl="0"/>
            <a:r>
              <a:rPr lang="tr-TR" altLang="tr-TR" noProof="0"/>
              <a:t>Asıl başlık stili için tıklatın</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5132"/>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128">
                                            <p:txEl>
                                              <p:pRg st="0" end="0"/>
                                            </p:txEl>
                                          </p:spTgt>
                                        </p:tgtEl>
                                        <p:attrNameLst>
                                          <p:attrName>style.visibility</p:attrName>
                                        </p:attrNameLst>
                                      </p:cBhvr>
                                      <p:to>
                                        <p:strVal val="visible"/>
                                      </p:to>
                                    </p:set>
                                    <p:animEffect transition="in" filter="fade">
                                      <p:cBhvr>
                                        <p:cTn id="11" dur="1000">
                                          <p:stCondLst>
                                            <p:cond delay="0"/>
                                          </p:stCondLst>
                                        </p:cTn>
                                        <p:tgtEl>
                                          <p:spTgt spid="51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8" grpId="0" build="p">
        <p:tmplLst>
          <p:tmpl lvl="1">
            <p:tnLst>
              <p:par>
                <p:cTn presetID="10" presetClass="entr" presetSubtype="0" fill="hold" nodeType="clickEffect">
                  <p:stCondLst>
                    <p:cond delay="0"/>
                  </p:stCondLst>
                  <p:childTnLst>
                    <p:set>
                      <p:cBhvr>
                        <p:cTn dur="1" fill="hold">
                          <p:stCondLst>
                            <p:cond delay="0"/>
                          </p:stCondLst>
                        </p:cTn>
                        <p:tgtEl>
                          <p:spTgt spid="5128"/>
                        </p:tgtEl>
                        <p:attrNameLst>
                          <p:attrName>style.visibility</p:attrName>
                        </p:attrNameLst>
                      </p:cBhvr>
                      <p:to>
                        <p:strVal val="visible"/>
                      </p:to>
                    </p:set>
                    <p:animEffect transition="in" filter="fade">
                      <p:cBhvr>
                        <p:cTn dur="1000">
                          <p:stCondLst>
                            <p:cond delay="0"/>
                          </p:stCondLst>
                        </p:cTn>
                        <p:tgtEl>
                          <p:spTgt spid="5128"/>
                        </p:tgtEl>
                      </p:cBhvr>
                    </p:animEffect>
                  </p:childTnLst>
                </p:cTn>
              </p:par>
            </p:tnLst>
          </p:tmpl>
        </p:tmplLst>
      </p:bldP>
      <p:bldP spid="5132"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endParaRPr lang="tr-TR" altLang="tr-TR"/>
          </a:p>
        </p:txBody>
      </p:sp>
      <p:sp>
        <p:nvSpPr>
          <p:cNvPr id="5" name="Altbilgi Yer Tutucusu 4"/>
          <p:cNvSpPr>
            <a:spLocks noGrp="1"/>
          </p:cNvSpPr>
          <p:nvPr>
            <p:ph type="ftr" sz="quarter" idx="11"/>
          </p:nvPr>
        </p:nvSpPr>
        <p:spPr/>
        <p:txBody>
          <a:bodyPr/>
          <a:lstStyle>
            <a:lvl1pPr>
              <a:defRPr/>
            </a:lvl1pPr>
          </a:lstStyle>
          <a:p>
            <a:endParaRPr lang="tr-TR" altLang="tr-TR"/>
          </a:p>
        </p:txBody>
      </p:sp>
      <p:sp>
        <p:nvSpPr>
          <p:cNvPr id="6" name="Slayt Numarası Yer Tutucusu 5"/>
          <p:cNvSpPr>
            <a:spLocks noGrp="1"/>
          </p:cNvSpPr>
          <p:nvPr>
            <p:ph type="sldNum" sz="quarter" idx="12"/>
          </p:nvPr>
        </p:nvSpPr>
        <p:spPr/>
        <p:txBody>
          <a:bodyPr/>
          <a:lstStyle>
            <a:lvl1pPr>
              <a:defRPr/>
            </a:lvl1pPr>
          </a:lstStyle>
          <a:p>
            <a:fld id="{1AF35B56-F808-427A-BE7D-C9562B96C2D6}" type="slidenum">
              <a:rPr lang="tr-TR" altLang="tr-TR"/>
              <a:pPr/>
              <a:t>‹#›</a:t>
            </a:fld>
            <a:endParaRPr lang="tr-TR" altLang="tr-TR"/>
          </a:p>
        </p:txBody>
      </p:sp>
    </p:spTree>
    <p:extLst>
      <p:ext uri="{BB962C8B-B14F-4D97-AF65-F5344CB8AC3E}">
        <p14:creationId xmlns:p14="http://schemas.microsoft.com/office/powerpoint/2010/main" val="1430716582"/>
      </p:ext>
    </p:extLst>
  </p:cSld>
  <p:clrMapOvr>
    <a:masterClrMapping/>
  </p:clrMapOvr>
  <p:transition>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705600" y="762000"/>
            <a:ext cx="1981200" cy="532447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762000" y="762000"/>
            <a:ext cx="5791200" cy="532447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endParaRPr lang="tr-TR" altLang="tr-TR"/>
          </a:p>
        </p:txBody>
      </p:sp>
      <p:sp>
        <p:nvSpPr>
          <p:cNvPr id="5" name="Altbilgi Yer Tutucusu 4"/>
          <p:cNvSpPr>
            <a:spLocks noGrp="1"/>
          </p:cNvSpPr>
          <p:nvPr>
            <p:ph type="ftr" sz="quarter" idx="11"/>
          </p:nvPr>
        </p:nvSpPr>
        <p:spPr/>
        <p:txBody>
          <a:bodyPr/>
          <a:lstStyle>
            <a:lvl1pPr>
              <a:defRPr/>
            </a:lvl1pPr>
          </a:lstStyle>
          <a:p>
            <a:endParaRPr lang="tr-TR" altLang="tr-TR"/>
          </a:p>
        </p:txBody>
      </p:sp>
      <p:sp>
        <p:nvSpPr>
          <p:cNvPr id="6" name="Slayt Numarası Yer Tutucusu 5"/>
          <p:cNvSpPr>
            <a:spLocks noGrp="1"/>
          </p:cNvSpPr>
          <p:nvPr>
            <p:ph type="sldNum" sz="quarter" idx="12"/>
          </p:nvPr>
        </p:nvSpPr>
        <p:spPr/>
        <p:txBody>
          <a:bodyPr/>
          <a:lstStyle>
            <a:lvl1pPr>
              <a:defRPr/>
            </a:lvl1pPr>
          </a:lstStyle>
          <a:p>
            <a:fld id="{878C09C6-263F-4556-A064-521E21208F40}" type="slidenum">
              <a:rPr lang="tr-TR" altLang="tr-TR"/>
              <a:pPr/>
              <a:t>‹#›</a:t>
            </a:fld>
            <a:endParaRPr lang="tr-TR" altLang="tr-TR"/>
          </a:p>
        </p:txBody>
      </p:sp>
    </p:spTree>
    <p:extLst>
      <p:ext uri="{BB962C8B-B14F-4D97-AF65-F5344CB8AC3E}">
        <p14:creationId xmlns:p14="http://schemas.microsoft.com/office/powerpoint/2010/main" val="376446110"/>
      </p:ext>
    </p:extLst>
  </p:cSld>
  <p:clrMapOvr>
    <a:masterClrMapping/>
  </p:clrMapOvr>
  <p:transition>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endParaRPr lang="tr-TR" altLang="tr-TR"/>
          </a:p>
        </p:txBody>
      </p:sp>
      <p:sp>
        <p:nvSpPr>
          <p:cNvPr id="5" name="Altbilgi Yer Tutucusu 4"/>
          <p:cNvSpPr>
            <a:spLocks noGrp="1"/>
          </p:cNvSpPr>
          <p:nvPr>
            <p:ph type="ftr" sz="quarter" idx="11"/>
          </p:nvPr>
        </p:nvSpPr>
        <p:spPr/>
        <p:txBody>
          <a:bodyPr/>
          <a:lstStyle>
            <a:lvl1pPr>
              <a:defRPr/>
            </a:lvl1pPr>
          </a:lstStyle>
          <a:p>
            <a:endParaRPr lang="tr-TR" altLang="tr-TR"/>
          </a:p>
        </p:txBody>
      </p:sp>
      <p:sp>
        <p:nvSpPr>
          <p:cNvPr id="6" name="Slayt Numarası Yer Tutucusu 5"/>
          <p:cNvSpPr>
            <a:spLocks noGrp="1"/>
          </p:cNvSpPr>
          <p:nvPr>
            <p:ph type="sldNum" sz="quarter" idx="12"/>
          </p:nvPr>
        </p:nvSpPr>
        <p:spPr/>
        <p:txBody>
          <a:bodyPr/>
          <a:lstStyle>
            <a:lvl1pPr>
              <a:defRPr/>
            </a:lvl1pPr>
          </a:lstStyle>
          <a:p>
            <a:fld id="{419BA9DA-62D9-4C0F-95F4-B31C5E712637}" type="slidenum">
              <a:rPr lang="tr-TR" altLang="tr-TR"/>
              <a:pPr/>
              <a:t>‹#›</a:t>
            </a:fld>
            <a:endParaRPr lang="tr-TR" altLang="tr-TR"/>
          </a:p>
        </p:txBody>
      </p:sp>
    </p:spTree>
    <p:extLst>
      <p:ext uri="{BB962C8B-B14F-4D97-AF65-F5344CB8AC3E}">
        <p14:creationId xmlns:p14="http://schemas.microsoft.com/office/powerpoint/2010/main" val="1313270134"/>
      </p:ext>
    </p:extLst>
  </p:cSld>
  <p:clrMapOvr>
    <a:masterClrMapping/>
  </p:clrMapOvr>
  <p:transition>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lvl1pPr>
              <a:defRPr/>
            </a:lvl1pPr>
          </a:lstStyle>
          <a:p>
            <a:endParaRPr lang="tr-TR" altLang="tr-TR"/>
          </a:p>
        </p:txBody>
      </p:sp>
      <p:sp>
        <p:nvSpPr>
          <p:cNvPr id="5" name="Altbilgi Yer Tutucusu 4"/>
          <p:cNvSpPr>
            <a:spLocks noGrp="1"/>
          </p:cNvSpPr>
          <p:nvPr>
            <p:ph type="ftr" sz="quarter" idx="11"/>
          </p:nvPr>
        </p:nvSpPr>
        <p:spPr/>
        <p:txBody>
          <a:bodyPr/>
          <a:lstStyle>
            <a:lvl1pPr>
              <a:defRPr/>
            </a:lvl1pPr>
          </a:lstStyle>
          <a:p>
            <a:endParaRPr lang="tr-TR" altLang="tr-TR"/>
          </a:p>
        </p:txBody>
      </p:sp>
      <p:sp>
        <p:nvSpPr>
          <p:cNvPr id="6" name="Slayt Numarası Yer Tutucusu 5"/>
          <p:cNvSpPr>
            <a:spLocks noGrp="1"/>
          </p:cNvSpPr>
          <p:nvPr>
            <p:ph type="sldNum" sz="quarter" idx="12"/>
          </p:nvPr>
        </p:nvSpPr>
        <p:spPr/>
        <p:txBody>
          <a:bodyPr/>
          <a:lstStyle>
            <a:lvl1pPr>
              <a:defRPr/>
            </a:lvl1pPr>
          </a:lstStyle>
          <a:p>
            <a:fld id="{DE37647F-0E10-4354-95F3-17E615764217}" type="slidenum">
              <a:rPr lang="tr-TR" altLang="tr-TR"/>
              <a:pPr/>
              <a:t>‹#›</a:t>
            </a:fld>
            <a:endParaRPr lang="tr-TR" altLang="tr-TR"/>
          </a:p>
        </p:txBody>
      </p:sp>
    </p:spTree>
    <p:extLst>
      <p:ext uri="{BB962C8B-B14F-4D97-AF65-F5344CB8AC3E}">
        <p14:creationId xmlns:p14="http://schemas.microsoft.com/office/powerpoint/2010/main" val="2172359105"/>
      </p:ext>
    </p:extLst>
  </p:cSld>
  <p:clrMapOvr>
    <a:masterClrMapping/>
  </p:clrMapOvr>
  <p:transition>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lvl1pPr>
              <a:defRPr/>
            </a:lvl1pPr>
          </a:lstStyle>
          <a:p>
            <a:endParaRPr lang="tr-TR" altLang="tr-TR"/>
          </a:p>
        </p:txBody>
      </p:sp>
      <p:sp>
        <p:nvSpPr>
          <p:cNvPr id="6" name="Altbilgi Yer Tutucusu 5"/>
          <p:cNvSpPr>
            <a:spLocks noGrp="1"/>
          </p:cNvSpPr>
          <p:nvPr>
            <p:ph type="ftr" sz="quarter" idx="11"/>
          </p:nvPr>
        </p:nvSpPr>
        <p:spPr/>
        <p:txBody>
          <a:bodyPr/>
          <a:lstStyle>
            <a:lvl1pPr>
              <a:defRPr/>
            </a:lvl1pPr>
          </a:lstStyle>
          <a:p>
            <a:endParaRPr lang="tr-TR" altLang="tr-TR"/>
          </a:p>
        </p:txBody>
      </p:sp>
      <p:sp>
        <p:nvSpPr>
          <p:cNvPr id="7" name="Slayt Numarası Yer Tutucusu 6"/>
          <p:cNvSpPr>
            <a:spLocks noGrp="1"/>
          </p:cNvSpPr>
          <p:nvPr>
            <p:ph type="sldNum" sz="quarter" idx="12"/>
          </p:nvPr>
        </p:nvSpPr>
        <p:spPr/>
        <p:txBody>
          <a:bodyPr/>
          <a:lstStyle>
            <a:lvl1pPr>
              <a:defRPr/>
            </a:lvl1pPr>
          </a:lstStyle>
          <a:p>
            <a:fld id="{FF580915-3DF0-46FD-BE81-87C4AE0800A7}" type="slidenum">
              <a:rPr lang="tr-TR" altLang="tr-TR"/>
              <a:pPr/>
              <a:t>‹#›</a:t>
            </a:fld>
            <a:endParaRPr lang="tr-TR" altLang="tr-TR"/>
          </a:p>
        </p:txBody>
      </p:sp>
    </p:spTree>
    <p:extLst>
      <p:ext uri="{BB962C8B-B14F-4D97-AF65-F5344CB8AC3E}">
        <p14:creationId xmlns:p14="http://schemas.microsoft.com/office/powerpoint/2010/main" val="3121627289"/>
      </p:ext>
    </p:extLst>
  </p:cSld>
  <p:clrMapOvr>
    <a:masterClrMapping/>
  </p:clrMapOvr>
  <p:transition>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lvl1pPr>
              <a:defRPr/>
            </a:lvl1pPr>
          </a:lstStyle>
          <a:p>
            <a:endParaRPr lang="tr-TR" altLang="tr-TR"/>
          </a:p>
        </p:txBody>
      </p:sp>
      <p:sp>
        <p:nvSpPr>
          <p:cNvPr id="8" name="Altbilgi Yer Tutucusu 7"/>
          <p:cNvSpPr>
            <a:spLocks noGrp="1"/>
          </p:cNvSpPr>
          <p:nvPr>
            <p:ph type="ftr" sz="quarter" idx="11"/>
          </p:nvPr>
        </p:nvSpPr>
        <p:spPr/>
        <p:txBody>
          <a:bodyPr/>
          <a:lstStyle>
            <a:lvl1pPr>
              <a:defRPr/>
            </a:lvl1pPr>
          </a:lstStyle>
          <a:p>
            <a:endParaRPr lang="tr-TR" altLang="tr-TR"/>
          </a:p>
        </p:txBody>
      </p:sp>
      <p:sp>
        <p:nvSpPr>
          <p:cNvPr id="9" name="Slayt Numarası Yer Tutucusu 8"/>
          <p:cNvSpPr>
            <a:spLocks noGrp="1"/>
          </p:cNvSpPr>
          <p:nvPr>
            <p:ph type="sldNum" sz="quarter" idx="12"/>
          </p:nvPr>
        </p:nvSpPr>
        <p:spPr/>
        <p:txBody>
          <a:bodyPr/>
          <a:lstStyle>
            <a:lvl1pPr>
              <a:defRPr/>
            </a:lvl1pPr>
          </a:lstStyle>
          <a:p>
            <a:fld id="{5EA5D08A-0AF6-4C1E-A43F-3BA9105C0B74}" type="slidenum">
              <a:rPr lang="tr-TR" altLang="tr-TR"/>
              <a:pPr/>
              <a:t>‹#›</a:t>
            </a:fld>
            <a:endParaRPr lang="tr-TR" altLang="tr-TR"/>
          </a:p>
        </p:txBody>
      </p:sp>
    </p:spTree>
    <p:extLst>
      <p:ext uri="{BB962C8B-B14F-4D97-AF65-F5344CB8AC3E}">
        <p14:creationId xmlns:p14="http://schemas.microsoft.com/office/powerpoint/2010/main" val="1726194812"/>
      </p:ext>
    </p:extLst>
  </p:cSld>
  <p:clrMapOvr>
    <a:masterClrMapping/>
  </p:clrMapOvr>
  <p:transition>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lvl1pPr>
              <a:defRPr/>
            </a:lvl1pPr>
          </a:lstStyle>
          <a:p>
            <a:endParaRPr lang="tr-TR" altLang="tr-TR"/>
          </a:p>
        </p:txBody>
      </p:sp>
      <p:sp>
        <p:nvSpPr>
          <p:cNvPr id="4" name="Altbilgi Yer Tutucusu 3"/>
          <p:cNvSpPr>
            <a:spLocks noGrp="1"/>
          </p:cNvSpPr>
          <p:nvPr>
            <p:ph type="ftr" sz="quarter" idx="11"/>
          </p:nvPr>
        </p:nvSpPr>
        <p:spPr/>
        <p:txBody>
          <a:bodyPr/>
          <a:lstStyle>
            <a:lvl1pPr>
              <a:defRPr/>
            </a:lvl1pPr>
          </a:lstStyle>
          <a:p>
            <a:endParaRPr lang="tr-TR" altLang="tr-TR"/>
          </a:p>
        </p:txBody>
      </p:sp>
      <p:sp>
        <p:nvSpPr>
          <p:cNvPr id="5" name="Slayt Numarası Yer Tutucusu 4"/>
          <p:cNvSpPr>
            <a:spLocks noGrp="1"/>
          </p:cNvSpPr>
          <p:nvPr>
            <p:ph type="sldNum" sz="quarter" idx="12"/>
          </p:nvPr>
        </p:nvSpPr>
        <p:spPr/>
        <p:txBody>
          <a:bodyPr/>
          <a:lstStyle>
            <a:lvl1pPr>
              <a:defRPr/>
            </a:lvl1pPr>
          </a:lstStyle>
          <a:p>
            <a:fld id="{23FE65C4-6509-4992-AE22-A94ACB921BDF}" type="slidenum">
              <a:rPr lang="tr-TR" altLang="tr-TR"/>
              <a:pPr/>
              <a:t>‹#›</a:t>
            </a:fld>
            <a:endParaRPr lang="tr-TR" altLang="tr-TR"/>
          </a:p>
        </p:txBody>
      </p:sp>
    </p:spTree>
    <p:extLst>
      <p:ext uri="{BB962C8B-B14F-4D97-AF65-F5344CB8AC3E}">
        <p14:creationId xmlns:p14="http://schemas.microsoft.com/office/powerpoint/2010/main" val="2845948084"/>
      </p:ext>
    </p:extLst>
  </p:cSld>
  <p:clrMapOvr>
    <a:masterClrMapping/>
  </p:clrMapOvr>
  <p:transition>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endParaRPr lang="tr-TR" altLang="tr-TR"/>
          </a:p>
        </p:txBody>
      </p:sp>
      <p:sp>
        <p:nvSpPr>
          <p:cNvPr id="3" name="Altbilgi Yer Tutucusu 2"/>
          <p:cNvSpPr>
            <a:spLocks noGrp="1"/>
          </p:cNvSpPr>
          <p:nvPr>
            <p:ph type="ftr" sz="quarter" idx="11"/>
          </p:nvPr>
        </p:nvSpPr>
        <p:spPr/>
        <p:txBody>
          <a:bodyPr/>
          <a:lstStyle>
            <a:lvl1pPr>
              <a:defRPr/>
            </a:lvl1pPr>
          </a:lstStyle>
          <a:p>
            <a:endParaRPr lang="tr-TR" altLang="tr-TR"/>
          </a:p>
        </p:txBody>
      </p:sp>
      <p:sp>
        <p:nvSpPr>
          <p:cNvPr id="4" name="Slayt Numarası Yer Tutucusu 3"/>
          <p:cNvSpPr>
            <a:spLocks noGrp="1"/>
          </p:cNvSpPr>
          <p:nvPr>
            <p:ph type="sldNum" sz="quarter" idx="12"/>
          </p:nvPr>
        </p:nvSpPr>
        <p:spPr/>
        <p:txBody>
          <a:bodyPr/>
          <a:lstStyle>
            <a:lvl1pPr>
              <a:defRPr/>
            </a:lvl1pPr>
          </a:lstStyle>
          <a:p>
            <a:fld id="{50630084-020B-4EF9-8ED1-64502E32DA89}" type="slidenum">
              <a:rPr lang="tr-TR" altLang="tr-TR"/>
              <a:pPr/>
              <a:t>‹#›</a:t>
            </a:fld>
            <a:endParaRPr lang="tr-TR" altLang="tr-TR"/>
          </a:p>
        </p:txBody>
      </p:sp>
    </p:spTree>
    <p:extLst>
      <p:ext uri="{BB962C8B-B14F-4D97-AF65-F5344CB8AC3E}">
        <p14:creationId xmlns:p14="http://schemas.microsoft.com/office/powerpoint/2010/main" val="823010310"/>
      </p:ext>
    </p:extLst>
  </p:cSld>
  <p:clrMapOvr>
    <a:masterClrMapping/>
  </p:clrMapOvr>
  <p:transition>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tr-TR" altLang="tr-TR"/>
          </a:p>
        </p:txBody>
      </p:sp>
      <p:sp>
        <p:nvSpPr>
          <p:cNvPr id="6" name="Altbilgi Yer Tutucusu 5"/>
          <p:cNvSpPr>
            <a:spLocks noGrp="1"/>
          </p:cNvSpPr>
          <p:nvPr>
            <p:ph type="ftr" sz="quarter" idx="11"/>
          </p:nvPr>
        </p:nvSpPr>
        <p:spPr/>
        <p:txBody>
          <a:bodyPr/>
          <a:lstStyle>
            <a:lvl1pPr>
              <a:defRPr/>
            </a:lvl1pPr>
          </a:lstStyle>
          <a:p>
            <a:endParaRPr lang="tr-TR" altLang="tr-TR"/>
          </a:p>
        </p:txBody>
      </p:sp>
      <p:sp>
        <p:nvSpPr>
          <p:cNvPr id="7" name="Slayt Numarası Yer Tutucusu 6"/>
          <p:cNvSpPr>
            <a:spLocks noGrp="1"/>
          </p:cNvSpPr>
          <p:nvPr>
            <p:ph type="sldNum" sz="quarter" idx="12"/>
          </p:nvPr>
        </p:nvSpPr>
        <p:spPr/>
        <p:txBody>
          <a:bodyPr/>
          <a:lstStyle>
            <a:lvl1pPr>
              <a:defRPr/>
            </a:lvl1pPr>
          </a:lstStyle>
          <a:p>
            <a:fld id="{77B15E92-1049-4AEB-9EB9-032992E69A8D}" type="slidenum">
              <a:rPr lang="tr-TR" altLang="tr-TR"/>
              <a:pPr/>
              <a:t>‹#›</a:t>
            </a:fld>
            <a:endParaRPr lang="tr-TR" altLang="tr-TR"/>
          </a:p>
        </p:txBody>
      </p:sp>
    </p:spTree>
    <p:extLst>
      <p:ext uri="{BB962C8B-B14F-4D97-AF65-F5344CB8AC3E}">
        <p14:creationId xmlns:p14="http://schemas.microsoft.com/office/powerpoint/2010/main" val="567340118"/>
      </p:ext>
    </p:extLst>
  </p:cSld>
  <p:clrMapOvr>
    <a:masterClrMapping/>
  </p:clrMapOvr>
  <p:transition>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tr-TR" altLang="tr-TR"/>
          </a:p>
        </p:txBody>
      </p:sp>
      <p:sp>
        <p:nvSpPr>
          <p:cNvPr id="6" name="Altbilgi Yer Tutucusu 5"/>
          <p:cNvSpPr>
            <a:spLocks noGrp="1"/>
          </p:cNvSpPr>
          <p:nvPr>
            <p:ph type="ftr" sz="quarter" idx="11"/>
          </p:nvPr>
        </p:nvSpPr>
        <p:spPr/>
        <p:txBody>
          <a:bodyPr/>
          <a:lstStyle>
            <a:lvl1pPr>
              <a:defRPr/>
            </a:lvl1pPr>
          </a:lstStyle>
          <a:p>
            <a:endParaRPr lang="tr-TR" altLang="tr-TR"/>
          </a:p>
        </p:txBody>
      </p:sp>
      <p:sp>
        <p:nvSpPr>
          <p:cNvPr id="7" name="Slayt Numarası Yer Tutucusu 6"/>
          <p:cNvSpPr>
            <a:spLocks noGrp="1"/>
          </p:cNvSpPr>
          <p:nvPr>
            <p:ph type="sldNum" sz="quarter" idx="12"/>
          </p:nvPr>
        </p:nvSpPr>
        <p:spPr/>
        <p:txBody>
          <a:bodyPr/>
          <a:lstStyle>
            <a:lvl1pPr>
              <a:defRPr/>
            </a:lvl1pPr>
          </a:lstStyle>
          <a:p>
            <a:fld id="{2F1EA60B-6B2F-4ABC-95BC-954A3A06AD72}" type="slidenum">
              <a:rPr lang="tr-TR" altLang="tr-TR"/>
              <a:pPr/>
              <a:t>‹#›</a:t>
            </a:fld>
            <a:endParaRPr lang="tr-TR" altLang="tr-TR"/>
          </a:p>
        </p:txBody>
      </p:sp>
    </p:spTree>
    <p:extLst>
      <p:ext uri="{BB962C8B-B14F-4D97-AF65-F5344CB8AC3E}">
        <p14:creationId xmlns:p14="http://schemas.microsoft.com/office/powerpoint/2010/main" val="33489759"/>
      </p:ext>
    </p:extLst>
  </p:cSld>
  <p:clrMapOvr>
    <a:masterClrMapping/>
  </p:clrMapOvr>
  <p:transition>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0"/>
            <a:ext cx="7620000" cy="6858000"/>
            <a:chOff x="0" y="0"/>
            <a:chExt cx="4800" cy="4320"/>
          </a:xfrm>
        </p:grpSpPr>
        <p:grpSp>
          <p:nvGrpSpPr>
            <p:cNvPr id="4099" name="Group 3"/>
            <p:cNvGrpSpPr>
              <a:grpSpLocks/>
            </p:cNvGrpSpPr>
            <p:nvPr userDrawn="1"/>
          </p:nvGrpSpPr>
          <p:grpSpPr bwMode="auto">
            <a:xfrm>
              <a:off x="0" y="0"/>
              <a:ext cx="2016" cy="4320"/>
              <a:chOff x="0" y="0"/>
              <a:chExt cx="2016" cy="4320"/>
            </a:xfrm>
          </p:grpSpPr>
          <p:sp>
            <p:nvSpPr>
              <p:cNvPr id="4100" name="Rectangle 4"/>
              <p:cNvSpPr>
                <a:spLocks noChangeArrowheads="1"/>
              </p:cNvSpPr>
              <p:nvPr userDrawn="1"/>
            </p:nvSpPr>
            <p:spPr bwMode="auto">
              <a:xfrm>
                <a:off x="0" y="0"/>
                <a:ext cx="480"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101" name="Freeform 5"/>
              <p:cNvSpPr>
                <a:spLocks/>
              </p:cNvSpPr>
              <p:nvPr userDrawn="1"/>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a:noFill/>
              </a:ln>
              <a:effectLst/>
              <a:extLs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grpSp>
        <p:grpSp>
          <p:nvGrpSpPr>
            <p:cNvPr id="4102" name="Group 6"/>
            <p:cNvGrpSpPr>
              <a:grpSpLocks/>
            </p:cNvGrpSpPr>
            <p:nvPr/>
          </p:nvGrpSpPr>
          <p:grpSpPr bwMode="auto">
            <a:xfrm>
              <a:off x="144" y="1248"/>
              <a:ext cx="4656" cy="201"/>
              <a:chOff x="144" y="1248"/>
              <a:chExt cx="4656" cy="201"/>
            </a:xfrm>
          </p:grpSpPr>
          <p:sp>
            <p:nvSpPr>
              <p:cNvPr id="4103" name="AutoShape 7"/>
              <p:cNvSpPr>
                <a:spLocks noChangeArrowheads="1"/>
              </p:cNvSpPr>
              <p:nvPr/>
            </p:nvSpPr>
            <p:spPr bwMode="auto">
              <a:xfrm>
                <a:off x="384" y="1248"/>
                <a:ext cx="4416"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104" name="AutoShape 8"/>
              <p:cNvSpPr>
                <a:spLocks noChangeArrowheads="1"/>
              </p:cNvSpPr>
              <p:nvPr/>
            </p:nvSpPr>
            <p:spPr bwMode="auto">
              <a:xfrm flipH="1">
                <a:off x="144" y="1248"/>
                <a:ext cx="248"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sp>
        <p:nvSpPr>
          <p:cNvPr id="4105" name="AutoShape 9"/>
          <p:cNvSpPr>
            <a:spLocks noGrp="1" noChangeArrowheads="1"/>
          </p:cNvSpPr>
          <p:nvPr>
            <p:ph type="title"/>
          </p:nvPr>
        </p:nvSpPr>
        <p:spPr bwMode="auto">
          <a:xfrm>
            <a:off x="762000" y="762000"/>
            <a:ext cx="7924800" cy="1143000"/>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tr-TR" altLang="tr-TR"/>
              <a:t>Asıl başlık stili için tıklatın</a:t>
            </a:r>
          </a:p>
        </p:txBody>
      </p:sp>
      <p:sp>
        <p:nvSpPr>
          <p:cNvPr id="4106" name="Rectangle 10"/>
          <p:cNvSpPr>
            <a:spLocks noGrp="1" noChangeArrowheads="1"/>
          </p:cNvSpPr>
          <p:nvPr>
            <p:ph type="body" idx="1"/>
          </p:nvPr>
        </p:nvSpPr>
        <p:spPr bwMode="auto">
          <a:xfrm>
            <a:off x="838200" y="2362200"/>
            <a:ext cx="7693025"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4107" name="Rectangle 11"/>
          <p:cNvSpPr>
            <a:spLocks noGrp="1" noChangeArrowheads="1"/>
          </p:cNvSpPr>
          <p:nvPr>
            <p:ph type="dt" sz="half" idx="2"/>
          </p:nvPr>
        </p:nvSpPr>
        <p:spPr bwMode="auto">
          <a:xfrm>
            <a:off x="2438400" y="6248400"/>
            <a:ext cx="2130425"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lvl1pPr>
          </a:lstStyle>
          <a:p>
            <a:endParaRPr lang="tr-TR" altLang="tr-TR"/>
          </a:p>
        </p:txBody>
      </p:sp>
      <p:sp>
        <p:nvSpPr>
          <p:cNvPr id="4108" name="Rectangle 12"/>
          <p:cNvSpPr>
            <a:spLocks noGrp="1" noChangeArrowheads="1"/>
          </p:cNvSpPr>
          <p:nvPr>
            <p:ph type="ftr" sz="quarter" idx="3"/>
          </p:nvPr>
        </p:nvSpPr>
        <p:spPr bwMode="auto">
          <a:xfrm>
            <a:off x="5791200" y="6248400"/>
            <a:ext cx="2897188"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vl1pPr>
          </a:lstStyle>
          <a:p>
            <a:endParaRPr lang="tr-TR" altLang="tr-TR"/>
          </a:p>
        </p:txBody>
      </p:sp>
      <p:sp>
        <p:nvSpPr>
          <p:cNvPr id="4109" name="Rectangle 13"/>
          <p:cNvSpPr>
            <a:spLocks noGrp="1" noChangeArrowheads="1"/>
          </p:cNvSpPr>
          <p:nvPr>
            <p:ph type="sldNum" sz="quarter" idx="4"/>
          </p:nvPr>
        </p:nvSpPr>
        <p:spPr bwMode="auto">
          <a:xfrm>
            <a:off x="84138" y="6242050"/>
            <a:ext cx="5873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a:defRPr sz="2600" b="1">
                <a:solidFill>
                  <a:schemeClr val="bg1"/>
                </a:solidFill>
              </a:defRPr>
            </a:lvl1pPr>
          </a:lstStyle>
          <a:p>
            <a:fld id="{438ACFD4-4EB0-4040-8FA9-18D0361898A3}" type="slidenum">
              <a:rPr lang="tr-TR" altLang="tr-TR"/>
              <a:pPr/>
              <a:t>‹#›</a:t>
            </a:fld>
            <a:endParaRPr lang="tr-TR" altLang="tr-T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4105"/>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106">
                                            <p:txEl>
                                              <p:pRg st="0" end="0"/>
                                            </p:txEl>
                                          </p:spTgt>
                                        </p:tgtEl>
                                        <p:attrNameLst>
                                          <p:attrName>style.visibility</p:attrName>
                                        </p:attrNameLst>
                                      </p:cBhvr>
                                      <p:to>
                                        <p:strVal val="visible"/>
                                      </p:to>
                                    </p:set>
                                    <p:animEffect transition="in" filter="fade">
                                      <p:cBhvr>
                                        <p:cTn id="11" dur="1000">
                                          <p:stCondLst>
                                            <p:cond delay="0"/>
                                          </p:stCondLst>
                                        </p:cTn>
                                        <p:tgtEl>
                                          <p:spTgt spid="4106">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106">
                                            <p:txEl>
                                              <p:pRg st="1" end="1"/>
                                            </p:txEl>
                                          </p:spTgt>
                                        </p:tgtEl>
                                        <p:attrNameLst>
                                          <p:attrName>style.visibility</p:attrName>
                                        </p:attrNameLst>
                                      </p:cBhvr>
                                      <p:to>
                                        <p:strVal val="visible"/>
                                      </p:to>
                                    </p:set>
                                    <p:animEffect transition="in" filter="fade">
                                      <p:cBhvr>
                                        <p:cTn id="14" dur="1000">
                                          <p:stCondLst>
                                            <p:cond delay="0"/>
                                          </p:stCondLst>
                                        </p:cTn>
                                        <p:tgtEl>
                                          <p:spTgt spid="4106">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106">
                                            <p:txEl>
                                              <p:pRg st="2" end="2"/>
                                            </p:txEl>
                                          </p:spTgt>
                                        </p:tgtEl>
                                        <p:attrNameLst>
                                          <p:attrName>style.visibility</p:attrName>
                                        </p:attrNameLst>
                                      </p:cBhvr>
                                      <p:to>
                                        <p:strVal val="visible"/>
                                      </p:to>
                                    </p:set>
                                    <p:animEffect transition="in" filter="fade">
                                      <p:cBhvr>
                                        <p:cTn id="17" dur="1000">
                                          <p:stCondLst>
                                            <p:cond delay="0"/>
                                          </p:stCondLst>
                                        </p:cTn>
                                        <p:tgtEl>
                                          <p:spTgt spid="4106">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106">
                                            <p:txEl>
                                              <p:pRg st="3" end="3"/>
                                            </p:txEl>
                                          </p:spTgt>
                                        </p:tgtEl>
                                        <p:attrNameLst>
                                          <p:attrName>style.visibility</p:attrName>
                                        </p:attrNameLst>
                                      </p:cBhvr>
                                      <p:to>
                                        <p:strVal val="visible"/>
                                      </p:to>
                                    </p:set>
                                    <p:animEffect transition="in" filter="fade">
                                      <p:cBhvr>
                                        <p:cTn id="20" dur="1000">
                                          <p:stCondLst>
                                            <p:cond delay="0"/>
                                          </p:stCondLst>
                                        </p:cTn>
                                        <p:tgtEl>
                                          <p:spTgt spid="4106">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106">
                                            <p:txEl>
                                              <p:pRg st="4" end="4"/>
                                            </p:txEl>
                                          </p:spTgt>
                                        </p:tgtEl>
                                        <p:attrNameLst>
                                          <p:attrName>style.visibility</p:attrName>
                                        </p:attrNameLst>
                                      </p:cBhvr>
                                      <p:to>
                                        <p:strVal val="visible"/>
                                      </p:to>
                                    </p:set>
                                    <p:animEffect transition="in" filter="fade">
                                      <p:cBhvr>
                                        <p:cTn id="23" dur="1000">
                                          <p:stCondLst>
                                            <p:cond delay="0"/>
                                          </p:stCondLst>
                                        </p:cTn>
                                        <p:tgtEl>
                                          <p:spTgt spid="410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5" grpId="0"/>
      <p:bldP spid="4106" grpId="0" build="p">
        <p:tmplLst>
          <p:tmpl lvl="1">
            <p:tnLst>
              <p:par>
                <p:cTn presetID="10" presetClass="entr" presetSubtype="0" fill="hold" nodeType="clickEffect">
                  <p:stCondLst>
                    <p:cond delay="0"/>
                  </p:stCondLst>
                  <p:childTnLst>
                    <p:set>
                      <p:cBhvr>
                        <p:cTn dur="1" fill="hold">
                          <p:stCondLst>
                            <p:cond delay="0"/>
                          </p:stCondLst>
                        </p:cTn>
                        <p:tgtEl>
                          <p:spTgt spid="4106"/>
                        </p:tgtEl>
                        <p:attrNameLst>
                          <p:attrName>style.visibility</p:attrName>
                        </p:attrNameLst>
                      </p:cBhvr>
                      <p:to>
                        <p:strVal val="visible"/>
                      </p:to>
                    </p:set>
                    <p:animEffect transition="in" filter="fade">
                      <p:cBhvr>
                        <p:cTn dur="1000">
                          <p:stCondLst>
                            <p:cond delay="0"/>
                          </p:stCondLst>
                        </p:cTn>
                        <p:tgtEl>
                          <p:spTgt spid="4106"/>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106"/>
                        </p:tgtEl>
                        <p:attrNameLst>
                          <p:attrName>style.visibility</p:attrName>
                        </p:attrNameLst>
                      </p:cBhvr>
                      <p:to>
                        <p:strVal val="visible"/>
                      </p:to>
                    </p:set>
                    <p:animEffect transition="in" filter="fade">
                      <p:cBhvr>
                        <p:cTn dur="1000">
                          <p:stCondLst>
                            <p:cond delay="0"/>
                          </p:stCondLst>
                        </p:cTn>
                        <p:tgtEl>
                          <p:spTgt spid="4106"/>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106"/>
                        </p:tgtEl>
                        <p:attrNameLst>
                          <p:attrName>style.visibility</p:attrName>
                        </p:attrNameLst>
                      </p:cBhvr>
                      <p:to>
                        <p:strVal val="visible"/>
                      </p:to>
                    </p:set>
                    <p:animEffect transition="in" filter="fade">
                      <p:cBhvr>
                        <p:cTn dur="1000">
                          <p:stCondLst>
                            <p:cond delay="0"/>
                          </p:stCondLst>
                        </p:cTn>
                        <p:tgtEl>
                          <p:spTgt spid="4106"/>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4106"/>
                        </p:tgtEl>
                        <p:attrNameLst>
                          <p:attrName>style.visibility</p:attrName>
                        </p:attrNameLst>
                      </p:cBhvr>
                      <p:to>
                        <p:strVal val="visible"/>
                      </p:to>
                    </p:set>
                    <p:animEffect transition="in" filter="fade">
                      <p:cBhvr>
                        <p:cTn dur="1000">
                          <p:stCondLst>
                            <p:cond delay="0"/>
                          </p:stCondLst>
                        </p:cTn>
                        <p:tgtEl>
                          <p:spTgt spid="4106"/>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4106"/>
                        </p:tgtEl>
                        <p:attrNameLst>
                          <p:attrName>style.visibility</p:attrName>
                        </p:attrNameLst>
                      </p:cBhvr>
                      <p:to>
                        <p:strVal val="visible"/>
                      </p:to>
                    </p:set>
                    <p:animEffect transition="in" filter="fade">
                      <p:cBhvr>
                        <p:cTn dur="1000">
                          <p:stCondLst>
                            <p:cond delay="0"/>
                          </p:stCondLst>
                        </p:cTn>
                        <p:tgtEl>
                          <p:spTgt spid="4106"/>
                        </p:tgtEl>
                      </p:cBhvr>
                    </p:animEffect>
                  </p:childTnLst>
                </p:cTn>
              </p:par>
            </p:tnLst>
          </p:tmpl>
        </p:tmplLst>
      </p:bldP>
    </p:bldLst>
  </p:timing>
  <p:txStyles>
    <p:titleStyle>
      <a:lvl1pPr algn="l" rtl="0" fontAlgn="base">
        <a:lnSpc>
          <a:spcPct val="90000"/>
        </a:lnSpc>
        <a:spcBef>
          <a:spcPct val="0"/>
        </a:spcBef>
        <a:spcAft>
          <a:spcPct val="0"/>
        </a:spcAft>
        <a:defRPr sz="3600" b="1">
          <a:solidFill>
            <a:schemeClr val="tx2"/>
          </a:solidFill>
          <a:latin typeface="+mj-lt"/>
          <a:ea typeface="+mj-ea"/>
          <a:cs typeface="+mj-cs"/>
        </a:defRPr>
      </a:lvl1pPr>
      <a:lvl2pPr algn="l" rtl="0" fontAlgn="base">
        <a:lnSpc>
          <a:spcPct val="90000"/>
        </a:lnSpc>
        <a:spcBef>
          <a:spcPct val="0"/>
        </a:spcBef>
        <a:spcAft>
          <a:spcPct val="0"/>
        </a:spcAft>
        <a:defRPr sz="3600" b="1">
          <a:solidFill>
            <a:schemeClr val="tx2"/>
          </a:solidFill>
          <a:latin typeface="Arial" charset="0"/>
          <a:cs typeface="Arial" charset="0"/>
        </a:defRPr>
      </a:lvl2pPr>
      <a:lvl3pPr algn="l" rtl="0" fontAlgn="base">
        <a:lnSpc>
          <a:spcPct val="90000"/>
        </a:lnSpc>
        <a:spcBef>
          <a:spcPct val="0"/>
        </a:spcBef>
        <a:spcAft>
          <a:spcPct val="0"/>
        </a:spcAft>
        <a:defRPr sz="3600" b="1">
          <a:solidFill>
            <a:schemeClr val="tx2"/>
          </a:solidFill>
          <a:latin typeface="Arial" charset="0"/>
          <a:cs typeface="Arial" charset="0"/>
        </a:defRPr>
      </a:lvl3pPr>
      <a:lvl4pPr algn="l" rtl="0" fontAlgn="base">
        <a:lnSpc>
          <a:spcPct val="90000"/>
        </a:lnSpc>
        <a:spcBef>
          <a:spcPct val="0"/>
        </a:spcBef>
        <a:spcAft>
          <a:spcPct val="0"/>
        </a:spcAft>
        <a:defRPr sz="3600" b="1">
          <a:solidFill>
            <a:schemeClr val="tx2"/>
          </a:solidFill>
          <a:latin typeface="Arial" charset="0"/>
          <a:cs typeface="Arial" charset="0"/>
        </a:defRPr>
      </a:lvl4pPr>
      <a:lvl5pPr algn="l" rtl="0" fontAlgn="base">
        <a:lnSpc>
          <a:spcPct val="90000"/>
        </a:lnSpc>
        <a:spcBef>
          <a:spcPct val="0"/>
        </a:spcBef>
        <a:spcAft>
          <a:spcPct val="0"/>
        </a:spcAft>
        <a:defRPr sz="3600" b="1">
          <a:solidFill>
            <a:schemeClr val="tx2"/>
          </a:solidFill>
          <a:latin typeface="Arial" charset="0"/>
          <a:cs typeface="Arial" charset="0"/>
        </a:defRPr>
      </a:lvl5pPr>
      <a:lvl6pPr marL="457200" algn="l" rtl="0" fontAlgn="base">
        <a:lnSpc>
          <a:spcPct val="90000"/>
        </a:lnSpc>
        <a:spcBef>
          <a:spcPct val="0"/>
        </a:spcBef>
        <a:spcAft>
          <a:spcPct val="0"/>
        </a:spcAft>
        <a:defRPr sz="3600" b="1">
          <a:solidFill>
            <a:schemeClr val="tx2"/>
          </a:solidFill>
          <a:latin typeface="Arial" charset="0"/>
          <a:cs typeface="Arial" charset="0"/>
        </a:defRPr>
      </a:lvl6pPr>
      <a:lvl7pPr marL="914400" algn="l" rtl="0" fontAlgn="base">
        <a:lnSpc>
          <a:spcPct val="90000"/>
        </a:lnSpc>
        <a:spcBef>
          <a:spcPct val="0"/>
        </a:spcBef>
        <a:spcAft>
          <a:spcPct val="0"/>
        </a:spcAft>
        <a:defRPr sz="3600" b="1">
          <a:solidFill>
            <a:schemeClr val="tx2"/>
          </a:solidFill>
          <a:latin typeface="Arial" charset="0"/>
          <a:cs typeface="Arial" charset="0"/>
        </a:defRPr>
      </a:lvl7pPr>
      <a:lvl8pPr marL="1371600" algn="l" rtl="0" fontAlgn="base">
        <a:lnSpc>
          <a:spcPct val="90000"/>
        </a:lnSpc>
        <a:spcBef>
          <a:spcPct val="0"/>
        </a:spcBef>
        <a:spcAft>
          <a:spcPct val="0"/>
        </a:spcAft>
        <a:defRPr sz="3600" b="1">
          <a:solidFill>
            <a:schemeClr val="tx2"/>
          </a:solidFill>
          <a:latin typeface="Arial" charset="0"/>
          <a:cs typeface="Arial" charset="0"/>
        </a:defRPr>
      </a:lvl8pPr>
      <a:lvl9pPr marL="1828800" algn="l" rtl="0" fontAlgn="base">
        <a:lnSpc>
          <a:spcPct val="90000"/>
        </a:lnSpc>
        <a:spcBef>
          <a:spcPct val="0"/>
        </a:spcBef>
        <a:spcAft>
          <a:spcPct val="0"/>
        </a:spcAft>
        <a:defRPr sz="3600" b="1">
          <a:solidFill>
            <a:schemeClr val="tx2"/>
          </a:solidFill>
          <a:latin typeface="Arial" charset="0"/>
          <a:cs typeface="Arial" charset="0"/>
        </a:defRPr>
      </a:lvl9pPr>
    </p:titleStyle>
    <p:bodyStyle>
      <a:lvl1pPr marL="342900" indent="-342900" algn="l" rtl="0" fontAlgn="base">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fontAlgn="base">
        <a:spcBef>
          <a:spcPct val="20000"/>
        </a:spcBef>
        <a:spcAft>
          <a:spcPct val="0"/>
        </a:spcAft>
        <a:buClr>
          <a:schemeClr val="tx1"/>
        </a:buClr>
        <a:buSzPct val="75000"/>
        <a:buChar char="–"/>
        <a:defRPr sz="2400">
          <a:solidFill>
            <a:schemeClr val="tx1"/>
          </a:solidFill>
          <a:latin typeface="+mn-lt"/>
          <a:cs typeface="+mn-cs"/>
        </a:defRPr>
      </a:lvl2pPr>
      <a:lvl3pPr marL="1143000" indent="-228600" algn="l" rtl="0" fontAlgn="base">
        <a:spcBef>
          <a:spcPct val="20000"/>
        </a:spcBef>
        <a:spcAft>
          <a:spcPct val="0"/>
        </a:spcAft>
        <a:buClr>
          <a:schemeClr val="tx1"/>
        </a:buClr>
        <a:buSzPct val="75000"/>
        <a:buFont typeface="Wingdings" pitchFamily="2" charset="2"/>
        <a:buChar char="l"/>
        <a:defRPr sz="2000">
          <a:solidFill>
            <a:schemeClr val="tx1"/>
          </a:solidFill>
          <a:latin typeface="+mn-lt"/>
          <a:cs typeface="+mn-cs"/>
        </a:defRPr>
      </a:lvl3pPr>
      <a:lvl4pPr marL="1600200" indent="-228600" algn="l" rtl="0" fontAlgn="base">
        <a:spcBef>
          <a:spcPct val="20000"/>
        </a:spcBef>
        <a:spcAft>
          <a:spcPct val="0"/>
        </a:spcAft>
        <a:buClr>
          <a:schemeClr val="tx1"/>
        </a:buClr>
        <a:buSzPct val="80000"/>
        <a:buChar char="–"/>
        <a:defRPr>
          <a:solidFill>
            <a:schemeClr val="tx1"/>
          </a:solidFill>
          <a:latin typeface="+mn-lt"/>
          <a:cs typeface="+mn-cs"/>
        </a:defRPr>
      </a:lvl4pPr>
      <a:lvl5pPr marL="20574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om.tr/url?sa=i&amp;rct=j&amp;q=hidrojen+enerjisi+nedir&amp;source=images&amp;cd=&amp;cad=rja&amp;docid=hrZ7BJTrtE7cFM&amp;tbnid=24Zo30j25L8eEM:&amp;ved=0CAUQjRw&amp;url=http://www.elektrikuretimi.org/hidrojen-enerjisi/&amp;ei=BfxvUc6qD8nMPfP9gLAG&amp;bvm=bv.45368065,d.ZWU&amp;psig=AFQjCNFuvELXSu-eq6TCnMV_FQDEqbPXlA&amp;ust=1366379898614416" TargetMode="Externa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www.google.com.tr/url?sa=i&amp;rct=j&amp;q=hidrojen+enerjisi+nedir&amp;source=images&amp;cd=&amp;cad=rja&amp;docid=c8fyXpuYgA-bDM&amp;tbnid=LhPZjfhrylPEpM:&amp;ved=0CAUQjRw&amp;url=http://www.forumacil.com/elektrik-genel-bilgi/354920-hidrojen-enerjisi-ne-demek-hidrojen-enerjisi-neye-denir-hidrojen-enerjisi.html&amp;ei=J_xvUb3gI4KLOYn6gKgE&amp;bvm=bv.45368065,d.ZWU&amp;psig=AFQjCNFuvELXSu-eq6TCnMV_FQDEqbPXlA&amp;ust=1366379898614416"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m.tr/url?sa=i&amp;rct=j&amp;q=K%C3%96M%C3%9CR&amp;source=images&amp;cd=&amp;cad=rja&amp;docid=hCip3q7D-P16yM&amp;tbnid=ck-utorb14qAqM:&amp;ved=0CAUQjRw&amp;url=http://elifkomur.com/&amp;ei=shlwUbGXE8m2PcrDgcgB&amp;bvm=bv.45373924,d.ZWU&amp;psig=AFQjCNGEUPzsHLbnPKDgBTTFfPBdcGF5fw&amp;ust=1366387502986631"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m.tr/url?sa=i&amp;rct=j&amp;q=DO%C4%9EALGAZ&amp;source=images&amp;cd=&amp;cad=rja&amp;docid=waS94iZKKXlydM&amp;tbnid=fNZSfn0nYBoylM:&amp;ved=0CAUQjRw&amp;url=http://www.sarcevder.org/sarkoy-dogalgaz-kombine-cevrim-santraline-dava-actik/&amp;ei=lBlwUZf7BInMOaCggKAI&amp;bvm=bv.45373924,d.ZWU&amp;psig=AFQjCNEvMpSC9oN_KVCiZjNSdR0VGG8LeA&amp;ust=1366387420717397"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com.tr/url?sa=i&amp;rct=j&amp;q=BOR&amp;source=images&amp;cd=&amp;cad=rja&amp;docid=pMIbje5ECRBZGM&amp;tbnid=fiWGxscHpaybSM:&amp;ved=0CAUQjRw&amp;url=http://www.aklindanevarsa.com/bor-madeni-nedir/&amp;ei=yxpwUdvDEo3XPN_ZgYAB&amp;bvm=bv.45373924,d.ZWU&amp;psig=AFQjCNGst4QAyvT8wC8PpzWC-UUtgesoiA&amp;ust=1366387743197460"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om.tr/url?sa=i&amp;rct=j&amp;q=fosil+yak%C4%B1tlar&amp;source=images&amp;cd=&amp;cad=rja&amp;docid=OZOmjnLq5D0IyM&amp;tbnid=kBDLh_9qVVrwpM:&amp;ved=0CAUQjRw&amp;url=http://www.vitaminegitim.com/ilkogretim/fosil-yakitlar?i%3DF8020102_06W&amp;ei=PBVwUa31LYm1O8T7gVg&amp;bvm=bv.45368065,d.ZWU&amp;psig=AFQjCNEw2VN6B8fG6_HfH1ZXrZeITSZQ6w&amp;ust=1366386355832400"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m.tr/url?sa=i&amp;rct=j&amp;q=n%C3%BCkleer+enerji&amp;source=images&amp;cd=&amp;cad=rja&amp;docid=l1m5ebcKA9ib8M&amp;tbnid=LQtUyI0iZs6TLM:&amp;ved=0CAUQjRw&amp;url=http://www.maxihayat.net/maxiforum/fizik-kimya/197739-nukleer-enerji-patlama-goruntuleri.html&amp;ei=tBZwUd66C4fYOd_DgaAP&amp;bvm=bv.45368065,bs.1,d.ZWU&amp;psig=AFQjCNGq62ALEPiDZMPEoDFcdp2yZhBMUw&amp;ust=1366386738189634" TargetMode="Externa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hyperlink" Target="http://www.google.com.tr/url?sa=i&amp;rct=j&amp;q=n%C3%BCkleer+enerji&amp;source=images&amp;cd=&amp;cad=rja&amp;docid=2IfsLpYFAdmidM&amp;tbnid=4Ek3KZg2FYdb0M:&amp;ved=0CAUQjRw&amp;url=http://blog.zekiturk.com/nukleer-enerji-kotumudur.html&amp;ei=3BZwUeHmPMTfOe_2gdAM&amp;bvm=bv.45368065,bs.1,d.ZWU&amp;psig=AFQjCNGq62ALEPiDZMPEoDFcdp2yZhBMUw&amp;ust=1366386738189634"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p:cNvSpPr>
            <a:spLocks noGrp="1" noChangeArrowheads="1"/>
          </p:cNvSpPr>
          <p:nvPr>
            <p:ph type="ctrTitle"/>
          </p:nvPr>
        </p:nvSpPr>
        <p:spPr>
          <a:xfrm>
            <a:off x="684213" y="981075"/>
            <a:ext cx="8229600" cy="1905000"/>
          </a:xfrm>
        </p:spPr>
        <p:txBody>
          <a:bodyPr/>
          <a:lstStyle/>
          <a:p>
            <a:r>
              <a:rPr lang="tr-TR" altLang="tr-TR" sz="3200"/>
              <a:t>FEN VE TEKNOLOJİ PERFORMANS ÖDEVİ</a:t>
            </a:r>
            <a:br>
              <a:rPr lang="tr-TR" altLang="tr-TR" sz="3200"/>
            </a:br>
            <a:endParaRPr lang="tr-TR" altLang="tr-TR" sz="3200"/>
          </a:p>
        </p:txBody>
      </p:sp>
      <p:sp>
        <p:nvSpPr>
          <p:cNvPr id="2051" name="Rectangle 3"/>
          <p:cNvSpPr>
            <a:spLocks noGrp="1" noChangeArrowheads="1"/>
          </p:cNvSpPr>
          <p:nvPr>
            <p:ph type="subTitle" idx="1"/>
          </p:nvPr>
        </p:nvSpPr>
        <p:spPr>
          <a:xfrm>
            <a:off x="4673600" y="2927350"/>
            <a:ext cx="4219575" cy="1822450"/>
          </a:xfrm>
        </p:spPr>
        <p:txBody>
          <a:bodyPr/>
          <a:lstStyle/>
          <a:p>
            <a:pPr>
              <a:lnSpc>
                <a:spcPct val="80000"/>
              </a:lnSpc>
            </a:pPr>
            <a:r>
              <a:rPr lang="tr-TR" altLang="tr-TR" sz="2000"/>
              <a:t>HAZIRLAYAN:ALPER ÇEVİK</a:t>
            </a:r>
          </a:p>
          <a:p>
            <a:pPr>
              <a:lnSpc>
                <a:spcPct val="80000"/>
              </a:lnSpc>
            </a:pPr>
            <a:r>
              <a:rPr lang="tr-TR" altLang="tr-TR" sz="2000"/>
              <a:t>SINIF:8/G</a:t>
            </a:r>
          </a:p>
          <a:p>
            <a:pPr>
              <a:lnSpc>
                <a:spcPct val="80000"/>
              </a:lnSpc>
            </a:pPr>
            <a:r>
              <a:rPr lang="tr-TR" altLang="tr-TR" sz="2000"/>
              <a:t>NUMARA:97</a:t>
            </a:r>
          </a:p>
          <a:p>
            <a:pPr>
              <a:lnSpc>
                <a:spcPct val="80000"/>
              </a:lnSpc>
            </a:pPr>
            <a:r>
              <a:rPr lang="tr-TR" altLang="tr-TR" sz="2000"/>
              <a:t>KONU: YENİLENEBİLİR VE      YENİLENEMEZ ENERJİ  KAYNAKLARI NELERDİR?</a:t>
            </a:r>
          </a:p>
        </p:txBody>
      </p:sp>
    </p:spTree>
  </p:cSld>
  <p:clrMapOvr>
    <a:masterClrMapping/>
  </p:clrMapOvr>
  <p:transition>
    <p:strips dir="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4" name="Picture 8" descr="Yenilenebilir-Enerj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2349500"/>
            <a:ext cx="6911975" cy="4086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trips dir="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p:cNvSpPr>
            <a:spLocks noGrp="1" noChangeArrowheads="1"/>
          </p:cNvSpPr>
          <p:nvPr>
            <p:ph type="title"/>
          </p:nvPr>
        </p:nvSpPr>
        <p:spPr/>
        <p:txBody>
          <a:bodyPr/>
          <a:lstStyle/>
          <a:p>
            <a:r>
              <a:rPr lang="tr-TR" altLang="tr-TR"/>
              <a:t>         JEOTERMAL ENERJİ…</a:t>
            </a:r>
          </a:p>
        </p:txBody>
      </p:sp>
      <p:sp>
        <p:nvSpPr>
          <p:cNvPr id="16387" name="Rectangle 3"/>
          <p:cNvSpPr>
            <a:spLocks noGrp="1" noChangeArrowheads="1"/>
          </p:cNvSpPr>
          <p:nvPr>
            <p:ph type="body" idx="1"/>
          </p:nvPr>
        </p:nvSpPr>
        <p:spPr/>
        <p:txBody>
          <a:bodyPr/>
          <a:lstStyle/>
          <a:p>
            <a:r>
              <a:rPr lang="tr-TR" altLang="tr-TR"/>
              <a:t>Jeotermal kaynak kısaca yer ısısı olup, yerkabuğunun çeşitli derinliklerinde birikmiş ısının oluşturduğu, kimyasallar içeren sıcak su, buhar ve gazlardır. Jeotermal enerji ise jeotermal kaynaklardan doğrudan veya dolaylı her türlü faydalanmayı kapsamaktadır. </a:t>
            </a:r>
          </a:p>
        </p:txBody>
      </p:sp>
    </p:spTree>
  </p:cSld>
  <p:clrMapOvr>
    <a:masterClrMapping/>
  </p:clrMapOvr>
  <p:transition>
    <p:strips dir="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3" name="Picture 5" descr="125052929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492375"/>
            <a:ext cx="7200900" cy="3933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trips dir="rd"/>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AutoShape 2"/>
          <p:cNvSpPr>
            <a:spLocks noGrp="1" noChangeArrowheads="1"/>
          </p:cNvSpPr>
          <p:nvPr>
            <p:ph type="title"/>
          </p:nvPr>
        </p:nvSpPr>
        <p:spPr/>
        <p:txBody>
          <a:bodyPr/>
          <a:lstStyle/>
          <a:p>
            <a:r>
              <a:rPr lang="tr-TR" altLang="tr-TR"/>
              <a:t>          HİDROLİK ENERJİ…</a:t>
            </a:r>
          </a:p>
        </p:txBody>
      </p:sp>
      <p:sp>
        <p:nvSpPr>
          <p:cNvPr id="18435" name="Rectangle 3"/>
          <p:cNvSpPr>
            <a:spLocks noGrp="1" noChangeArrowheads="1"/>
          </p:cNvSpPr>
          <p:nvPr>
            <p:ph type="body" idx="1"/>
          </p:nvPr>
        </p:nvSpPr>
        <p:spPr/>
        <p:txBody>
          <a:bodyPr/>
          <a:lstStyle/>
          <a:p>
            <a:r>
              <a:rPr lang="tr-TR" altLang="tr-TR"/>
              <a:t>Su gücüyle üretilen elektrik enerjisine hidroelektrik enerji denir. Hidroelektrik enerji santralları genellikle barajların yanında kurulur; böylece hızla akan bir akarsuyun ya da bir baraj gölünde birikerek yüksekten dökülen suyun enerjisi su türbinlerini, bu türbinler de elektrik üreteçlerini çalıştırır.  </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18434"/>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8435">
                                            <p:txEl>
                                              <p:pRg st="0" end="0"/>
                                            </p:txEl>
                                          </p:spTgt>
                                        </p:tgtEl>
                                        <p:attrNameLst>
                                          <p:attrName>style.visibility</p:attrName>
                                        </p:attrNameLst>
                                      </p:cBhvr>
                                      <p:to>
                                        <p:strVal val="visible"/>
                                      </p:to>
                                    </p:set>
                                    <p:animEffect transition="in" filter="fade">
                                      <p:cBhvr>
                                        <p:cTn id="11" dur="1000">
                                          <p:stCondLst>
                                            <p:cond delay="0"/>
                                          </p:stCondLst>
                                        </p:cTn>
                                        <p:tgtEl>
                                          <p:spTgt spid="184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AutoShape 5" descr="9k="/>
          <p:cNvSpPr>
            <a:spLocks noChangeAspect="1" noChangeArrowheads="1"/>
          </p:cNvSpPr>
          <p:nvPr/>
        </p:nvSpPr>
        <p:spPr bwMode="auto">
          <a:xfrm>
            <a:off x="4419600" y="3276600"/>
            <a:ext cx="2097088" cy="2097088"/>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tr-TR"/>
          </a:p>
        </p:txBody>
      </p:sp>
      <p:sp>
        <p:nvSpPr>
          <p:cNvPr id="19463" name="AutoShape 7" descr="9k="/>
          <p:cNvSpPr>
            <a:spLocks noChangeAspect="1" noChangeArrowheads="1"/>
          </p:cNvSpPr>
          <p:nvPr/>
        </p:nvSpPr>
        <p:spPr bwMode="auto">
          <a:xfrm>
            <a:off x="4419600" y="3276600"/>
            <a:ext cx="2097088" cy="2097088"/>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tr-TR"/>
          </a:p>
        </p:txBody>
      </p:sp>
      <p:pic>
        <p:nvPicPr>
          <p:cNvPr id="19465" name="Picture 9" descr="3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2708275"/>
            <a:ext cx="6551612" cy="3673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trips dir="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p:cNvSpPr>
            <a:spLocks noGrp="1" noChangeArrowheads="1"/>
          </p:cNvSpPr>
          <p:nvPr>
            <p:ph type="title"/>
          </p:nvPr>
        </p:nvSpPr>
        <p:spPr/>
        <p:txBody>
          <a:bodyPr/>
          <a:lstStyle/>
          <a:p>
            <a:r>
              <a:rPr lang="tr-TR" altLang="tr-TR"/>
              <a:t>            HİDROJEN ENERJİSİ…</a:t>
            </a:r>
          </a:p>
        </p:txBody>
      </p:sp>
      <p:sp>
        <p:nvSpPr>
          <p:cNvPr id="20483" name="Rectangle 3"/>
          <p:cNvSpPr>
            <a:spLocks noGrp="1" noChangeArrowheads="1"/>
          </p:cNvSpPr>
          <p:nvPr>
            <p:ph type="body" idx="1"/>
          </p:nvPr>
        </p:nvSpPr>
        <p:spPr/>
        <p:txBody>
          <a:bodyPr/>
          <a:lstStyle/>
          <a:p>
            <a:pPr>
              <a:lnSpc>
                <a:spcPct val="80000"/>
              </a:lnSpc>
            </a:pPr>
            <a:r>
              <a:rPr lang="tr-TR" altLang="tr-TR" sz="2400"/>
              <a:t>Doğada bileşikler halinde bol miktarda bulunan hidrojen serbest olarak bulunmadığından doğal bir enerji kaynağı değildir. Bununla birlikte hidrojen birincil enerji kaynakları ile değişik hammaddelerden üretilebilmekte ve üretiminde dönüştürme işlemleri kullanılmaktadır.</a:t>
            </a:r>
          </a:p>
          <a:p>
            <a:pPr>
              <a:lnSpc>
                <a:spcPct val="80000"/>
              </a:lnSpc>
            </a:pPr>
            <a:r>
              <a:rPr lang="tr-TR" altLang="tr-TR" sz="2400"/>
              <a:t>Hidrojen karbon içermediği için fosil yakıtların neden olduğu çevresel sorunlar yaratmaz. Isınmadan elektrik üretimine kadar çeşitli alanların ihtiyacına cevap verebilecektir. Gaz ve sıvı halde olacağı için uzun mesafelere taşınabilecek ve iletimde kayıplar olmayacaktır.</a:t>
            </a:r>
          </a:p>
        </p:txBody>
      </p:sp>
    </p:spTree>
  </p:cSld>
  <p:clrMapOvr>
    <a:masterClrMapping/>
  </p:clrMapOvr>
  <p:transition>
    <p:strips dir="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9" name="Picture 5" descr="hidrojen-Enerjisi">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2276475"/>
            <a:ext cx="4248150" cy="3889375"/>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ANd9GcTFGx7aP9rteo4U6ZJG9CpsI_NRoUBkZ1MumOpb0b8FFhp7_PrHa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3800" y="2276475"/>
            <a:ext cx="3810000" cy="3889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trips dir="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Grp="1" noChangeArrowheads="1"/>
          </p:cNvSpPr>
          <p:nvPr>
            <p:ph type="title"/>
          </p:nvPr>
        </p:nvSpPr>
        <p:spPr/>
        <p:txBody>
          <a:bodyPr/>
          <a:lstStyle/>
          <a:p>
            <a:r>
              <a:rPr lang="tr-TR" altLang="tr-TR" sz="3200"/>
              <a:t>YENİLENEMEZ ENREJİ KAYNAĞI NEDİR?</a:t>
            </a:r>
          </a:p>
        </p:txBody>
      </p:sp>
      <p:sp>
        <p:nvSpPr>
          <p:cNvPr id="22531" name="Rectangle 3"/>
          <p:cNvSpPr>
            <a:spLocks noGrp="1" noChangeArrowheads="1"/>
          </p:cNvSpPr>
          <p:nvPr>
            <p:ph type="body" idx="1"/>
          </p:nvPr>
        </p:nvSpPr>
        <p:spPr/>
        <p:txBody>
          <a:bodyPr/>
          <a:lstStyle/>
          <a:p>
            <a:r>
              <a:rPr lang="tr-TR" altLang="tr-TR"/>
              <a:t>Aslında doğada yenilenemeyen enerji türü yoktur fakat bazı enerji kaynakları meydana gelişlerinin bir sebebi olarak yenilenmeleri çok uzun süreler almaktadır. Bu nedenledir ki bunlar, yenilenemez enerji kaynakları olarak adlandırılmıştır. Doğalgaz, kömür, petrol ve bor yenilenemez enerji kaynaklarıdır </a:t>
            </a:r>
          </a:p>
        </p:txBody>
      </p:sp>
    </p:spTree>
  </p:cSld>
  <p:clrMapOvr>
    <a:masterClrMapping/>
  </p:clrMapOvr>
  <p:transition>
    <p:strips dir="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p:cNvSpPr>
            <a:spLocks noGrp="1" noChangeArrowheads="1"/>
          </p:cNvSpPr>
          <p:nvPr>
            <p:ph type="title"/>
          </p:nvPr>
        </p:nvSpPr>
        <p:spPr>
          <a:xfrm>
            <a:off x="755650" y="765175"/>
            <a:ext cx="7924800" cy="1143000"/>
          </a:xfrm>
        </p:spPr>
        <p:txBody>
          <a:bodyPr/>
          <a:lstStyle/>
          <a:p>
            <a:r>
              <a:rPr lang="tr-TR" altLang="tr-TR"/>
              <a:t>             FOSİL YAKITLAR…</a:t>
            </a:r>
          </a:p>
        </p:txBody>
      </p:sp>
      <p:sp>
        <p:nvSpPr>
          <p:cNvPr id="23555" name="Rectangle 3"/>
          <p:cNvSpPr>
            <a:spLocks noGrp="1" noChangeArrowheads="1"/>
          </p:cNvSpPr>
          <p:nvPr>
            <p:ph type="body" idx="1"/>
          </p:nvPr>
        </p:nvSpPr>
        <p:spPr/>
        <p:txBody>
          <a:bodyPr/>
          <a:lstStyle/>
          <a:p>
            <a:pPr>
              <a:lnSpc>
                <a:spcPct val="90000"/>
              </a:lnSpc>
            </a:pPr>
            <a:r>
              <a:rPr lang="tr-TR" altLang="tr-TR" sz="2400"/>
              <a:t>Kömür, petrol, doğalgaz gibi fosil yakıtlar en çok termik santrallerde elektrik enerjisi üretmek için kullanılmaktadır. Günlük hayatta kullandığımız benzin, mazot, LPG, plastik, naftalin, boya, teflon gibi maddeler petrol kaynaklıdır. Kömür, petrol, doğalgaz gibi binlerce yılda oluşmuş fosil yakıtlar insanlığın gelişmesi ile hızla azalırken atıkları ile hava su ve toprak kirliliğine yol açar. Fosil yakıtlardaki karbon yanma tepkimeleri ile atmosferde CO2 ve CO bileşiklerinin birikmesine neden olur. Bu gazların havada çok fazla birikmesi sera etkisine ve küresel ısınmaya neden olması açısından oldukça tehlikelidir.</a:t>
            </a:r>
          </a:p>
        </p:txBody>
      </p:sp>
    </p:spTree>
  </p:cSld>
  <p:clrMapOvr>
    <a:masterClrMapping/>
  </p:clrMapOvr>
  <p:transition>
    <p:strips dir="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body" idx="1"/>
          </p:nvPr>
        </p:nvSpPr>
        <p:spPr>
          <a:xfrm>
            <a:off x="900113" y="2420938"/>
            <a:ext cx="7693025" cy="3724275"/>
          </a:xfrm>
        </p:spPr>
        <p:txBody>
          <a:bodyPr/>
          <a:lstStyle/>
          <a:p>
            <a:r>
              <a:rPr lang="tr-TR" altLang="tr-TR" sz="2400" b="1"/>
              <a:t>Kömür:</a:t>
            </a:r>
            <a:r>
              <a:rPr lang="tr-TR" altLang="tr-TR" sz="2400"/>
              <a:t> Yeraltında bulunan sertleşmiş hayvan fosillerinin oluşturduğu kolayca yanabilen siyahımsı bir maddedir. Ülkemizde en çok bulunan kömür türü linyit olup, yaygın şekilde kullanılmaktadır. Taşkömürü ise, Zonguldak, Ereğli ve Amasra bölgelerindeki kömür yataklarından çıkartılır. Buradaki madenlerde çıkartılan taşkömürleri yüksek kalori vermeleri ve pahalı olmaları nedeniyle daha çok demir-çelik sanayilerinde kullanılmaktadır. </a:t>
            </a:r>
          </a:p>
        </p:txBody>
      </p:sp>
    </p:spTree>
  </p:cSld>
  <p:clrMapOvr>
    <a:masterClrMapping/>
  </p:clrMapOvr>
  <p:transition>
    <p:strips dir="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a:xfrm>
            <a:off x="395288" y="692150"/>
            <a:ext cx="7924800" cy="1143000"/>
          </a:xfrm>
        </p:spPr>
        <p:txBody>
          <a:bodyPr/>
          <a:lstStyle/>
          <a:p>
            <a:pPr marL="623888" indent="-623888"/>
            <a:r>
              <a:rPr lang="tr-TR" altLang="tr-TR" sz="3200"/>
              <a:t>     YENİLENEBİLİR ENERJİ KAYNAĞI                      NEDİR?</a:t>
            </a:r>
          </a:p>
        </p:txBody>
      </p:sp>
      <p:sp>
        <p:nvSpPr>
          <p:cNvPr id="7171" name="Rectangle 3"/>
          <p:cNvSpPr>
            <a:spLocks noGrp="1" noChangeArrowheads="1"/>
          </p:cNvSpPr>
          <p:nvPr>
            <p:ph type="body" idx="1"/>
          </p:nvPr>
        </p:nvSpPr>
        <p:spPr/>
        <p:txBody>
          <a:bodyPr/>
          <a:lstStyle/>
          <a:p>
            <a:pPr marL="0" indent="0">
              <a:buFont typeface="Wingdings" pitchFamily="2" charset="2"/>
              <a:buNone/>
            </a:pPr>
            <a:r>
              <a:rPr lang="tr-TR" altLang="tr-TR" sz="2400"/>
              <a:t> </a:t>
            </a:r>
            <a:endParaRPr lang="tr-TR" altLang="tr-TR"/>
          </a:p>
        </p:txBody>
      </p:sp>
      <p:pic>
        <p:nvPicPr>
          <p:cNvPr id="7173" name="Picture 5" descr="tabl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4076700"/>
            <a:ext cx="6840538" cy="2492375"/>
          </a:xfrm>
          <a:prstGeom prst="rect">
            <a:avLst/>
          </a:prstGeom>
          <a:noFill/>
          <a:extLst>
            <a:ext uri="{909E8E84-426E-40DD-AFC4-6F175D3DCCD1}">
              <a14:hiddenFill xmlns:a14="http://schemas.microsoft.com/office/drawing/2010/main">
                <a:solidFill>
                  <a:srgbClr val="FFFFFF"/>
                </a:solidFill>
              </a14:hiddenFill>
            </a:ext>
          </a:extLst>
        </p:spPr>
      </p:pic>
      <p:sp>
        <p:nvSpPr>
          <p:cNvPr id="7174" name="Rectangle 6"/>
          <p:cNvSpPr>
            <a:spLocks noChangeArrowheads="1"/>
          </p:cNvSpPr>
          <p:nvPr/>
        </p:nvSpPr>
        <p:spPr bwMode="auto">
          <a:xfrm>
            <a:off x="971550" y="2416175"/>
            <a:ext cx="7993063"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tr-TR" altLang="tr-TR" sz="2400"/>
              <a:t>Yenilenebilir Enerji gücünü Güneşten alan ve hiç tükenmeyecek olarak düşünülen çevreye emisyon yaymayan enerji kaynağıdır.</a:t>
            </a:r>
          </a:p>
        </p:txBody>
      </p:sp>
    </p:spTree>
  </p:cSld>
  <p:clrMapOvr>
    <a:masterClrMapping/>
  </p:clrMapOvr>
  <p:transition>
    <p:strips dir="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5" name="Picture 7" descr="56643">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2276475"/>
            <a:ext cx="6840538" cy="4124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trips dir="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p:txBody>
          <a:bodyPr/>
          <a:lstStyle/>
          <a:p>
            <a:pPr>
              <a:buFont typeface="Wingdings" pitchFamily="2" charset="2"/>
              <a:buNone/>
            </a:pPr>
            <a:r>
              <a:rPr lang="tr-TR" altLang="tr-TR" b="1"/>
              <a:t>Doğalgaz:</a:t>
            </a:r>
            <a:r>
              <a:rPr lang="tr-TR" altLang="tr-TR"/>
              <a:t>Dünyada ısınmada %75 gibi bir  oranla en çok kullanılan yakıt türüdür. Dünyanın toplam enerji tüketiminin ise, %22′sini karşılamaktadır. Çok eski tarihlerden beri kullanılmaktadır. Ülkemizde kullanılan doğalgazın tamamına yakının komşu ülkelerimizden temin etmekteyiz. </a:t>
            </a:r>
          </a:p>
        </p:txBody>
      </p:sp>
    </p:spTree>
  </p:cSld>
  <p:clrMapOvr>
    <a:masterClrMapping/>
  </p:clrMapOvr>
  <p:transition>
    <p:strips dir="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0" name="Picture 6" descr="ANd9GcTk1qxwVTJ8ckhJbQYe8-ua8qjnoZhe4YxsusK1LO6FsBNJVZvu">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2276475"/>
            <a:ext cx="6705600" cy="4124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trips dir="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body" idx="1"/>
          </p:nvPr>
        </p:nvSpPr>
        <p:spPr/>
        <p:txBody>
          <a:bodyPr/>
          <a:lstStyle/>
          <a:p>
            <a:pPr>
              <a:lnSpc>
                <a:spcPct val="90000"/>
              </a:lnSpc>
            </a:pPr>
            <a:r>
              <a:rPr lang="tr-TR" altLang="tr-TR" b="1"/>
              <a:t>Petrol:</a:t>
            </a:r>
            <a:r>
              <a:rPr lang="tr-TR" altLang="tr-TR"/>
              <a:t> Türkiye’de fazla petrol yatağı bulunmadığından %90′ına yakınınn ithal ederiz. Türkiye’de bulunan petrol yataklarının ise % 98′i Güneydoğu Anadolu Bölgesi’nde bulunur. Adıyaman ve Mardin çevresinde çıkarılan petrolümüzün tamamı ve ve ithal edilen petrolümüz, İzmir’deki Aliağa, Mersin’deki Ataş, İzmit’teki İpraş ve Batman rafinerilerinde işlenmektedir. </a:t>
            </a:r>
          </a:p>
        </p:txBody>
      </p:sp>
    </p:spTree>
  </p:cSld>
  <p:clrMapOvr>
    <a:masterClrMapping/>
  </p:clrMapOvr>
  <p:transition>
    <p:strips dir="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7" name="Picture 5" descr="ANd9GcQ0k7RrDivOaD85RGu9pBFx11BxxC81XDdzIIn41uKSUaUFUh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2276475"/>
            <a:ext cx="6840538" cy="39608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trips dir="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a:xfrm>
            <a:off x="827088" y="2349500"/>
            <a:ext cx="7693025" cy="3724275"/>
          </a:xfrm>
        </p:spPr>
        <p:txBody>
          <a:bodyPr/>
          <a:lstStyle/>
          <a:p>
            <a:r>
              <a:rPr lang="tr-TR" altLang="tr-TR" b="1" i="1"/>
              <a:t>Bor:</a:t>
            </a:r>
            <a:r>
              <a:rPr lang="tr-TR" altLang="tr-TR" i="1"/>
              <a:t> Dünyadaki bor rezervinin %70′i sadece Türkiye’de ege bölgesinde bulunmaktadır. Kalan borun tamamına yakını yani %30′luk kısmı ise ABD’de bulunmaktadır. Türkiye’de borun bulunduğu yerler Balıkesir (Bigadiç, Sandıklı, Susurluk), Eskişehir (Seyitgazi), Kütahya (Emet) ve Bursa’dır.</a:t>
            </a:r>
            <a:endParaRPr lang="tr-TR" altLang="tr-TR"/>
          </a:p>
          <a:p>
            <a:endParaRPr lang="tr-TR" altLang="tr-TR"/>
          </a:p>
        </p:txBody>
      </p:sp>
    </p:spTree>
  </p:cSld>
  <p:clrMapOvr>
    <a:masterClrMapping/>
  </p:clrMapOvr>
  <p:transition>
    <p:strips dir="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1" name="Picture 5" descr="ANd9GcTPoFfjX5wkurJ6aI12stsxVk6uh2NyeQMvQfBWlH2U0z99fuY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2276475"/>
            <a:ext cx="6840538" cy="4105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trips dir="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7" name="Picture 5" descr="a38567e16ccf9d9380592ebe66020a24">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2276475"/>
            <a:ext cx="6840538" cy="4105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trips dir="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Grp="1" noChangeArrowheads="1"/>
          </p:cNvSpPr>
          <p:nvPr>
            <p:ph type="title"/>
          </p:nvPr>
        </p:nvSpPr>
        <p:spPr/>
        <p:txBody>
          <a:bodyPr/>
          <a:lstStyle/>
          <a:p>
            <a:r>
              <a:rPr lang="tr-TR" altLang="tr-TR"/>
              <a:t>            NÜKLEER ENERJİ…</a:t>
            </a:r>
          </a:p>
        </p:txBody>
      </p:sp>
      <p:sp>
        <p:nvSpPr>
          <p:cNvPr id="29699" name="Rectangle 3"/>
          <p:cNvSpPr>
            <a:spLocks noGrp="1" noChangeArrowheads="1"/>
          </p:cNvSpPr>
          <p:nvPr>
            <p:ph type="body" idx="1"/>
          </p:nvPr>
        </p:nvSpPr>
        <p:spPr/>
        <p:txBody>
          <a:bodyPr/>
          <a:lstStyle/>
          <a:p>
            <a:pPr>
              <a:lnSpc>
                <a:spcPct val="90000"/>
              </a:lnSpc>
            </a:pPr>
            <a:r>
              <a:rPr lang="tr-TR" altLang="tr-TR" sz="2500"/>
              <a:t>Uranyum, plütonyum gibi radyoaktif elementlerin çekirdeklerindeki proton ve nötronları tutan enerjinin ortaya çıkarılması esasına dayanır. Dünyadaki elektriğin %20 si nükleer santrallerde üretilir. Nükleer santraller Dünyanı pek çok yerinde bulunmasının yanında atmosferin kirlenmesine sebep olur. Nükleer enerji santrallerinde elektrik ucuzdur fakat santralin maliyeti oldukça pahalıdır. </a:t>
            </a:r>
            <a:br>
              <a:rPr lang="tr-TR" altLang="tr-TR" sz="2500"/>
            </a:br>
            <a:br>
              <a:rPr lang="tr-TR" altLang="tr-TR" sz="2500"/>
            </a:br>
            <a:endParaRPr lang="tr-TR" altLang="tr-TR" sz="2500"/>
          </a:p>
        </p:txBody>
      </p:sp>
    </p:spTree>
  </p:cSld>
  <p:clrMapOvr>
    <a:masterClrMapping/>
  </p:clrMapOvr>
  <p:transition>
    <p:strips dir="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5" name="Picture 5" descr="Nukleer-Enerji-Patlama-Resimleri">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2276475"/>
            <a:ext cx="4248150" cy="4124325"/>
          </a:xfrm>
          <a:prstGeom prst="rect">
            <a:avLst/>
          </a:prstGeom>
          <a:noFill/>
          <a:extLst>
            <a:ext uri="{909E8E84-426E-40DD-AFC4-6F175D3DCCD1}">
              <a14:hiddenFill xmlns:a14="http://schemas.microsoft.com/office/drawing/2010/main">
                <a:solidFill>
                  <a:srgbClr val="FFFFFF"/>
                </a:solidFill>
              </a14:hiddenFill>
            </a:ext>
          </a:extLst>
        </p:spPr>
      </p:pic>
      <p:pic>
        <p:nvPicPr>
          <p:cNvPr id="30727" name="Picture 7" descr="223252">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3800" y="2276475"/>
            <a:ext cx="3889375" cy="4105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trips dir="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lstStyle/>
          <a:p>
            <a:r>
              <a:rPr lang="tr-TR" altLang="tr-TR"/>
              <a:t>              GÜNEŞ ENERJİSİ…</a:t>
            </a:r>
          </a:p>
        </p:txBody>
      </p:sp>
      <p:sp>
        <p:nvSpPr>
          <p:cNvPr id="8195" name="Rectangle 3"/>
          <p:cNvSpPr>
            <a:spLocks noGrp="1" noChangeArrowheads="1"/>
          </p:cNvSpPr>
          <p:nvPr>
            <p:ph type="body" idx="1"/>
          </p:nvPr>
        </p:nvSpPr>
        <p:spPr/>
        <p:txBody>
          <a:bodyPr/>
          <a:lstStyle/>
          <a:p>
            <a:pPr>
              <a:lnSpc>
                <a:spcPct val="80000"/>
              </a:lnSpc>
            </a:pPr>
            <a:br>
              <a:rPr lang="tr-TR" altLang="tr-TR" sz="2400"/>
            </a:br>
            <a:r>
              <a:rPr lang="tr-TR" altLang="tr-TR" sz="2400"/>
              <a:t>Güneş enerjisi, güneşten yayılan ışık ve ısı enerjisine verilen genel isimdir. Antik çağlardan beri bu enerji sürekli gelişen teknolojiler yardımı ile insanoğlu tarafından kullanılmaktadır.</a:t>
            </a:r>
          </a:p>
          <a:p>
            <a:pPr>
              <a:lnSpc>
                <a:spcPct val="80000"/>
              </a:lnSpc>
            </a:pPr>
            <a:r>
              <a:rPr lang="tr-TR" altLang="tr-TR" sz="2400"/>
              <a:t>Güneş ışınları, rüzgar ve dalga enerjisi, hidroelektrik enerji ve biyokütle ile birlikte yenilenebiir enerji kaynaklarının büyük bölümünü oluşturur. Bu noktada belirtilmelidir ki, güneş enerjisinin sadece çok ufak bir kısmı günümüzde kullanılmaktadır. </a:t>
            </a:r>
            <a:br>
              <a:rPr lang="tr-TR" altLang="tr-TR" sz="2400"/>
            </a:br>
            <a:endParaRPr lang="tr-TR" altLang="tr-TR" sz="2400"/>
          </a:p>
          <a:p>
            <a:pPr>
              <a:lnSpc>
                <a:spcPct val="80000"/>
              </a:lnSpc>
            </a:pPr>
            <a:endParaRPr lang="tr-TR" altLang="tr-TR" sz="2400"/>
          </a:p>
        </p:txBody>
      </p:sp>
    </p:spTree>
  </p:cSld>
  <p:clrMapOvr>
    <a:masterClrMapping/>
  </p:clrMapOvr>
  <p:transition>
    <p:strips dir="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utoShape 2"/>
          <p:cNvSpPr>
            <a:spLocks noGrp="1" noChangeArrowheads="1"/>
          </p:cNvSpPr>
          <p:nvPr>
            <p:ph type="title"/>
          </p:nvPr>
        </p:nvSpPr>
        <p:spPr>
          <a:xfrm>
            <a:off x="900113" y="5013325"/>
            <a:ext cx="7924800" cy="1143000"/>
          </a:xfrm>
        </p:spPr>
        <p:txBody>
          <a:bodyPr/>
          <a:lstStyle/>
          <a:p>
            <a:r>
              <a:rPr lang="tr-TR" altLang="tr-TR"/>
              <a:t>ÖĞRETMENİM:DOĞUKAN AKMEN</a:t>
            </a:r>
          </a:p>
        </p:txBody>
      </p:sp>
      <p:sp>
        <p:nvSpPr>
          <p:cNvPr id="45061" name="WordArt 5"/>
          <p:cNvSpPr>
            <a:spLocks noChangeArrowheads="1" noChangeShapeType="1" noTextEdit="1"/>
          </p:cNvSpPr>
          <p:nvPr/>
        </p:nvSpPr>
        <p:spPr bwMode="auto">
          <a:xfrm>
            <a:off x="3357563" y="2498725"/>
            <a:ext cx="2428875" cy="18669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tr-TR" sz="9600" kern="10">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a:cs typeface="Times New Roman"/>
              </a:rPr>
              <a:t>SON</a:t>
            </a:r>
          </a:p>
        </p:txBody>
      </p:sp>
    </p:spTree>
  </p:cSld>
  <p:clrMapOvr>
    <a:masterClrMapping/>
  </p:clrMapOvr>
  <p:transition>
    <p:strips dir="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descr="su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2349500"/>
            <a:ext cx="4176713" cy="3816350"/>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gunes-enerjis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363" y="2349500"/>
            <a:ext cx="3995737" cy="3816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trips dir="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Grp="1" noChangeArrowheads="1"/>
          </p:cNvSpPr>
          <p:nvPr>
            <p:ph type="title"/>
          </p:nvPr>
        </p:nvSpPr>
        <p:spPr/>
        <p:txBody>
          <a:bodyPr/>
          <a:lstStyle/>
          <a:p>
            <a:r>
              <a:rPr lang="tr-TR" altLang="tr-TR"/>
              <a:t>            RÜZGAR ENERJİSİ… </a:t>
            </a:r>
          </a:p>
        </p:txBody>
      </p:sp>
      <p:sp>
        <p:nvSpPr>
          <p:cNvPr id="10243" name="Rectangle 3"/>
          <p:cNvSpPr>
            <a:spLocks noGrp="1" noChangeArrowheads="1"/>
          </p:cNvSpPr>
          <p:nvPr>
            <p:ph type="body" idx="1"/>
          </p:nvPr>
        </p:nvSpPr>
        <p:spPr/>
        <p:txBody>
          <a:bodyPr/>
          <a:lstStyle/>
          <a:p>
            <a:pPr>
              <a:lnSpc>
                <a:spcPct val="90000"/>
              </a:lnSpc>
            </a:pPr>
            <a:r>
              <a:rPr lang="tr-TR" altLang="tr-TR" sz="2400"/>
              <a:t>Rüzgâr enerjisi, rüzgârı oluşturan hava akımının sahip olduğu hareket (kinetik) enerjisidir. Bu enerjinin bir bölümü yararlı olan mekanik veya elektrik enerjisine dönüştürülebilir.</a:t>
            </a:r>
            <a:br>
              <a:rPr lang="tr-TR" altLang="tr-TR" sz="2400"/>
            </a:br>
            <a:r>
              <a:rPr lang="tr-TR" altLang="tr-TR" sz="2400"/>
              <a:t>Rüzgârın gücünden yararlanılmaya başlanması çok eski dönemlere dayanır. Rüzgâr gücünden ilk yararlanma şekli olarak yelkenli gemiler ve yel değirmenleri gösterilebilir. Daha sonra tahıl öğütme, su pompalama, ağaç kesme işleri için de rüzgâr gücünden yararlanılmıştır. Günümüzde daha çok elektrik üretmek amacıyla kullanılmaktadır. </a:t>
            </a:r>
          </a:p>
        </p:txBody>
      </p:sp>
    </p:spTree>
  </p:cSld>
  <p:clrMapOvr>
    <a:masterClrMapping/>
  </p:clrMapOvr>
  <p:transition>
    <p:strips dir="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5" descr="GreenMountainWindFarm_Fluvanna_200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2276475"/>
            <a:ext cx="4032250" cy="4095750"/>
          </a:xfrm>
          <a:prstGeom prst="rect">
            <a:avLst/>
          </a:prstGeom>
          <a:noFill/>
          <a:extLst>
            <a:ext uri="{909E8E84-426E-40DD-AFC4-6F175D3DCCD1}">
              <a14:hiddenFill xmlns:a14="http://schemas.microsoft.com/office/drawing/2010/main">
                <a:solidFill>
                  <a:srgbClr val="FFFFFF"/>
                </a:solidFill>
              </a14:hiddenFill>
            </a:ext>
          </a:extLst>
        </p:spPr>
      </p:pic>
      <p:pic>
        <p:nvPicPr>
          <p:cNvPr id="11271" name="Picture 7" descr="eco_house_wind_turbine_e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2276475"/>
            <a:ext cx="4032250" cy="4105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trips dir="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Grp="1" noChangeArrowheads="1"/>
          </p:cNvSpPr>
          <p:nvPr>
            <p:ph type="title"/>
          </p:nvPr>
        </p:nvSpPr>
        <p:spPr/>
        <p:txBody>
          <a:bodyPr/>
          <a:lstStyle/>
          <a:p>
            <a:r>
              <a:rPr lang="tr-TR" altLang="tr-TR"/>
              <a:t>              DALGA ENERJİSİ…</a:t>
            </a:r>
          </a:p>
        </p:txBody>
      </p:sp>
      <p:sp>
        <p:nvSpPr>
          <p:cNvPr id="12291" name="Rectangle 3"/>
          <p:cNvSpPr>
            <a:spLocks noGrp="1" noChangeArrowheads="1"/>
          </p:cNvSpPr>
          <p:nvPr>
            <p:ph type="body" idx="1"/>
          </p:nvPr>
        </p:nvSpPr>
        <p:spPr/>
        <p:txBody>
          <a:bodyPr/>
          <a:lstStyle/>
          <a:p>
            <a:pPr>
              <a:lnSpc>
                <a:spcPct val="90000"/>
              </a:lnSpc>
            </a:pPr>
            <a:r>
              <a:rPr lang="tr-TR" altLang="tr-TR"/>
              <a:t>Dalgalar güçlü ve sınırsız bir doğal yenilenebilir enerji kaynağıdır.Bu enerji, dalganın yüzeyinden yada yüzey altındaki dalgaların basıncından elde edilmektedir. Dalgalanma bilindiği gibi rüzgarın su yüzeyinde yaptığı salınım hareketidir.Dalga enerjisi makineleri de bu hareketten ve bu hareket sonucu oluşan basıncı kullanarak enerji üretirler. </a:t>
            </a:r>
          </a:p>
        </p:txBody>
      </p:sp>
    </p:spTree>
  </p:cSld>
  <p:clrMapOvr>
    <a:masterClrMapping/>
  </p:clrMapOvr>
  <p:transition>
    <p:strips dir="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5" descr="ANd9GcSJ4-eayj7sZbIVYw7ElVj7GU1yQDQuyoQYzou7iYehT5NY1zbGG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2276475"/>
            <a:ext cx="4176713" cy="4064000"/>
          </a:xfrm>
          <a:prstGeom prst="rect">
            <a:avLst/>
          </a:prstGeom>
          <a:noFill/>
          <a:extLst>
            <a:ext uri="{909E8E84-426E-40DD-AFC4-6F175D3DCCD1}">
              <a14:hiddenFill xmlns:a14="http://schemas.microsoft.com/office/drawing/2010/main">
                <a:solidFill>
                  <a:srgbClr val="FFFFFF"/>
                </a:solidFill>
              </a14:hiddenFill>
            </a:ext>
          </a:extLst>
        </p:spPr>
      </p:pic>
      <p:pic>
        <p:nvPicPr>
          <p:cNvPr id="15367" name="Picture 7" descr="medy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2276475"/>
            <a:ext cx="3887787" cy="4032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trips dir="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Grp="1" noChangeArrowheads="1"/>
          </p:cNvSpPr>
          <p:nvPr>
            <p:ph type="title"/>
          </p:nvPr>
        </p:nvSpPr>
        <p:spPr>
          <a:xfrm>
            <a:off x="755650" y="765175"/>
            <a:ext cx="7924800" cy="1143000"/>
          </a:xfrm>
        </p:spPr>
        <p:txBody>
          <a:bodyPr/>
          <a:lstStyle/>
          <a:p>
            <a:r>
              <a:rPr lang="tr-TR" altLang="tr-TR"/>
              <a:t>         BİYOKÜTLE ENERJİSİ…</a:t>
            </a:r>
          </a:p>
        </p:txBody>
      </p:sp>
      <p:sp>
        <p:nvSpPr>
          <p:cNvPr id="13315" name="Rectangle 3"/>
          <p:cNvSpPr>
            <a:spLocks noGrp="1" noChangeArrowheads="1"/>
          </p:cNvSpPr>
          <p:nvPr>
            <p:ph type="body" idx="1"/>
          </p:nvPr>
        </p:nvSpPr>
        <p:spPr>
          <a:xfrm>
            <a:off x="838200" y="2362200"/>
            <a:ext cx="7694613" cy="4495800"/>
          </a:xfrm>
        </p:spPr>
        <p:txBody>
          <a:bodyPr/>
          <a:lstStyle/>
          <a:p>
            <a:pPr>
              <a:lnSpc>
                <a:spcPct val="80000"/>
              </a:lnSpc>
            </a:pPr>
            <a:r>
              <a:rPr lang="tr-TR" altLang="tr-TR" sz="2000"/>
              <a:t>Hızlı bir artış gösteren nüfus ve sanayileşme enerji ihtiyacını da beraberinde getirmiştir. Enerjinin çevresel kirliliğe yol açmadan sürdürülebilir olarak sağlanabilmesi için kullanılacak kaynakların başında ise biyokütle enerjisi gelmektedir.</a:t>
            </a:r>
            <a:br>
              <a:rPr lang="tr-TR" altLang="tr-TR" sz="2000"/>
            </a:br>
            <a:br>
              <a:rPr lang="tr-TR" altLang="tr-TR" sz="2000"/>
            </a:br>
            <a:r>
              <a:rPr lang="tr-TR" altLang="tr-TR" sz="2000"/>
              <a:t>Biyokütle enerjisi tükenmez bir kaynak olması, her yerde elde edilebilmesi, özellikle kırsal alanlar için sosyo-ekonomik gelişmelere yardımcı olması nedeniyle uygun ve önemli bir enerji kaynağı olarak görülmektedir.</a:t>
            </a:r>
            <a:br>
              <a:rPr lang="tr-TR" altLang="tr-TR" sz="2000"/>
            </a:br>
            <a:br>
              <a:rPr lang="tr-TR" altLang="tr-TR" sz="2000"/>
            </a:br>
            <a:r>
              <a:rPr lang="tr-TR" altLang="tr-TR" sz="2000"/>
              <a:t>Biyokütle için mısır, buğday gibi özel olarak yetiştirilen bitkiler, otlar, yosunlar, denizdeki algler, hayvan dışkıları, gübre ve sanayi atıkları, evlerden atılan tüm organik çöpler (meyve ve sebze artıkları) kaynak oluşturmaktadır. Petrol, kömür, doğal gaz gibi tükenmekte olan enerji kaynaklarının kısıtlı olması, ayrıca bunların çevre kirliliği oluşturması nedeni ile, biyokütle kullanımı enerji sorununu çözmek için giderek önem kazanmaktadır.</a:t>
            </a:r>
            <a:br>
              <a:rPr lang="tr-TR" altLang="tr-TR" sz="2000"/>
            </a:br>
            <a:endParaRPr lang="tr-TR" altLang="tr-TR" sz="2000"/>
          </a:p>
        </p:txBody>
      </p:sp>
    </p:spTree>
  </p:cSld>
  <p:clrMapOvr>
    <a:masterClrMapping/>
  </p:clrMapOvr>
  <p:transition>
    <p:strips dir="rd"/>
  </p:transition>
</p:sld>
</file>

<file path=ppt/theme/theme1.xml><?xml version="1.0" encoding="utf-8"?>
<a:theme xmlns:a="http://schemas.openxmlformats.org/drawingml/2006/main" name="Kapsüller">
  <a:themeElements>
    <a:clrScheme name="Kapsüller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fontScheme name="Kapsüller">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Kapsüller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Kapsüller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Kapsüller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Kapsüller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Kapsüller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Kapsüller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Kapsüller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Kapsüller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Capsules</Template>
  <TotalTime>253</TotalTime>
  <Words>743</Words>
  <Application>Microsoft Office PowerPoint</Application>
  <PresentationFormat>Ekran Gösterisi (4:3)</PresentationFormat>
  <Paragraphs>36</Paragraphs>
  <Slides>30</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30</vt:i4>
      </vt:variant>
    </vt:vector>
  </HeadingPairs>
  <TitlesOfParts>
    <vt:vector size="34" baseType="lpstr">
      <vt:lpstr>Arial</vt:lpstr>
      <vt:lpstr>Times New Roman</vt:lpstr>
      <vt:lpstr>Wingdings</vt:lpstr>
      <vt:lpstr>Kapsüller</vt:lpstr>
      <vt:lpstr>FEN VE TEKNOLOJİ PERFORMANS ÖDEVİ </vt:lpstr>
      <vt:lpstr>     YENİLENEBİLİR ENERJİ KAYNAĞI                      NEDİR?</vt:lpstr>
      <vt:lpstr>              GÜNEŞ ENERJİSİ…</vt:lpstr>
      <vt:lpstr>PowerPoint Sunusu</vt:lpstr>
      <vt:lpstr>            RÜZGAR ENERJİSİ… </vt:lpstr>
      <vt:lpstr>PowerPoint Sunusu</vt:lpstr>
      <vt:lpstr>              DALGA ENERJİSİ…</vt:lpstr>
      <vt:lpstr>PowerPoint Sunusu</vt:lpstr>
      <vt:lpstr>         BİYOKÜTLE ENERJİSİ…</vt:lpstr>
      <vt:lpstr>PowerPoint Sunusu</vt:lpstr>
      <vt:lpstr>         JEOTERMAL ENERJİ…</vt:lpstr>
      <vt:lpstr>PowerPoint Sunusu</vt:lpstr>
      <vt:lpstr>          HİDROLİK ENERJİ…</vt:lpstr>
      <vt:lpstr>PowerPoint Sunusu</vt:lpstr>
      <vt:lpstr>            HİDROJEN ENERJİSİ…</vt:lpstr>
      <vt:lpstr>PowerPoint Sunusu</vt:lpstr>
      <vt:lpstr>YENİLENEMEZ ENREJİ KAYNAĞI NEDİR?</vt:lpstr>
      <vt:lpstr>             FOSİL YAKITLAR…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NÜKLEER ENERJİ…</vt:lpstr>
      <vt:lpstr>PowerPoint Sunusu</vt:lpstr>
      <vt:lpstr>ÖĞRETMENİM:DOĞUKAN AKMEN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Yenilenebilir ve Yenilenemez Enerji Kaynakları</dc:title>
  <dc:creator>Gulhan</dc:creator>
  <cp:keywords>enerji</cp:keywords>
  <cp:lastModifiedBy>mehmet genç</cp:lastModifiedBy>
  <cp:revision>5</cp:revision>
  <dcterms:created xsi:type="dcterms:W3CDTF">2013-04-18T12:20:11Z</dcterms:created>
  <dcterms:modified xsi:type="dcterms:W3CDTF">2018-05-11T13:27:25Z</dcterms:modified>
</cp:coreProperties>
</file>