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417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829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15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81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45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001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68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04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65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78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02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3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187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70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31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54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258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83FC30-F753-4C3F-B56E-6BCC4D76C365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32A4D5-B0A7-419A-AB2B-9B42926EC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58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  <p:sndAc>
          <p:stSnd>
            <p:snd r:embed="rId19" name="wind.wav"/>
          </p:stSnd>
        </p:sndAc>
      </p:transition>
    </mc:Choice>
    <mc:Fallback>
      <p:transition spd="slow">
        <p:fade/>
        <p:sndAc>
          <p:stSnd>
            <p:snd r:embed="rId19" name="wind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9600" dirty="0" smtClean="0">
                <a:solidFill>
                  <a:schemeClr val="accent1"/>
                </a:solidFill>
              </a:rPr>
              <a:t>Perspektif nedir</a:t>
            </a:r>
            <a:endParaRPr lang="tr-TR" sz="9600" dirty="0">
              <a:solidFill>
                <a:schemeClr val="accent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Ses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3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126">
        <p14:vortex dir="d"/>
        <p:sndAc>
          <p:stSnd>
            <p:snd r:embed="rId4" name="wind.wav"/>
          </p:stSnd>
        </p:sndAc>
      </p:transition>
    </mc:Choice>
    <mc:Fallback>
      <p:transition spd="slow" advTm="3126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17372" y="493540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dirty="0" smtClean="0"/>
              <a:t>Perspektif, doğadaki iki boyutlu ya da üç boyutlu cisimlerin bizden uzaklaştıkça küçülmüş ve renklerinin solmuş gibi görünmesine perspektif denir. Daha detaylı bir tanım yapmamız gerekirse; bir nesnenin bir bakışta üç yüzünü birden görmeye ya da üç boyutlu hacimsel bir nesneyi bir düzlem üzerinde çeşitli çizgisel anlatım yolları ile oluşturulan resimleme yöntemine perspektif denir.</a:t>
            </a:r>
            <a:endParaRPr lang="tr-TR" sz="2800" dirty="0"/>
          </a:p>
        </p:txBody>
      </p:sp>
      <p:pic>
        <p:nvPicPr>
          <p:cNvPr id="3" name="Ses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5114">
        <p14:vortex dir="d"/>
        <p:sndAc>
          <p:stSnd>
            <p:snd r:embed="rId4" name="wind.wav"/>
          </p:stSnd>
        </p:sndAc>
      </p:transition>
    </mc:Choice>
    <mc:Fallback>
      <p:transition spd="slow" advTm="35114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" y="338885"/>
            <a:ext cx="1219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600" dirty="0" smtClean="0"/>
              <a:t>Kural: Yakın olan cisimler uzaktakinden daha büyük ve ayrıntılı gözükürler. </a:t>
            </a:r>
            <a:endParaRPr lang="tr-TR" sz="6600" dirty="0"/>
          </a:p>
        </p:txBody>
      </p:sp>
      <p:pic>
        <p:nvPicPr>
          <p:cNvPr id="3" name="Ses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7899">
        <p14:vortex dir="d"/>
        <p:sndAc>
          <p:stSnd>
            <p:snd r:embed="rId4" name="wind.wav"/>
          </p:stSnd>
        </p:sndAc>
      </p:transition>
    </mc:Choice>
    <mc:Fallback>
      <p:transition spd="slow" advTm="7899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78181" y="1099043"/>
            <a:ext cx="79208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Perspektif nesnelerin göze olan uzaklığına ve yakınlığına, göz hizasından aşağıda ve yukarıda oluşuna göre çizgi, yüzey, renk değişikliklerini kolayca çizmeye ve ifade etmeye yarayan ölçü ve oran sanatıdır.</a:t>
            </a:r>
            <a:endParaRPr lang="tr-TR" sz="3600" dirty="0"/>
          </a:p>
        </p:txBody>
      </p:sp>
      <p:pic>
        <p:nvPicPr>
          <p:cNvPr id="3" name="Ses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7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20291">
        <p14:vortex dir="d"/>
        <p:sndAc>
          <p:stSnd>
            <p:snd r:embed="rId4" name="wind.wav"/>
          </p:stSnd>
        </p:sndAc>
      </p:transition>
    </mc:Choice>
    <mc:Fallback>
      <p:transition spd="slow" advTm="20291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49434" y="2401186"/>
            <a:ext cx="108173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9600" dirty="0" smtClean="0"/>
              <a:t>Perspektif Çeşitleri</a:t>
            </a:r>
            <a:endParaRPr lang="tr-TR" sz="9600" dirty="0"/>
          </a:p>
        </p:txBody>
      </p:sp>
      <p:pic>
        <p:nvPicPr>
          <p:cNvPr id="3" name="Ses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6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4027">
        <p14:vortex dir="d"/>
        <p:sndAc>
          <p:stSnd>
            <p:snd r:embed="rId4" name="wind.wav"/>
          </p:stSnd>
        </p:sndAc>
      </p:transition>
    </mc:Choice>
    <mc:Fallback>
      <p:transition spd="slow" advTm="4027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9174" y="4022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1- Çizgi Perspektifi</a:t>
            </a:r>
          </a:p>
          <a:p>
            <a:r>
              <a:rPr lang="tr-TR" dirty="0" smtClean="0"/>
              <a:t>Paralel çizgilerin sonsuzda birleşmesi yani küçülmesidir.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69174" y="132559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Renk Perspektifi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Işık değiştikçe ve cisimler bizden uzaklaştıkça renkleri değişim göstermesine denir.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Perspektifte ufuk çizgisi ( zemin çizgisi ), ufuk düzlemi, görme noktası(esas nokta), karşıdan görünen çizgiler, kaçış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noktları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kaçan çizgiler gibi tanımlar yer alır.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es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2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696">
        <p14:vortex dir="d"/>
        <p:sndAc>
          <p:stSnd>
            <p:snd r:embed="rId4" name="wind.wav"/>
          </p:stSnd>
        </p:sndAc>
      </p:transition>
    </mc:Choice>
    <mc:Fallback>
      <p:transition spd="slow" advTm="3696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6856" y="2709945"/>
            <a:ext cx="112838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000" dirty="0" smtClean="0"/>
              <a:t>Perspektifte Kavramlar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17285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239">
        <p14:vortex dir="d"/>
        <p:sndAc>
          <p:stSnd>
            <p:snd r:embed="rId2" name="wind.wav"/>
          </p:stSnd>
        </p:sndAc>
      </p:transition>
    </mc:Choice>
    <mc:Fallback>
      <p:transition spd="slow" advTm="239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52443"/>
            <a:ext cx="6096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00" dirty="0" smtClean="0"/>
              <a:t>1. Üç boyut</a:t>
            </a:r>
          </a:p>
          <a:p>
            <a:r>
              <a:rPr lang="tr-TR" sz="2000" dirty="0" smtClean="0"/>
              <a:t>Elle tutulur, hacimsel nesnelerin en, boy ve yükseklikleri vardır. Buna üç boyut denir. Bir küp üç boyutludur. Kare iki boyutludur.</a:t>
            </a:r>
          </a:p>
          <a:p>
            <a:endParaRPr lang="tr-TR" sz="2000" dirty="0" smtClean="0"/>
          </a:p>
          <a:p>
            <a:r>
              <a:rPr lang="tr-TR" sz="2000" dirty="0" smtClean="0"/>
              <a:t>2. İz Düşüm</a:t>
            </a:r>
          </a:p>
          <a:p>
            <a:r>
              <a:rPr lang="tr-TR" sz="2000" dirty="0" smtClean="0"/>
              <a:t>Bir nesnenin bir düzlem üzerine düşürülen görüntüsüne iz düşüm denir. Bir nesneye ışık verildiğinde bir düzlem üzerine gölgesi düşer bu gölge o nesnenin iz düşümüdür. Nesneye önden ışık verildiğinde ön görüntüsünün iz düşümü oluşurken üstten ışık verildiğinde üst görünüş iz düşümü, yandan ışık verildiğinde yan görünüş izdüşümü oluşur.</a:t>
            </a:r>
          </a:p>
          <a:p>
            <a:endParaRPr lang="tr-TR" sz="2000" dirty="0" smtClean="0"/>
          </a:p>
          <a:p>
            <a:r>
              <a:rPr lang="tr-TR" sz="2000" dirty="0" smtClean="0"/>
              <a:t>3. Bakış Noktası</a:t>
            </a:r>
          </a:p>
          <a:p>
            <a:r>
              <a:rPr lang="tr-TR" sz="2000" dirty="0" smtClean="0"/>
              <a:t>Perspektifi çizilecek nesneye bakmak amacı ile durulan sabit noktaya (Gözlemcinin gözünün bulunduğu noktaya) bakış noktası denir.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6789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37">
        <p14:vortex dir="d"/>
        <p:sndAc>
          <p:stSnd>
            <p:snd r:embed="rId2" name="wind.wav"/>
          </p:stSnd>
        </p:sndAc>
      </p:transition>
    </mc:Choice>
    <mc:Fallback>
      <p:transition spd="slow" advTm="137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Özel 3">
      <a:dk1>
        <a:srgbClr val="002060"/>
      </a:dk1>
      <a:lt1>
        <a:srgbClr val="FFFF00"/>
      </a:lt1>
      <a:dk2>
        <a:srgbClr val="002060"/>
      </a:dk2>
      <a:lt2>
        <a:srgbClr val="FFFF00"/>
      </a:lt2>
      <a:accent1>
        <a:srgbClr val="FFFF00"/>
      </a:accent1>
      <a:accent2>
        <a:srgbClr val="FFFF00"/>
      </a:accent2>
      <a:accent3>
        <a:srgbClr val="002060"/>
      </a:accent3>
      <a:accent4>
        <a:srgbClr val="002060"/>
      </a:accent4>
      <a:accent5>
        <a:srgbClr val="002060"/>
      </a:accent5>
      <a:accent6>
        <a:srgbClr val="FFFF00"/>
      </a:accent6>
      <a:hlink>
        <a:srgbClr val="FFFF00"/>
      </a:hlink>
      <a:folHlink>
        <a:srgbClr val="002060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269</Words>
  <Application>Microsoft Office PowerPoint</Application>
  <PresentationFormat>Geniş ekran</PresentationFormat>
  <Paragraphs>20</Paragraphs>
  <Slides>8</Slides>
  <Notes>0</Notes>
  <HiddenSlides>0</HiddenSlides>
  <MMClips>6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3</vt:lpstr>
      <vt:lpstr>Dilim</vt:lpstr>
      <vt:lpstr>Perspektif nedir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Perspektif nedir</dc:title>
  <dc:creator>Zeynel Şenol</dc:creator>
  <cp:lastModifiedBy>Zeynel Şenol</cp:lastModifiedBy>
  <cp:revision>3</cp:revision>
  <dcterms:created xsi:type="dcterms:W3CDTF">2018-11-01T17:28:40Z</dcterms:created>
  <dcterms:modified xsi:type="dcterms:W3CDTF">2018-11-01T17:50:44Z</dcterms:modified>
</cp:coreProperties>
</file>