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67" r:id="rId14"/>
    <p:sldId id="274" r:id="rId15"/>
    <p:sldId id="273" r:id="rId16"/>
    <p:sldId id="275" r:id="rId17"/>
    <p:sldId id="276" r:id="rId18"/>
    <p:sldId id="268" r:id="rId19"/>
    <p:sldId id="269" r:id="rId20"/>
    <p:sldId id="270" r:id="rId21"/>
    <p:sldId id="271" r:id="rId22"/>
    <p:sldId id="272" r:id="rId23"/>
    <p:sldId id="278" r:id="rId24"/>
    <p:sldId id="279" r:id="rId25"/>
    <p:sldId id="280" r:id="rId26"/>
    <p:sldId id="281" r:id="rId27"/>
    <p:sldId id="282" r:id="rId28"/>
    <p:sldId id="283" r:id="rId29"/>
  </p:sldIdLst>
  <p:sldSz cx="9144000" cy="6858000" type="screen4x3"/>
  <p:notesSz cx="6858000" cy="9144000"/>
  <p:defaultTextStyle>
    <a:defPPr>
      <a:defRPr lang="tr-TR"/>
    </a:defPPr>
    <a:lvl1pPr algn="l" rtl="0" fontAlgn="base">
      <a:spcBef>
        <a:spcPct val="0"/>
      </a:spcBef>
      <a:spcAft>
        <a:spcPct val="0"/>
      </a:spcAft>
      <a:defRPr kumimoji="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mn-ea"/>
        <a:cs typeface="+mn-cs"/>
      </a:defRPr>
    </a:lvl5pPr>
    <a:lvl6pPr marL="2286000" algn="l" defTabSz="914400" rtl="0" eaLnBrk="1" latinLnBrk="0" hangingPunct="1">
      <a:defRPr kumimoji="1" kern="1200">
        <a:solidFill>
          <a:schemeClr val="tx1"/>
        </a:solidFill>
        <a:latin typeface="Arial" panose="020B0604020202020204" pitchFamily="34" charset="0"/>
        <a:ea typeface="+mn-ea"/>
        <a:cs typeface="+mn-cs"/>
      </a:defRPr>
    </a:lvl6pPr>
    <a:lvl7pPr marL="2743200" algn="l" defTabSz="914400" rtl="0" eaLnBrk="1" latinLnBrk="0" hangingPunct="1">
      <a:defRPr kumimoji="1" kern="1200">
        <a:solidFill>
          <a:schemeClr val="tx1"/>
        </a:solidFill>
        <a:latin typeface="Arial" panose="020B0604020202020204" pitchFamily="34" charset="0"/>
        <a:ea typeface="+mn-ea"/>
        <a:cs typeface="+mn-cs"/>
      </a:defRPr>
    </a:lvl7pPr>
    <a:lvl8pPr marL="3200400" algn="l" defTabSz="914400" rtl="0" eaLnBrk="1" latinLnBrk="0" hangingPunct="1">
      <a:defRPr kumimoji="1" kern="1200">
        <a:solidFill>
          <a:schemeClr val="tx1"/>
        </a:solidFill>
        <a:latin typeface="Arial" panose="020B0604020202020204" pitchFamily="34" charset="0"/>
        <a:ea typeface="+mn-ea"/>
        <a:cs typeface="+mn-cs"/>
      </a:defRPr>
    </a:lvl8pPr>
    <a:lvl9pPr marL="3657600" algn="l" defTabSz="914400" rtl="0" eaLnBrk="1" latinLnBrk="0" hangingPunct="1">
      <a:defRPr kumimoj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1378" name="AutoShape 2">
            <a:extLst>
              <a:ext uri="{FF2B5EF4-FFF2-40B4-BE49-F238E27FC236}">
                <a16:creationId xmlns:a16="http://schemas.microsoft.com/office/drawing/2014/main" id="{F4631A4A-6E90-45A9-AC8C-1A634552B284}"/>
              </a:ext>
            </a:extLst>
          </p:cNvPr>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spcBef>
                <a:spcPct val="20000"/>
              </a:spcBef>
              <a:buFontTx/>
              <a:buChar char="•"/>
            </a:pPr>
            <a:endParaRPr kumimoji="0" lang="tr-TR" altLang="tr-TR" sz="3000"/>
          </a:p>
        </p:txBody>
      </p:sp>
      <p:sp>
        <p:nvSpPr>
          <p:cNvPr id="101379" name="Rectangle 3">
            <a:extLst>
              <a:ext uri="{FF2B5EF4-FFF2-40B4-BE49-F238E27FC236}">
                <a16:creationId xmlns:a16="http://schemas.microsoft.com/office/drawing/2014/main" id="{24ACFFA5-6BFD-4B13-B0F7-090E442C9153}"/>
              </a:ext>
            </a:extLst>
          </p:cNvPr>
          <p:cNvSpPr>
            <a:spLocks noChangeArrowheads="1"/>
          </p:cNvSpPr>
          <p:nvPr/>
        </p:nvSpPr>
        <p:spPr bwMode="auto">
          <a:xfrm>
            <a:off x="0" y="0"/>
            <a:ext cx="381000" cy="6858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spcBef>
                <a:spcPct val="20000"/>
              </a:spcBef>
              <a:buFontTx/>
              <a:buChar char="•"/>
            </a:pPr>
            <a:endParaRPr kumimoji="0" lang="tr-TR" altLang="tr-TR" sz="3000"/>
          </a:p>
        </p:txBody>
      </p:sp>
      <p:sp>
        <p:nvSpPr>
          <p:cNvPr id="101380" name="Rectangle 4">
            <a:extLst>
              <a:ext uri="{FF2B5EF4-FFF2-40B4-BE49-F238E27FC236}">
                <a16:creationId xmlns:a16="http://schemas.microsoft.com/office/drawing/2014/main" id="{84499B7E-BF4D-45E5-8823-484715C5C7BF}"/>
              </a:ext>
            </a:extLst>
          </p:cNvPr>
          <p:cNvSpPr>
            <a:spLocks noChangeArrowheads="1"/>
          </p:cNvSpPr>
          <p:nvPr/>
        </p:nvSpPr>
        <p:spPr bwMode="auto">
          <a:xfrm>
            <a:off x="0" y="0"/>
            <a:ext cx="381000" cy="2286000"/>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spcBef>
                <a:spcPct val="20000"/>
              </a:spcBef>
            </a:pPr>
            <a:endParaRPr kumimoji="0" lang="tr-TR" altLang="en-US" sz="3000"/>
          </a:p>
        </p:txBody>
      </p:sp>
      <p:sp>
        <p:nvSpPr>
          <p:cNvPr id="101381" name="Rectangle 5">
            <a:extLst>
              <a:ext uri="{FF2B5EF4-FFF2-40B4-BE49-F238E27FC236}">
                <a16:creationId xmlns:a16="http://schemas.microsoft.com/office/drawing/2014/main" id="{96F3ECE9-2531-40F3-8889-E61CBDB1E77F}"/>
              </a:ext>
            </a:extLst>
          </p:cNvPr>
          <p:cNvSpPr>
            <a:spLocks noGrp="1" noChangeArrowheads="1"/>
          </p:cNvSpPr>
          <p:nvPr>
            <p:ph type="ctrTitle"/>
          </p:nvPr>
        </p:nvSpPr>
        <p:spPr>
          <a:xfrm>
            <a:off x="914400" y="18288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800"/>
            </a:lvl1pPr>
          </a:lstStyle>
          <a:p>
            <a:pPr lvl="0"/>
            <a:r>
              <a:rPr lang="tr-TR" altLang="en-US" noProof="0"/>
              <a:t>Asılın Başlık Stili için tıklatın</a:t>
            </a:r>
          </a:p>
        </p:txBody>
      </p:sp>
      <p:sp>
        <p:nvSpPr>
          <p:cNvPr id="101382" name="Rectangle 6">
            <a:extLst>
              <a:ext uri="{FF2B5EF4-FFF2-40B4-BE49-F238E27FC236}">
                <a16:creationId xmlns:a16="http://schemas.microsoft.com/office/drawing/2014/main" id="{33AAD806-8299-48B1-84D9-9EFA9CB4051C}"/>
              </a:ext>
            </a:extLst>
          </p:cNvPr>
          <p:cNvSpPr>
            <a:spLocks noGrp="1" noChangeArrowheads="1"/>
          </p:cNvSpPr>
          <p:nvPr>
            <p:ph type="subTitle" idx="1"/>
          </p:nvPr>
        </p:nvSpPr>
        <p:spPr>
          <a:xfrm>
            <a:off x="914400" y="3276600"/>
            <a:ext cx="6400800" cy="1752600"/>
          </a:xfrm>
        </p:spPr>
        <p:txBody>
          <a:bodyPr/>
          <a:lstStyle>
            <a:lvl1pPr marL="0" indent="0">
              <a:buFontTx/>
              <a:buNone/>
              <a:defRPr/>
            </a:lvl1pPr>
          </a:lstStyle>
          <a:p>
            <a:pPr lvl="0"/>
            <a:r>
              <a:rPr lang="tr-TR" altLang="en-US" noProof="0"/>
              <a:t>Asılın alt başlık stili için tıklatın</a:t>
            </a:r>
          </a:p>
        </p:txBody>
      </p:sp>
      <p:sp>
        <p:nvSpPr>
          <p:cNvPr id="101383" name="Rectangle 7">
            <a:extLst>
              <a:ext uri="{FF2B5EF4-FFF2-40B4-BE49-F238E27FC236}">
                <a16:creationId xmlns:a16="http://schemas.microsoft.com/office/drawing/2014/main" id="{5AF5AEDD-4586-40BB-97EB-805AFB573AC3}"/>
              </a:ext>
            </a:extLst>
          </p:cNvPr>
          <p:cNvSpPr>
            <a:spLocks noGrp="1" noChangeArrowheads="1"/>
          </p:cNvSpPr>
          <p:nvPr>
            <p:ph type="dt" sz="half" idx="2"/>
          </p:nvPr>
        </p:nvSpPr>
        <p:spPr/>
        <p:txBody>
          <a:bodyPr/>
          <a:lstStyle>
            <a:lvl1pPr>
              <a:defRPr/>
            </a:lvl1pPr>
          </a:lstStyle>
          <a:p>
            <a:endParaRPr lang="tr-TR" altLang="en-US"/>
          </a:p>
        </p:txBody>
      </p:sp>
      <p:sp>
        <p:nvSpPr>
          <p:cNvPr id="101384" name="Rectangle 8">
            <a:extLst>
              <a:ext uri="{FF2B5EF4-FFF2-40B4-BE49-F238E27FC236}">
                <a16:creationId xmlns:a16="http://schemas.microsoft.com/office/drawing/2014/main" id="{85C89617-A812-47EB-A332-DACB14C7A4FA}"/>
              </a:ext>
            </a:extLst>
          </p:cNvPr>
          <p:cNvSpPr>
            <a:spLocks noGrp="1" noChangeArrowheads="1"/>
          </p:cNvSpPr>
          <p:nvPr>
            <p:ph type="ftr" sz="quarter" idx="3"/>
          </p:nvPr>
        </p:nvSpPr>
        <p:spPr/>
        <p:txBody>
          <a:bodyPr/>
          <a:lstStyle>
            <a:lvl1pPr>
              <a:defRPr/>
            </a:lvl1pPr>
          </a:lstStyle>
          <a:p>
            <a:endParaRPr lang="tr-TR" altLang="en-US"/>
          </a:p>
        </p:txBody>
      </p:sp>
      <p:sp>
        <p:nvSpPr>
          <p:cNvPr id="101385" name="Rectangle 9">
            <a:extLst>
              <a:ext uri="{FF2B5EF4-FFF2-40B4-BE49-F238E27FC236}">
                <a16:creationId xmlns:a16="http://schemas.microsoft.com/office/drawing/2014/main" id="{674094DE-76AB-4D61-B4E1-BBE70966C8C3}"/>
              </a:ext>
            </a:extLst>
          </p:cNvPr>
          <p:cNvSpPr>
            <a:spLocks noGrp="1" noChangeArrowheads="1"/>
          </p:cNvSpPr>
          <p:nvPr>
            <p:ph type="sldNum" sz="quarter" idx="4"/>
          </p:nvPr>
        </p:nvSpPr>
        <p:spPr/>
        <p:txBody>
          <a:bodyPr/>
          <a:lstStyle>
            <a:lvl1pPr>
              <a:defRPr/>
            </a:lvl1pPr>
          </a:lstStyle>
          <a:p>
            <a:fld id="{CF3172B0-4AE9-4DE7-8716-BCAB9F6D250E}" type="slidenum">
              <a:rPr lang="tr-TR" altLang="en-US"/>
              <a:pPr/>
              <a:t>‹#›</a:t>
            </a:fld>
            <a:endParaRPr lang="tr-T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DF759CD-7453-411F-B05E-46DFA0A3A0F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672AD18-CB5A-4EDB-B8DE-B10AF2EC9CC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5AB587A-59AB-49D3-B4F3-CDA888CAD486}"/>
              </a:ext>
            </a:extLst>
          </p:cNvPr>
          <p:cNvSpPr>
            <a:spLocks noGrp="1"/>
          </p:cNvSpPr>
          <p:nvPr>
            <p:ph type="dt" sz="half" idx="10"/>
          </p:nvPr>
        </p:nvSpPr>
        <p:spPr/>
        <p:txBody>
          <a:bodyPr/>
          <a:lstStyle>
            <a:lvl1pPr>
              <a:defRPr/>
            </a:lvl1pPr>
          </a:lstStyle>
          <a:p>
            <a:endParaRPr lang="tr-TR" altLang="en-US"/>
          </a:p>
        </p:txBody>
      </p:sp>
      <p:sp>
        <p:nvSpPr>
          <p:cNvPr id="5" name="Alt Bilgi Yer Tutucusu 4">
            <a:extLst>
              <a:ext uri="{FF2B5EF4-FFF2-40B4-BE49-F238E27FC236}">
                <a16:creationId xmlns:a16="http://schemas.microsoft.com/office/drawing/2014/main" id="{7F6E4C2A-3EF3-44BC-8A6D-85D7D06D8255}"/>
              </a:ext>
            </a:extLst>
          </p:cNvPr>
          <p:cNvSpPr>
            <a:spLocks noGrp="1"/>
          </p:cNvSpPr>
          <p:nvPr>
            <p:ph type="ftr" sz="quarter" idx="11"/>
          </p:nvPr>
        </p:nvSpPr>
        <p:spPr/>
        <p:txBody>
          <a:bodyPr/>
          <a:lstStyle>
            <a:lvl1pPr>
              <a:defRPr/>
            </a:lvl1pPr>
          </a:lstStyle>
          <a:p>
            <a:endParaRPr lang="tr-TR" altLang="en-US"/>
          </a:p>
        </p:txBody>
      </p:sp>
      <p:sp>
        <p:nvSpPr>
          <p:cNvPr id="6" name="Slayt Numarası Yer Tutucusu 5">
            <a:extLst>
              <a:ext uri="{FF2B5EF4-FFF2-40B4-BE49-F238E27FC236}">
                <a16:creationId xmlns:a16="http://schemas.microsoft.com/office/drawing/2014/main" id="{60317022-4BCB-4356-81EE-D11800A94C3E}"/>
              </a:ext>
            </a:extLst>
          </p:cNvPr>
          <p:cNvSpPr>
            <a:spLocks noGrp="1"/>
          </p:cNvSpPr>
          <p:nvPr>
            <p:ph type="sldNum" sz="quarter" idx="12"/>
          </p:nvPr>
        </p:nvSpPr>
        <p:spPr/>
        <p:txBody>
          <a:bodyPr/>
          <a:lstStyle>
            <a:lvl1pPr>
              <a:defRPr/>
            </a:lvl1pPr>
          </a:lstStyle>
          <a:p>
            <a:fld id="{BF8612E7-432D-4E5F-825F-66F2804BEBE9}" type="slidenum">
              <a:rPr lang="tr-TR" altLang="en-US"/>
              <a:pPr/>
              <a:t>‹#›</a:t>
            </a:fld>
            <a:endParaRPr lang="tr-TR" altLang="en-US"/>
          </a:p>
        </p:txBody>
      </p:sp>
    </p:spTree>
    <p:extLst>
      <p:ext uri="{BB962C8B-B14F-4D97-AF65-F5344CB8AC3E}">
        <p14:creationId xmlns:p14="http://schemas.microsoft.com/office/powerpoint/2010/main" val="231537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F426BAB-90DC-48F8-BF50-DF48D9651788}"/>
              </a:ext>
            </a:extLst>
          </p:cNvPr>
          <p:cNvSpPr>
            <a:spLocks noGrp="1"/>
          </p:cNvSpPr>
          <p:nvPr>
            <p:ph type="title" orient="vert"/>
          </p:nvPr>
        </p:nvSpPr>
        <p:spPr>
          <a:xfrm>
            <a:off x="6572250" y="609600"/>
            <a:ext cx="1885950" cy="53340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E7FF6DB-A752-4C07-8C5A-BDAD6F52E840}"/>
              </a:ext>
            </a:extLst>
          </p:cNvPr>
          <p:cNvSpPr>
            <a:spLocks noGrp="1"/>
          </p:cNvSpPr>
          <p:nvPr>
            <p:ph type="body" orient="vert" idx="1"/>
          </p:nvPr>
        </p:nvSpPr>
        <p:spPr>
          <a:xfrm>
            <a:off x="914400" y="609600"/>
            <a:ext cx="5505450" cy="53340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468D91-7DAB-45F2-B20D-39354A8AAF2F}"/>
              </a:ext>
            </a:extLst>
          </p:cNvPr>
          <p:cNvSpPr>
            <a:spLocks noGrp="1"/>
          </p:cNvSpPr>
          <p:nvPr>
            <p:ph type="dt" sz="half" idx="10"/>
          </p:nvPr>
        </p:nvSpPr>
        <p:spPr/>
        <p:txBody>
          <a:bodyPr/>
          <a:lstStyle>
            <a:lvl1pPr>
              <a:defRPr/>
            </a:lvl1pPr>
          </a:lstStyle>
          <a:p>
            <a:endParaRPr lang="tr-TR" altLang="en-US"/>
          </a:p>
        </p:txBody>
      </p:sp>
      <p:sp>
        <p:nvSpPr>
          <p:cNvPr id="5" name="Alt Bilgi Yer Tutucusu 4">
            <a:extLst>
              <a:ext uri="{FF2B5EF4-FFF2-40B4-BE49-F238E27FC236}">
                <a16:creationId xmlns:a16="http://schemas.microsoft.com/office/drawing/2014/main" id="{C14A1B9D-A5A1-4B1F-8430-4C627E8284DA}"/>
              </a:ext>
            </a:extLst>
          </p:cNvPr>
          <p:cNvSpPr>
            <a:spLocks noGrp="1"/>
          </p:cNvSpPr>
          <p:nvPr>
            <p:ph type="ftr" sz="quarter" idx="11"/>
          </p:nvPr>
        </p:nvSpPr>
        <p:spPr/>
        <p:txBody>
          <a:bodyPr/>
          <a:lstStyle>
            <a:lvl1pPr>
              <a:defRPr/>
            </a:lvl1pPr>
          </a:lstStyle>
          <a:p>
            <a:endParaRPr lang="tr-TR" altLang="en-US"/>
          </a:p>
        </p:txBody>
      </p:sp>
      <p:sp>
        <p:nvSpPr>
          <p:cNvPr id="6" name="Slayt Numarası Yer Tutucusu 5">
            <a:extLst>
              <a:ext uri="{FF2B5EF4-FFF2-40B4-BE49-F238E27FC236}">
                <a16:creationId xmlns:a16="http://schemas.microsoft.com/office/drawing/2014/main" id="{84C3774C-440D-49EB-BB81-FDB916E0CE90}"/>
              </a:ext>
            </a:extLst>
          </p:cNvPr>
          <p:cNvSpPr>
            <a:spLocks noGrp="1"/>
          </p:cNvSpPr>
          <p:nvPr>
            <p:ph type="sldNum" sz="quarter" idx="12"/>
          </p:nvPr>
        </p:nvSpPr>
        <p:spPr/>
        <p:txBody>
          <a:bodyPr/>
          <a:lstStyle>
            <a:lvl1pPr>
              <a:defRPr/>
            </a:lvl1pPr>
          </a:lstStyle>
          <a:p>
            <a:fld id="{7D73B54C-20EC-4597-894D-4FE50BB60CFC}" type="slidenum">
              <a:rPr lang="tr-TR" altLang="en-US"/>
              <a:pPr/>
              <a:t>‹#›</a:t>
            </a:fld>
            <a:endParaRPr lang="tr-TR" altLang="en-US"/>
          </a:p>
        </p:txBody>
      </p:sp>
    </p:spTree>
    <p:extLst>
      <p:ext uri="{BB962C8B-B14F-4D97-AF65-F5344CB8AC3E}">
        <p14:creationId xmlns:p14="http://schemas.microsoft.com/office/powerpoint/2010/main" val="252218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2CE9DB-8087-400B-9584-E2E183305918}"/>
              </a:ext>
            </a:extLst>
          </p:cNvPr>
          <p:cNvSpPr>
            <a:spLocks noGrp="1"/>
          </p:cNvSpPr>
          <p:nvPr>
            <p:ph type="title"/>
          </p:nvPr>
        </p:nvSpPr>
        <p:spPr>
          <a:xfrm>
            <a:off x="914400" y="609600"/>
            <a:ext cx="7543800" cy="1143000"/>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813CB1A-0597-4CB5-9803-65D9ADD2DEA0}"/>
              </a:ext>
            </a:extLst>
          </p:cNvPr>
          <p:cNvSpPr>
            <a:spLocks noGrp="1"/>
          </p:cNvSpPr>
          <p:nvPr>
            <p:ph type="body" sz="half" idx="1"/>
          </p:nvPr>
        </p:nvSpPr>
        <p:spPr>
          <a:xfrm>
            <a:off x="914400" y="2286000"/>
            <a:ext cx="3695700" cy="3657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93331CF-EE87-4D53-BB45-0BB301DE5AF0}"/>
              </a:ext>
            </a:extLst>
          </p:cNvPr>
          <p:cNvSpPr>
            <a:spLocks noGrp="1"/>
          </p:cNvSpPr>
          <p:nvPr>
            <p:ph sz="quarter" idx="2"/>
          </p:nvPr>
        </p:nvSpPr>
        <p:spPr>
          <a:xfrm>
            <a:off x="4762500" y="2286000"/>
            <a:ext cx="3695700" cy="1752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a:extLst>
              <a:ext uri="{FF2B5EF4-FFF2-40B4-BE49-F238E27FC236}">
                <a16:creationId xmlns:a16="http://schemas.microsoft.com/office/drawing/2014/main" id="{C79A3125-3C3D-4FB1-8717-CE619A025F9A}"/>
              </a:ext>
            </a:extLst>
          </p:cNvPr>
          <p:cNvSpPr>
            <a:spLocks noGrp="1"/>
          </p:cNvSpPr>
          <p:nvPr>
            <p:ph sz="quarter" idx="3"/>
          </p:nvPr>
        </p:nvSpPr>
        <p:spPr>
          <a:xfrm>
            <a:off x="4762500" y="4191000"/>
            <a:ext cx="3695700" cy="1752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5">
            <a:extLst>
              <a:ext uri="{FF2B5EF4-FFF2-40B4-BE49-F238E27FC236}">
                <a16:creationId xmlns:a16="http://schemas.microsoft.com/office/drawing/2014/main" id="{2233276F-42B2-47EA-8EB6-14A09CAC8BB1}"/>
              </a:ext>
            </a:extLst>
          </p:cNvPr>
          <p:cNvSpPr>
            <a:spLocks noGrp="1"/>
          </p:cNvSpPr>
          <p:nvPr>
            <p:ph type="dt" sz="half" idx="10"/>
          </p:nvPr>
        </p:nvSpPr>
        <p:spPr>
          <a:xfrm>
            <a:off x="6629400" y="6096000"/>
            <a:ext cx="2286000" cy="304800"/>
          </a:xfrm>
        </p:spPr>
        <p:txBody>
          <a:bodyPr/>
          <a:lstStyle>
            <a:lvl1pPr>
              <a:defRPr/>
            </a:lvl1pPr>
          </a:lstStyle>
          <a:p>
            <a:endParaRPr lang="tr-TR" altLang="en-US"/>
          </a:p>
        </p:txBody>
      </p:sp>
      <p:sp>
        <p:nvSpPr>
          <p:cNvPr id="7" name="Alt Bilgi Yer Tutucusu 6">
            <a:extLst>
              <a:ext uri="{FF2B5EF4-FFF2-40B4-BE49-F238E27FC236}">
                <a16:creationId xmlns:a16="http://schemas.microsoft.com/office/drawing/2014/main" id="{E4950CF7-3918-47B7-9A16-F5AE5BA4095C}"/>
              </a:ext>
            </a:extLst>
          </p:cNvPr>
          <p:cNvSpPr>
            <a:spLocks noGrp="1"/>
          </p:cNvSpPr>
          <p:nvPr>
            <p:ph type="ftr" sz="quarter" idx="11"/>
          </p:nvPr>
        </p:nvSpPr>
        <p:spPr>
          <a:xfrm>
            <a:off x="2286000" y="6096000"/>
            <a:ext cx="4343400" cy="534988"/>
          </a:xfrm>
        </p:spPr>
        <p:txBody>
          <a:bodyPr/>
          <a:lstStyle>
            <a:lvl1pPr>
              <a:defRPr/>
            </a:lvl1pPr>
          </a:lstStyle>
          <a:p>
            <a:endParaRPr lang="tr-TR" altLang="en-US"/>
          </a:p>
        </p:txBody>
      </p:sp>
      <p:sp>
        <p:nvSpPr>
          <p:cNvPr id="8" name="Slayt Numarası Yer Tutucusu 7">
            <a:extLst>
              <a:ext uri="{FF2B5EF4-FFF2-40B4-BE49-F238E27FC236}">
                <a16:creationId xmlns:a16="http://schemas.microsoft.com/office/drawing/2014/main" id="{72E86B58-F0C9-4335-8EA4-368552C1F1C3}"/>
              </a:ext>
            </a:extLst>
          </p:cNvPr>
          <p:cNvSpPr>
            <a:spLocks noGrp="1"/>
          </p:cNvSpPr>
          <p:nvPr>
            <p:ph type="sldNum" sz="quarter" idx="12"/>
          </p:nvPr>
        </p:nvSpPr>
        <p:spPr>
          <a:xfrm>
            <a:off x="6629400" y="6400800"/>
            <a:ext cx="2286000" cy="228600"/>
          </a:xfrm>
        </p:spPr>
        <p:txBody>
          <a:bodyPr/>
          <a:lstStyle>
            <a:lvl1pPr>
              <a:defRPr/>
            </a:lvl1pPr>
          </a:lstStyle>
          <a:p>
            <a:fld id="{A02C4AE1-DBA8-4F2A-9458-DFEA2EF20A25}" type="slidenum">
              <a:rPr lang="tr-TR" altLang="en-US"/>
              <a:pPr/>
              <a:t>‹#›</a:t>
            </a:fld>
            <a:endParaRPr lang="tr-TR" altLang="en-US"/>
          </a:p>
        </p:txBody>
      </p:sp>
    </p:spTree>
    <p:extLst>
      <p:ext uri="{BB962C8B-B14F-4D97-AF65-F5344CB8AC3E}">
        <p14:creationId xmlns:p14="http://schemas.microsoft.com/office/powerpoint/2010/main" val="3034642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BBAA83-6F4B-4599-A99E-E7A445F4B0BB}"/>
              </a:ext>
            </a:extLst>
          </p:cNvPr>
          <p:cNvSpPr>
            <a:spLocks noGrp="1"/>
          </p:cNvSpPr>
          <p:nvPr>
            <p:ph type="title" sz="quarter"/>
          </p:nvPr>
        </p:nvSpPr>
        <p:spPr>
          <a:xfrm>
            <a:off x="914400" y="609600"/>
            <a:ext cx="7543800" cy="1143000"/>
          </a:xfr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EA8899-D365-469D-A871-AB9976BD194B}"/>
              </a:ext>
            </a:extLst>
          </p:cNvPr>
          <p:cNvSpPr>
            <a:spLocks noGrp="1"/>
          </p:cNvSpPr>
          <p:nvPr>
            <p:ph sz="quarter" idx="1"/>
          </p:nvPr>
        </p:nvSpPr>
        <p:spPr>
          <a:xfrm>
            <a:off x="914400" y="2286000"/>
            <a:ext cx="3695700" cy="1752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A50C711-9BF3-46B3-ACE6-E395127EB134}"/>
              </a:ext>
            </a:extLst>
          </p:cNvPr>
          <p:cNvSpPr>
            <a:spLocks noGrp="1"/>
          </p:cNvSpPr>
          <p:nvPr>
            <p:ph sz="quarter" idx="2"/>
          </p:nvPr>
        </p:nvSpPr>
        <p:spPr>
          <a:xfrm>
            <a:off x="4762500" y="2286000"/>
            <a:ext cx="3695700" cy="1752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a:extLst>
              <a:ext uri="{FF2B5EF4-FFF2-40B4-BE49-F238E27FC236}">
                <a16:creationId xmlns:a16="http://schemas.microsoft.com/office/drawing/2014/main" id="{111E281F-D1E9-4E54-9CCC-44C95D3BA05A}"/>
              </a:ext>
            </a:extLst>
          </p:cNvPr>
          <p:cNvSpPr>
            <a:spLocks noGrp="1"/>
          </p:cNvSpPr>
          <p:nvPr>
            <p:ph sz="quarter" idx="3"/>
          </p:nvPr>
        </p:nvSpPr>
        <p:spPr>
          <a:xfrm>
            <a:off x="914400" y="4191000"/>
            <a:ext cx="3695700" cy="1752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a:extLst>
              <a:ext uri="{FF2B5EF4-FFF2-40B4-BE49-F238E27FC236}">
                <a16:creationId xmlns:a16="http://schemas.microsoft.com/office/drawing/2014/main" id="{9B547D1A-71DD-4928-ACAF-EC6D80F893C1}"/>
              </a:ext>
            </a:extLst>
          </p:cNvPr>
          <p:cNvSpPr>
            <a:spLocks noGrp="1"/>
          </p:cNvSpPr>
          <p:nvPr>
            <p:ph sz="quarter" idx="4"/>
          </p:nvPr>
        </p:nvSpPr>
        <p:spPr>
          <a:xfrm>
            <a:off x="4762500" y="4191000"/>
            <a:ext cx="3695700" cy="1752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3963F69-3F43-4688-95F2-F2229B0EAE6A}"/>
              </a:ext>
            </a:extLst>
          </p:cNvPr>
          <p:cNvSpPr>
            <a:spLocks noGrp="1"/>
          </p:cNvSpPr>
          <p:nvPr>
            <p:ph type="dt" sz="half" idx="10"/>
          </p:nvPr>
        </p:nvSpPr>
        <p:spPr>
          <a:xfrm>
            <a:off x="6629400" y="6096000"/>
            <a:ext cx="2286000" cy="304800"/>
          </a:xfrm>
        </p:spPr>
        <p:txBody>
          <a:bodyPr/>
          <a:lstStyle>
            <a:lvl1pPr>
              <a:defRPr/>
            </a:lvl1pPr>
          </a:lstStyle>
          <a:p>
            <a:endParaRPr lang="tr-TR" altLang="en-US"/>
          </a:p>
        </p:txBody>
      </p:sp>
      <p:sp>
        <p:nvSpPr>
          <p:cNvPr id="8" name="Alt Bilgi Yer Tutucusu 7">
            <a:extLst>
              <a:ext uri="{FF2B5EF4-FFF2-40B4-BE49-F238E27FC236}">
                <a16:creationId xmlns:a16="http://schemas.microsoft.com/office/drawing/2014/main" id="{F48F2BB2-0200-4009-A821-B56D6C1ACEDB}"/>
              </a:ext>
            </a:extLst>
          </p:cNvPr>
          <p:cNvSpPr>
            <a:spLocks noGrp="1"/>
          </p:cNvSpPr>
          <p:nvPr>
            <p:ph type="ftr" sz="quarter" idx="11"/>
          </p:nvPr>
        </p:nvSpPr>
        <p:spPr>
          <a:xfrm>
            <a:off x="2286000" y="6096000"/>
            <a:ext cx="4343400" cy="534988"/>
          </a:xfrm>
        </p:spPr>
        <p:txBody>
          <a:bodyPr/>
          <a:lstStyle>
            <a:lvl1pPr>
              <a:defRPr/>
            </a:lvl1pPr>
          </a:lstStyle>
          <a:p>
            <a:endParaRPr lang="tr-TR" altLang="en-US"/>
          </a:p>
        </p:txBody>
      </p:sp>
      <p:sp>
        <p:nvSpPr>
          <p:cNvPr id="9" name="Slayt Numarası Yer Tutucusu 8">
            <a:extLst>
              <a:ext uri="{FF2B5EF4-FFF2-40B4-BE49-F238E27FC236}">
                <a16:creationId xmlns:a16="http://schemas.microsoft.com/office/drawing/2014/main" id="{A969FA8B-8A2A-4581-8A75-6D93228771B3}"/>
              </a:ext>
            </a:extLst>
          </p:cNvPr>
          <p:cNvSpPr>
            <a:spLocks noGrp="1"/>
          </p:cNvSpPr>
          <p:nvPr>
            <p:ph type="sldNum" sz="quarter" idx="12"/>
          </p:nvPr>
        </p:nvSpPr>
        <p:spPr>
          <a:xfrm>
            <a:off x="6629400" y="6400800"/>
            <a:ext cx="2286000" cy="228600"/>
          </a:xfrm>
        </p:spPr>
        <p:txBody>
          <a:bodyPr/>
          <a:lstStyle>
            <a:lvl1pPr>
              <a:defRPr/>
            </a:lvl1pPr>
          </a:lstStyle>
          <a:p>
            <a:fld id="{C412AE3B-3529-43C8-B98A-BFC1125DC8F5}" type="slidenum">
              <a:rPr lang="tr-TR" altLang="en-US"/>
              <a:pPr/>
              <a:t>‹#›</a:t>
            </a:fld>
            <a:endParaRPr lang="tr-TR" altLang="en-US"/>
          </a:p>
        </p:txBody>
      </p:sp>
    </p:spTree>
    <p:extLst>
      <p:ext uri="{BB962C8B-B14F-4D97-AF65-F5344CB8AC3E}">
        <p14:creationId xmlns:p14="http://schemas.microsoft.com/office/powerpoint/2010/main" val="2767815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C6FCB2-E1E4-415C-9D91-CFED6F4A4889}"/>
              </a:ext>
            </a:extLst>
          </p:cNvPr>
          <p:cNvSpPr>
            <a:spLocks noGrp="1"/>
          </p:cNvSpPr>
          <p:nvPr>
            <p:ph type="title"/>
          </p:nvPr>
        </p:nvSpPr>
        <p:spPr>
          <a:xfrm>
            <a:off x="914400" y="609600"/>
            <a:ext cx="7543800" cy="1143000"/>
          </a:xfr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9957C12-7CC2-4F79-9C3B-62B6E111A88E}"/>
              </a:ext>
            </a:extLst>
          </p:cNvPr>
          <p:cNvSpPr>
            <a:spLocks noGrp="1"/>
          </p:cNvSpPr>
          <p:nvPr>
            <p:ph sz="half" idx="1"/>
          </p:nvPr>
        </p:nvSpPr>
        <p:spPr>
          <a:xfrm>
            <a:off x="914400" y="2286000"/>
            <a:ext cx="3695700" cy="3657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4555E21-8B67-4B6C-B764-2F212856732C}"/>
              </a:ext>
            </a:extLst>
          </p:cNvPr>
          <p:cNvSpPr>
            <a:spLocks noGrp="1"/>
          </p:cNvSpPr>
          <p:nvPr>
            <p:ph sz="quarter" idx="2"/>
          </p:nvPr>
        </p:nvSpPr>
        <p:spPr>
          <a:xfrm>
            <a:off x="4762500" y="2286000"/>
            <a:ext cx="3695700" cy="1752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a:extLst>
              <a:ext uri="{FF2B5EF4-FFF2-40B4-BE49-F238E27FC236}">
                <a16:creationId xmlns:a16="http://schemas.microsoft.com/office/drawing/2014/main" id="{08F166E8-90C9-402E-BE50-C564111416F0}"/>
              </a:ext>
            </a:extLst>
          </p:cNvPr>
          <p:cNvSpPr>
            <a:spLocks noGrp="1"/>
          </p:cNvSpPr>
          <p:nvPr>
            <p:ph sz="quarter" idx="3"/>
          </p:nvPr>
        </p:nvSpPr>
        <p:spPr>
          <a:xfrm>
            <a:off x="4762500" y="4191000"/>
            <a:ext cx="3695700" cy="1752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5">
            <a:extLst>
              <a:ext uri="{FF2B5EF4-FFF2-40B4-BE49-F238E27FC236}">
                <a16:creationId xmlns:a16="http://schemas.microsoft.com/office/drawing/2014/main" id="{0F30AA92-1328-4D4A-92CA-B67E4F0BDF3D}"/>
              </a:ext>
            </a:extLst>
          </p:cNvPr>
          <p:cNvSpPr>
            <a:spLocks noGrp="1"/>
          </p:cNvSpPr>
          <p:nvPr>
            <p:ph type="dt" sz="half" idx="10"/>
          </p:nvPr>
        </p:nvSpPr>
        <p:spPr>
          <a:xfrm>
            <a:off x="6629400" y="6096000"/>
            <a:ext cx="2286000" cy="304800"/>
          </a:xfrm>
        </p:spPr>
        <p:txBody>
          <a:bodyPr/>
          <a:lstStyle>
            <a:lvl1pPr>
              <a:defRPr/>
            </a:lvl1pPr>
          </a:lstStyle>
          <a:p>
            <a:endParaRPr lang="tr-TR" altLang="en-US"/>
          </a:p>
        </p:txBody>
      </p:sp>
      <p:sp>
        <p:nvSpPr>
          <p:cNvPr id="7" name="Alt Bilgi Yer Tutucusu 6">
            <a:extLst>
              <a:ext uri="{FF2B5EF4-FFF2-40B4-BE49-F238E27FC236}">
                <a16:creationId xmlns:a16="http://schemas.microsoft.com/office/drawing/2014/main" id="{014CC88F-71BA-4153-B8AD-443549A2C297}"/>
              </a:ext>
            </a:extLst>
          </p:cNvPr>
          <p:cNvSpPr>
            <a:spLocks noGrp="1"/>
          </p:cNvSpPr>
          <p:nvPr>
            <p:ph type="ftr" sz="quarter" idx="11"/>
          </p:nvPr>
        </p:nvSpPr>
        <p:spPr>
          <a:xfrm>
            <a:off x="2286000" y="6096000"/>
            <a:ext cx="4343400" cy="534988"/>
          </a:xfrm>
        </p:spPr>
        <p:txBody>
          <a:bodyPr/>
          <a:lstStyle>
            <a:lvl1pPr>
              <a:defRPr/>
            </a:lvl1pPr>
          </a:lstStyle>
          <a:p>
            <a:endParaRPr lang="tr-TR" altLang="en-US"/>
          </a:p>
        </p:txBody>
      </p:sp>
      <p:sp>
        <p:nvSpPr>
          <p:cNvPr id="8" name="Slayt Numarası Yer Tutucusu 7">
            <a:extLst>
              <a:ext uri="{FF2B5EF4-FFF2-40B4-BE49-F238E27FC236}">
                <a16:creationId xmlns:a16="http://schemas.microsoft.com/office/drawing/2014/main" id="{1C27B415-E510-431C-9321-BD400CB693E6}"/>
              </a:ext>
            </a:extLst>
          </p:cNvPr>
          <p:cNvSpPr>
            <a:spLocks noGrp="1"/>
          </p:cNvSpPr>
          <p:nvPr>
            <p:ph type="sldNum" sz="quarter" idx="12"/>
          </p:nvPr>
        </p:nvSpPr>
        <p:spPr>
          <a:xfrm>
            <a:off x="6629400" y="6400800"/>
            <a:ext cx="2286000" cy="228600"/>
          </a:xfrm>
        </p:spPr>
        <p:txBody>
          <a:bodyPr/>
          <a:lstStyle>
            <a:lvl1pPr>
              <a:defRPr/>
            </a:lvl1pPr>
          </a:lstStyle>
          <a:p>
            <a:fld id="{21905457-14B8-499E-BCA5-0092107FDE03}" type="slidenum">
              <a:rPr lang="tr-TR" altLang="en-US"/>
              <a:pPr/>
              <a:t>‹#›</a:t>
            </a:fld>
            <a:endParaRPr lang="tr-TR" altLang="en-US"/>
          </a:p>
        </p:txBody>
      </p:sp>
    </p:spTree>
    <p:extLst>
      <p:ext uri="{BB962C8B-B14F-4D97-AF65-F5344CB8AC3E}">
        <p14:creationId xmlns:p14="http://schemas.microsoft.com/office/powerpoint/2010/main" val="383148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Başlık, 2 İçeri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16401C-ED8A-4A7B-8026-A25A3BC3BCBC}"/>
              </a:ext>
            </a:extLst>
          </p:cNvPr>
          <p:cNvSpPr>
            <a:spLocks noGrp="1"/>
          </p:cNvSpPr>
          <p:nvPr>
            <p:ph type="title"/>
          </p:nvPr>
        </p:nvSpPr>
        <p:spPr>
          <a:xfrm>
            <a:off x="914400" y="609600"/>
            <a:ext cx="7543800" cy="1143000"/>
          </a:xfr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8C0034-C3F7-4CD9-BB06-D5934C286C1B}"/>
              </a:ext>
            </a:extLst>
          </p:cNvPr>
          <p:cNvSpPr>
            <a:spLocks noGrp="1"/>
          </p:cNvSpPr>
          <p:nvPr>
            <p:ph sz="quarter" idx="1"/>
          </p:nvPr>
        </p:nvSpPr>
        <p:spPr>
          <a:xfrm>
            <a:off x="914400" y="2286000"/>
            <a:ext cx="3695700" cy="1752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E34B9FD-423D-4BE1-B2B2-557CAEEB82F4}"/>
              </a:ext>
            </a:extLst>
          </p:cNvPr>
          <p:cNvSpPr>
            <a:spLocks noGrp="1"/>
          </p:cNvSpPr>
          <p:nvPr>
            <p:ph sz="quarter" idx="2"/>
          </p:nvPr>
        </p:nvSpPr>
        <p:spPr>
          <a:xfrm>
            <a:off x="914400" y="4191000"/>
            <a:ext cx="3695700" cy="1752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a:extLst>
              <a:ext uri="{FF2B5EF4-FFF2-40B4-BE49-F238E27FC236}">
                <a16:creationId xmlns:a16="http://schemas.microsoft.com/office/drawing/2014/main" id="{00B80235-52C3-4AF2-868A-A8B2FD8201CF}"/>
              </a:ext>
            </a:extLst>
          </p:cNvPr>
          <p:cNvSpPr>
            <a:spLocks noGrp="1"/>
          </p:cNvSpPr>
          <p:nvPr>
            <p:ph sz="half" idx="3"/>
          </p:nvPr>
        </p:nvSpPr>
        <p:spPr>
          <a:xfrm>
            <a:off x="4762500" y="2286000"/>
            <a:ext cx="3695700" cy="3657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5">
            <a:extLst>
              <a:ext uri="{FF2B5EF4-FFF2-40B4-BE49-F238E27FC236}">
                <a16:creationId xmlns:a16="http://schemas.microsoft.com/office/drawing/2014/main" id="{CEF9DE24-0ADE-4AF3-A300-4EDECA8FBB53}"/>
              </a:ext>
            </a:extLst>
          </p:cNvPr>
          <p:cNvSpPr>
            <a:spLocks noGrp="1"/>
          </p:cNvSpPr>
          <p:nvPr>
            <p:ph type="dt" sz="half" idx="10"/>
          </p:nvPr>
        </p:nvSpPr>
        <p:spPr>
          <a:xfrm>
            <a:off x="6629400" y="6096000"/>
            <a:ext cx="2286000" cy="304800"/>
          </a:xfrm>
        </p:spPr>
        <p:txBody>
          <a:bodyPr/>
          <a:lstStyle>
            <a:lvl1pPr>
              <a:defRPr/>
            </a:lvl1pPr>
          </a:lstStyle>
          <a:p>
            <a:endParaRPr lang="tr-TR" altLang="en-US"/>
          </a:p>
        </p:txBody>
      </p:sp>
      <p:sp>
        <p:nvSpPr>
          <p:cNvPr id="7" name="Alt Bilgi Yer Tutucusu 6">
            <a:extLst>
              <a:ext uri="{FF2B5EF4-FFF2-40B4-BE49-F238E27FC236}">
                <a16:creationId xmlns:a16="http://schemas.microsoft.com/office/drawing/2014/main" id="{79CEFC84-0FB2-46CC-95A8-212A44C47DE5}"/>
              </a:ext>
            </a:extLst>
          </p:cNvPr>
          <p:cNvSpPr>
            <a:spLocks noGrp="1"/>
          </p:cNvSpPr>
          <p:nvPr>
            <p:ph type="ftr" sz="quarter" idx="11"/>
          </p:nvPr>
        </p:nvSpPr>
        <p:spPr>
          <a:xfrm>
            <a:off x="2286000" y="6096000"/>
            <a:ext cx="4343400" cy="534988"/>
          </a:xfrm>
        </p:spPr>
        <p:txBody>
          <a:bodyPr/>
          <a:lstStyle>
            <a:lvl1pPr>
              <a:defRPr/>
            </a:lvl1pPr>
          </a:lstStyle>
          <a:p>
            <a:endParaRPr lang="tr-TR" altLang="en-US"/>
          </a:p>
        </p:txBody>
      </p:sp>
      <p:sp>
        <p:nvSpPr>
          <p:cNvPr id="8" name="Slayt Numarası Yer Tutucusu 7">
            <a:extLst>
              <a:ext uri="{FF2B5EF4-FFF2-40B4-BE49-F238E27FC236}">
                <a16:creationId xmlns:a16="http://schemas.microsoft.com/office/drawing/2014/main" id="{8BA93FC4-CC73-4C21-8149-7E82C28B9146}"/>
              </a:ext>
            </a:extLst>
          </p:cNvPr>
          <p:cNvSpPr>
            <a:spLocks noGrp="1"/>
          </p:cNvSpPr>
          <p:nvPr>
            <p:ph type="sldNum" sz="quarter" idx="12"/>
          </p:nvPr>
        </p:nvSpPr>
        <p:spPr>
          <a:xfrm>
            <a:off x="6629400" y="6400800"/>
            <a:ext cx="2286000" cy="228600"/>
          </a:xfrm>
        </p:spPr>
        <p:txBody>
          <a:bodyPr/>
          <a:lstStyle>
            <a:lvl1pPr>
              <a:defRPr/>
            </a:lvl1pPr>
          </a:lstStyle>
          <a:p>
            <a:fld id="{F7AFDC70-AB52-48F8-AF86-0E3D07738363}" type="slidenum">
              <a:rPr lang="tr-TR" altLang="en-US"/>
              <a:pPr/>
              <a:t>‹#›</a:t>
            </a:fld>
            <a:endParaRPr lang="tr-TR" altLang="en-US"/>
          </a:p>
        </p:txBody>
      </p:sp>
    </p:spTree>
    <p:extLst>
      <p:ext uri="{BB962C8B-B14F-4D97-AF65-F5344CB8AC3E}">
        <p14:creationId xmlns:p14="http://schemas.microsoft.com/office/powerpoint/2010/main" val="445518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B93A785-045A-4F46-982C-C9E9FA6A834D}"/>
              </a:ext>
            </a:extLst>
          </p:cNvPr>
          <p:cNvSpPr>
            <a:spLocks noGrp="1"/>
          </p:cNvSpPr>
          <p:nvPr>
            <p:ph type="title"/>
          </p:nvPr>
        </p:nvSpPr>
        <p:spPr>
          <a:xfrm>
            <a:off x="914400" y="609600"/>
            <a:ext cx="7543800" cy="1143000"/>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A9CFF71-EE92-4A14-ABDE-E5E68A7547DD}"/>
              </a:ext>
            </a:extLst>
          </p:cNvPr>
          <p:cNvSpPr>
            <a:spLocks noGrp="1"/>
          </p:cNvSpPr>
          <p:nvPr>
            <p:ph type="body" sz="half" idx="1"/>
          </p:nvPr>
        </p:nvSpPr>
        <p:spPr>
          <a:xfrm>
            <a:off x="914400" y="2286000"/>
            <a:ext cx="3695700" cy="3657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E9EEE74-0AA9-4577-ABC5-D7DC90047AB2}"/>
              </a:ext>
            </a:extLst>
          </p:cNvPr>
          <p:cNvSpPr>
            <a:spLocks noGrp="1"/>
          </p:cNvSpPr>
          <p:nvPr>
            <p:ph sz="half" idx="2"/>
          </p:nvPr>
        </p:nvSpPr>
        <p:spPr>
          <a:xfrm>
            <a:off x="4762500" y="2286000"/>
            <a:ext cx="3695700" cy="3657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E335F22-369A-42A9-A135-0A84F436B020}"/>
              </a:ext>
            </a:extLst>
          </p:cNvPr>
          <p:cNvSpPr>
            <a:spLocks noGrp="1"/>
          </p:cNvSpPr>
          <p:nvPr>
            <p:ph type="dt" sz="half" idx="10"/>
          </p:nvPr>
        </p:nvSpPr>
        <p:spPr>
          <a:xfrm>
            <a:off x="6629400" y="6096000"/>
            <a:ext cx="2286000" cy="304800"/>
          </a:xfrm>
        </p:spPr>
        <p:txBody>
          <a:bodyPr/>
          <a:lstStyle>
            <a:lvl1pPr>
              <a:defRPr/>
            </a:lvl1pPr>
          </a:lstStyle>
          <a:p>
            <a:endParaRPr lang="tr-TR" altLang="en-US"/>
          </a:p>
        </p:txBody>
      </p:sp>
      <p:sp>
        <p:nvSpPr>
          <p:cNvPr id="6" name="Alt Bilgi Yer Tutucusu 5">
            <a:extLst>
              <a:ext uri="{FF2B5EF4-FFF2-40B4-BE49-F238E27FC236}">
                <a16:creationId xmlns:a16="http://schemas.microsoft.com/office/drawing/2014/main" id="{021852B5-16E9-4A31-8395-8AACDBAB36B5}"/>
              </a:ext>
            </a:extLst>
          </p:cNvPr>
          <p:cNvSpPr>
            <a:spLocks noGrp="1"/>
          </p:cNvSpPr>
          <p:nvPr>
            <p:ph type="ftr" sz="quarter" idx="11"/>
          </p:nvPr>
        </p:nvSpPr>
        <p:spPr>
          <a:xfrm>
            <a:off x="2286000" y="6096000"/>
            <a:ext cx="4343400" cy="534988"/>
          </a:xfrm>
        </p:spPr>
        <p:txBody>
          <a:bodyPr/>
          <a:lstStyle>
            <a:lvl1pPr>
              <a:defRPr/>
            </a:lvl1pPr>
          </a:lstStyle>
          <a:p>
            <a:endParaRPr lang="tr-TR" altLang="en-US"/>
          </a:p>
        </p:txBody>
      </p:sp>
      <p:sp>
        <p:nvSpPr>
          <p:cNvPr id="7" name="Slayt Numarası Yer Tutucusu 6">
            <a:extLst>
              <a:ext uri="{FF2B5EF4-FFF2-40B4-BE49-F238E27FC236}">
                <a16:creationId xmlns:a16="http://schemas.microsoft.com/office/drawing/2014/main" id="{5EAE272B-3A1F-493E-A6D1-4AA69D2EDA48}"/>
              </a:ext>
            </a:extLst>
          </p:cNvPr>
          <p:cNvSpPr>
            <a:spLocks noGrp="1"/>
          </p:cNvSpPr>
          <p:nvPr>
            <p:ph type="sldNum" sz="quarter" idx="12"/>
          </p:nvPr>
        </p:nvSpPr>
        <p:spPr>
          <a:xfrm>
            <a:off x="6629400" y="6400800"/>
            <a:ext cx="2286000" cy="228600"/>
          </a:xfrm>
        </p:spPr>
        <p:txBody>
          <a:bodyPr/>
          <a:lstStyle>
            <a:lvl1pPr>
              <a:defRPr/>
            </a:lvl1pPr>
          </a:lstStyle>
          <a:p>
            <a:fld id="{723EC506-806C-4880-9700-3693E4F792FB}" type="slidenum">
              <a:rPr lang="tr-TR" altLang="en-US"/>
              <a:pPr/>
              <a:t>‹#›</a:t>
            </a:fld>
            <a:endParaRPr lang="tr-TR" altLang="en-US"/>
          </a:p>
        </p:txBody>
      </p:sp>
    </p:spTree>
    <p:extLst>
      <p:ext uri="{BB962C8B-B14F-4D97-AF65-F5344CB8AC3E}">
        <p14:creationId xmlns:p14="http://schemas.microsoft.com/office/powerpoint/2010/main" val="292111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07A529D-E0E1-4C8A-97DD-3105A003E26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7808A97-8324-416A-9FDF-CB603BC2E0C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C9BA52-BC22-431C-942C-91F289307BA5}"/>
              </a:ext>
            </a:extLst>
          </p:cNvPr>
          <p:cNvSpPr>
            <a:spLocks noGrp="1"/>
          </p:cNvSpPr>
          <p:nvPr>
            <p:ph type="dt" sz="half" idx="10"/>
          </p:nvPr>
        </p:nvSpPr>
        <p:spPr/>
        <p:txBody>
          <a:bodyPr/>
          <a:lstStyle>
            <a:lvl1pPr>
              <a:defRPr/>
            </a:lvl1pPr>
          </a:lstStyle>
          <a:p>
            <a:endParaRPr lang="tr-TR" altLang="en-US"/>
          </a:p>
        </p:txBody>
      </p:sp>
      <p:sp>
        <p:nvSpPr>
          <p:cNvPr id="5" name="Alt Bilgi Yer Tutucusu 4">
            <a:extLst>
              <a:ext uri="{FF2B5EF4-FFF2-40B4-BE49-F238E27FC236}">
                <a16:creationId xmlns:a16="http://schemas.microsoft.com/office/drawing/2014/main" id="{66ED2EF6-27DE-4EA0-9D11-37C253A402EF}"/>
              </a:ext>
            </a:extLst>
          </p:cNvPr>
          <p:cNvSpPr>
            <a:spLocks noGrp="1"/>
          </p:cNvSpPr>
          <p:nvPr>
            <p:ph type="ftr" sz="quarter" idx="11"/>
          </p:nvPr>
        </p:nvSpPr>
        <p:spPr/>
        <p:txBody>
          <a:bodyPr/>
          <a:lstStyle>
            <a:lvl1pPr>
              <a:defRPr/>
            </a:lvl1pPr>
          </a:lstStyle>
          <a:p>
            <a:endParaRPr lang="tr-TR" altLang="en-US"/>
          </a:p>
        </p:txBody>
      </p:sp>
      <p:sp>
        <p:nvSpPr>
          <p:cNvPr id="6" name="Slayt Numarası Yer Tutucusu 5">
            <a:extLst>
              <a:ext uri="{FF2B5EF4-FFF2-40B4-BE49-F238E27FC236}">
                <a16:creationId xmlns:a16="http://schemas.microsoft.com/office/drawing/2014/main" id="{0F79B01B-CADC-4891-85A7-93171B707948}"/>
              </a:ext>
            </a:extLst>
          </p:cNvPr>
          <p:cNvSpPr>
            <a:spLocks noGrp="1"/>
          </p:cNvSpPr>
          <p:nvPr>
            <p:ph type="sldNum" sz="quarter" idx="12"/>
          </p:nvPr>
        </p:nvSpPr>
        <p:spPr/>
        <p:txBody>
          <a:bodyPr/>
          <a:lstStyle>
            <a:lvl1pPr>
              <a:defRPr/>
            </a:lvl1pPr>
          </a:lstStyle>
          <a:p>
            <a:fld id="{436E7F63-DF91-4B1C-B609-E43802DC0105}" type="slidenum">
              <a:rPr lang="tr-TR" altLang="en-US"/>
              <a:pPr/>
              <a:t>‹#›</a:t>
            </a:fld>
            <a:endParaRPr lang="tr-TR" altLang="en-US"/>
          </a:p>
        </p:txBody>
      </p:sp>
    </p:spTree>
    <p:extLst>
      <p:ext uri="{BB962C8B-B14F-4D97-AF65-F5344CB8AC3E}">
        <p14:creationId xmlns:p14="http://schemas.microsoft.com/office/powerpoint/2010/main" val="65182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95F7EC-CAB0-435E-8D8D-5C6513FC0C35}"/>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7265781-D83D-4F5B-B263-D7153FB6FBB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4A28174-9672-4766-9B26-1A3DF053A071}"/>
              </a:ext>
            </a:extLst>
          </p:cNvPr>
          <p:cNvSpPr>
            <a:spLocks noGrp="1"/>
          </p:cNvSpPr>
          <p:nvPr>
            <p:ph type="dt" sz="half" idx="10"/>
          </p:nvPr>
        </p:nvSpPr>
        <p:spPr/>
        <p:txBody>
          <a:bodyPr/>
          <a:lstStyle>
            <a:lvl1pPr>
              <a:defRPr/>
            </a:lvl1pPr>
          </a:lstStyle>
          <a:p>
            <a:endParaRPr lang="tr-TR" altLang="en-US"/>
          </a:p>
        </p:txBody>
      </p:sp>
      <p:sp>
        <p:nvSpPr>
          <p:cNvPr id="5" name="Alt Bilgi Yer Tutucusu 4">
            <a:extLst>
              <a:ext uri="{FF2B5EF4-FFF2-40B4-BE49-F238E27FC236}">
                <a16:creationId xmlns:a16="http://schemas.microsoft.com/office/drawing/2014/main" id="{69631E9E-663F-4E3D-98E5-1E9E9FD7302F}"/>
              </a:ext>
            </a:extLst>
          </p:cNvPr>
          <p:cNvSpPr>
            <a:spLocks noGrp="1"/>
          </p:cNvSpPr>
          <p:nvPr>
            <p:ph type="ftr" sz="quarter" idx="11"/>
          </p:nvPr>
        </p:nvSpPr>
        <p:spPr/>
        <p:txBody>
          <a:bodyPr/>
          <a:lstStyle>
            <a:lvl1pPr>
              <a:defRPr/>
            </a:lvl1pPr>
          </a:lstStyle>
          <a:p>
            <a:endParaRPr lang="tr-TR" altLang="en-US"/>
          </a:p>
        </p:txBody>
      </p:sp>
      <p:sp>
        <p:nvSpPr>
          <p:cNvPr id="6" name="Slayt Numarası Yer Tutucusu 5">
            <a:extLst>
              <a:ext uri="{FF2B5EF4-FFF2-40B4-BE49-F238E27FC236}">
                <a16:creationId xmlns:a16="http://schemas.microsoft.com/office/drawing/2014/main" id="{8997D2E9-91D8-4812-A76C-00173CDF6E60}"/>
              </a:ext>
            </a:extLst>
          </p:cNvPr>
          <p:cNvSpPr>
            <a:spLocks noGrp="1"/>
          </p:cNvSpPr>
          <p:nvPr>
            <p:ph type="sldNum" sz="quarter" idx="12"/>
          </p:nvPr>
        </p:nvSpPr>
        <p:spPr/>
        <p:txBody>
          <a:bodyPr/>
          <a:lstStyle>
            <a:lvl1pPr>
              <a:defRPr/>
            </a:lvl1pPr>
          </a:lstStyle>
          <a:p>
            <a:fld id="{3174A15B-A2ED-4B76-AA66-77A3FC275003}" type="slidenum">
              <a:rPr lang="tr-TR" altLang="en-US"/>
              <a:pPr/>
              <a:t>‹#›</a:t>
            </a:fld>
            <a:endParaRPr lang="tr-TR" altLang="en-US"/>
          </a:p>
        </p:txBody>
      </p:sp>
    </p:spTree>
    <p:extLst>
      <p:ext uri="{BB962C8B-B14F-4D97-AF65-F5344CB8AC3E}">
        <p14:creationId xmlns:p14="http://schemas.microsoft.com/office/powerpoint/2010/main" val="369936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49684C-23E2-4F9C-B7B9-E06030992E7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A227881-B312-4A48-8504-AE616F409122}"/>
              </a:ext>
            </a:extLst>
          </p:cNvPr>
          <p:cNvSpPr>
            <a:spLocks noGrp="1"/>
          </p:cNvSpPr>
          <p:nvPr>
            <p:ph sz="half" idx="1"/>
          </p:nvPr>
        </p:nvSpPr>
        <p:spPr>
          <a:xfrm>
            <a:off x="914400" y="2286000"/>
            <a:ext cx="3695700" cy="3657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B29B3F4-1FCB-43BC-84C1-7AC76811E87A}"/>
              </a:ext>
            </a:extLst>
          </p:cNvPr>
          <p:cNvSpPr>
            <a:spLocks noGrp="1"/>
          </p:cNvSpPr>
          <p:nvPr>
            <p:ph sz="half" idx="2"/>
          </p:nvPr>
        </p:nvSpPr>
        <p:spPr>
          <a:xfrm>
            <a:off x="4762500" y="2286000"/>
            <a:ext cx="3695700" cy="36576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19C5F99-B4CF-433A-B70A-DBEED15EF4B2}"/>
              </a:ext>
            </a:extLst>
          </p:cNvPr>
          <p:cNvSpPr>
            <a:spLocks noGrp="1"/>
          </p:cNvSpPr>
          <p:nvPr>
            <p:ph type="dt" sz="half" idx="10"/>
          </p:nvPr>
        </p:nvSpPr>
        <p:spPr/>
        <p:txBody>
          <a:bodyPr/>
          <a:lstStyle>
            <a:lvl1pPr>
              <a:defRPr/>
            </a:lvl1pPr>
          </a:lstStyle>
          <a:p>
            <a:endParaRPr lang="tr-TR" altLang="en-US"/>
          </a:p>
        </p:txBody>
      </p:sp>
      <p:sp>
        <p:nvSpPr>
          <p:cNvPr id="6" name="Alt Bilgi Yer Tutucusu 5">
            <a:extLst>
              <a:ext uri="{FF2B5EF4-FFF2-40B4-BE49-F238E27FC236}">
                <a16:creationId xmlns:a16="http://schemas.microsoft.com/office/drawing/2014/main" id="{D06352E7-A905-4FEF-BAF2-AFCC153F80E3}"/>
              </a:ext>
            </a:extLst>
          </p:cNvPr>
          <p:cNvSpPr>
            <a:spLocks noGrp="1"/>
          </p:cNvSpPr>
          <p:nvPr>
            <p:ph type="ftr" sz="quarter" idx="11"/>
          </p:nvPr>
        </p:nvSpPr>
        <p:spPr/>
        <p:txBody>
          <a:bodyPr/>
          <a:lstStyle>
            <a:lvl1pPr>
              <a:defRPr/>
            </a:lvl1pPr>
          </a:lstStyle>
          <a:p>
            <a:endParaRPr lang="tr-TR" altLang="en-US"/>
          </a:p>
        </p:txBody>
      </p:sp>
      <p:sp>
        <p:nvSpPr>
          <p:cNvPr id="7" name="Slayt Numarası Yer Tutucusu 6">
            <a:extLst>
              <a:ext uri="{FF2B5EF4-FFF2-40B4-BE49-F238E27FC236}">
                <a16:creationId xmlns:a16="http://schemas.microsoft.com/office/drawing/2014/main" id="{944CD236-AE93-450D-90A6-AA589A38D83C}"/>
              </a:ext>
            </a:extLst>
          </p:cNvPr>
          <p:cNvSpPr>
            <a:spLocks noGrp="1"/>
          </p:cNvSpPr>
          <p:nvPr>
            <p:ph type="sldNum" sz="quarter" idx="12"/>
          </p:nvPr>
        </p:nvSpPr>
        <p:spPr/>
        <p:txBody>
          <a:bodyPr/>
          <a:lstStyle>
            <a:lvl1pPr>
              <a:defRPr/>
            </a:lvl1pPr>
          </a:lstStyle>
          <a:p>
            <a:fld id="{3CC9FBD4-9592-4FDA-AF41-0223A1E058B2}" type="slidenum">
              <a:rPr lang="tr-TR" altLang="en-US"/>
              <a:pPr/>
              <a:t>‹#›</a:t>
            </a:fld>
            <a:endParaRPr lang="tr-TR" altLang="en-US"/>
          </a:p>
        </p:txBody>
      </p:sp>
    </p:spTree>
    <p:extLst>
      <p:ext uri="{BB962C8B-B14F-4D97-AF65-F5344CB8AC3E}">
        <p14:creationId xmlns:p14="http://schemas.microsoft.com/office/powerpoint/2010/main" val="97374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C9B1B-630A-44B1-988C-0E27608031F0}"/>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EB19333-A347-4401-B51B-771E815D098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91D0815-F815-492A-80EC-9F227CE4ADC9}"/>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4785C72-96CE-4E5D-AD76-C37C14625E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32DCDE0-51F4-410E-ADBD-280C727A55FE}"/>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5473B85-EDA8-4511-8B6C-E261A48D7384}"/>
              </a:ext>
            </a:extLst>
          </p:cNvPr>
          <p:cNvSpPr>
            <a:spLocks noGrp="1"/>
          </p:cNvSpPr>
          <p:nvPr>
            <p:ph type="dt" sz="half" idx="10"/>
          </p:nvPr>
        </p:nvSpPr>
        <p:spPr/>
        <p:txBody>
          <a:bodyPr/>
          <a:lstStyle>
            <a:lvl1pPr>
              <a:defRPr/>
            </a:lvl1pPr>
          </a:lstStyle>
          <a:p>
            <a:endParaRPr lang="tr-TR" altLang="en-US"/>
          </a:p>
        </p:txBody>
      </p:sp>
      <p:sp>
        <p:nvSpPr>
          <p:cNvPr id="8" name="Alt Bilgi Yer Tutucusu 7">
            <a:extLst>
              <a:ext uri="{FF2B5EF4-FFF2-40B4-BE49-F238E27FC236}">
                <a16:creationId xmlns:a16="http://schemas.microsoft.com/office/drawing/2014/main" id="{7D84F3CD-5B3F-4184-B1F2-9893D81CE60E}"/>
              </a:ext>
            </a:extLst>
          </p:cNvPr>
          <p:cNvSpPr>
            <a:spLocks noGrp="1"/>
          </p:cNvSpPr>
          <p:nvPr>
            <p:ph type="ftr" sz="quarter" idx="11"/>
          </p:nvPr>
        </p:nvSpPr>
        <p:spPr/>
        <p:txBody>
          <a:bodyPr/>
          <a:lstStyle>
            <a:lvl1pPr>
              <a:defRPr/>
            </a:lvl1pPr>
          </a:lstStyle>
          <a:p>
            <a:endParaRPr lang="tr-TR" altLang="en-US"/>
          </a:p>
        </p:txBody>
      </p:sp>
      <p:sp>
        <p:nvSpPr>
          <p:cNvPr id="9" name="Slayt Numarası Yer Tutucusu 8">
            <a:extLst>
              <a:ext uri="{FF2B5EF4-FFF2-40B4-BE49-F238E27FC236}">
                <a16:creationId xmlns:a16="http://schemas.microsoft.com/office/drawing/2014/main" id="{31C462D6-043A-4A77-B1A4-36DF962E197E}"/>
              </a:ext>
            </a:extLst>
          </p:cNvPr>
          <p:cNvSpPr>
            <a:spLocks noGrp="1"/>
          </p:cNvSpPr>
          <p:nvPr>
            <p:ph type="sldNum" sz="quarter" idx="12"/>
          </p:nvPr>
        </p:nvSpPr>
        <p:spPr/>
        <p:txBody>
          <a:bodyPr/>
          <a:lstStyle>
            <a:lvl1pPr>
              <a:defRPr/>
            </a:lvl1pPr>
          </a:lstStyle>
          <a:p>
            <a:fld id="{C2D2E657-5EE3-42C3-91C8-0E01DF139C24}" type="slidenum">
              <a:rPr lang="tr-TR" altLang="en-US"/>
              <a:pPr/>
              <a:t>‹#›</a:t>
            </a:fld>
            <a:endParaRPr lang="tr-TR" altLang="en-US"/>
          </a:p>
        </p:txBody>
      </p:sp>
    </p:spTree>
    <p:extLst>
      <p:ext uri="{BB962C8B-B14F-4D97-AF65-F5344CB8AC3E}">
        <p14:creationId xmlns:p14="http://schemas.microsoft.com/office/powerpoint/2010/main" val="233432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759A92-2EFA-430E-A1D6-9B41D5933A9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27B81DA-4724-4596-8717-5A986EB43346}"/>
              </a:ext>
            </a:extLst>
          </p:cNvPr>
          <p:cNvSpPr>
            <a:spLocks noGrp="1"/>
          </p:cNvSpPr>
          <p:nvPr>
            <p:ph type="dt" sz="half" idx="10"/>
          </p:nvPr>
        </p:nvSpPr>
        <p:spPr/>
        <p:txBody>
          <a:bodyPr/>
          <a:lstStyle>
            <a:lvl1pPr>
              <a:defRPr/>
            </a:lvl1pPr>
          </a:lstStyle>
          <a:p>
            <a:endParaRPr lang="tr-TR" altLang="en-US"/>
          </a:p>
        </p:txBody>
      </p:sp>
      <p:sp>
        <p:nvSpPr>
          <p:cNvPr id="4" name="Alt Bilgi Yer Tutucusu 3">
            <a:extLst>
              <a:ext uri="{FF2B5EF4-FFF2-40B4-BE49-F238E27FC236}">
                <a16:creationId xmlns:a16="http://schemas.microsoft.com/office/drawing/2014/main" id="{D35A97AD-4787-43B3-BA83-C2CC746D74FA}"/>
              </a:ext>
            </a:extLst>
          </p:cNvPr>
          <p:cNvSpPr>
            <a:spLocks noGrp="1"/>
          </p:cNvSpPr>
          <p:nvPr>
            <p:ph type="ftr" sz="quarter" idx="11"/>
          </p:nvPr>
        </p:nvSpPr>
        <p:spPr/>
        <p:txBody>
          <a:bodyPr/>
          <a:lstStyle>
            <a:lvl1pPr>
              <a:defRPr/>
            </a:lvl1pPr>
          </a:lstStyle>
          <a:p>
            <a:endParaRPr lang="tr-TR" altLang="en-US"/>
          </a:p>
        </p:txBody>
      </p:sp>
      <p:sp>
        <p:nvSpPr>
          <p:cNvPr id="5" name="Slayt Numarası Yer Tutucusu 4">
            <a:extLst>
              <a:ext uri="{FF2B5EF4-FFF2-40B4-BE49-F238E27FC236}">
                <a16:creationId xmlns:a16="http://schemas.microsoft.com/office/drawing/2014/main" id="{E17D681F-2CAF-4666-90F2-0ACEA8C77F5D}"/>
              </a:ext>
            </a:extLst>
          </p:cNvPr>
          <p:cNvSpPr>
            <a:spLocks noGrp="1"/>
          </p:cNvSpPr>
          <p:nvPr>
            <p:ph type="sldNum" sz="quarter" idx="12"/>
          </p:nvPr>
        </p:nvSpPr>
        <p:spPr/>
        <p:txBody>
          <a:bodyPr/>
          <a:lstStyle>
            <a:lvl1pPr>
              <a:defRPr/>
            </a:lvl1pPr>
          </a:lstStyle>
          <a:p>
            <a:fld id="{51A1CF18-4306-4554-8B45-8FBD38D68B3A}" type="slidenum">
              <a:rPr lang="tr-TR" altLang="en-US"/>
              <a:pPr/>
              <a:t>‹#›</a:t>
            </a:fld>
            <a:endParaRPr lang="tr-TR" altLang="en-US"/>
          </a:p>
        </p:txBody>
      </p:sp>
    </p:spTree>
    <p:extLst>
      <p:ext uri="{BB962C8B-B14F-4D97-AF65-F5344CB8AC3E}">
        <p14:creationId xmlns:p14="http://schemas.microsoft.com/office/powerpoint/2010/main" val="30227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687DDA0-784B-42A3-800D-ACA65325682A}"/>
              </a:ext>
            </a:extLst>
          </p:cNvPr>
          <p:cNvSpPr>
            <a:spLocks noGrp="1"/>
          </p:cNvSpPr>
          <p:nvPr>
            <p:ph type="dt" sz="half" idx="10"/>
          </p:nvPr>
        </p:nvSpPr>
        <p:spPr/>
        <p:txBody>
          <a:bodyPr/>
          <a:lstStyle>
            <a:lvl1pPr>
              <a:defRPr/>
            </a:lvl1pPr>
          </a:lstStyle>
          <a:p>
            <a:endParaRPr lang="tr-TR" altLang="en-US"/>
          </a:p>
        </p:txBody>
      </p:sp>
      <p:sp>
        <p:nvSpPr>
          <p:cNvPr id="3" name="Alt Bilgi Yer Tutucusu 2">
            <a:extLst>
              <a:ext uri="{FF2B5EF4-FFF2-40B4-BE49-F238E27FC236}">
                <a16:creationId xmlns:a16="http://schemas.microsoft.com/office/drawing/2014/main" id="{76CA0F9F-A33D-402A-80CF-B65BD74BA31A}"/>
              </a:ext>
            </a:extLst>
          </p:cNvPr>
          <p:cNvSpPr>
            <a:spLocks noGrp="1"/>
          </p:cNvSpPr>
          <p:nvPr>
            <p:ph type="ftr" sz="quarter" idx="11"/>
          </p:nvPr>
        </p:nvSpPr>
        <p:spPr/>
        <p:txBody>
          <a:bodyPr/>
          <a:lstStyle>
            <a:lvl1pPr>
              <a:defRPr/>
            </a:lvl1pPr>
          </a:lstStyle>
          <a:p>
            <a:endParaRPr lang="tr-TR" altLang="en-US"/>
          </a:p>
        </p:txBody>
      </p:sp>
      <p:sp>
        <p:nvSpPr>
          <p:cNvPr id="4" name="Slayt Numarası Yer Tutucusu 3">
            <a:extLst>
              <a:ext uri="{FF2B5EF4-FFF2-40B4-BE49-F238E27FC236}">
                <a16:creationId xmlns:a16="http://schemas.microsoft.com/office/drawing/2014/main" id="{8A6CC8CF-58D9-462F-8428-F8C83BA9D644}"/>
              </a:ext>
            </a:extLst>
          </p:cNvPr>
          <p:cNvSpPr>
            <a:spLocks noGrp="1"/>
          </p:cNvSpPr>
          <p:nvPr>
            <p:ph type="sldNum" sz="quarter" idx="12"/>
          </p:nvPr>
        </p:nvSpPr>
        <p:spPr/>
        <p:txBody>
          <a:bodyPr/>
          <a:lstStyle>
            <a:lvl1pPr>
              <a:defRPr/>
            </a:lvl1pPr>
          </a:lstStyle>
          <a:p>
            <a:fld id="{C09F06DC-792F-42C5-A226-3361E7736F81}" type="slidenum">
              <a:rPr lang="tr-TR" altLang="en-US"/>
              <a:pPr/>
              <a:t>‹#›</a:t>
            </a:fld>
            <a:endParaRPr lang="tr-TR" altLang="en-US"/>
          </a:p>
        </p:txBody>
      </p:sp>
    </p:spTree>
    <p:extLst>
      <p:ext uri="{BB962C8B-B14F-4D97-AF65-F5344CB8AC3E}">
        <p14:creationId xmlns:p14="http://schemas.microsoft.com/office/powerpoint/2010/main" val="123855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25B2FFA-333D-4133-89F9-74B85A5FAE59}"/>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BA2E435-02B3-403B-A37D-4D7A73FEB9B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348C456-1BE5-4C78-A39B-695E1444539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FC0B3A2-EA97-4012-BC9A-E85AD25CEE36}"/>
              </a:ext>
            </a:extLst>
          </p:cNvPr>
          <p:cNvSpPr>
            <a:spLocks noGrp="1"/>
          </p:cNvSpPr>
          <p:nvPr>
            <p:ph type="dt" sz="half" idx="10"/>
          </p:nvPr>
        </p:nvSpPr>
        <p:spPr/>
        <p:txBody>
          <a:bodyPr/>
          <a:lstStyle>
            <a:lvl1pPr>
              <a:defRPr/>
            </a:lvl1pPr>
          </a:lstStyle>
          <a:p>
            <a:endParaRPr lang="tr-TR" altLang="en-US"/>
          </a:p>
        </p:txBody>
      </p:sp>
      <p:sp>
        <p:nvSpPr>
          <p:cNvPr id="6" name="Alt Bilgi Yer Tutucusu 5">
            <a:extLst>
              <a:ext uri="{FF2B5EF4-FFF2-40B4-BE49-F238E27FC236}">
                <a16:creationId xmlns:a16="http://schemas.microsoft.com/office/drawing/2014/main" id="{AECB7286-6326-4463-9444-CBF0C4BF60E5}"/>
              </a:ext>
            </a:extLst>
          </p:cNvPr>
          <p:cNvSpPr>
            <a:spLocks noGrp="1"/>
          </p:cNvSpPr>
          <p:nvPr>
            <p:ph type="ftr" sz="quarter" idx="11"/>
          </p:nvPr>
        </p:nvSpPr>
        <p:spPr/>
        <p:txBody>
          <a:bodyPr/>
          <a:lstStyle>
            <a:lvl1pPr>
              <a:defRPr/>
            </a:lvl1pPr>
          </a:lstStyle>
          <a:p>
            <a:endParaRPr lang="tr-TR" altLang="en-US"/>
          </a:p>
        </p:txBody>
      </p:sp>
      <p:sp>
        <p:nvSpPr>
          <p:cNvPr id="7" name="Slayt Numarası Yer Tutucusu 6">
            <a:extLst>
              <a:ext uri="{FF2B5EF4-FFF2-40B4-BE49-F238E27FC236}">
                <a16:creationId xmlns:a16="http://schemas.microsoft.com/office/drawing/2014/main" id="{EEA89A36-0589-4999-8CCF-CEA1C9316EFC}"/>
              </a:ext>
            </a:extLst>
          </p:cNvPr>
          <p:cNvSpPr>
            <a:spLocks noGrp="1"/>
          </p:cNvSpPr>
          <p:nvPr>
            <p:ph type="sldNum" sz="quarter" idx="12"/>
          </p:nvPr>
        </p:nvSpPr>
        <p:spPr/>
        <p:txBody>
          <a:bodyPr/>
          <a:lstStyle>
            <a:lvl1pPr>
              <a:defRPr/>
            </a:lvl1pPr>
          </a:lstStyle>
          <a:p>
            <a:fld id="{F14D51E4-983D-4BC9-9459-7071990074FC}" type="slidenum">
              <a:rPr lang="tr-TR" altLang="en-US"/>
              <a:pPr/>
              <a:t>‹#›</a:t>
            </a:fld>
            <a:endParaRPr lang="tr-TR" altLang="en-US"/>
          </a:p>
        </p:txBody>
      </p:sp>
    </p:spTree>
    <p:extLst>
      <p:ext uri="{BB962C8B-B14F-4D97-AF65-F5344CB8AC3E}">
        <p14:creationId xmlns:p14="http://schemas.microsoft.com/office/powerpoint/2010/main" val="44226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1014C5-E6C1-47EB-8485-FBEE0D218EA0}"/>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F133922-62FA-476E-95B7-8052418477B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80B94CC-2EBC-40B3-9AD6-6CFCE538A1C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5BFFA96-6B41-428C-A24D-9564FACB7C14}"/>
              </a:ext>
            </a:extLst>
          </p:cNvPr>
          <p:cNvSpPr>
            <a:spLocks noGrp="1"/>
          </p:cNvSpPr>
          <p:nvPr>
            <p:ph type="dt" sz="half" idx="10"/>
          </p:nvPr>
        </p:nvSpPr>
        <p:spPr/>
        <p:txBody>
          <a:bodyPr/>
          <a:lstStyle>
            <a:lvl1pPr>
              <a:defRPr/>
            </a:lvl1pPr>
          </a:lstStyle>
          <a:p>
            <a:endParaRPr lang="tr-TR" altLang="en-US"/>
          </a:p>
        </p:txBody>
      </p:sp>
      <p:sp>
        <p:nvSpPr>
          <p:cNvPr id="6" name="Alt Bilgi Yer Tutucusu 5">
            <a:extLst>
              <a:ext uri="{FF2B5EF4-FFF2-40B4-BE49-F238E27FC236}">
                <a16:creationId xmlns:a16="http://schemas.microsoft.com/office/drawing/2014/main" id="{7D3A4306-94CC-4E58-831A-F70C1BA89C36}"/>
              </a:ext>
            </a:extLst>
          </p:cNvPr>
          <p:cNvSpPr>
            <a:spLocks noGrp="1"/>
          </p:cNvSpPr>
          <p:nvPr>
            <p:ph type="ftr" sz="quarter" idx="11"/>
          </p:nvPr>
        </p:nvSpPr>
        <p:spPr/>
        <p:txBody>
          <a:bodyPr/>
          <a:lstStyle>
            <a:lvl1pPr>
              <a:defRPr/>
            </a:lvl1pPr>
          </a:lstStyle>
          <a:p>
            <a:endParaRPr lang="tr-TR" altLang="en-US"/>
          </a:p>
        </p:txBody>
      </p:sp>
      <p:sp>
        <p:nvSpPr>
          <p:cNvPr id="7" name="Slayt Numarası Yer Tutucusu 6">
            <a:extLst>
              <a:ext uri="{FF2B5EF4-FFF2-40B4-BE49-F238E27FC236}">
                <a16:creationId xmlns:a16="http://schemas.microsoft.com/office/drawing/2014/main" id="{5E7F8557-6CE6-4D0B-8DC3-777995B393D7}"/>
              </a:ext>
            </a:extLst>
          </p:cNvPr>
          <p:cNvSpPr>
            <a:spLocks noGrp="1"/>
          </p:cNvSpPr>
          <p:nvPr>
            <p:ph type="sldNum" sz="quarter" idx="12"/>
          </p:nvPr>
        </p:nvSpPr>
        <p:spPr/>
        <p:txBody>
          <a:bodyPr/>
          <a:lstStyle>
            <a:lvl1pPr>
              <a:defRPr/>
            </a:lvl1pPr>
          </a:lstStyle>
          <a:p>
            <a:fld id="{3CE4351B-CB1B-4FCC-B088-0864054B1BED}" type="slidenum">
              <a:rPr lang="tr-TR" altLang="en-US"/>
              <a:pPr/>
              <a:t>‹#›</a:t>
            </a:fld>
            <a:endParaRPr lang="tr-TR" altLang="en-US"/>
          </a:p>
        </p:txBody>
      </p:sp>
    </p:spTree>
    <p:extLst>
      <p:ext uri="{BB962C8B-B14F-4D97-AF65-F5344CB8AC3E}">
        <p14:creationId xmlns:p14="http://schemas.microsoft.com/office/powerpoint/2010/main" val="67444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sp>
        <p:nvSpPr>
          <p:cNvPr id="100354" name="AutoShape 2">
            <a:extLst>
              <a:ext uri="{FF2B5EF4-FFF2-40B4-BE49-F238E27FC236}">
                <a16:creationId xmlns:a16="http://schemas.microsoft.com/office/drawing/2014/main" id="{C20EA717-D14F-4764-B5CB-3B93BCF8D9A3}"/>
              </a:ext>
            </a:extLst>
          </p:cNvPr>
          <p:cNvSpPr>
            <a:spLocks noChangeArrowheads="1"/>
          </p:cNvSpPr>
          <p:nvPr/>
        </p:nvSpPr>
        <p:spPr bwMode="blackWhite">
          <a:xfrm>
            <a:off x="1600200" y="-2209800"/>
            <a:ext cx="9144000" cy="9067800"/>
          </a:xfrm>
          <a:prstGeom prst="diamond">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spcBef>
                <a:spcPct val="20000"/>
              </a:spcBef>
              <a:buFontTx/>
              <a:buChar char="•"/>
            </a:pPr>
            <a:endParaRPr lang="tr-TR" altLang="tr-TR" sz="3000"/>
          </a:p>
        </p:txBody>
      </p:sp>
      <p:sp>
        <p:nvSpPr>
          <p:cNvPr id="100355" name="Rectangle 3">
            <a:extLst>
              <a:ext uri="{FF2B5EF4-FFF2-40B4-BE49-F238E27FC236}">
                <a16:creationId xmlns:a16="http://schemas.microsoft.com/office/drawing/2014/main" id="{E1132A4C-67D3-4643-886E-866CCB797DFB}"/>
              </a:ext>
            </a:extLst>
          </p:cNvPr>
          <p:cNvSpPr>
            <a:spLocks noChangeArrowheads="1"/>
          </p:cNvSpPr>
          <p:nvPr/>
        </p:nvSpPr>
        <p:spPr bwMode="auto">
          <a:xfrm>
            <a:off x="0" y="0"/>
            <a:ext cx="381000" cy="6858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spcBef>
                <a:spcPct val="20000"/>
              </a:spcBef>
              <a:buFontTx/>
              <a:buChar char="•"/>
            </a:pPr>
            <a:endParaRPr lang="tr-TR" altLang="tr-TR" sz="3000"/>
          </a:p>
        </p:txBody>
      </p:sp>
      <p:sp>
        <p:nvSpPr>
          <p:cNvPr id="100356" name="Rectangle 4">
            <a:extLst>
              <a:ext uri="{FF2B5EF4-FFF2-40B4-BE49-F238E27FC236}">
                <a16:creationId xmlns:a16="http://schemas.microsoft.com/office/drawing/2014/main" id="{0D514496-FBEF-423C-A459-807815D7EEBF}"/>
              </a:ext>
            </a:extLst>
          </p:cNvPr>
          <p:cNvSpPr>
            <a:spLocks noChangeArrowheads="1"/>
          </p:cNvSpPr>
          <p:nvPr/>
        </p:nvSpPr>
        <p:spPr bwMode="auto">
          <a:xfrm>
            <a:off x="0" y="0"/>
            <a:ext cx="381000" cy="2286000"/>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spcBef>
                <a:spcPct val="20000"/>
              </a:spcBef>
              <a:buFontTx/>
              <a:buChar char="•"/>
            </a:pPr>
            <a:endParaRPr kumimoji="0" lang="tr-TR" altLang="en-US" sz="3000"/>
          </a:p>
        </p:txBody>
      </p:sp>
      <p:sp>
        <p:nvSpPr>
          <p:cNvPr id="100357" name="Rectangle 5">
            <a:extLst>
              <a:ext uri="{FF2B5EF4-FFF2-40B4-BE49-F238E27FC236}">
                <a16:creationId xmlns:a16="http://schemas.microsoft.com/office/drawing/2014/main" id="{BC341CA0-EC23-43C8-8135-D3DCCF053586}"/>
              </a:ext>
            </a:extLst>
          </p:cNvPr>
          <p:cNvSpPr>
            <a:spLocks noGrp="1" noChangeArrowheads="1"/>
          </p:cNvSpPr>
          <p:nvPr>
            <p:ph type="title"/>
          </p:nvPr>
        </p:nvSpPr>
        <p:spPr bwMode="auto">
          <a:xfrm>
            <a:off x="914400" y="609600"/>
            <a:ext cx="7543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en-US"/>
              <a:t>Asılın Başlık Stili için tıklatın</a:t>
            </a:r>
          </a:p>
        </p:txBody>
      </p:sp>
      <p:sp>
        <p:nvSpPr>
          <p:cNvPr id="100358" name="Rectangle 6">
            <a:extLst>
              <a:ext uri="{FF2B5EF4-FFF2-40B4-BE49-F238E27FC236}">
                <a16:creationId xmlns:a16="http://schemas.microsoft.com/office/drawing/2014/main" id="{D0EEC566-F132-4206-91E6-C909AD6D1BBF}"/>
              </a:ext>
            </a:extLst>
          </p:cNvPr>
          <p:cNvSpPr>
            <a:spLocks noGrp="1" noChangeArrowheads="1"/>
          </p:cNvSpPr>
          <p:nvPr>
            <p:ph type="body" idx="1"/>
          </p:nvPr>
        </p:nvSpPr>
        <p:spPr bwMode="auto">
          <a:xfrm>
            <a:off x="914400" y="2286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tr-TR" altLang="en-US"/>
              <a:t>Asılın metin stilleri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p>
          <a:p>
            <a:pPr lvl="3"/>
            <a:endParaRPr lang="tr-TR" altLang="en-US"/>
          </a:p>
        </p:txBody>
      </p:sp>
      <p:sp>
        <p:nvSpPr>
          <p:cNvPr id="100359" name="Rectangle 7">
            <a:extLst>
              <a:ext uri="{FF2B5EF4-FFF2-40B4-BE49-F238E27FC236}">
                <a16:creationId xmlns:a16="http://schemas.microsoft.com/office/drawing/2014/main" id="{15DB80BB-74DE-4318-AA12-FC511898CCF0}"/>
              </a:ext>
            </a:extLst>
          </p:cNvPr>
          <p:cNvSpPr>
            <a:spLocks noGrp="1" noChangeArrowheads="1"/>
          </p:cNvSpPr>
          <p:nvPr>
            <p:ph type="dt" sz="half" idx="2"/>
          </p:nvPr>
        </p:nvSpPr>
        <p:spPr bwMode="auto">
          <a:xfrm>
            <a:off x="6629400" y="60960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r">
              <a:spcBef>
                <a:spcPct val="20000"/>
              </a:spcBef>
              <a:defRPr kumimoji="0" sz="1400"/>
            </a:lvl1pPr>
          </a:lstStyle>
          <a:p>
            <a:endParaRPr lang="tr-TR" altLang="en-US"/>
          </a:p>
        </p:txBody>
      </p:sp>
      <p:sp>
        <p:nvSpPr>
          <p:cNvPr id="100360" name="Rectangle 8">
            <a:extLst>
              <a:ext uri="{FF2B5EF4-FFF2-40B4-BE49-F238E27FC236}">
                <a16:creationId xmlns:a16="http://schemas.microsoft.com/office/drawing/2014/main" id="{ACF22064-22C8-4356-B6F2-D8AD1BB07E81}"/>
              </a:ext>
            </a:extLst>
          </p:cNvPr>
          <p:cNvSpPr>
            <a:spLocks noGrp="1" noChangeArrowheads="1"/>
          </p:cNvSpPr>
          <p:nvPr>
            <p:ph type="ftr" sz="quarter" idx="3"/>
          </p:nvPr>
        </p:nvSpPr>
        <p:spPr bwMode="auto">
          <a:xfrm>
            <a:off x="2286000" y="6096000"/>
            <a:ext cx="43434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ctr">
              <a:spcBef>
                <a:spcPct val="20000"/>
              </a:spcBef>
              <a:defRPr kumimoji="0" sz="1400"/>
            </a:lvl1pPr>
          </a:lstStyle>
          <a:p>
            <a:endParaRPr lang="tr-TR" altLang="en-US"/>
          </a:p>
        </p:txBody>
      </p:sp>
      <p:sp>
        <p:nvSpPr>
          <p:cNvPr id="100361" name="Rectangle 9">
            <a:extLst>
              <a:ext uri="{FF2B5EF4-FFF2-40B4-BE49-F238E27FC236}">
                <a16:creationId xmlns:a16="http://schemas.microsoft.com/office/drawing/2014/main" id="{1EB63967-99B8-48A7-A5BA-D684F73EAB8A}"/>
              </a:ext>
            </a:extLst>
          </p:cNvPr>
          <p:cNvSpPr>
            <a:spLocks noGrp="1" noChangeArrowheads="1"/>
          </p:cNvSpPr>
          <p:nvPr>
            <p:ph type="sldNum" sz="quarter" idx="4"/>
          </p:nvPr>
        </p:nvSpPr>
        <p:spPr bwMode="auto">
          <a:xfrm>
            <a:off x="6629400" y="6400800"/>
            <a:ext cx="2286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r">
              <a:spcBef>
                <a:spcPct val="20000"/>
              </a:spcBef>
              <a:defRPr kumimoji="0" sz="1400"/>
            </a:lvl1pPr>
          </a:lstStyle>
          <a:p>
            <a:fld id="{46CBD32D-DCF3-4E7E-BF94-379AA0120815}" type="slidenum">
              <a:rPr lang="tr-TR" altLang="en-US"/>
              <a:pPr/>
              <a:t>‹#›</a:t>
            </a:fld>
            <a:endParaRPr lang="tr-TR" altLang="en-US"/>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rtl="0" fontAlgn="base">
        <a:lnSpc>
          <a:spcPct val="85000"/>
        </a:lnSpc>
        <a:spcBef>
          <a:spcPct val="0"/>
        </a:spcBef>
        <a:spcAft>
          <a:spcPct val="0"/>
        </a:spcAft>
        <a:defRPr sz="4200" kern="1200">
          <a:solidFill>
            <a:schemeClr val="tx2"/>
          </a:solidFill>
          <a:latin typeface="+mj-lt"/>
          <a:ea typeface="+mj-ea"/>
          <a:cs typeface="+mj-cs"/>
        </a:defRPr>
      </a:lvl1pPr>
      <a:lvl2pPr algn="l" rtl="0" fontAlgn="base">
        <a:lnSpc>
          <a:spcPct val="85000"/>
        </a:lnSpc>
        <a:spcBef>
          <a:spcPct val="0"/>
        </a:spcBef>
        <a:spcAft>
          <a:spcPct val="0"/>
        </a:spcAft>
        <a:defRPr sz="4200">
          <a:solidFill>
            <a:schemeClr val="tx2"/>
          </a:solidFill>
          <a:latin typeface="Arial" panose="020B0604020202020204" pitchFamily="34" charset="0"/>
        </a:defRPr>
      </a:lvl2pPr>
      <a:lvl3pPr algn="l" rtl="0" fontAlgn="base">
        <a:lnSpc>
          <a:spcPct val="85000"/>
        </a:lnSpc>
        <a:spcBef>
          <a:spcPct val="0"/>
        </a:spcBef>
        <a:spcAft>
          <a:spcPct val="0"/>
        </a:spcAft>
        <a:defRPr sz="4200">
          <a:solidFill>
            <a:schemeClr val="tx2"/>
          </a:solidFill>
          <a:latin typeface="Arial" panose="020B0604020202020204" pitchFamily="34" charset="0"/>
        </a:defRPr>
      </a:lvl3pPr>
      <a:lvl4pPr algn="l" rtl="0" fontAlgn="base">
        <a:lnSpc>
          <a:spcPct val="85000"/>
        </a:lnSpc>
        <a:spcBef>
          <a:spcPct val="0"/>
        </a:spcBef>
        <a:spcAft>
          <a:spcPct val="0"/>
        </a:spcAft>
        <a:defRPr sz="4200">
          <a:solidFill>
            <a:schemeClr val="tx2"/>
          </a:solidFill>
          <a:latin typeface="Arial" panose="020B0604020202020204" pitchFamily="34" charset="0"/>
        </a:defRPr>
      </a:lvl4pPr>
      <a:lvl5pPr algn="l" rtl="0" fontAlgn="base">
        <a:lnSpc>
          <a:spcPct val="85000"/>
        </a:lnSpc>
        <a:spcBef>
          <a:spcPct val="0"/>
        </a:spcBef>
        <a:spcAft>
          <a:spcPct val="0"/>
        </a:spcAft>
        <a:defRPr sz="4200">
          <a:solidFill>
            <a:schemeClr val="tx2"/>
          </a:solidFill>
          <a:latin typeface="Arial" panose="020B0604020202020204" pitchFamily="34" charset="0"/>
        </a:defRPr>
      </a:lvl5pPr>
      <a:lvl6pPr marL="457200" algn="l" rtl="0" fontAlgn="base">
        <a:lnSpc>
          <a:spcPct val="85000"/>
        </a:lnSpc>
        <a:spcBef>
          <a:spcPct val="0"/>
        </a:spcBef>
        <a:spcAft>
          <a:spcPct val="0"/>
        </a:spcAft>
        <a:defRPr sz="4200">
          <a:solidFill>
            <a:schemeClr val="tx2"/>
          </a:solidFill>
          <a:latin typeface="Arial" panose="020B0604020202020204" pitchFamily="34" charset="0"/>
        </a:defRPr>
      </a:lvl6pPr>
      <a:lvl7pPr marL="914400" algn="l" rtl="0" fontAlgn="base">
        <a:lnSpc>
          <a:spcPct val="85000"/>
        </a:lnSpc>
        <a:spcBef>
          <a:spcPct val="0"/>
        </a:spcBef>
        <a:spcAft>
          <a:spcPct val="0"/>
        </a:spcAft>
        <a:defRPr sz="4200">
          <a:solidFill>
            <a:schemeClr val="tx2"/>
          </a:solidFill>
          <a:latin typeface="Arial" panose="020B0604020202020204" pitchFamily="34" charset="0"/>
        </a:defRPr>
      </a:lvl7pPr>
      <a:lvl8pPr marL="1371600" algn="l" rtl="0" fontAlgn="base">
        <a:lnSpc>
          <a:spcPct val="85000"/>
        </a:lnSpc>
        <a:spcBef>
          <a:spcPct val="0"/>
        </a:spcBef>
        <a:spcAft>
          <a:spcPct val="0"/>
        </a:spcAft>
        <a:defRPr sz="4200">
          <a:solidFill>
            <a:schemeClr val="tx2"/>
          </a:solidFill>
          <a:latin typeface="Arial" panose="020B0604020202020204" pitchFamily="34" charset="0"/>
        </a:defRPr>
      </a:lvl8pPr>
      <a:lvl9pPr marL="1828800" algn="l" rtl="0" fontAlgn="base">
        <a:lnSpc>
          <a:spcPct val="85000"/>
        </a:lnSpc>
        <a:spcBef>
          <a:spcPct val="0"/>
        </a:spcBef>
        <a:spcAft>
          <a:spcPct val="0"/>
        </a:spcAft>
        <a:defRPr sz="4200">
          <a:solidFill>
            <a:schemeClr val="tx2"/>
          </a:solidFill>
          <a:latin typeface="Arial" panose="020B0604020202020204" pitchFamily="34" charset="0"/>
        </a:defRPr>
      </a:lvl9pPr>
    </p:titleStyle>
    <p:bodyStyle>
      <a:lvl1pPr marL="342900" indent="-342900" algn="l" rtl="0" fontAlgn="base">
        <a:spcBef>
          <a:spcPct val="60000"/>
        </a:spcBef>
        <a:spcAft>
          <a:spcPct val="0"/>
        </a:spcAft>
        <a:buClr>
          <a:schemeClr val="tx1"/>
        </a:buClr>
        <a:buChar char="•"/>
        <a:defRPr sz="3000" kern="1200">
          <a:solidFill>
            <a:schemeClr val="tx1"/>
          </a:solidFill>
          <a:latin typeface="+mn-lt"/>
          <a:ea typeface="+mn-ea"/>
          <a:cs typeface="+mn-cs"/>
        </a:defRPr>
      </a:lvl1pPr>
      <a:lvl2pPr marL="742950" indent="-285750" algn="l" rtl="0" fontAlgn="base">
        <a:spcBef>
          <a:spcPct val="40000"/>
        </a:spcBef>
        <a:spcAft>
          <a:spcPct val="0"/>
        </a:spcAft>
        <a:buClr>
          <a:schemeClr val="tx1"/>
        </a:buClr>
        <a:buChar char="–"/>
        <a:defRPr sz="2600" kern="1200">
          <a:solidFill>
            <a:schemeClr val="tx1"/>
          </a:solidFill>
          <a:latin typeface="+mn-lt"/>
          <a:ea typeface="+mn-ea"/>
          <a:cs typeface="+mn-cs"/>
        </a:defRPr>
      </a:lvl2pPr>
      <a:lvl3pPr marL="1143000" indent="-228600" algn="l" rtl="0" fontAlgn="base">
        <a:lnSpc>
          <a:spcPct val="95000"/>
        </a:lnSpc>
        <a:spcBef>
          <a:spcPct val="35000"/>
        </a:spcBef>
        <a:spcAft>
          <a:spcPct val="0"/>
        </a:spcAft>
        <a:buClr>
          <a:schemeClr val="tx1"/>
        </a:buClr>
        <a:buChar char="•"/>
        <a:defRPr sz="2400" kern="1200">
          <a:solidFill>
            <a:schemeClr val="tx1"/>
          </a:solidFill>
          <a:latin typeface="+mn-lt"/>
          <a:ea typeface="+mn-ea"/>
          <a:cs typeface="+mn-cs"/>
        </a:defRPr>
      </a:lvl3pPr>
      <a:lvl4pPr marL="1600200" indent="-228600" algn="l" rtl="0" fontAlgn="base">
        <a:lnSpc>
          <a:spcPct val="75000"/>
        </a:lnSpc>
        <a:spcBef>
          <a:spcPct val="3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lnSpc>
          <a:spcPct val="75000"/>
        </a:lnSpc>
        <a:spcBef>
          <a:spcPct val="30000"/>
        </a:spcBef>
        <a:spcAft>
          <a:spcPct val="0"/>
        </a:spcAft>
        <a:buClr>
          <a:schemeClr val="tx1"/>
        </a:buClr>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accd.edu/sac/vat/arthistory/arts1303/Greek4.htm" TargetMode="External"/><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ccd.edu/sac/vat/arthistory/arts1303/GreekS16.jpg" TargetMode="External"/><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tr.wikipedia.org/wiki/Resim:Ac.parthenon5.jpg"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tr.wikipedia.org/wiki/Minerva" TargetMode="External"/><Relationship Id="rId2" Type="http://schemas.openxmlformats.org/officeDocument/2006/relationships/hyperlink" Target="http://tr.wikipedia.org/wiki/Roma_mitolojisi" TargetMode="Externa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hyperlink" Target="http://tr.wikipedia.org/wiki/Metis" TargetMode="External"/><Relationship Id="rId4" Type="http://schemas.openxmlformats.org/officeDocument/2006/relationships/hyperlink" Target="http://tr.wikipedia.org/wiki/Zeu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yunanmitolojisi.blogspot.com/" TargetMode="Externa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7D0B76E6-3DFE-44F2-9586-DA01F2DF4F9C}"/>
              </a:ext>
            </a:extLst>
          </p:cNvPr>
          <p:cNvSpPr>
            <a:spLocks noGrp="1" noChangeArrowheads="1"/>
          </p:cNvSpPr>
          <p:nvPr>
            <p:ph type="title"/>
          </p:nvPr>
        </p:nvSpPr>
        <p:spPr>
          <a:xfrm>
            <a:off x="914400" y="333375"/>
            <a:ext cx="7543800" cy="1150938"/>
          </a:xfrm>
        </p:spPr>
        <p:txBody>
          <a:bodyPr/>
          <a:lstStyle/>
          <a:p>
            <a:r>
              <a:rPr lang="tr-TR" altLang="tr-TR" sz="3800" b="1" i="1">
                <a:effectLst>
                  <a:outerShdw blurRad="38100" dist="38100" dir="2700000" algn="tl">
                    <a:srgbClr val="000000"/>
                  </a:outerShdw>
                </a:effectLst>
              </a:rPr>
              <a:t>ESKİ YUNAN HEYKEL SANATI</a:t>
            </a:r>
          </a:p>
        </p:txBody>
      </p:sp>
      <p:sp>
        <p:nvSpPr>
          <p:cNvPr id="2053" name="Rectangle 5">
            <a:extLst>
              <a:ext uri="{FF2B5EF4-FFF2-40B4-BE49-F238E27FC236}">
                <a16:creationId xmlns:a16="http://schemas.microsoft.com/office/drawing/2014/main" id="{916BD107-9B90-4EE2-8F5F-8F4A369E8332}"/>
              </a:ext>
            </a:extLst>
          </p:cNvPr>
          <p:cNvSpPr>
            <a:spLocks noGrp="1" noChangeArrowheads="1"/>
          </p:cNvSpPr>
          <p:nvPr>
            <p:ph type="body" sz="half" idx="1"/>
          </p:nvPr>
        </p:nvSpPr>
        <p:spPr>
          <a:xfrm>
            <a:off x="1547813" y="1268413"/>
            <a:ext cx="5832475" cy="1008062"/>
          </a:xfrm>
        </p:spPr>
        <p:txBody>
          <a:bodyPr/>
          <a:lstStyle/>
          <a:p>
            <a:pPr>
              <a:buFontTx/>
              <a:buNone/>
            </a:pPr>
            <a:r>
              <a:rPr lang="tr-TR" altLang="tr-TR" sz="2200" b="1" i="1">
                <a:solidFill>
                  <a:srgbClr val="FFFF00"/>
                </a:solidFill>
              </a:rPr>
              <a:t>                           HAZIRLAYAN</a:t>
            </a:r>
          </a:p>
          <a:p>
            <a:pPr>
              <a:buFontTx/>
              <a:buNone/>
            </a:pPr>
            <a:r>
              <a:rPr lang="tr-TR" altLang="tr-TR" sz="2200" b="1" i="1">
                <a:solidFill>
                  <a:srgbClr val="FFFF00"/>
                </a:solidFill>
              </a:rPr>
              <a:t>                    TUĞÇE  YÜCETÜRK</a:t>
            </a:r>
          </a:p>
        </p:txBody>
      </p:sp>
      <p:pic>
        <p:nvPicPr>
          <p:cNvPr id="2057" name="Picture 9" descr="Discus Thrower by Myron, c. 450 bce.">
            <a:extLst>
              <a:ext uri="{FF2B5EF4-FFF2-40B4-BE49-F238E27FC236}">
                <a16:creationId xmlns:a16="http://schemas.microsoft.com/office/drawing/2014/main" id="{79E0461E-9BD4-49AA-82CC-B6C90D69B8D3}"/>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854450" y="3429000"/>
            <a:ext cx="1928813" cy="316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8" name="Picture 10" descr="arcaristion">
            <a:extLst>
              <a:ext uri="{FF2B5EF4-FFF2-40B4-BE49-F238E27FC236}">
                <a16:creationId xmlns:a16="http://schemas.microsoft.com/office/drawing/2014/main" id="{0A1BED70-7A8B-47E6-BF42-328B15F195B6}"/>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9750" y="1628775"/>
            <a:ext cx="2225675" cy="352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60" name="Picture 12" descr="Aphrodite of Melos">
            <a:extLst>
              <a:ext uri="{FF2B5EF4-FFF2-40B4-BE49-F238E27FC236}">
                <a16:creationId xmlns:a16="http://schemas.microsoft.com/office/drawing/2014/main" id="{D26E0ACF-C283-478B-BDEC-E85B99724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1268413"/>
            <a:ext cx="1871662" cy="476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a:extLst>
              <a:ext uri="{FF2B5EF4-FFF2-40B4-BE49-F238E27FC236}">
                <a16:creationId xmlns:a16="http://schemas.microsoft.com/office/drawing/2014/main" id="{8978F6ED-EE21-4B47-93BE-91E0F14CC7FA}"/>
              </a:ext>
            </a:extLst>
          </p:cNvPr>
          <p:cNvSpPr>
            <a:spLocks noGrp="1" noChangeArrowheads="1"/>
          </p:cNvSpPr>
          <p:nvPr>
            <p:ph type="title"/>
          </p:nvPr>
        </p:nvSpPr>
        <p:spPr>
          <a:xfrm>
            <a:off x="914400" y="260350"/>
            <a:ext cx="7543800" cy="1223963"/>
          </a:xfrm>
        </p:spPr>
        <p:txBody>
          <a:bodyPr/>
          <a:lstStyle/>
          <a:p>
            <a:r>
              <a:rPr lang="tr-TR" altLang="tr-TR" sz="3500" b="1" i="1">
                <a:solidFill>
                  <a:schemeClr val="bg2"/>
                </a:solidFill>
              </a:rPr>
              <a:t>     KORE (KADIN) HEYKELLERİ</a:t>
            </a:r>
          </a:p>
        </p:txBody>
      </p:sp>
      <p:pic>
        <p:nvPicPr>
          <p:cNvPr id="113672" name="Picture 8" descr="kore510">
            <a:extLst>
              <a:ext uri="{FF2B5EF4-FFF2-40B4-BE49-F238E27FC236}">
                <a16:creationId xmlns:a16="http://schemas.microsoft.com/office/drawing/2014/main" id="{205C52B8-F232-4E7A-995F-1FC14D2B9E1C}"/>
              </a:ext>
            </a:extLst>
          </p:cNvP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8313" y="1484313"/>
            <a:ext cx="2511425" cy="537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673" name="Picture 9" descr="kore500">
            <a:extLst>
              <a:ext uri="{FF2B5EF4-FFF2-40B4-BE49-F238E27FC236}">
                <a16:creationId xmlns:a16="http://schemas.microsoft.com/office/drawing/2014/main" id="{2EF06F94-A9DC-4680-8BF7-D375F3F13BEF}"/>
              </a:ext>
            </a:extLst>
          </p:cNvPr>
          <p:cNvPicPr>
            <a:picLocks noChangeAspect="1" noChangeArrowheads="1"/>
          </p:cNvPicPr>
          <p:nvPr>
            <p:ph sz="half" idx="3"/>
          </p:nvPr>
        </p:nvPicPr>
        <p:blipFill>
          <a:blip r:embed="rId3">
            <a:extLst>
              <a:ext uri="{28A0092B-C50C-407E-A947-70E740481C1C}">
                <a14:useLocalDpi xmlns:a14="http://schemas.microsoft.com/office/drawing/2010/main" val="0"/>
              </a:ext>
            </a:extLst>
          </a:blip>
          <a:srcRect/>
          <a:stretch>
            <a:fillRect/>
          </a:stretch>
        </p:blipFill>
        <p:spPr>
          <a:xfrm>
            <a:off x="6516688" y="1268413"/>
            <a:ext cx="2368550" cy="558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674" name="Picture 10" descr="kore490">
            <a:extLst>
              <a:ext uri="{FF2B5EF4-FFF2-40B4-BE49-F238E27FC236}">
                <a16:creationId xmlns:a16="http://schemas.microsoft.com/office/drawing/2014/main" id="{35DEBE5D-4E97-4768-A007-039899682540}"/>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987675" y="1384300"/>
            <a:ext cx="32004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2471ADED-8A15-4D69-A5BB-597FA332012A}"/>
              </a:ext>
            </a:extLst>
          </p:cNvPr>
          <p:cNvSpPr>
            <a:spLocks noGrp="1" noChangeArrowheads="1"/>
          </p:cNvSpPr>
          <p:nvPr>
            <p:ph type="title"/>
          </p:nvPr>
        </p:nvSpPr>
        <p:spPr/>
        <p:txBody>
          <a:bodyPr/>
          <a:lstStyle/>
          <a:p>
            <a:r>
              <a:rPr lang="tr-TR" altLang="tr-TR" sz="4000" b="1" i="1"/>
              <a:t>ARKAİK HAYVAN HEYKELLERİ</a:t>
            </a:r>
          </a:p>
        </p:txBody>
      </p:sp>
      <p:pic>
        <p:nvPicPr>
          <p:cNvPr id="145412" name="Picture 4" descr="archorse">
            <a:extLst>
              <a:ext uri="{FF2B5EF4-FFF2-40B4-BE49-F238E27FC236}">
                <a16:creationId xmlns:a16="http://schemas.microsoft.com/office/drawing/2014/main" id="{BEA53159-310F-435A-B30B-2E8CE65613F3}"/>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63613" y="2276475"/>
            <a:ext cx="2097087" cy="458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5414" name="Picture 6" descr="arcdog">
            <a:extLst>
              <a:ext uri="{FF2B5EF4-FFF2-40B4-BE49-F238E27FC236}">
                <a16:creationId xmlns:a16="http://schemas.microsoft.com/office/drawing/2014/main" id="{793FB213-2191-43DB-A840-5070933D1CA8}"/>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75200" y="1557338"/>
            <a:ext cx="4368800" cy="1971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5416" name="Picture 8" descr="arclionbull">
            <a:extLst>
              <a:ext uri="{FF2B5EF4-FFF2-40B4-BE49-F238E27FC236}">
                <a16:creationId xmlns:a16="http://schemas.microsoft.com/office/drawing/2014/main" id="{0F8CD16E-0AB6-4246-8260-9660D3F36076}"/>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708400" y="3929063"/>
            <a:ext cx="4103688"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D8374C22-DEF3-45A8-BF21-C6E52B4DAAAD}"/>
              </a:ext>
            </a:extLst>
          </p:cNvPr>
          <p:cNvSpPr>
            <a:spLocks noGrp="1" noChangeArrowheads="1"/>
          </p:cNvSpPr>
          <p:nvPr>
            <p:ph type="title"/>
          </p:nvPr>
        </p:nvSpPr>
        <p:spPr/>
        <p:txBody>
          <a:bodyPr/>
          <a:lstStyle/>
          <a:p>
            <a:r>
              <a:rPr lang="tr-TR" altLang="tr-TR" sz="4000" b="1" i="1"/>
              <a:t>            KLASİK DÖNEM</a:t>
            </a:r>
          </a:p>
        </p:txBody>
      </p:sp>
      <p:sp>
        <p:nvSpPr>
          <p:cNvPr id="115715" name="Rectangle 3">
            <a:extLst>
              <a:ext uri="{FF2B5EF4-FFF2-40B4-BE49-F238E27FC236}">
                <a16:creationId xmlns:a16="http://schemas.microsoft.com/office/drawing/2014/main" id="{F910E980-EA09-4C75-A512-D657654EAA9D}"/>
              </a:ext>
            </a:extLst>
          </p:cNvPr>
          <p:cNvSpPr>
            <a:spLocks noGrp="1" noChangeArrowheads="1"/>
          </p:cNvSpPr>
          <p:nvPr>
            <p:ph type="body" sz="half" idx="1"/>
          </p:nvPr>
        </p:nvSpPr>
        <p:spPr>
          <a:xfrm>
            <a:off x="539750" y="1628775"/>
            <a:ext cx="6192838" cy="4895850"/>
          </a:xfrm>
        </p:spPr>
        <p:txBody>
          <a:bodyPr/>
          <a:lstStyle/>
          <a:p>
            <a:pPr>
              <a:lnSpc>
                <a:spcPct val="90000"/>
              </a:lnSpc>
            </a:pPr>
            <a:r>
              <a:rPr lang="tr-TR" altLang="tr-TR" sz="2000" b="1"/>
              <a:t>MİLATTAN ÖNCE  500-323 YILLARI ARASINI KAPSAR</a:t>
            </a:r>
          </a:p>
          <a:p>
            <a:pPr>
              <a:lnSpc>
                <a:spcPct val="90000"/>
              </a:lnSpc>
            </a:pPr>
            <a:r>
              <a:rPr lang="tr-TR" altLang="tr-TR" sz="2000" b="1"/>
              <a:t>HEYKELLERDE ARKAİK DÖNEMİN HAREKETSİZ DURUŞU YERİNE HAREKETLİ POZİSYONLAR İŞLENMİŞTİR</a:t>
            </a:r>
          </a:p>
          <a:p>
            <a:pPr>
              <a:lnSpc>
                <a:spcPct val="90000"/>
              </a:lnSpc>
            </a:pPr>
            <a:r>
              <a:rPr lang="tr-TR" altLang="tr-TR" sz="2000" b="1"/>
              <a:t>DİSK ATAN ADAM’DA OLDUĞU GİBİ YÜZ VE ELLER FARKLI YÖNLERE BAKAR, VÜCUT ASİMETRİK BİR POZİSYONDA VE EĞİLİP BÜKÜLMÜŞTÜR</a:t>
            </a:r>
          </a:p>
          <a:p>
            <a:pPr>
              <a:lnSpc>
                <a:spcPct val="90000"/>
              </a:lnSpc>
            </a:pPr>
            <a:r>
              <a:rPr lang="tr-TR" altLang="tr-TR" sz="2000" b="1"/>
              <a:t>YÜZ İFADELERİ CİDDİDİR</a:t>
            </a:r>
          </a:p>
          <a:p>
            <a:pPr>
              <a:lnSpc>
                <a:spcPct val="90000"/>
              </a:lnSpc>
            </a:pPr>
            <a:r>
              <a:rPr lang="tr-TR" altLang="tr-TR" sz="2000" b="1"/>
              <a:t>BAŞ VÜCUT ORANI 1 e 6 VEYA 7 OLARAK SABİTLENMİŞTİR</a:t>
            </a:r>
          </a:p>
          <a:p>
            <a:pPr>
              <a:lnSpc>
                <a:spcPct val="90000"/>
              </a:lnSpc>
            </a:pPr>
            <a:r>
              <a:rPr lang="tr-TR" altLang="tr-TR" sz="2000" b="1"/>
              <a:t>SANATÇILAR ESERLERİNE İMZA KOYMUŞLARDIR</a:t>
            </a:r>
          </a:p>
          <a:p>
            <a:pPr>
              <a:lnSpc>
                <a:spcPct val="90000"/>
              </a:lnSpc>
            </a:pPr>
            <a:endParaRPr lang="tr-TR" altLang="tr-TR" sz="2000" b="1"/>
          </a:p>
        </p:txBody>
      </p:sp>
      <p:pic>
        <p:nvPicPr>
          <p:cNvPr id="115719" name="Picture 7" descr="Discus Thrower by Myron, c. 450 bce.">
            <a:extLst>
              <a:ext uri="{FF2B5EF4-FFF2-40B4-BE49-F238E27FC236}">
                <a16:creationId xmlns:a16="http://schemas.microsoft.com/office/drawing/2014/main" id="{7FB5D3D1-0DB6-4DEB-A25A-B6C4B5047C67}"/>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91313" y="2060575"/>
            <a:ext cx="2452687" cy="4027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A7FFDCC9-C4A4-43BA-9F56-67A41E55C1FA}"/>
              </a:ext>
            </a:extLst>
          </p:cNvPr>
          <p:cNvSpPr>
            <a:spLocks noGrp="1" noChangeArrowheads="1"/>
          </p:cNvSpPr>
          <p:nvPr>
            <p:ph type="title"/>
          </p:nvPr>
        </p:nvSpPr>
        <p:spPr>
          <a:xfrm>
            <a:off x="611188" y="0"/>
            <a:ext cx="8208962" cy="1412875"/>
          </a:xfrm>
        </p:spPr>
        <p:txBody>
          <a:bodyPr/>
          <a:lstStyle/>
          <a:p>
            <a:r>
              <a:rPr lang="tr-TR" altLang="tr-TR" sz="3600" b="1" i="1"/>
              <a:t>                </a:t>
            </a:r>
            <a:r>
              <a:rPr lang="tr-TR" altLang="tr-TR" sz="4000" b="1" i="1"/>
              <a:t>KLASİK DÖNEM    </a:t>
            </a:r>
            <a:br>
              <a:rPr lang="tr-TR" altLang="tr-TR" sz="4000" b="1" i="1"/>
            </a:br>
            <a:r>
              <a:rPr lang="tr-TR" altLang="tr-TR" sz="4000" b="1" i="1"/>
              <a:t>           HEYKELTRAŞLARI</a:t>
            </a:r>
          </a:p>
        </p:txBody>
      </p:sp>
      <p:sp>
        <p:nvSpPr>
          <p:cNvPr id="117763" name="Rectangle 3">
            <a:extLst>
              <a:ext uri="{FF2B5EF4-FFF2-40B4-BE49-F238E27FC236}">
                <a16:creationId xmlns:a16="http://schemas.microsoft.com/office/drawing/2014/main" id="{080FB7C9-D8E8-472A-BF62-38CCE5382E1A}"/>
              </a:ext>
            </a:extLst>
          </p:cNvPr>
          <p:cNvSpPr>
            <a:spLocks noGrp="1" noChangeArrowheads="1"/>
          </p:cNvSpPr>
          <p:nvPr>
            <p:ph type="body" idx="1"/>
          </p:nvPr>
        </p:nvSpPr>
        <p:spPr>
          <a:xfrm>
            <a:off x="914400" y="1628775"/>
            <a:ext cx="8229600" cy="5229225"/>
          </a:xfrm>
        </p:spPr>
        <p:txBody>
          <a:bodyPr/>
          <a:lstStyle/>
          <a:p>
            <a:pPr>
              <a:lnSpc>
                <a:spcPct val="90000"/>
              </a:lnSpc>
            </a:pPr>
            <a:r>
              <a:rPr lang="tr-TR" altLang="tr-TR" sz="2800" b="1">
                <a:solidFill>
                  <a:srgbClr val="FFFF00"/>
                </a:solidFill>
              </a:rPr>
              <a:t>MİLATTAN ÖNCE 5. YÜZYIL SANATÇILARI</a:t>
            </a:r>
          </a:p>
          <a:p>
            <a:pPr>
              <a:lnSpc>
                <a:spcPct val="90000"/>
              </a:lnSpc>
            </a:pPr>
            <a:r>
              <a:rPr lang="tr-TR" altLang="tr-TR" sz="2400" b="1" i="1"/>
              <a:t>MİRON (MYRON) :Disk atan adam</a:t>
            </a:r>
          </a:p>
          <a:p>
            <a:pPr>
              <a:lnSpc>
                <a:spcPct val="90000"/>
              </a:lnSpc>
            </a:pPr>
            <a:r>
              <a:rPr lang="tr-TR" altLang="tr-TR" sz="2400" b="1" i="1"/>
              <a:t>FİDYAS (PHİDİAS):  Partenon Zeus kabartmaları</a:t>
            </a:r>
          </a:p>
          <a:p>
            <a:pPr>
              <a:lnSpc>
                <a:spcPct val="90000"/>
              </a:lnSpc>
            </a:pPr>
            <a:endParaRPr lang="tr-TR" altLang="tr-TR" sz="2400" b="1" i="1"/>
          </a:p>
          <a:p>
            <a:pPr>
              <a:lnSpc>
                <a:spcPct val="90000"/>
              </a:lnSpc>
            </a:pPr>
            <a:r>
              <a:rPr lang="tr-TR" altLang="tr-TR" sz="2800" b="1">
                <a:solidFill>
                  <a:srgbClr val="FFFF00"/>
                </a:solidFill>
              </a:rPr>
              <a:t>MİLATTAN ÖNCE 4. YÜZYIL SANATÇILARI</a:t>
            </a:r>
          </a:p>
          <a:p>
            <a:pPr>
              <a:lnSpc>
                <a:spcPct val="90000"/>
              </a:lnSpc>
            </a:pPr>
            <a:r>
              <a:rPr lang="tr-TR" altLang="tr-TR" sz="2000" b="1" i="1"/>
              <a:t>PRAKSİTELES ((PRAXİTELES) : Knidos afroditi</a:t>
            </a:r>
          </a:p>
          <a:p>
            <a:pPr>
              <a:lnSpc>
                <a:spcPct val="90000"/>
              </a:lnSpc>
            </a:pPr>
            <a:r>
              <a:rPr lang="tr-TR" altLang="tr-TR" sz="2000" b="1" i="1"/>
              <a:t>LEOHARES (SCAPOS) :Belveder Apollonu</a:t>
            </a:r>
          </a:p>
          <a:p>
            <a:pPr>
              <a:lnSpc>
                <a:spcPct val="90000"/>
              </a:lnSpc>
            </a:pPr>
            <a:r>
              <a:rPr lang="tr-TR" altLang="tr-TR" sz="2000" b="1" i="1"/>
              <a:t>BRİYAKSİS</a:t>
            </a:r>
          </a:p>
          <a:p>
            <a:pPr>
              <a:lnSpc>
                <a:spcPct val="90000"/>
              </a:lnSpc>
            </a:pPr>
            <a:endParaRPr lang="tr-TR" altLang="tr-TR" sz="2000" b="1" i="1"/>
          </a:p>
          <a:p>
            <a:pPr>
              <a:lnSpc>
                <a:spcPct val="90000"/>
              </a:lnSpc>
              <a:buFontTx/>
              <a:buNone/>
            </a:pPr>
            <a:r>
              <a:rPr lang="tr-TR" altLang="tr-TR" sz="2800" b="1">
                <a:solidFill>
                  <a:srgbClr val="FFFF00"/>
                </a:solidFill>
              </a:rPr>
              <a:t>  </a:t>
            </a:r>
          </a:p>
          <a:p>
            <a:pPr>
              <a:lnSpc>
                <a:spcPct val="90000"/>
              </a:lnSpc>
            </a:pPr>
            <a:endParaRPr lang="tr-TR" altLang="tr-TR" sz="2800" b="1">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4217F51E-4CF1-45C4-9703-BE5BC9013F69}"/>
              </a:ext>
            </a:extLst>
          </p:cNvPr>
          <p:cNvSpPr>
            <a:spLocks noGrp="1" noChangeArrowheads="1"/>
          </p:cNvSpPr>
          <p:nvPr>
            <p:ph type="title"/>
          </p:nvPr>
        </p:nvSpPr>
        <p:spPr/>
        <p:txBody>
          <a:bodyPr/>
          <a:lstStyle/>
          <a:p>
            <a:r>
              <a:rPr lang="tr-TR" altLang="tr-TR" sz="4000" b="1" i="1"/>
              <a:t>KLASİK DÖNEM HEYKELLERİ</a:t>
            </a:r>
          </a:p>
        </p:txBody>
      </p:sp>
      <p:pic>
        <p:nvPicPr>
          <p:cNvPr id="134148" name="Picture 4" descr="zeus">
            <a:extLst>
              <a:ext uri="{FF2B5EF4-FFF2-40B4-BE49-F238E27FC236}">
                <a16:creationId xmlns:a16="http://schemas.microsoft.com/office/drawing/2014/main" id="{B4CDEF29-9ED7-4471-A98C-0EC2F4D43CB0}"/>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54138" y="1773238"/>
            <a:ext cx="3211512" cy="4170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4150" name="Text Box 6">
            <a:extLst>
              <a:ext uri="{FF2B5EF4-FFF2-40B4-BE49-F238E27FC236}">
                <a16:creationId xmlns:a16="http://schemas.microsoft.com/office/drawing/2014/main" id="{B1EF3E5A-F87A-4F6A-AA4B-A7E91B0C5E64}"/>
              </a:ext>
            </a:extLst>
          </p:cNvPr>
          <p:cNvSpPr txBox="1">
            <a:spLocks noChangeArrowheads="1"/>
          </p:cNvSpPr>
          <p:nvPr/>
        </p:nvSpPr>
        <p:spPr bwMode="auto">
          <a:xfrm>
            <a:off x="1166813" y="6040438"/>
            <a:ext cx="210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a:t>Zeus</a:t>
            </a:r>
          </a:p>
          <a:p>
            <a:r>
              <a:rPr lang="tr-TR" altLang="tr-TR"/>
              <a:t>Phydias</a:t>
            </a:r>
          </a:p>
        </p:txBody>
      </p:sp>
      <p:pic>
        <p:nvPicPr>
          <p:cNvPr id="134151" name="Picture 7" descr="Kritios Boy, c. 480 bce.">
            <a:extLst>
              <a:ext uri="{FF2B5EF4-FFF2-40B4-BE49-F238E27FC236}">
                <a16:creationId xmlns:a16="http://schemas.microsoft.com/office/drawing/2014/main" id="{526D6576-FC59-4F3C-ABA3-66D2CB073990}"/>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64163" y="1773238"/>
            <a:ext cx="28987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4153" name="Rectangle 9">
            <a:extLst>
              <a:ext uri="{FF2B5EF4-FFF2-40B4-BE49-F238E27FC236}">
                <a16:creationId xmlns:a16="http://schemas.microsoft.com/office/drawing/2014/main" id="{3DA10CF9-D485-41D3-B87A-BEABC6921F94}"/>
              </a:ext>
            </a:extLst>
          </p:cNvPr>
          <p:cNvSpPr>
            <a:spLocks noChangeArrowheads="1"/>
          </p:cNvSpPr>
          <p:nvPr/>
        </p:nvSpPr>
        <p:spPr bwMode="auto">
          <a:xfrm>
            <a:off x="5867400" y="6092825"/>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tr-TR" altLang="tr-TR"/>
              <a:t>Kritios Boy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72795B58-B28F-47C9-88D3-AC45E26312AB}"/>
              </a:ext>
            </a:extLst>
          </p:cNvPr>
          <p:cNvSpPr>
            <a:spLocks noGrp="1" noChangeArrowheads="1"/>
          </p:cNvSpPr>
          <p:nvPr>
            <p:ph type="title"/>
          </p:nvPr>
        </p:nvSpPr>
        <p:spPr/>
        <p:txBody>
          <a:bodyPr/>
          <a:lstStyle/>
          <a:p>
            <a:r>
              <a:rPr lang="tr-TR" altLang="tr-TR" sz="4000" b="1" i="1"/>
              <a:t>KLASİK DÖNEM HEYKELLERİ</a:t>
            </a:r>
          </a:p>
        </p:txBody>
      </p:sp>
      <p:pic>
        <p:nvPicPr>
          <p:cNvPr id="131076" name="Picture 4" descr="Discus Thrower by Myron, c. 450 bce.">
            <a:extLst>
              <a:ext uri="{FF2B5EF4-FFF2-40B4-BE49-F238E27FC236}">
                <a16:creationId xmlns:a16="http://schemas.microsoft.com/office/drawing/2014/main" id="{B11E620D-BA77-4F70-8C75-07B1DC8E256F}"/>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0113" y="1773238"/>
            <a:ext cx="2541587"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1078" name="Rectangle 6">
            <a:extLst>
              <a:ext uri="{FF2B5EF4-FFF2-40B4-BE49-F238E27FC236}">
                <a16:creationId xmlns:a16="http://schemas.microsoft.com/office/drawing/2014/main" id="{738C9BA1-23A8-4F95-9BE8-5E5E6029141C}"/>
              </a:ext>
            </a:extLst>
          </p:cNvPr>
          <p:cNvSpPr>
            <a:spLocks noChangeArrowheads="1"/>
          </p:cNvSpPr>
          <p:nvPr/>
        </p:nvSpPr>
        <p:spPr bwMode="auto">
          <a:xfrm>
            <a:off x="5508625" y="6029325"/>
            <a:ext cx="234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tr-TR" altLang="tr-TR"/>
              <a:t>Athena and Marsyas</a:t>
            </a:r>
          </a:p>
          <a:p>
            <a:r>
              <a:rPr kumimoji="0" lang="tr-TR" altLang="tr-TR"/>
              <a:t>Myron </a:t>
            </a:r>
          </a:p>
        </p:txBody>
      </p:sp>
      <p:pic>
        <p:nvPicPr>
          <p:cNvPr id="131079" name="Picture 7" descr="MyronMarsyasDK">
            <a:extLst>
              <a:ext uri="{FF2B5EF4-FFF2-40B4-BE49-F238E27FC236}">
                <a16:creationId xmlns:a16="http://schemas.microsoft.com/office/drawing/2014/main" id="{0C0B92C5-0495-43F2-A113-77168EDB7B8B}"/>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2060575"/>
            <a:ext cx="3430587"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1081" name="Text Box 9">
            <a:extLst>
              <a:ext uri="{FF2B5EF4-FFF2-40B4-BE49-F238E27FC236}">
                <a16:creationId xmlns:a16="http://schemas.microsoft.com/office/drawing/2014/main" id="{FA40C915-AE12-46F9-92C2-1498D3536A17}"/>
              </a:ext>
            </a:extLst>
          </p:cNvPr>
          <p:cNvSpPr txBox="1">
            <a:spLocks noChangeArrowheads="1"/>
          </p:cNvSpPr>
          <p:nvPr/>
        </p:nvSpPr>
        <p:spPr bwMode="auto">
          <a:xfrm>
            <a:off x="1095375" y="6021388"/>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a:t>Dis atan adam</a:t>
            </a:r>
          </a:p>
          <a:p>
            <a:r>
              <a:rPr lang="tr-TR" altLang="tr-TR"/>
              <a:t>Myron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EDC2F7F1-4667-4D52-9F69-577AC3B6045B}"/>
              </a:ext>
            </a:extLst>
          </p:cNvPr>
          <p:cNvSpPr>
            <a:spLocks noGrp="1" noChangeArrowheads="1"/>
          </p:cNvSpPr>
          <p:nvPr>
            <p:ph type="title"/>
          </p:nvPr>
        </p:nvSpPr>
        <p:spPr/>
        <p:txBody>
          <a:bodyPr/>
          <a:lstStyle/>
          <a:p>
            <a:r>
              <a:rPr lang="tr-TR" altLang="tr-TR" sz="4000" b="1" i="1"/>
              <a:t>KLASİK DÖNEM HEYKELLERİ</a:t>
            </a:r>
          </a:p>
        </p:txBody>
      </p:sp>
      <p:pic>
        <p:nvPicPr>
          <p:cNvPr id="137220" name="Picture 4" descr="praxiteles_hermess">
            <a:extLst>
              <a:ext uri="{FF2B5EF4-FFF2-40B4-BE49-F238E27FC236}">
                <a16:creationId xmlns:a16="http://schemas.microsoft.com/office/drawing/2014/main" id="{13CA8654-C199-4097-8801-8D1C4200BC6D}"/>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84263" y="2060575"/>
            <a:ext cx="3554412" cy="3889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7222" name="Rectangle 6">
            <a:extLst>
              <a:ext uri="{FF2B5EF4-FFF2-40B4-BE49-F238E27FC236}">
                <a16:creationId xmlns:a16="http://schemas.microsoft.com/office/drawing/2014/main" id="{637B618C-BA08-443E-A7BE-CE29E30BF194}"/>
              </a:ext>
            </a:extLst>
          </p:cNvPr>
          <p:cNvSpPr>
            <a:spLocks noChangeArrowheads="1"/>
          </p:cNvSpPr>
          <p:nvPr/>
        </p:nvSpPr>
        <p:spPr bwMode="auto">
          <a:xfrm rot="10800000" flipV="1">
            <a:off x="1044575" y="6003925"/>
            <a:ext cx="4035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tr-TR" altLang="tr-TR" b="1"/>
              <a:t>Hermes</a:t>
            </a:r>
            <a:r>
              <a:rPr kumimoji="0" lang="tr-TR" altLang="tr-TR"/>
              <a:t> of </a:t>
            </a:r>
            <a:r>
              <a:rPr kumimoji="0" lang="tr-TR" altLang="tr-TR" b="1"/>
              <a:t>Praxiteles</a:t>
            </a:r>
            <a:br>
              <a:rPr kumimoji="0" lang="tr-TR" altLang="tr-TR"/>
            </a:br>
            <a:endParaRPr kumimoji="0" lang="tr-TR" altLang="tr-TR"/>
          </a:p>
        </p:txBody>
      </p:sp>
      <p:pic>
        <p:nvPicPr>
          <p:cNvPr id="137223" name="Picture 7" descr="aphrodite1">
            <a:extLst>
              <a:ext uri="{FF2B5EF4-FFF2-40B4-BE49-F238E27FC236}">
                <a16:creationId xmlns:a16="http://schemas.microsoft.com/office/drawing/2014/main" id="{595E8C46-BE3A-4779-9871-5DEAD696B86B}"/>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00675" y="1412875"/>
            <a:ext cx="2995613"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7225" name="Rectangle 9">
            <a:extLst>
              <a:ext uri="{FF2B5EF4-FFF2-40B4-BE49-F238E27FC236}">
                <a16:creationId xmlns:a16="http://schemas.microsoft.com/office/drawing/2014/main" id="{FEA06834-725D-4B2F-9D64-B9002F4C27B2}"/>
              </a:ext>
            </a:extLst>
          </p:cNvPr>
          <p:cNvSpPr>
            <a:spLocks noChangeArrowheads="1"/>
          </p:cNvSpPr>
          <p:nvPr/>
        </p:nvSpPr>
        <p:spPr bwMode="auto">
          <a:xfrm rot="10800000" flipV="1">
            <a:off x="5580063" y="6110288"/>
            <a:ext cx="3240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tr-TR" altLang="tr-TR"/>
              <a:t>PRAXITELES</a:t>
            </a:r>
            <a:br>
              <a:rPr kumimoji="0" lang="tr-TR" altLang="tr-TR"/>
            </a:br>
            <a:r>
              <a:rPr kumimoji="0" lang="tr-TR" altLang="tr-TR"/>
              <a:t>Cridian Aphrodite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D9F4028C-0E10-4C63-B8C0-81CBF4FDBC7C}"/>
              </a:ext>
            </a:extLst>
          </p:cNvPr>
          <p:cNvSpPr>
            <a:spLocks noGrp="1" noChangeArrowheads="1"/>
          </p:cNvSpPr>
          <p:nvPr>
            <p:ph type="title"/>
          </p:nvPr>
        </p:nvSpPr>
        <p:spPr/>
        <p:txBody>
          <a:bodyPr/>
          <a:lstStyle/>
          <a:p>
            <a:r>
              <a:rPr lang="tr-TR" altLang="tr-TR" sz="4000" b="1" i="1"/>
              <a:t>KLASİK DÖNEM HEYKELLERİ</a:t>
            </a:r>
          </a:p>
        </p:txBody>
      </p:sp>
      <p:pic>
        <p:nvPicPr>
          <p:cNvPr id="140292" name="Picture 4" descr="GreekS15">
            <a:extLst>
              <a:ext uri="{FF2B5EF4-FFF2-40B4-BE49-F238E27FC236}">
                <a16:creationId xmlns:a16="http://schemas.microsoft.com/office/drawing/2014/main" id="{6E38D4B5-3372-40E3-A77B-5766FB0076B5}"/>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95963" y="1628775"/>
            <a:ext cx="1989137" cy="4030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0294" name="Picture 6" descr="GreekS6">
            <a:hlinkClick r:id="rId3"/>
            <a:extLst>
              <a:ext uri="{FF2B5EF4-FFF2-40B4-BE49-F238E27FC236}">
                <a16:creationId xmlns:a16="http://schemas.microsoft.com/office/drawing/2014/main" id="{6B2FAABB-24B1-4C98-9926-E74FF244F89A}"/>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403350" y="1557338"/>
            <a:ext cx="1979613" cy="493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0296" name="Text Box 8">
            <a:extLst>
              <a:ext uri="{FF2B5EF4-FFF2-40B4-BE49-F238E27FC236}">
                <a16:creationId xmlns:a16="http://schemas.microsoft.com/office/drawing/2014/main" id="{13476356-A97D-418E-B1E1-784A6E245745}"/>
              </a:ext>
            </a:extLst>
          </p:cNvPr>
          <p:cNvSpPr txBox="1">
            <a:spLocks noChangeArrowheads="1"/>
          </p:cNvSpPr>
          <p:nvPr/>
        </p:nvSpPr>
        <p:spPr bwMode="auto">
          <a:xfrm>
            <a:off x="1600200" y="6589713"/>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Genç Savaşcı</a:t>
            </a:r>
          </a:p>
        </p:txBody>
      </p:sp>
      <p:sp>
        <p:nvSpPr>
          <p:cNvPr id="140297" name="Rectangle 9">
            <a:extLst>
              <a:ext uri="{FF2B5EF4-FFF2-40B4-BE49-F238E27FC236}">
                <a16:creationId xmlns:a16="http://schemas.microsoft.com/office/drawing/2014/main" id="{36C8FEF7-64A3-4A1C-997D-1E2E08FB7D93}"/>
              </a:ext>
            </a:extLst>
          </p:cNvPr>
          <p:cNvSpPr>
            <a:spLocks noChangeArrowheads="1"/>
          </p:cNvSpPr>
          <p:nvPr/>
        </p:nvSpPr>
        <p:spPr bwMode="auto">
          <a:xfrm>
            <a:off x="5795963" y="6021388"/>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tr-TR" altLang="tr-TR"/>
              <a:t>Relief of a Maenad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CA30DF7F-7C2B-4AB5-8040-F591F22923EB}"/>
              </a:ext>
            </a:extLst>
          </p:cNvPr>
          <p:cNvSpPr>
            <a:spLocks noGrp="1" noChangeArrowheads="1"/>
          </p:cNvSpPr>
          <p:nvPr>
            <p:ph type="title"/>
          </p:nvPr>
        </p:nvSpPr>
        <p:spPr/>
        <p:txBody>
          <a:bodyPr/>
          <a:lstStyle/>
          <a:p>
            <a:r>
              <a:rPr lang="tr-TR" altLang="tr-TR" sz="4000"/>
              <a:t>       </a:t>
            </a:r>
            <a:r>
              <a:rPr lang="tr-TR" altLang="tr-TR" sz="4000" b="1" i="1"/>
              <a:t>HELENİSTİK DÖNEM</a:t>
            </a:r>
          </a:p>
        </p:txBody>
      </p:sp>
      <p:sp>
        <p:nvSpPr>
          <p:cNvPr id="118787" name="Rectangle 3">
            <a:extLst>
              <a:ext uri="{FF2B5EF4-FFF2-40B4-BE49-F238E27FC236}">
                <a16:creationId xmlns:a16="http://schemas.microsoft.com/office/drawing/2014/main" id="{A66C3618-4AC9-4B69-BF05-DA375E9D1364}"/>
              </a:ext>
            </a:extLst>
          </p:cNvPr>
          <p:cNvSpPr>
            <a:spLocks noGrp="1" noChangeArrowheads="1"/>
          </p:cNvSpPr>
          <p:nvPr>
            <p:ph type="body" sz="half" idx="1"/>
          </p:nvPr>
        </p:nvSpPr>
        <p:spPr/>
        <p:txBody>
          <a:bodyPr/>
          <a:lstStyle/>
          <a:p>
            <a:r>
              <a:rPr lang="tr-TR" altLang="tr-TR" sz="2000" b="1"/>
              <a:t>MİLATTAN ÖNCE  323-30</a:t>
            </a:r>
            <a:r>
              <a:rPr lang="tr-TR" altLang="tr-TR" sz="1800" b="1"/>
              <a:t>  YILLARINI KAPSAR</a:t>
            </a:r>
          </a:p>
          <a:p>
            <a:r>
              <a:rPr lang="tr-TR" altLang="tr-TR" sz="1800" b="1"/>
              <a:t>HAREKETLİ HEYKELLERE REALİSTİK HEYECAN KATILMIŞTIR.</a:t>
            </a:r>
          </a:p>
          <a:p>
            <a:r>
              <a:rPr lang="tr-TR" altLang="tr-TR" sz="1800" b="1"/>
              <a:t>DUYGULARI DIŞA YANSITAN YÜZ İFADELERİ VARDIR</a:t>
            </a:r>
          </a:p>
          <a:p>
            <a:r>
              <a:rPr lang="tr-TR" altLang="tr-TR" sz="1800" b="1"/>
              <a:t>GRUP HEYKELLERİ YAYGINDIR</a:t>
            </a:r>
          </a:p>
        </p:txBody>
      </p:sp>
      <p:pic>
        <p:nvPicPr>
          <p:cNvPr id="118788" name="Picture 4" descr="hellenstc_laocoon">
            <a:extLst>
              <a:ext uri="{FF2B5EF4-FFF2-40B4-BE49-F238E27FC236}">
                <a16:creationId xmlns:a16="http://schemas.microsoft.com/office/drawing/2014/main" id="{A577DB1B-D6D7-42CE-A24B-F813BC13A646}"/>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48238" y="1700213"/>
            <a:ext cx="3848100" cy="4249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8790" name="Rectangle 6">
            <a:extLst>
              <a:ext uri="{FF2B5EF4-FFF2-40B4-BE49-F238E27FC236}">
                <a16:creationId xmlns:a16="http://schemas.microsoft.com/office/drawing/2014/main" id="{8A0EDBBA-FB4C-438F-86E8-2E98803BE872}"/>
              </a:ext>
            </a:extLst>
          </p:cNvPr>
          <p:cNvSpPr>
            <a:spLocks noChangeArrowheads="1"/>
          </p:cNvSpPr>
          <p:nvPr/>
        </p:nvSpPr>
        <p:spPr bwMode="auto">
          <a:xfrm>
            <a:off x="5724525" y="6021388"/>
            <a:ext cx="220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tr-TR" altLang="tr-TR" b="1"/>
              <a:t>Lakoon ve oğulları</a:t>
            </a:r>
            <a:endParaRPr kumimoji="0" lang="tr-TR" altLang="tr-TR" i="1"/>
          </a:p>
        </p:txBody>
      </p:sp>
      <p:sp>
        <p:nvSpPr>
          <p:cNvPr id="118792" name="Rectangle 8">
            <a:extLst>
              <a:ext uri="{FF2B5EF4-FFF2-40B4-BE49-F238E27FC236}">
                <a16:creationId xmlns:a16="http://schemas.microsoft.com/office/drawing/2014/main" id="{25375A1A-7409-4B61-8B1C-A0F6F3664984}"/>
              </a:ext>
            </a:extLst>
          </p:cNvPr>
          <p:cNvSpPr>
            <a:spLocks noChangeArrowheads="1"/>
          </p:cNvSpPr>
          <p:nvPr/>
        </p:nvSpPr>
        <p:spPr bwMode="auto">
          <a:xfrm>
            <a:off x="4464050" y="6435725"/>
            <a:ext cx="467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tr-TR" altLang="tr-TR"/>
              <a:t>Hagesandros, Polydoros, and Athenodoros.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E7A365E-A765-40EA-B0F2-EF73C28537AA}"/>
              </a:ext>
            </a:extLst>
          </p:cNvPr>
          <p:cNvSpPr>
            <a:spLocks noGrp="1" noChangeArrowheads="1"/>
          </p:cNvSpPr>
          <p:nvPr>
            <p:ph type="title"/>
          </p:nvPr>
        </p:nvSpPr>
        <p:spPr>
          <a:xfrm>
            <a:off x="914400" y="333375"/>
            <a:ext cx="7543800" cy="1439863"/>
          </a:xfrm>
        </p:spPr>
        <p:txBody>
          <a:bodyPr/>
          <a:lstStyle/>
          <a:p>
            <a:r>
              <a:rPr lang="tr-TR" altLang="tr-TR" sz="4000" b="1" i="1"/>
              <a:t>      HELENİSTİK DÖNEM</a:t>
            </a:r>
          </a:p>
        </p:txBody>
      </p:sp>
      <p:sp>
        <p:nvSpPr>
          <p:cNvPr id="120835" name="Rectangle 3">
            <a:extLst>
              <a:ext uri="{FF2B5EF4-FFF2-40B4-BE49-F238E27FC236}">
                <a16:creationId xmlns:a16="http://schemas.microsoft.com/office/drawing/2014/main" id="{A5712FC2-C68C-4192-8415-6184E288F512}"/>
              </a:ext>
            </a:extLst>
          </p:cNvPr>
          <p:cNvSpPr>
            <a:spLocks noGrp="1" noChangeArrowheads="1"/>
          </p:cNvSpPr>
          <p:nvPr>
            <p:ph type="body" idx="1"/>
          </p:nvPr>
        </p:nvSpPr>
        <p:spPr>
          <a:xfrm>
            <a:off x="914400" y="1916113"/>
            <a:ext cx="8229600" cy="4027487"/>
          </a:xfrm>
        </p:spPr>
        <p:txBody>
          <a:bodyPr/>
          <a:lstStyle/>
          <a:p>
            <a:r>
              <a:rPr lang="tr-TR" altLang="tr-TR" sz="2400" b="1"/>
              <a:t>HELENİSTİK DÖNEMİN İKİ BÜYÜK EKOLÜ VARDIR</a:t>
            </a:r>
          </a:p>
          <a:p>
            <a:pPr>
              <a:buFontTx/>
              <a:buNone/>
            </a:pPr>
            <a:r>
              <a:rPr lang="tr-TR" altLang="tr-TR" sz="2400" b="1"/>
              <a:t>                   </a:t>
            </a:r>
            <a:r>
              <a:rPr lang="tr-TR" altLang="tr-TR" sz="2400" b="1">
                <a:solidFill>
                  <a:srgbClr val="FFFF00"/>
                </a:solidFill>
              </a:rPr>
              <a:t>1- BERGAMA EKOLÜ</a:t>
            </a:r>
          </a:p>
          <a:p>
            <a:pPr>
              <a:buFontTx/>
              <a:buNone/>
            </a:pPr>
            <a:r>
              <a:rPr lang="tr-TR" altLang="tr-TR" sz="2400" b="1"/>
              <a:t>                       Apollo başı, Bergamada zeus tapınağı  </a:t>
            </a:r>
          </a:p>
          <a:p>
            <a:pPr>
              <a:buFontTx/>
              <a:buNone/>
            </a:pPr>
            <a:r>
              <a:rPr lang="tr-TR" altLang="tr-TR" sz="2400" b="1"/>
              <a:t>                       kabartmaları, İskender lahdi</a:t>
            </a:r>
          </a:p>
          <a:p>
            <a:pPr>
              <a:buFontTx/>
              <a:buNone/>
            </a:pPr>
            <a:r>
              <a:rPr lang="tr-TR" altLang="tr-TR" sz="2400" b="1"/>
              <a:t>                   </a:t>
            </a:r>
            <a:r>
              <a:rPr lang="tr-TR" altLang="tr-TR" sz="2400" b="1">
                <a:solidFill>
                  <a:srgbClr val="FFFF00"/>
                </a:solidFill>
              </a:rPr>
              <a:t>2- RODOS  EKOLÜ</a:t>
            </a:r>
          </a:p>
          <a:p>
            <a:pPr>
              <a:buFontTx/>
              <a:buNone/>
            </a:pPr>
            <a:r>
              <a:rPr lang="tr-TR" altLang="tr-TR" sz="2400" b="1"/>
              <a:t>                       Lakoon ve oğulları, Nemrut dağı</a:t>
            </a:r>
          </a:p>
          <a:p>
            <a:pPr>
              <a:buFontTx/>
              <a:buNone/>
            </a:pPr>
            <a:r>
              <a:rPr lang="tr-TR" altLang="tr-TR" sz="2400" b="1"/>
              <a:t>                       heykelleri</a:t>
            </a:r>
          </a:p>
          <a:p>
            <a:pPr>
              <a:buFontTx/>
              <a:buNone/>
            </a:pPr>
            <a:endParaRPr lang="tr-TR" altLang="tr-TR" sz="2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B9722F74-0E3B-4E09-984D-C7297D6DEA3C}"/>
              </a:ext>
            </a:extLst>
          </p:cNvPr>
          <p:cNvSpPr>
            <a:spLocks noGrp="1" noChangeArrowheads="1"/>
          </p:cNvSpPr>
          <p:nvPr>
            <p:ph type="title"/>
          </p:nvPr>
        </p:nvSpPr>
        <p:spPr/>
        <p:txBody>
          <a:bodyPr/>
          <a:lstStyle/>
          <a:p>
            <a:r>
              <a:rPr lang="tr-TR" altLang="tr-TR" sz="3800" b="1" i="1">
                <a:effectLst>
                  <a:outerShdw blurRad="38100" dist="38100" dir="2700000" algn="tl">
                    <a:srgbClr val="000000"/>
                  </a:outerShdw>
                </a:effectLst>
              </a:rPr>
              <a:t>ESKİ YUNAN HEYKEL SANATI</a:t>
            </a:r>
          </a:p>
        </p:txBody>
      </p:sp>
      <p:sp>
        <p:nvSpPr>
          <p:cNvPr id="102403" name="Rectangle 3">
            <a:extLst>
              <a:ext uri="{FF2B5EF4-FFF2-40B4-BE49-F238E27FC236}">
                <a16:creationId xmlns:a16="http://schemas.microsoft.com/office/drawing/2014/main" id="{A5DB054E-54CF-4CB7-A179-25217E0F331F}"/>
              </a:ext>
            </a:extLst>
          </p:cNvPr>
          <p:cNvSpPr>
            <a:spLocks noGrp="1" noChangeArrowheads="1"/>
          </p:cNvSpPr>
          <p:nvPr>
            <p:ph type="body" idx="1"/>
          </p:nvPr>
        </p:nvSpPr>
        <p:spPr/>
        <p:txBody>
          <a:bodyPr/>
          <a:lstStyle/>
          <a:p>
            <a:pPr>
              <a:buFontTx/>
              <a:buNone/>
            </a:pPr>
            <a:r>
              <a:rPr lang="tr-TR" altLang="tr-TR" sz="2400" b="1"/>
              <a:t>    ESKİ YUNAN HEYKELCİLİĞİNİN BİRBİRİNİ     İZLEYEN 3 ANA DÖNEMİ VARDIR  </a:t>
            </a:r>
          </a:p>
          <a:p>
            <a:pPr>
              <a:buFontTx/>
              <a:buNone/>
            </a:pPr>
            <a:r>
              <a:rPr lang="tr-TR" altLang="tr-TR" sz="2400" b="1"/>
              <a:t>                 1- ARKAİK (ARCHAIC) DÖNEM</a:t>
            </a:r>
          </a:p>
          <a:p>
            <a:pPr>
              <a:buFontTx/>
              <a:buNone/>
            </a:pPr>
            <a:r>
              <a:rPr lang="tr-TR" altLang="tr-TR" sz="2400" b="1"/>
              <a:t>                 2- KLASİK (CLASSICAL) DÖNEM </a:t>
            </a:r>
          </a:p>
          <a:p>
            <a:pPr>
              <a:buFontTx/>
              <a:buNone/>
            </a:pPr>
            <a:r>
              <a:rPr lang="tr-TR" altLang="tr-TR" sz="2400" b="1"/>
              <a:t>                 3- HELENİK (HELLENISTIC) DÖNEM</a:t>
            </a:r>
          </a:p>
          <a:p>
            <a:endParaRPr lang="tr-TR" altLang="tr-TR" sz="2400" b="1"/>
          </a:p>
          <a:p>
            <a:endParaRPr lang="tr-TR" altLang="tr-TR" sz="24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61338944-7D26-4462-8D63-20DC7FA9B3F7}"/>
              </a:ext>
            </a:extLst>
          </p:cNvPr>
          <p:cNvSpPr>
            <a:spLocks noGrp="1" noChangeArrowheads="1"/>
          </p:cNvSpPr>
          <p:nvPr>
            <p:ph type="title"/>
          </p:nvPr>
        </p:nvSpPr>
        <p:spPr/>
        <p:txBody>
          <a:bodyPr/>
          <a:lstStyle/>
          <a:p>
            <a:r>
              <a:rPr lang="tr-TR" altLang="tr-TR" sz="4000" b="1" i="1"/>
              <a:t>        HELENİSTİK DÖNEM </a:t>
            </a:r>
            <a:br>
              <a:rPr lang="tr-TR" altLang="tr-TR" sz="4000" b="1" i="1"/>
            </a:br>
            <a:r>
              <a:rPr lang="tr-TR" altLang="tr-TR" sz="4000" b="1" i="1"/>
              <a:t>        	HEYKELLERİ</a:t>
            </a:r>
          </a:p>
        </p:txBody>
      </p:sp>
      <p:pic>
        <p:nvPicPr>
          <p:cNvPr id="121860" name="Picture 4" descr="Aphrodite of Melos">
            <a:extLst>
              <a:ext uri="{FF2B5EF4-FFF2-40B4-BE49-F238E27FC236}">
                <a16:creationId xmlns:a16="http://schemas.microsoft.com/office/drawing/2014/main" id="{3A1049C4-AB27-4DA4-A56B-5C4C8FF66171}"/>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125538"/>
            <a:ext cx="1871663" cy="4764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62" name="Text Box 6">
            <a:extLst>
              <a:ext uri="{FF2B5EF4-FFF2-40B4-BE49-F238E27FC236}">
                <a16:creationId xmlns:a16="http://schemas.microsoft.com/office/drawing/2014/main" id="{1397C399-07A2-4244-88A4-0143D0527C79}"/>
              </a:ext>
            </a:extLst>
          </p:cNvPr>
          <p:cNvSpPr txBox="1">
            <a:spLocks noChangeArrowheads="1"/>
          </p:cNvSpPr>
          <p:nvPr/>
        </p:nvSpPr>
        <p:spPr bwMode="auto">
          <a:xfrm>
            <a:off x="755650" y="6021388"/>
            <a:ext cx="2376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1600"/>
              <a:t>AFRODİT </a:t>
            </a:r>
            <a:r>
              <a:rPr lang="tr-TR" altLang="tr-TR"/>
              <a:t>Alexandros of Antioch </a:t>
            </a:r>
          </a:p>
        </p:txBody>
      </p:sp>
      <p:pic>
        <p:nvPicPr>
          <p:cNvPr id="121863" name="Picture 7" descr="Frieze from Pergamum, Hellenistic era">
            <a:extLst>
              <a:ext uri="{FF2B5EF4-FFF2-40B4-BE49-F238E27FC236}">
                <a16:creationId xmlns:a16="http://schemas.microsoft.com/office/drawing/2014/main" id="{EB613017-0324-47B9-B740-766D81E7A4A8}"/>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60813" y="1773238"/>
            <a:ext cx="5183187" cy="3509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65" name="Text Box 9">
            <a:extLst>
              <a:ext uri="{FF2B5EF4-FFF2-40B4-BE49-F238E27FC236}">
                <a16:creationId xmlns:a16="http://schemas.microsoft.com/office/drawing/2014/main" id="{F1FBD6DF-FE77-4F8F-9583-C965A593A5E8}"/>
              </a:ext>
            </a:extLst>
          </p:cNvPr>
          <p:cNvSpPr txBox="1">
            <a:spLocks noChangeArrowheads="1"/>
          </p:cNvSpPr>
          <p:nvPr/>
        </p:nvSpPr>
        <p:spPr bwMode="auto">
          <a:xfrm>
            <a:off x="4119563" y="5753100"/>
            <a:ext cx="441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ltLang="tr-TR"/>
          </a:p>
        </p:txBody>
      </p:sp>
      <p:sp>
        <p:nvSpPr>
          <p:cNvPr id="121867" name="Text Box 11">
            <a:extLst>
              <a:ext uri="{FF2B5EF4-FFF2-40B4-BE49-F238E27FC236}">
                <a16:creationId xmlns:a16="http://schemas.microsoft.com/office/drawing/2014/main" id="{1E6FC933-FB99-43B7-B8C7-9F2D74DB5F18}"/>
              </a:ext>
            </a:extLst>
          </p:cNvPr>
          <p:cNvSpPr txBox="1">
            <a:spLocks noChangeArrowheads="1"/>
          </p:cNvSpPr>
          <p:nvPr/>
        </p:nvSpPr>
        <p:spPr bwMode="auto">
          <a:xfrm>
            <a:off x="4192588" y="5681663"/>
            <a:ext cx="4483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ltLang="tr-TR"/>
          </a:p>
        </p:txBody>
      </p:sp>
      <p:sp>
        <p:nvSpPr>
          <p:cNvPr id="121869" name="Text Box 13">
            <a:extLst>
              <a:ext uri="{FF2B5EF4-FFF2-40B4-BE49-F238E27FC236}">
                <a16:creationId xmlns:a16="http://schemas.microsoft.com/office/drawing/2014/main" id="{E6CD086C-707F-4902-A555-717D57EF0FC4}"/>
              </a:ext>
            </a:extLst>
          </p:cNvPr>
          <p:cNvSpPr txBox="1">
            <a:spLocks noChangeArrowheads="1"/>
          </p:cNvSpPr>
          <p:nvPr/>
        </p:nvSpPr>
        <p:spPr bwMode="auto">
          <a:xfrm>
            <a:off x="4192588" y="5753100"/>
            <a:ext cx="495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BERGAMA ZEUS TAPINAĞI KABARTMALARI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396B979-C702-4B35-B56C-EB3A2A7A227C}"/>
              </a:ext>
            </a:extLst>
          </p:cNvPr>
          <p:cNvSpPr>
            <a:spLocks noGrp="1" noChangeArrowheads="1"/>
          </p:cNvSpPr>
          <p:nvPr>
            <p:ph type="title"/>
          </p:nvPr>
        </p:nvSpPr>
        <p:spPr/>
        <p:txBody>
          <a:bodyPr/>
          <a:lstStyle/>
          <a:p>
            <a:r>
              <a:rPr lang="tr-TR" altLang="tr-TR" sz="4000" b="1" i="1"/>
              <a:t>         HELENİSTİK DÖNEM </a:t>
            </a:r>
            <a:br>
              <a:rPr lang="tr-TR" altLang="tr-TR" sz="4000" b="1" i="1"/>
            </a:br>
            <a:r>
              <a:rPr lang="tr-TR" altLang="tr-TR" sz="4000" b="1" i="1"/>
              <a:t>        	HEYKELLERİ</a:t>
            </a:r>
          </a:p>
        </p:txBody>
      </p:sp>
      <p:pic>
        <p:nvPicPr>
          <p:cNvPr id="124932" name="Picture 4" descr="&quot;Sleeping Eros&quot; - Hellenistic piece">
            <a:extLst>
              <a:ext uri="{FF2B5EF4-FFF2-40B4-BE49-F238E27FC236}">
                <a16:creationId xmlns:a16="http://schemas.microsoft.com/office/drawing/2014/main" id="{8FE763E1-1A2B-4F15-AE8C-B1D43FC17975}"/>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11188" y="1844675"/>
            <a:ext cx="4103687" cy="259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934" name="Picture 6" descr="GreekS16">
            <a:hlinkClick r:id="rId3"/>
            <a:extLst>
              <a:ext uri="{FF2B5EF4-FFF2-40B4-BE49-F238E27FC236}">
                <a16:creationId xmlns:a16="http://schemas.microsoft.com/office/drawing/2014/main" id="{B815101B-E734-4216-8D09-6AE5DCD795D2}"/>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32363" y="3395663"/>
            <a:ext cx="3840162" cy="2765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4936" name="Text Box 8">
            <a:extLst>
              <a:ext uri="{FF2B5EF4-FFF2-40B4-BE49-F238E27FC236}">
                <a16:creationId xmlns:a16="http://schemas.microsoft.com/office/drawing/2014/main" id="{DD492E4D-BFD9-4224-A737-BE9E3E159F13}"/>
              </a:ext>
            </a:extLst>
          </p:cNvPr>
          <p:cNvSpPr txBox="1">
            <a:spLocks noChangeArrowheads="1"/>
          </p:cNvSpPr>
          <p:nvPr/>
        </p:nvSpPr>
        <p:spPr bwMode="auto">
          <a:xfrm>
            <a:off x="1116013" y="4508500"/>
            <a:ext cx="2735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a:t>UYUYAN EROS</a:t>
            </a:r>
          </a:p>
        </p:txBody>
      </p:sp>
      <p:sp>
        <p:nvSpPr>
          <p:cNvPr id="124937" name="Text Box 9">
            <a:extLst>
              <a:ext uri="{FF2B5EF4-FFF2-40B4-BE49-F238E27FC236}">
                <a16:creationId xmlns:a16="http://schemas.microsoft.com/office/drawing/2014/main" id="{AF921CD5-E804-4595-BFD0-FC79476DFA29}"/>
              </a:ext>
            </a:extLst>
          </p:cNvPr>
          <p:cNvSpPr txBox="1">
            <a:spLocks noChangeArrowheads="1"/>
          </p:cNvSpPr>
          <p:nvPr/>
        </p:nvSpPr>
        <p:spPr bwMode="auto">
          <a:xfrm>
            <a:off x="6084888" y="6308725"/>
            <a:ext cx="244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a:t>ÇOCUK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5A81C093-B425-4E18-BB61-906F23F45979}"/>
              </a:ext>
            </a:extLst>
          </p:cNvPr>
          <p:cNvSpPr>
            <a:spLocks noGrp="1" noChangeArrowheads="1"/>
          </p:cNvSpPr>
          <p:nvPr>
            <p:ph type="title"/>
          </p:nvPr>
        </p:nvSpPr>
        <p:spPr/>
        <p:txBody>
          <a:bodyPr/>
          <a:lstStyle/>
          <a:p>
            <a:r>
              <a:rPr lang="tr-TR" altLang="tr-TR" sz="4000" b="1" i="1"/>
              <a:t>      HELENİSTİK DÖNEM </a:t>
            </a:r>
            <a:br>
              <a:rPr lang="tr-TR" altLang="tr-TR" sz="4000" b="1" i="1"/>
            </a:br>
            <a:r>
              <a:rPr lang="tr-TR" altLang="tr-TR" sz="4000" b="1" i="1"/>
              <a:t>        	HEYKELLERİ</a:t>
            </a:r>
          </a:p>
        </p:txBody>
      </p:sp>
      <p:pic>
        <p:nvPicPr>
          <p:cNvPr id="128007" name="Picture 7" descr="Helenistik 3">
            <a:extLst>
              <a:ext uri="{FF2B5EF4-FFF2-40B4-BE49-F238E27FC236}">
                <a16:creationId xmlns:a16="http://schemas.microsoft.com/office/drawing/2014/main" id="{ECC412A2-FE78-42E8-BCE9-6001B8CEEDA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0113" y="2060575"/>
            <a:ext cx="2482850" cy="3989388"/>
          </a:xfrm>
        </p:spPr>
      </p:pic>
      <p:pic>
        <p:nvPicPr>
          <p:cNvPr id="128009" name="Picture 9" descr="nemrut">
            <a:extLst>
              <a:ext uri="{FF2B5EF4-FFF2-40B4-BE49-F238E27FC236}">
                <a16:creationId xmlns:a16="http://schemas.microsoft.com/office/drawing/2014/main" id="{83A59009-F69D-43E6-A69D-8D29EB1CAA5F}"/>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67175" y="1628775"/>
            <a:ext cx="4371975"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11" name="Text Box 11">
            <a:extLst>
              <a:ext uri="{FF2B5EF4-FFF2-40B4-BE49-F238E27FC236}">
                <a16:creationId xmlns:a16="http://schemas.microsoft.com/office/drawing/2014/main" id="{996B158F-D5E9-4D6B-88D4-8363B65A7790}"/>
              </a:ext>
            </a:extLst>
          </p:cNvPr>
          <p:cNvSpPr txBox="1">
            <a:spLocks noChangeArrowheads="1"/>
          </p:cNvSpPr>
          <p:nvPr/>
        </p:nvSpPr>
        <p:spPr bwMode="auto">
          <a:xfrm>
            <a:off x="879475" y="6256338"/>
            <a:ext cx="197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İSKENDER BAŞI</a:t>
            </a:r>
          </a:p>
        </p:txBody>
      </p:sp>
      <p:sp>
        <p:nvSpPr>
          <p:cNvPr id="128012" name="Text Box 12">
            <a:extLst>
              <a:ext uri="{FF2B5EF4-FFF2-40B4-BE49-F238E27FC236}">
                <a16:creationId xmlns:a16="http://schemas.microsoft.com/office/drawing/2014/main" id="{0F82E214-53FE-47BD-9877-CBBA634D242A}"/>
              </a:ext>
            </a:extLst>
          </p:cNvPr>
          <p:cNvSpPr txBox="1">
            <a:spLocks noChangeArrowheads="1"/>
          </p:cNvSpPr>
          <p:nvPr/>
        </p:nvSpPr>
        <p:spPr bwMode="auto">
          <a:xfrm>
            <a:off x="4500563" y="6165850"/>
            <a:ext cx="330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a:t>NEMRUT DAĞI HEYKELLERİ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6" name="Rectangle 14">
            <a:extLst>
              <a:ext uri="{FF2B5EF4-FFF2-40B4-BE49-F238E27FC236}">
                <a16:creationId xmlns:a16="http://schemas.microsoft.com/office/drawing/2014/main" id="{E95431B3-60D0-4BDE-A53C-DCA8D80333B9}"/>
              </a:ext>
            </a:extLst>
          </p:cNvPr>
          <p:cNvSpPr>
            <a:spLocks noGrp="1" noChangeArrowheads="1"/>
          </p:cNvSpPr>
          <p:nvPr>
            <p:ph type="title"/>
          </p:nvPr>
        </p:nvSpPr>
        <p:spPr>
          <a:xfrm>
            <a:off x="914400" y="0"/>
            <a:ext cx="7543800" cy="1125538"/>
          </a:xfrm>
        </p:spPr>
        <p:txBody>
          <a:bodyPr/>
          <a:lstStyle/>
          <a:p>
            <a:r>
              <a:rPr lang="tr-TR" altLang="tr-TR" sz="4000" b="1" i="1"/>
              <a:t>FİDYAS -PHIDIAS -PHEIDIAS</a:t>
            </a:r>
          </a:p>
        </p:txBody>
      </p:sp>
      <p:sp>
        <p:nvSpPr>
          <p:cNvPr id="151571" name="Rectangle 19">
            <a:extLst>
              <a:ext uri="{FF2B5EF4-FFF2-40B4-BE49-F238E27FC236}">
                <a16:creationId xmlns:a16="http://schemas.microsoft.com/office/drawing/2014/main" id="{070150E8-CE5B-4C4D-98B7-C7C0D1813D27}"/>
              </a:ext>
            </a:extLst>
          </p:cNvPr>
          <p:cNvSpPr>
            <a:spLocks noGrp="1" noChangeArrowheads="1"/>
          </p:cNvSpPr>
          <p:nvPr>
            <p:ph type="body" sz="half" idx="1"/>
          </p:nvPr>
        </p:nvSpPr>
        <p:spPr>
          <a:xfrm>
            <a:off x="914400" y="1125538"/>
            <a:ext cx="3695700" cy="4895850"/>
          </a:xfrm>
        </p:spPr>
        <p:txBody>
          <a:bodyPr/>
          <a:lstStyle/>
          <a:p>
            <a:r>
              <a:rPr lang="tr-TR" altLang="tr-TR" sz="1800" b="1"/>
              <a:t>MİLATTAN ÖNCE 490-430 YILLARINDA ATİNADA YAŞAYAN ÜNLÜ  ESKİ YUNAN HEYKELTRAŞIDIR.</a:t>
            </a:r>
          </a:p>
          <a:p>
            <a:r>
              <a:rPr lang="tr-TR" altLang="tr-TR" sz="1800" b="1">
                <a:solidFill>
                  <a:srgbClr val="FFFF00"/>
                </a:solidFill>
              </a:rPr>
              <a:t>PERİKLES</a:t>
            </a:r>
            <a:r>
              <a:rPr lang="tr-TR" altLang="tr-TR" sz="1800" b="1"/>
              <a:t> VE </a:t>
            </a:r>
            <a:r>
              <a:rPr lang="tr-TR" altLang="tr-TR" sz="1800" b="1">
                <a:solidFill>
                  <a:srgbClr val="FFFF00"/>
                </a:solidFill>
              </a:rPr>
              <a:t>SOFOKLES</a:t>
            </a:r>
            <a:r>
              <a:rPr lang="tr-TR" altLang="tr-TR" sz="1800" b="1"/>
              <a:t>’İN ÇAĞDAŞIDIR</a:t>
            </a:r>
          </a:p>
          <a:p>
            <a:r>
              <a:rPr lang="tr-TR" altLang="tr-TR" sz="1800" b="1"/>
              <a:t>SANATA RESSAM OLARAK BAŞLAMIŞ, HEYKELİ </a:t>
            </a:r>
            <a:r>
              <a:rPr lang="tr-TR" altLang="tr-TR" sz="1800" b="1">
                <a:solidFill>
                  <a:srgbClr val="FFFF00"/>
                </a:solidFill>
              </a:rPr>
              <a:t>AGELEDAS</a:t>
            </a:r>
            <a:r>
              <a:rPr lang="tr-TR" altLang="tr-TR" sz="1800" b="1"/>
              <a:t>’DAN ÖĞRENMİŞTİR</a:t>
            </a:r>
          </a:p>
          <a:p>
            <a:r>
              <a:rPr lang="tr-TR" altLang="tr-TR" sz="1800" b="1"/>
              <a:t>PERSLER TARAFINDA YIKILAN ATİNANIN YENİDEN İNŞASINDA BİR ÇOK GÖREV ALMIŞTIR</a:t>
            </a:r>
          </a:p>
          <a:p>
            <a:endParaRPr lang="tr-TR" altLang="tr-TR" sz="1800" b="1"/>
          </a:p>
          <a:p>
            <a:endParaRPr lang="tr-TR" altLang="tr-TR" sz="1800" b="1"/>
          </a:p>
          <a:p>
            <a:endParaRPr lang="tr-TR" altLang="tr-TR" sz="1800" b="1"/>
          </a:p>
        </p:txBody>
      </p:sp>
      <p:pic>
        <p:nvPicPr>
          <p:cNvPr id="151572" name="Picture 20" descr="Phidias">
            <a:extLst>
              <a:ext uri="{FF2B5EF4-FFF2-40B4-BE49-F238E27FC236}">
                <a16:creationId xmlns:a16="http://schemas.microsoft.com/office/drawing/2014/main" id="{B9BEA993-CE53-4027-9C13-5802ECA1909C}"/>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1052513"/>
            <a:ext cx="4252912" cy="485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3B1E8239-BFD4-4B26-993B-9FC2529C2367}"/>
              </a:ext>
            </a:extLst>
          </p:cNvPr>
          <p:cNvSpPr>
            <a:spLocks noGrp="1" noChangeArrowheads="1"/>
          </p:cNvSpPr>
          <p:nvPr>
            <p:ph type="title"/>
          </p:nvPr>
        </p:nvSpPr>
        <p:spPr/>
        <p:txBody>
          <a:bodyPr/>
          <a:lstStyle/>
          <a:p>
            <a:r>
              <a:rPr lang="tr-TR" altLang="tr-TR" sz="4000" b="1" i="1"/>
              <a:t>FİDYAS -PHIDIAS -PHEIDIAS</a:t>
            </a:r>
          </a:p>
        </p:txBody>
      </p:sp>
      <p:sp>
        <p:nvSpPr>
          <p:cNvPr id="161795" name="Rectangle 3">
            <a:extLst>
              <a:ext uri="{FF2B5EF4-FFF2-40B4-BE49-F238E27FC236}">
                <a16:creationId xmlns:a16="http://schemas.microsoft.com/office/drawing/2014/main" id="{AA07920C-A9E3-4CC3-8021-9BEB2893E0C9}"/>
              </a:ext>
            </a:extLst>
          </p:cNvPr>
          <p:cNvSpPr>
            <a:spLocks noGrp="1" noChangeArrowheads="1"/>
          </p:cNvSpPr>
          <p:nvPr>
            <p:ph type="body" sz="half" idx="1"/>
          </p:nvPr>
        </p:nvSpPr>
        <p:spPr>
          <a:xfrm>
            <a:off x="914400" y="1916113"/>
            <a:ext cx="3695700" cy="4608512"/>
          </a:xfrm>
        </p:spPr>
        <p:txBody>
          <a:bodyPr/>
          <a:lstStyle/>
          <a:p>
            <a:r>
              <a:rPr lang="tr-TR" altLang="tr-TR" sz="1800" b="1"/>
              <a:t>MİLATTAN ÖNCE 444 DE PERİKLES’İN ATİNANIN TEK HAKİMİ OLMASINDAN SONRA UZUN SÜRE ONUN EN YAKIN ARKADAŞI VE SANAT DANIŞMANI OLMUŞTUR.</a:t>
            </a:r>
          </a:p>
          <a:p>
            <a:r>
              <a:rPr lang="tr-TR" altLang="tr-TR" sz="1800" b="1"/>
              <a:t>ATİNA AKROPOLÜNDE YER ALAN VE PERSLER TARAFINDAN YIKILAN </a:t>
            </a:r>
            <a:r>
              <a:rPr lang="tr-TR" altLang="tr-TR" sz="1800" b="1">
                <a:solidFill>
                  <a:srgbClr val="FFFF00"/>
                </a:solidFill>
              </a:rPr>
              <a:t>PARTENON</a:t>
            </a:r>
            <a:r>
              <a:rPr lang="tr-TR" altLang="tr-TR" sz="1800" b="1"/>
              <a:t> YANİ </a:t>
            </a:r>
            <a:r>
              <a:rPr lang="tr-TR" altLang="tr-TR" sz="1800" b="1">
                <a:solidFill>
                  <a:srgbClr val="FFFF00"/>
                </a:solidFill>
              </a:rPr>
              <a:t>ATHENA TAPINAĞI</a:t>
            </a:r>
            <a:r>
              <a:rPr lang="tr-TR" altLang="tr-TR" sz="1800" b="1"/>
              <a:t> PERİKLES’İN EMRİ İLE MİLATTAN ÖNCE 448-438 YILLARI ARASINDA YENİDEN İNŞA EDİLMİŞTİR</a:t>
            </a:r>
          </a:p>
        </p:txBody>
      </p:sp>
      <p:pic>
        <p:nvPicPr>
          <p:cNvPr id="161796" name="Picture 4" descr="Parthenon Tapınağı">
            <a:hlinkClick r:id="rId2" tooltip="&quot;Parthenon Tapınağı&quot;"/>
            <a:extLst>
              <a:ext uri="{FF2B5EF4-FFF2-40B4-BE49-F238E27FC236}">
                <a16:creationId xmlns:a16="http://schemas.microsoft.com/office/drawing/2014/main" id="{0F3B66CD-774A-409A-BFFC-D659FC6932D6}"/>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989138"/>
            <a:ext cx="4572000" cy="3384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1798" name="Text Box 6">
            <a:extLst>
              <a:ext uri="{FF2B5EF4-FFF2-40B4-BE49-F238E27FC236}">
                <a16:creationId xmlns:a16="http://schemas.microsoft.com/office/drawing/2014/main" id="{2CAAB77D-9ABB-4A17-822B-3910E1CD7779}"/>
              </a:ext>
            </a:extLst>
          </p:cNvPr>
          <p:cNvSpPr txBox="1">
            <a:spLocks noChangeArrowheads="1"/>
          </p:cNvSpPr>
          <p:nvPr/>
        </p:nvSpPr>
        <p:spPr bwMode="auto">
          <a:xfrm>
            <a:off x="5364163" y="5516563"/>
            <a:ext cx="3487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a:t>ATİNA AKROPOLÜ</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73349864-D6BD-4843-9F2F-9713F1DC9131}"/>
              </a:ext>
            </a:extLst>
          </p:cNvPr>
          <p:cNvSpPr>
            <a:spLocks noGrp="1" noChangeArrowheads="1"/>
          </p:cNvSpPr>
          <p:nvPr>
            <p:ph type="title"/>
          </p:nvPr>
        </p:nvSpPr>
        <p:spPr>
          <a:xfrm>
            <a:off x="914400" y="0"/>
            <a:ext cx="7543800" cy="1125538"/>
          </a:xfrm>
        </p:spPr>
        <p:txBody>
          <a:bodyPr/>
          <a:lstStyle/>
          <a:p>
            <a:r>
              <a:rPr lang="tr-TR" altLang="tr-TR" sz="4000" b="1" i="1"/>
              <a:t>FİDYAS -PHIDIAS -PHEIDIAS</a:t>
            </a:r>
          </a:p>
        </p:txBody>
      </p:sp>
      <p:sp>
        <p:nvSpPr>
          <p:cNvPr id="163843" name="Rectangle 3">
            <a:extLst>
              <a:ext uri="{FF2B5EF4-FFF2-40B4-BE49-F238E27FC236}">
                <a16:creationId xmlns:a16="http://schemas.microsoft.com/office/drawing/2014/main" id="{1C255FA6-95C6-4802-88F9-3A3F21DBF9DD}"/>
              </a:ext>
            </a:extLst>
          </p:cNvPr>
          <p:cNvSpPr>
            <a:spLocks noGrp="1" noChangeArrowheads="1"/>
          </p:cNvSpPr>
          <p:nvPr>
            <p:ph type="body" sz="half" idx="1"/>
          </p:nvPr>
        </p:nvSpPr>
        <p:spPr>
          <a:xfrm>
            <a:off x="914400" y="1484313"/>
            <a:ext cx="3695700" cy="4459287"/>
          </a:xfrm>
        </p:spPr>
        <p:txBody>
          <a:bodyPr/>
          <a:lstStyle/>
          <a:p>
            <a:r>
              <a:rPr lang="tr-TR" altLang="tr-TR" sz="1800" b="1"/>
              <a:t>PARTENON’UN GİRİŞİNE BİR ÇOK HEYKEL VE KABARTMA SIRALANMIŞTIR</a:t>
            </a:r>
          </a:p>
          <a:p>
            <a:r>
              <a:rPr lang="tr-TR" altLang="tr-TR" sz="1800" b="1"/>
              <a:t>ANCAK FİLDİŞİ VE ALTIN KAPLAMALARLA YAPILAN DEV ATHENA HEYKELİ FİDYAS’IN ŞAHASERİDİR</a:t>
            </a:r>
          </a:p>
          <a:p>
            <a:r>
              <a:rPr lang="tr-TR" altLang="tr-TR" sz="1800" b="1"/>
              <a:t>ATHENA YUNAN SANAT, STRATEJİ, BARIŞ VE SAVAŞIN TANRIÇASI. </a:t>
            </a:r>
            <a:r>
              <a:rPr lang="tr-TR" altLang="tr-TR" sz="1800" b="1">
                <a:hlinkClick r:id="rId2" tooltip="Roma mitolojisi"/>
              </a:rPr>
              <a:t>ROMA </a:t>
            </a:r>
            <a:r>
              <a:rPr lang="tr-TR" altLang="tr-TR" sz="1800" b="1">
                <a:solidFill>
                  <a:srgbClr val="FFFF00"/>
                </a:solidFill>
                <a:hlinkClick r:id="rId2" tooltip="Roma mitolojisi"/>
              </a:rPr>
              <a:t>MİTOLOJİSİNDE</a:t>
            </a:r>
            <a:r>
              <a:rPr lang="tr-TR" altLang="tr-TR" sz="1800" b="1">
                <a:solidFill>
                  <a:srgbClr val="FFFF00"/>
                </a:solidFill>
              </a:rPr>
              <a:t> </a:t>
            </a:r>
            <a:r>
              <a:rPr lang="tr-TR" altLang="tr-TR" sz="1800" b="1">
                <a:solidFill>
                  <a:srgbClr val="FFFF00"/>
                </a:solidFill>
                <a:hlinkClick r:id="rId3" tooltip="Minerva"/>
              </a:rPr>
              <a:t>MİNERVA</a:t>
            </a:r>
            <a:r>
              <a:rPr lang="tr-TR" altLang="tr-TR" sz="1800" b="1"/>
              <a:t> DİYE ANILIR. BABASI TANRILARIN BAŞI </a:t>
            </a:r>
            <a:r>
              <a:rPr lang="tr-TR" altLang="tr-TR" sz="1800" b="1">
                <a:hlinkClick r:id="rId4" tooltip="Zeus"/>
              </a:rPr>
              <a:t>ZEUS</a:t>
            </a:r>
            <a:r>
              <a:rPr lang="tr-TR" altLang="tr-TR" sz="1800" b="1"/>
              <a:t>, ANNESİ İSE </a:t>
            </a:r>
            <a:r>
              <a:rPr lang="tr-TR" altLang="tr-TR" sz="1800" b="1">
                <a:hlinkClick r:id="rId4" tooltip="Zeus"/>
              </a:rPr>
              <a:t>ZEUS</a:t>
            </a:r>
            <a:r>
              <a:rPr lang="tr-TR" altLang="tr-TR" sz="1800" b="1"/>
              <a:t>'UN İLK KARISI OLAN HİKMET TANRIÇASI </a:t>
            </a:r>
            <a:r>
              <a:rPr lang="tr-TR" altLang="tr-TR" sz="1800" b="1">
                <a:hlinkClick r:id="rId5" tooltip="Metis"/>
              </a:rPr>
              <a:t>METİS</a:t>
            </a:r>
            <a:r>
              <a:rPr lang="tr-TR" altLang="tr-TR" sz="1800" b="1"/>
              <a:t>' TİR. </a:t>
            </a:r>
          </a:p>
        </p:txBody>
      </p:sp>
      <p:pic>
        <p:nvPicPr>
          <p:cNvPr id="163846" name="Picture 6" descr="Athena Gilded">
            <a:extLst>
              <a:ext uri="{FF2B5EF4-FFF2-40B4-BE49-F238E27FC236}">
                <a16:creationId xmlns:a16="http://schemas.microsoft.com/office/drawing/2014/main" id="{C1A7DC81-658A-430C-8B2E-2586F41C4BA3}"/>
              </a:ext>
            </a:extLst>
          </p:cNvPr>
          <p:cNvPicPr>
            <a:picLocks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5316538" y="1557338"/>
            <a:ext cx="3103562" cy="4386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48" name="Text Box 8">
            <a:extLst>
              <a:ext uri="{FF2B5EF4-FFF2-40B4-BE49-F238E27FC236}">
                <a16:creationId xmlns:a16="http://schemas.microsoft.com/office/drawing/2014/main" id="{7F26FD7E-0EB9-4539-9899-80E7832A408E}"/>
              </a:ext>
            </a:extLst>
          </p:cNvPr>
          <p:cNvSpPr txBox="1">
            <a:spLocks noChangeArrowheads="1"/>
          </p:cNvSpPr>
          <p:nvPr/>
        </p:nvSpPr>
        <p:spPr bwMode="auto">
          <a:xfrm>
            <a:off x="5035550" y="6216650"/>
            <a:ext cx="4210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1982 YILINDA YAPILAN BİR ATHENA</a:t>
            </a:r>
          </a:p>
          <a:p>
            <a:r>
              <a:rPr lang="tr-TR" altLang="tr-TR" b="1"/>
              <a:t>KOPYASI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610D261F-38F6-4E9E-9ECE-DF6810DB2AD1}"/>
              </a:ext>
            </a:extLst>
          </p:cNvPr>
          <p:cNvSpPr>
            <a:spLocks noGrp="1" noChangeArrowheads="1"/>
          </p:cNvSpPr>
          <p:nvPr>
            <p:ph type="title"/>
          </p:nvPr>
        </p:nvSpPr>
        <p:spPr>
          <a:xfrm>
            <a:off x="914400" y="0"/>
            <a:ext cx="7543800" cy="981075"/>
          </a:xfrm>
        </p:spPr>
        <p:txBody>
          <a:bodyPr/>
          <a:lstStyle/>
          <a:p>
            <a:r>
              <a:rPr lang="tr-TR" altLang="tr-TR" sz="4000" b="1" i="1"/>
              <a:t>FİDYAS -PHIDIAS -PHEIDIAS</a:t>
            </a:r>
          </a:p>
        </p:txBody>
      </p:sp>
      <p:sp>
        <p:nvSpPr>
          <p:cNvPr id="165891" name="Rectangle 3">
            <a:extLst>
              <a:ext uri="{FF2B5EF4-FFF2-40B4-BE49-F238E27FC236}">
                <a16:creationId xmlns:a16="http://schemas.microsoft.com/office/drawing/2014/main" id="{D56F4B6A-389A-4F12-996B-50E2353820DB}"/>
              </a:ext>
            </a:extLst>
          </p:cNvPr>
          <p:cNvSpPr>
            <a:spLocks noGrp="1" noChangeArrowheads="1"/>
          </p:cNvSpPr>
          <p:nvPr>
            <p:ph type="body" sz="half" idx="1"/>
          </p:nvPr>
        </p:nvSpPr>
        <p:spPr>
          <a:xfrm>
            <a:off x="914400" y="620713"/>
            <a:ext cx="3695700" cy="5322887"/>
          </a:xfrm>
        </p:spPr>
        <p:txBody>
          <a:bodyPr/>
          <a:lstStyle/>
          <a:p>
            <a:r>
              <a:rPr lang="tr-TR" altLang="tr-TR" sz="1800" b="1"/>
              <a:t>ORJİNAL ATHENA HEYKELİ VE ÇEVRESİNDEKİ 500 DEN FAZLA ALTIN VEYA FİLDİŞİ KABARTMANIN 10 YIL İÇİNDE TEK BAŞINA FİDYAS TARAFINDAN YAPILMADIĞI EMRİNDE BİRÇOK HEYKELTRAŞIN ÇALIŞTIĞI DÜŞÜNÜLÜR. ANCAK DAHİCE PLANLANMIŞ DESENLER VE YERLEŞİM TAMAMEN ONUN ESERİDİR.</a:t>
            </a:r>
          </a:p>
          <a:p>
            <a:r>
              <a:rPr lang="tr-TR" altLang="tr-TR" sz="1800" b="1"/>
              <a:t>DÜŞMANLARI ATHENA TAPINAĞI YAPILIRKEN FİDYAS’I BÜYÜK MİKTAR ALTIN ÇALMAKLA İTHAM EDERLER. PERİKLES İLE ARASI BOZULAN FİDYAS ATİNADAN MORA YARIADASINDA BİR ŞEHİR DEVLETİ OLAN </a:t>
            </a:r>
            <a:r>
              <a:rPr lang="tr-TR" altLang="tr-TR" sz="1800" b="1">
                <a:solidFill>
                  <a:srgbClr val="FFFF00"/>
                </a:solidFill>
              </a:rPr>
              <a:t>ELİS</a:t>
            </a:r>
            <a:r>
              <a:rPr lang="tr-TR" altLang="tr-TR" sz="1800" b="1"/>
              <a:t>’E GÖÇ EDER</a:t>
            </a:r>
          </a:p>
          <a:p>
            <a:endParaRPr lang="tr-TR" altLang="tr-TR" sz="1800" b="1"/>
          </a:p>
        </p:txBody>
      </p:sp>
      <p:sp>
        <p:nvSpPr>
          <p:cNvPr id="165895" name="Text Box 7">
            <a:extLst>
              <a:ext uri="{FF2B5EF4-FFF2-40B4-BE49-F238E27FC236}">
                <a16:creationId xmlns:a16="http://schemas.microsoft.com/office/drawing/2014/main" id="{EB08EB72-26CE-4814-89DE-4CD07CEB7D77}"/>
              </a:ext>
            </a:extLst>
          </p:cNvPr>
          <p:cNvSpPr txBox="1">
            <a:spLocks noChangeArrowheads="1"/>
          </p:cNvSpPr>
          <p:nvPr/>
        </p:nvSpPr>
        <p:spPr bwMode="auto">
          <a:xfrm>
            <a:off x="5343525" y="6184900"/>
            <a:ext cx="307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ELİS ŞEHRİ OLYMPİA’NIN </a:t>
            </a:r>
          </a:p>
          <a:p>
            <a:r>
              <a:rPr lang="tr-TR" altLang="tr-TR" b="1"/>
              <a:t>OLDUĞU YERDİR</a:t>
            </a:r>
          </a:p>
        </p:txBody>
      </p:sp>
      <p:sp>
        <p:nvSpPr>
          <p:cNvPr id="165896" name="Rectangle 8">
            <a:extLst>
              <a:ext uri="{FF2B5EF4-FFF2-40B4-BE49-F238E27FC236}">
                <a16:creationId xmlns:a16="http://schemas.microsoft.com/office/drawing/2014/main" id="{F1EF8769-5EF2-4BD5-952C-BD0BCB304165}"/>
              </a:ext>
            </a:extLst>
          </p:cNvPr>
          <p:cNvSpPr>
            <a:spLocks noGrp="1" noChangeArrowheads="1"/>
          </p:cNvSpPr>
          <p:nvPr>
            <p:ph sz="half" idx="2"/>
          </p:nvPr>
        </p:nvSpPr>
        <p:spPr/>
        <p:txBody>
          <a:bodyPr/>
          <a:lstStyle/>
          <a:p>
            <a:endParaRPr lang="tr-TR" altLang="tr-TR" sz="2600"/>
          </a:p>
        </p:txBody>
      </p:sp>
      <p:pic>
        <p:nvPicPr>
          <p:cNvPr id="165898" name="Picture 10" descr="k54harita">
            <a:hlinkClick r:id="rId2"/>
            <a:extLst>
              <a:ext uri="{FF2B5EF4-FFF2-40B4-BE49-F238E27FC236}">
                <a16:creationId xmlns:a16="http://schemas.microsoft.com/office/drawing/2014/main" id="{46F0168C-8285-4156-BF84-E4E45EF80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635125"/>
            <a:ext cx="4716462" cy="439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0A534021-A611-4160-AF0A-FB515227D44C}"/>
              </a:ext>
            </a:extLst>
          </p:cNvPr>
          <p:cNvSpPr>
            <a:spLocks noGrp="1" noChangeArrowheads="1"/>
          </p:cNvSpPr>
          <p:nvPr>
            <p:ph type="title"/>
          </p:nvPr>
        </p:nvSpPr>
        <p:spPr/>
        <p:txBody>
          <a:bodyPr/>
          <a:lstStyle/>
          <a:p>
            <a:r>
              <a:rPr lang="tr-TR" altLang="tr-TR" sz="4000" b="1" i="1"/>
              <a:t>FİDYAS -PHIDIAS -PHEIDIAS</a:t>
            </a:r>
          </a:p>
        </p:txBody>
      </p:sp>
      <p:sp>
        <p:nvSpPr>
          <p:cNvPr id="167939" name="Rectangle 3">
            <a:extLst>
              <a:ext uri="{FF2B5EF4-FFF2-40B4-BE49-F238E27FC236}">
                <a16:creationId xmlns:a16="http://schemas.microsoft.com/office/drawing/2014/main" id="{095C4CC8-2F14-444B-B87A-576FB587D240}"/>
              </a:ext>
            </a:extLst>
          </p:cNvPr>
          <p:cNvSpPr>
            <a:spLocks noGrp="1" noChangeArrowheads="1"/>
          </p:cNvSpPr>
          <p:nvPr>
            <p:ph type="body" sz="half" idx="1"/>
          </p:nvPr>
        </p:nvSpPr>
        <p:spPr>
          <a:xfrm>
            <a:off x="611188" y="2060575"/>
            <a:ext cx="3998912" cy="3883025"/>
          </a:xfrm>
        </p:spPr>
        <p:txBody>
          <a:bodyPr/>
          <a:lstStyle/>
          <a:p>
            <a:pPr>
              <a:lnSpc>
                <a:spcPct val="80000"/>
              </a:lnSpc>
            </a:pPr>
            <a:r>
              <a:rPr lang="tr-TR" altLang="tr-TR" sz="1800" b="1"/>
              <a:t>FİDYAS ELİS ŞEHRİNDE BULUNDUĞU SIRADA (MÖ 437-433 ) OLYMPİA’DA İNŞA EDİLEN ZEUS TAPINAĞINDA ÇALIŞMIŞ , ALTIN VE FİLDİŞİ KAPLAMA ZEUS HEYKELİNİ YAPMIŞTIR.BU HEYKEL DÜNYANIN 7 HARİKASINDAN BİRİDİR.</a:t>
            </a:r>
          </a:p>
          <a:p>
            <a:pPr>
              <a:lnSpc>
                <a:spcPct val="80000"/>
              </a:lnSpc>
            </a:pPr>
            <a:r>
              <a:rPr lang="tr-TR" altLang="tr-TR" sz="1800" b="1"/>
              <a:t>ANCAK DÜŞMANLARI BURADA DA ONU RAHAT BIRAKMAZ, HIRSIZLIKLA SUÇLANIR, HAPSE ATILIR VE BİR RİVAYETE GÖRE İDAM EDİLİR</a:t>
            </a:r>
          </a:p>
          <a:p>
            <a:pPr>
              <a:lnSpc>
                <a:spcPct val="80000"/>
              </a:lnSpc>
            </a:pPr>
            <a:endParaRPr lang="tr-TR" altLang="tr-TR" sz="1800" b="1"/>
          </a:p>
          <a:p>
            <a:pPr>
              <a:lnSpc>
                <a:spcPct val="80000"/>
              </a:lnSpc>
            </a:pPr>
            <a:endParaRPr lang="tr-TR" altLang="tr-TR" sz="1800" b="1"/>
          </a:p>
        </p:txBody>
      </p:sp>
      <p:pic>
        <p:nvPicPr>
          <p:cNvPr id="167941" name="Picture 5" descr="Statue_of_Zeus">
            <a:extLst>
              <a:ext uri="{FF2B5EF4-FFF2-40B4-BE49-F238E27FC236}">
                <a16:creationId xmlns:a16="http://schemas.microsoft.com/office/drawing/2014/main" id="{14C16DA9-B410-40E4-8D9F-6CDA096D2B6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00563" y="2047875"/>
            <a:ext cx="4643437" cy="3786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43" name="Text Box 7">
            <a:extLst>
              <a:ext uri="{FF2B5EF4-FFF2-40B4-BE49-F238E27FC236}">
                <a16:creationId xmlns:a16="http://schemas.microsoft.com/office/drawing/2014/main" id="{317899AA-429C-43D5-A4D2-31C313B1A496}"/>
              </a:ext>
            </a:extLst>
          </p:cNvPr>
          <p:cNvSpPr txBox="1">
            <a:spLocks noChangeArrowheads="1"/>
          </p:cNvSpPr>
          <p:nvPr/>
        </p:nvSpPr>
        <p:spPr bwMode="auto">
          <a:xfrm>
            <a:off x="4695825" y="6113463"/>
            <a:ext cx="399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ZEUS HEYKELİNİN TEMSİLİ RESMİ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DBC9D750-0340-4378-9503-5C63ACB0ED85}"/>
              </a:ext>
            </a:extLst>
          </p:cNvPr>
          <p:cNvSpPr>
            <a:spLocks noGrp="1" noChangeArrowheads="1"/>
          </p:cNvSpPr>
          <p:nvPr>
            <p:ph type="title"/>
          </p:nvPr>
        </p:nvSpPr>
        <p:spPr/>
        <p:txBody>
          <a:bodyPr/>
          <a:lstStyle/>
          <a:p>
            <a:endParaRPr lang="tr-TR" altLang="tr-TR"/>
          </a:p>
        </p:txBody>
      </p:sp>
      <p:sp>
        <p:nvSpPr>
          <p:cNvPr id="169987" name="Rectangle 3">
            <a:extLst>
              <a:ext uri="{FF2B5EF4-FFF2-40B4-BE49-F238E27FC236}">
                <a16:creationId xmlns:a16="http://schemas.microsoft.com/office/drawing/2014/main" id="{E9FF299B-9481-4603-9650-15F5C5C0F9DA}"/>
              </a:ext>
            </a:extLst>
          </p:cNvPr>
          <p:cNvSpPr>
            <a:spLocks noGrp="1" noChangeArrowheads="1"/>
          </p:cNvSpPr>
          <p:nvPr>
            <p:ph type="body" idx="1"/>
          </p:nvPr>
        </p:nvSpPr>
        <p:spPr/>
        <p:txBody>
          <a:bodyPr/>
          <a:lstStyle/>
          <a:p>
            <a:endParaRPr lang="tr-TR" altLang="tr-TR"/>
          </a:p>
        </p:txBody>
      </p:sp>
      <p:sp>
        <p:nvSpPr>
          <p:cNvPr id="169988" name="WordArt 4">
            <a:extLst>
              <a:ext uri="{FF2B5EF4-FFF2-40B4-BE49-F238E27FC236}">
                <a16:creationId xmlns:a16="http://schemas.microsoft.com/office/drawing/2014/main" id="{270ACE62-7F5D-4923-BD55-A2831C41EAA0}"/>
              </a:ext>
            </a:extLst>
          </p:cNvPr>
          <p:cNvSpPr>
            <a:spLocks noChangeArrowheads="1" noChangeShapeType="1" noTextEdit="1"/>
          </p:cNvSpPr>
          <p:nvPr/>
        </p:nvSpPr>
        <p:spPr bwMode="auto">
          <a:xfrm rot="403852">
            <a:off x="1692275" y="1125538"/>
            <a:ext cx="6624638" cy="359886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tr-TR" sz="3600" kern="10">
                <a:ln w="9525">
                  <a:round/>
                  <a:headEnd/>
                  <a:tailEnd/>
                </a:ln>
                <a:gradFill rotWithShape="0">
                  <a:gsLst>
                    <a:gs pos="0">
                      <a:srgbClr val="FFE701"/>
                    </a:gs>
                    <a:gs pos="100000">
                      <a:srgbClr val="FE3E02"/>
                    </a:gs>
                  </a:gsLst>
                  <a:lin ang="4996148" scaled="1"/>
                </a:gradFill>
                <a:latin typeface="Impact" panose="020B0806030902050204" pitchFamily="34" charset="0"/>
              </a:rPr>
              <a:t>TEŞEKKÜR EDERİM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440DA63-8DBD-4152-8FAF-816BE6C7D57A}"/>
              </a:ext>
            </a:extLst>
          </p:cNvPr>
          <p:cNvSpPr>
            <a:spLocks noGrp="1" noChangeArrowheads="1"/>
          </p:cNvSpPr>
          <p:nvPr>
            <p:ph type="title"/>
          </p:nvPr>
        </p:nvSpPr>
        <p:spPr/>
        <p:txBody>
          <a:bodyPr/>
          <a:lstStyle/>
          <a:p>
            <a:r>
              <a:rPr lang="tr-TR" altLang="tr-TR" b="1" i="1"/>
              <a:t>           </a:t>
            </a:r>
            <a:r>
              <a:rPr lang="tr-TR" altLang="tr-TR" sz="4000" b="1" i="1"/>
              <a:t>ARKAİK DÖNEM</a:t>
            </a:r>
          </a:p>
        </p:txBody>
      </p:sp>
      <p:sp>
        <p:nvSpPr>
          <p:cNvPr id="103427" name="Rectangle 3">
            <a:extLst>
              <a:ext uri="{FF2B5EF4-FFF2-40B4-BE49-F238E27FC236}">
                <a16:creationId xmlns:a16="http://schemas.microsoft.com/office/drawing/2014/main" id="{77CEDB5E-527C-4C18-B827-5355DAEF446B}"/>
              </a:ext>
            </a:extLst>
          </p:cNvPr>
          <p:cNvSpPr>
            <a:spLocks noGrp="1" noChangeArrowheads="1"/>
          </p:cNvSpPr>
          <p:nvPr>
            <p:ph type="body" idx="1"/>
          </p:nvPr>
        </p:nvSpPr>
        <p:spPr>
          <a:xfrm>
            <a:off x="914400" y="1989138"/>
            <a:ext cx="7978775" cy="4535487"/>
          </a:xfrm>
        </p:spPr>
        <p:txBody>
          <a:bodyPr/>
          <a:lstStyle/>
          <a:p>
            <a:pPr>
              <a:lnSpc>
                <a:spcPct val="80000"/>
              </a:lnSpc>
            </a:pPr>
            <a:r>
              <a:rPr lang="tr-TR" altLang="tr-TR" sz="2400" b="1"/>
              <a:t>ARKAİK DÖNEM MİLATTAN ÖNCE  800-500 YILLARI ARASINDA YER ALIR</a:t>
            </a:r>
          </a:p>
          <a:p>
            <a:pPr>
              <a:lnSpc>
                <a:spcPct val="80000"/>
              </a:lnSpc>
            </a:pPr>
            <a:r>
              <a:rPr lang="tr-TR" altLang="tr-TR" sz="2400" b="1"/>
              <a:t>HEYKELLER TAPINAK GİRİŞLERİNE DİZİLMİŞ VEYA ANIT MEZARLARA DİKİLMİŞLERDİR</a:t>
            </a:r>
          </a:p>
          <a:p>
            <a:pPr>
              <a:lnSpc>
                <a:spcPct val="80000"/>
              </a:lnSpc>
            </a:pPr>
            <a:r>
              <a:rPr lang="tr-TR" altLang="tr-TR" sz="2400" b="1"/>
              <a:t>HEYKELLER GENELLİKLE BİR KAİDE ÜZERİNE YERLEŞTİRİLMİŞLERDİR</a:t>
            </a:r>
          </a:p>
          <a:p>
            <a:pPr>
              <a:lnSpc>
                <a:spcPct val="80000"/>
              </a:lnSpc>
            </a:pPr>
            <a:r>
              <a:rPr lang="tr-TR" altLang="tr-TR" sz="2400" b="1"/>
              <a:t>BU DÖNEMİN İKİ BÜYÜK EKOLÜ VARDIR</a:t>
            </a:r>
          </a:p>
          <a:p>
            <a:pPr>
              <a:lnSpc>
                <a:spcPct val="80000"/>
              </a:lnSpc>
              <a:buFontTx/>
              <a:buNone/>
            </a:pPr>
            <a:r>
              <a:rPr lang="tr-TR" altLang="tr-TR" sz="2400" b="1"/>
              <a:t>       1- GİRİT PELEPONES  (Delfilli atlet, Louvre kadın)</a:t>
            </a:r>
          </a:p>
          <a:p>
            <a:pPr>
              <a:lnSpc>
                <a:spcPct val="80000"/>
              </a:lnSpc>
              <a:buFontTx/>
              <a:buNone/>
            </a:pPr>
            <a:r>
              <a:rPr lang="tr-TR" altLang="tr-TR" sz="2400" b="1"/>
              <a:t>       2- İYONYA (Efes Artemis, Didim oturan adam)</a:t>
            </a:r>
          </a:p>
          <a:p>
            <a:pPr>
              <a:lnSpc>
                <a:spcPct val="80000"/>
              </a:lnSpc>
              <a:buFontTx/>
              <a:buNone/>
            </a:pPr>
            <a:r>
              <a:rPr lang="tr-TR" altLang="tr-TR" sz="2400" b="1"/>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18B41EE-3984-4A52-B9E2-C3C53A0BEDD1}"/>
              </a:ext>
            </a:extLst>
          </p:cNvPr>
          <p:cNvSpPr>
            <a:spLocks noGrp="1" noChangeArrowheads="1"/>
          </p:cNvSpPr>
          <p:nvPr>
            <p:ph type="title"/>
          </p:nvPr>
        </p:nvSpPr>
        <p:spPr/>
        <p:txBody>
          <a:bodyPr/>
          <a:lstStyle/>
          <a:p>
            <a:r>
              <a:rPr lang="tr-TR" altLang="tr-TR" sz="3600" b="1" i="1"/>
              <a:t>                ARKAİK DÖNEM HEYKELLERİNİN ÖZELLİKLERİ</a:t>
            </a:r>
          </a:p>
        </p:txBody>
      </p:sp>
      <p:sp>
        <p:nvSpPr>
          <p:cNvPr id="104451" name="Rectangle 3">
            <a:extLst>
              <a:ext uri="{FF2B5EF4-FFF2-40B4-BE49-F238E27FC236}">
                <a16:creationId xmlns:a16="http://schemas.microsoft.com/office/drawing/2014/main" id="{79545607-9814-48BC-A5A3-4A04867A5AFB}"/>
              </a:ext>
            </a:extLst>
          </p:cNvPr>
          <p:cNvSpPr>
            <a:spLocks noGrp="1" noChangeArrowheads="1"/>
          </p:cNvSpPr>
          <p:nvPr>
            <p:ph type="body" idx="1"/>
          </p:nvPr>
        </p:nvSpPr>
        <p:spPr>
          <a:xfrm>
            <a:off x="468313" y="1773238"/>
            <a:ext cx="8675687" cy="5084762"/>
          </a:xfrm>
        </p:spPr>
        <p:txBody>
          <a:bodyPr/>
          <a:lstStyle/>
          <a:p>
            <a:r>
              <a:rPr lang="tr-TR" altLang="tr-TR" sz="2400" b="1"/>
              <a:t>HEYKELLER GENELDE HAREKETSİZ GÖRÜNÜMLÜDÜR</a:t>
            </a:r>
          </a:p>
          <a:p>
            <a:r>
              <a:rPr lang="tr-TR" altLang="tr-TR" sz="2400" b="1"/>
              <a:t>BAZEN SOL BACAK ÖNE DOĞRU YAYLANMIŞTIR</a:t>
            </a:r>
          </a:p>
          <a:p>
            <a:r>
              <a:rPr lang="tr-TR" altLang="tr-TR" sz="2400" b="1"/>
              <a:t>YÜZ VE VÜCUT ÖNE BAKAR (FRONTAL) POZİSYONDADIR</a:t>
            </a:r>
          </a:p>
          <a:p>
            <a:r>
              <a:rPr lang="tr-TR" altLang="tr-TR" sz="2400" b="1"/>
              <a:t>BONCUK DİZİSİ SAÇLAR VE BÜYÜK GÖZLER VARDIR</a:t>
            </a:r>
          </a:p>
          <a:p>
            <a:r>
              <a:rPr lang="tr-TR" altLang="tr-TR" sz="2400" b="1"/>
              <a:t>DAHA ÇOK İDEAL ÖLÇÜDE İNSAN, AZ MİKTARDA HAYVAN FİGÜRÜ VARDIR</a:t>
            </a:r>
          </a:p>
          <a:p>
            <a:r>
              <a:rPr lang="tr-TR" altLang="tr-TR" sz="2400" b="1"/>
              <a:t>ANA TİPLER </a:t>
            </a:r>
            <a:r>
              <a:rPr lang="tr-TR" altLang="tr-TR" sz="2400" b="1" i="1">
                <a:solidFill>
                  <a:srgbClr val="FFFF00"/>
                </a:solidFill>
              </a:rPr>
              <a:t>KOUROS (ERKEK)</a:t>
            </a:r>
            <a:r>
              <a:rPr lang="tr-TR" altLang="tr-TR" sz="2400" b="1"/>
              <a:t> VE </a:t>
            </a:r>
            <a:r>
              <a:rPr lang="tr-TR" altLang="tr-TR" sz="2400" b="1" i="1">
                <a:solidFill>
                  <a:srgbClr val="FFFF00"/>
                </a:solidFill>
              </a:rPr>
              <a:t>KORE (KADIN)</a:t>
            </a:r>
            <a:r>
              <a:rPr lang="tr-TR" altLang="tr-TR" sz="2400" b="1"/>
              <a:t> HEYKELLERİDİR</a:t>
            </a:r>
          </a:p>
          <a:p>
            <a:endParaRPr lang="tr-TR" altLang="tr-TR" sz="2400" b="1"/>
          </a:p>
          <a:p>
            <a:endParaRPr lang="tr-TR" altLang="tr-TR" sz="2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CA044D5E-589E-41C8-B47E-199538DBAFC8}"/>
              </a:ext>
            </a:extLst>
          </p:cNvPr>
          <p:cNvSpPr>
            <a:spLocks noGrp="1" noChangeArrowheads="1"/>
          </p:cNvSpPr>
          <p:nvPr>
            <p:ph type="title"/>
          </p:nvPr>
        </p:nvSpPr>
        <p:spPr/>
        <p:txBody>
          <a:bodyPr/>
          <a:lstStyle/>
          <a:p>
            <a:r>
              <a:rPr lang="tr-TR" altLang="tr-TR" sz="3500" b="1" i="1">
                <a:solidFill>
                  <a:srgbClr val="FFFF00"/>
                </a:solidFill>
              </a:rPr>
              <a:t>   </a:t>
            </a:r>
            <a:r>
              <a:rPr lang="tr-TR" altLang="tr-TR" sz="3500" b="1" i="1">
                <a:solidFill>
                  <a:schemeClr val="bg2"/>
                </a:solidFill>
              </a:rPr>
              <a:t>KOUROS (ERKEK) HEYKELLERİ</a:t>
            </a:r>
          </a:p>
        </p:txBody>
      </p:sp>
      <p:sp>
        <p:nvSpPr>
          <p:cNvPr id="105475" name="Rectangle 3">
            <a:extLst>
              <a:ext uri="{FF2B5EF4-FFF2-40B4-BE49-F238E27FC236}">
                <a16:creationId xmlns:a16="http://schemas.microsoft.com/office/drawing/2014/main" id="{B5AF2180-1603-4DAD-9738-4DE6F3DEF96F}"/>
              </a:ext>
            </a:extLst>
          </p:cNvPr>
          <p:cNvSpPr>
            <a:spLocks noGrp="1" noChangeArrowheads="1"/>
          </p:cNvSpPr>
          <p:nvPr>
            <p:ph type="body" idx="1"/>
          </p:nvPr>
        </p:nvSpPr>
        <p:spPr>
          <a:xfrm>
            <a:off x="914400" y="1700213"/>
            <a:ext cx="8229600" cy="5157787"/>
          </a:xfrm>
        </p:spPr>
        <p:txBody>
          <a:bodyPr/>
          <a:lstStyle/>
          <a:p>
            <a:pPr>
              <a:lnSpc>
                <a:spcPct val="90000"/>
              </a:lnSpc>
            </a:pPr>
            <a:r>
              <a:rPr lang="tr-TR" altLang="tr-TR" sz="2400" b="1"/>
              <a:t>GENELLİKLE NORMAL İNSAN BOYUTLARINDADIR</a:t>
            </a:r>
          </a:p>
          <a:p>
            <a:pPr>
              <a:lnSpc>
                <a:spcPct val="90000"/>
              </a:lnSpc>
            </a:pPr>
            <a:r>
              <a:rPr lang="tr-TR" altLang="tr-TR" sz="2400" b="1"/>
              <a:t>HEMEN HEPSİ MERMERDEN YAPILMIŞTIR</a:t>
            </a:r>
          </a:p>
          <a:p>
            <a:pPr>
              <a:lnSpc>
                <a:spcPct val="90000"/>
              </a:lnSpc>
            </a:pPr>
            <a:r>
              <a:rPr lang="tr-TR" altLang="tr-TR" sz="2400" b="1"/>
              <a:t>YÜZLER VE VÜCUT ÖNE BAKAR</a:t>
            </a:r>
          </a:p>
          <a:p>
            <a:pPr>
              <a:lnSpc>
                <a:spcPct val="90000"/>
              </a:lnSpc>
            </a:pPr>
            <a:r>
              <a:rPr lang="tr-TR" altLang="tr-TR" sz="2400" b="1"/>
              <a:t>SOL BACAK HAFİF ÖNE YAYLANABİLİR</a:t>
            </a:r>
          </a:p>
          <a:p>
            <a:pPr>
              <a:lnSpc>
                <a:spcPct val="90000"/>
              </a:lnSpc>
            </a:pPr>
            <a:r>
              <a:rPr lang="tr-TR" altLang="tr-TR" sz="2400" b="1"/>
              <a:t>ELLER YANLARDA VE VÜCUDA BİTİŞİKTİR</a:t>
            </a:r>
          </a:p>
          <a:p>
            <a:pPr>
              <a:lnSpc>
                <a:spcPct val="90000"/>
              </a:lnSpc>
            </a:pPr>
            <a:r>
              <a:rPr lang="tr-TR" altLang="tr-TR" sz="2400" b="1"/>
              <a:t>KESİN VÜCUT SİMETRİSİ VARDIR,EĞİLİP BÜKÜLME GÖRÜLMEZ</a:t>
            </a:r>
          </a:p>
          <a:p>
            <a:pPr>
              <a:lnSpc>
                <a:spcPct val="90000"/>
              </a:lnSpc>
            </a:pPr>
            <a:r>
              <a:rPr lang="tr-TR" altLang="tr-TR" sz="2400" b="1"/>
              <a:t>HEMEN HEPSİ ÇIPLAKTIR</a:t>
            </a:r>
          </a:p>
          <a:p>
            <a:pPr>
              <a:lnSpc>
                <a:spcPct val="90000"/>
              </a:lnSpc>
            </a:pPr>
            <a:r>
              <a:rPr lang="tr-TR" altLang="tr-TR" sz="2400" b="1"/>
              <a:t>İDEAL TİPLER TANRILAR, SAVAŞÇILAR VE ATLETLERDİR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a:extLst>
              <a:ext uri="{FF2B5EF4-FFF2-40B4-BE49-F238E27FC236}">
                <a16:creationId xmlns:a16="http://schemas.microsoft.com/office/drawing/2014/main" id="{C8A38C01-9A72-4A2C-A768-860848EB2476}"/>
              </a:ext>
            </a:extLst>
          </p:cNvPr>
          <p:cNvSpPr>
            <a:spLocks noGrp="1" noChangeArrowheads="1"/>
          </p:cNvSpPr>
          <p:nvPr>
            <p:ph type="title" sz="quarter"/>
          </p:nvPr>
        </p:nvSpPr>
        <p:spPr>
          <a:xfrm>
            <a:off x="914400" y="0"/>
            <a:ext cx="7543800" cy="1412875"/>
          </a:xfrm>
        </p:spPr>
        <p:txBody>
          <a:bodyPr/>
          <a:lstStyle/>
          <a:p>
            <a:r>
              <a:rPr lang="tr-TR" altLang="tr-TR" sz="3500" b="1" i="1">
                <a:solidFill>
                  <a:schemeClr val="bg2"/>
                </a:solidFill>
              </a:rPr>
              <a:t>KOUROS (ERKEK) HEYKELLERİ</a:t>
            </a:r>
          </a:p>
        </p:txBody>
      </p:sp>
      <p:pic>
        <p:nvPicPr>
          <p:cNvPr id="106507" name="Picture 11" descr="kouros600NY">
            <a:extLst>
              <a:ext uri="{FF2B5EF4-FFF2-40B4-BE49-F238E27FC236}">
                <a16:creationId xmlns:a16="http://schemas.microsoft.com/office/drawing/2014/main" id="{F03B3125-6991-4D57-8E6A-C3E4D20644C2}"/>
              </a:ext>
            </a:extLst>
          </p:cNvPr>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68313" y="836613"/>
            <a:ext cx="1776412" cy="557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509" name="Picture 13" descr="kouros530kroisos">
            <a:extLst>
              <a:ext uri="{FF2B5EF4-FFF2-40B4-BE49-F238E27FC236}">
                <a16:creationId xmlns:a16="http://schemas.microsoft.com/office/drawing/2014/main" id="{405D9A3C-005C-4691-9A84-9633F1822AB6}"/>
              </a:ext>
            </a:extLst>
          </p:cNvPr>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2195513" y="836613"/>
            <a:ext cx="1719262" cy="554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510" name="Picture 14" descr="kouros530kroibk">
            <a:extLst>
              <a:ext uri="{FF2B5EF4-FFF2-40B4-BE49-F238E27FC236}">
                <a16:creationId xmlns:a16="http://schemas.microsoft.com/office/drawing/2014/main" id="{6DE9BD59-1EAC-43AF-9B02-33FE9DC48D07}"/>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851275" y="981075"/>
            <a:ext cx="2097088" cy="54006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6511" name="Object 15">
            <a:extLst>
              <a:ext uri="{FF2B5EF4-FFF2-40B4-BE49-F238E27FC236}">
                <a16:creationId xmlns:a16="http://schemas.microsoft.com/office/drawing/2014/main" id="{9CE37D9E-B6AA-4131-83F7-748A2B24C09D}"/>
              </a:ext>
            </a:extLst>
          </p:cNvPr>
          <p:cNvGraphicFramePr>
            <a:graphicFrameLocks noChangeAspect="1"/>
          </p:cNvGraphicFramePr>
          <p:nvPr>
            <p:ph sz="quarter" idx="2"/>
          </p:nvPr>
        </p:nvGraphicFramePr>
        <p:xfrm>
          <a:off x="3116263" y="7072313"/>
          <a:ext cx="3695700" cy="1752600"/>
        </p:xfrm>
        <a:graphic>
          <a:graphicData uri="http://schemas.openxmlformats.org/presentationml/2006/ole">
            <mc:AlternateContent xmlns:mc="http://schemas.openxmlformats.org/markup-compatibility/2006">
              <mc:Choice xmlns:v="urn:schemas-microsoft-com:vml" Requires="v">
                <p:oleObj spid="_x0000_s106514" name="Grafik" r:id="rId6" imgW="3695700" imgH="1752600" progId="MSGraph.Chart.8">
                  <p:embed followColorScheme="full"/>
                </p:oleObj>
              </mc:Choice>
              <mc:Fallback>
                <p:oleObj name="Grafik" r:id="rId6" imgW="3695700" imgH="1752600" progId="MSGraph.Chart.8">
                  <p:embed followColorScheme="full"/>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6263" y="7072313"/>
                        <a:ext cx="3695700" cy="1752600"/>
                      </a:xfrm>
                      <a:prstGeom prst="rect">
                        <a:avLst/>
                      </a:prstGeom>
                    </p:spPr>
                  </p:pic>
                </p:oleObj>
              </mc:Fallback>
            </mc:AlternateContent>
          </a:graphicData>
        </a:graphic>
      </p:graphicFrame>
      <p:pic>
        <p:nvPicPr>
          <p:cNvPr id="106512" name="Picture 16" descr="arcaristion">
            <a:extLst>
              <a:ext uri="{FF2B5EF4-FFF2-40B4-BE49-F238E27FC236}">
                <a16:creationId xmlns:a16="http://schemas.microsoft.com/office/drawing/2014/main" id="{33ED2546-B339-488A-A406-9F4A70D8D8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2475" y="981075"/>
            <a:ext cx="33115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3" name="Text Box 17">
            <a:extLst>
              <a:ext uri="{FF2B5EF4-FFF2-40B4-BE49-F238E27FC236}">
                <a16:creationId xmlns:a16="http://schemas.microsoft.com/office/drawing/2014/main" id="{8F349F0D-2B62-4BF9-9884-E7605E793423}"/>
              </a:ext>
            </a:extLst>
          </p:cNvPr>
          <p:cNvSpPr txBox="1">
            <a:spLocks noChangeArrowheads="1"/>
          </p:cNvSpPr>
          <p:nvPr/>
        </p:nvSpPr>
        <p:spPr bwMode="auto">
          <a:xfrm>
            <a:off x="539750" y="6491288"/>
            <a:ext cx="878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YÜZ VE VUCUT ÖNE BAKIYOR. KOLLAR VÜCUDA YAPIŞIK. GENELDE ÇIPLAK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a:extLst>
              <a:ext uri="{FF2B5EF4-FFF2-40B4-BE49-F238E27FC236}">
                <a16:creationId xmlns:a16="http://schemas.microsoft.com/office/drawing/2014/main" id="{DDC5F32D-DE83-4254-BEEB-082F174BB77F}"/>
              </a:ext>
            </a:extLst>
          </p:cNvPr>
          <p:cNvSpPr>
            <a:spLocks noGrp="1" noChangeArrowheads="1"/>
          </p:cNvSpPr>
          <p:nvPr>
            <p:ph type="title"/>
          </p:nvPr>
        </p:nvSpPr>
        <p:spPr/>
        <p:txBody>
          <a:bodyPr/>
          <a:lstStyle/>
          <a:p>
            <a:r>
              <a:rPr lang="tr-TR" altLang="tr-TR" sz="3500" b="1" i="1">
                <a:solidFill>
                  <a:schemeClr val="bg2"/>
                </a:solidFill>
              </a:rPr>
              <a:t>KOUROS (ERKEK) HEYKELLERİ</a:t>
            </a:r>
          </a:p>
        </p:txBody>
      </p:sp>
      <p:pic>
        <p:nvPicPr>
          <p:cNvPr id="108551" name="Picture 7" descr="arcmoscho">
            <a:extLst>
              <a:ext uri="{FF2B5EF4-FFF2-40B4-BE49-F238E27FC236}">
                <a16:creationId xmlns:a16="http://schemas.microsoft.com/office/drawing/2014/main" id="{FAF78EAF-8AE6-4D17-AFD1-5FEFDB43C198}"/>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1550" y="1557338"/>
            <a:ext cx="2249488" cy="489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8552" name="Picture 8" descr="kouros550">
            <a:extLst>
              <a:ext uri="{FF2B5EF4-FFF2-40B4-BE49-F238E27FC236}">
                <a16:creationId xmlns:a16="http://schemas.microsoft.com/office/drawing/2014/main" id="{31ED9EC9-D8D9-4B11-8AB2-A3B45B9BFA7D}"/>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708400" y="1484313"/>
            <a:ext cx="154940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8553" name="Picture 9" descr="arcdiphead">
            <a:extLst>
              <a:ext uri="{FF2B5EF4-FFF2-40B4-BE49-F238E27FC236}">
                <a16:creationId xmlns:a16="http://schemas.microsoft.com/office/drawing/2014/main" id="{927D00EF-1F7C-463D-92CB-26F1FF6434DC}"/>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24525" y="1484313"/>
            <a:ext cx="2695575" cy="4652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55" name="Text Box 11">
            <a:extLst>
              <a:ext uri="{FF2B5EF4-FFF2-40B4-BE49-F238E27FC236}">
                <a16:creationId xmlns:a16="http://schemas.microsoft.com/office/drawing/2014/main" id="{9E04CE6B-97A1-496C-A8EF-2BB75CFE6640}"/>
              </a:ext>
            </a:extLst>
          </p:cNvPr>
          <p:cNvSpPr txBox="1">
            <a:spLocks noChangeArrowheads="1"/>
          </p:cNvSpPr>
          <p:nvPr/>
        </p:nvSpPr>
        <p:spPr bwMode="auto">
          <a:xfrm>
            <a:off x="1455738" y="6589713"/>
            <a:ext cx="567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İDEAL TİPLER TANRI, SAVAŞCI VE ATLETLERDİR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EBE28838-83AE-465A-AF4E-E7E09FBEDBD6}"/>
              </a:ext>
            </a:extLst>
          </p:cNvPr>
          <p:cNvSpPr>
            <a:spLocks noGrp="1" noChangeArrowheads="1"/>
          </p:cNvSpPr>
          <p:nvPr>
            <p:ph type="title"/>
          </p:nvPr>
        </p:nvSpPr>
        <p:spPr/>
        <p:txBody>
          <a:bodyPr/>
          <a:lstStyle/>
          <a:p>
            <a:r>
              <a:rPr lang="tr-TR" altLang="tr-TR" sz="3500" b="1" i="1">
                <a:solidFill>
                  <a:schemeClr val="bg2"/>
                </a:solidFill>
              </a:rPr>
              <a:t>    KORE (KADIN) HEYKELLERİ</a:t>
            </a:r>
          </a:p>
        </p:txBody>
      </p:sp>
      <p:sp>
        <p:nvSpPr>
          <p:cNvPr id="110595" name="Rectangle 3">
            <a:extLst>
              <a:ext uri="{FF2B5EF4-FFF2-40B4-BE49-F238E27FC236}">
                <a16:creationId xmlns:a16="http://schemas.microsoft.com/office/drawing/2014/main" id="{8E9FDD0E-0A83-44B7-9532-6D35394D9C5F}"/>
              </a:ext>
            </a:extLst>
          </p:cNvPr>
          <p:cNvSpPr>
            <a:spLocks noGrp="1" noChangeArrowheads="1"/>
          </p:cNvSpPr>
          <p:nvPr>
            <p:ph type="body" idx="1"/>
          </p:nvPr>
        </p:nvSpPr>
        <p:spPr>
          <a:xfrm>
            <a:off x="914400" y="1628775"/>
            <a:ext cx="8229600" cy="4314825"/>
          </a:xfrm>
        </p:spPr>
        <p:txBody>
          <a:bodyPr/>
          <a:lstStyle/>
          <a:p>
            <a:r>
              <a:rPr lang="tr-TR" altLang="tr-TR" sz="2400" b="1"/>
              <a:t>KOUROS HEYKELLERİNİN ÇIPLAK OLMASINA KARŞIN KORE’LER ELBİSELİDİR</a:t>
            </a:r>
          </a:p>
          <a:p>
            <a:r>
              <a:rPr lang="tr-TR" altLang="tr-TR" sz="2400" b="1"/>
              <a:t>ÖRTÜ ALTINDAN VÜCUT KIVRIMLARI VURGULANMIŞTIR</a:t>
            </a:r>
          </a:p>
          <a:p>
            <a:r>
              <a:rPr lang="tr-TR" altLang="tr-TR" sz="2400" b="1"/>
              <a:t>YÜZLERDE YAPMACIK BİR GÜLÜMSEME İFADESİ BULUNABİLİR</a:t>
            </a:r>
          </a:p>
          <a:p>
            <a:r>
              <a:rPr lang="tr-TR" altLang="tr-TR" sz="2400" b="1"/>
              <a:t>İDEAL TİP OLARAK TANRIÇALAR VE ÖLÜMSÜZ RUHLAR(NYMPHIS) KULLANILMIŞTIR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0515E80A-58F4-4A33-8E1E-A8BE8189A9F9}"/>
              </a:ext>
            </a:extLst>
          </p:cNvPr>
          <p:cNvSpPr>
            <a:spLocks noGrp="1" noChangeArrowheads="1"/>
          </p:cNvSpPr>
          <p:nvPr>
            <p:ph type="title"/>
          </p:nvPr>
        </p:nvSpPr>
        <p:spPr>
          <a:xfrm>
            <a:off x="914400" y="260350"/>
            <a:ext cx="7543800" cy="1223963"/>
          </a:xfrm>
        </p:spPr>
        <p:txBody>
          <a:bodyPr/>
          <a:lstStyle/>
          <a:p>
            <a:r>
              <a:rPr lang="tr-TR" altLang="tr-TR" sz="3500" b="1" i="1">
                <a:solidFill>
                  <a:schemeClr val="bg2"/>
                </a:solidFill>
              </a:rPr>
              <a:t>    KORE (KADIN) HEYKELLERİ</a:t>
            </a:r>
          </a:p>
        </p:txBody>
      </p:sp>
      <p:pic>
        <p:nvPicPr>
          <p:cNvPr id="111624" name="Picture 8" descr="kore530peplos">
            <a:extLst>
              <a:ext uri="{FF2B5EF4-FFF2-40B4-BE49-F238E27FC236}">
                <a16:creationId xmlns:a16="http://schemas.microsoft.com/office/drawing/2014/main" id="{973C5CE1-2286-4C56-8B80-B242AC4EAE10}"/>
              </a:ext>
            </a:extLst>
          </p:cNvP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71550" y="1268413"/>
            <a:ext cx="239395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625" name="Picture 9" descr="kore520chios">
            <a:extLst>
              <a:ext uri="{FF2B5EF4-FFF2-40B4-BE49-F238E27FC236}">
                <a16:creationId xmlns:a16="http://schemas.microsoft.com/office/drawing/2014/main" id="{521A84BB-9FF1-49F8-AA13-5575DDD6E9CA}"/>
              </a:ext>
            </a:extLst>
          </p:cNvPr>
          <p:cNvPicPr>
            <a:picLocks noChangeAspect="1" noChangeArrowheads="1"/>
          </p:cNvPicPr>
          <p:nvPr>
            <p:ph sz="half" idx="3"/>
          </p:nvPr>
        </p:nvPicPr>
        <p:blipFill>
          <a:blip r:embed="rId3">
            <a:extLst>
              <a:ext uri="{28A0092B-C50C-407E-A947-70E740481C1C}">
                <a14:useLocalDpi xmlns:a14="http://schemas.microsoft.com/office/drawing/2010/main" val="0"/>
              </a:ext>
            </a:extLst>
          </a:blip>
          <a:srcRect/>
          <a:stretch>
            <a:fillRect/>
          </a:stretch>
        </p:blipFill>
        <p:spPr>
          <a:xfrm>
            <a:off x="6011863" y="1268413"/>
            <a:ext cx="2235200" cy="5256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626" name="Picture 10" descr="kore530peppro">
            <a:extLst>
              <a:ext uri="{FF2B5EF4-FFF2-40B4-BE49-F238E27FC236}">
                <a16:creationId xmlns:a16="http://schemas.microsoft.com/office/drawing/2014/main" id="{A11F84CF-8E95-484A-B4B5-7C7F2811E092}"/>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419475" y="1196975"/>
            <a:ext cx="2290763" cy="540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1627" name="Text Box 11">
            <a:extLst>
              <a:ext uri="{FF2B5EF4-FFF2-40B4-BE49-F238E27FC236}">
                <a16:creationId xmlns:a16="http://schemas.microsoft.com/office/drawing/2014/main" id="{705750FC-7890-45AC-8D48-AF55931C9550}"/>
              </a:ext>
            </a:extLst>
          </p:cNvPr>
          <p:cNvSpPr txBox="1">
            <a:spLocks noChangeArrowheads="1"/>
          </p:cNvSpPr>
          <p:nvPr/>
        </p:nvSpPr>
        <p:spPr bwMode="auto">
          <a:xfrm>
            <a:off x="808038" y="6589713"/>
            <a:ext cx="818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ELBİSE ALTINDAN VUCUT HATLARI BELLİ-YAPMACIK BİR GÜLÜMSEME</a:t>
            </a:r>
          </a:p>
        </p:txBody>
      </p:sp>
    </p:spTree>
  </p:cSld>
  <p:clrMapOvr>
    <a:masterClrMapping/>
  </p:clrMapOvr>
</p:sld>
</file>

<file path=ppt/theme/theme1.xml><?xml version="1.0" encoding="utf-8"?>
<a:theme xmlns:a="http://schemas.openxmlformats.org/drawingml/2006/main" name="Selling Your Ideas">
  <a:themeElements>
    <a:clrScheme name="Selling Your Ideas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Selling Your Ide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altLang="tr-T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altLang="tr-T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elling Your Ideas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Selling Your Ideas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Selling Your Ideas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Selling Your Ideas</Template>
  <TotalTime>477</TotalTime>
  <Words>803</Words>
  <Application>Microsoft Office PowerPoint</Application>
  <PresentationFormat>Ekran Gösterisi (4:3)</PresentationFormat>
  <Paragraphs>128</Paragraphs>
  <Slides>28</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28</vt:i4>
      </vt:variant>
    </vt:vector>
  </HeadingPairs>
  <TitlesOfParts>
    <vt:vector size="33" baseType="lpstr">
      <vt:lpstr>Arial</vt:lpstr>
      <vt:lpstr>Times New Roman</vt:lpstr>
      <vt:lpstr>Times</vt:lpstr>
      <vt:lpstr>Selling Your Ideas</vt:lpstr>
      <vt:lpstr>Microsoft Graph Grafiği</vt:lpstr>
      <vt:lpstr>ESKİ YUNAN HEYKEL SANATI</vt:lpstr>
      <vt:lpstr>ESKİ YUNAN HEYKEL SANATI</vt:lpstr>
      <vt:lpstr>           ARKAİK DÖNEM</vt:lpstr>
      <vt:lpstr>                ARKAİK DÖNEM HEYKELLERİNİN ÖZELLİKLERİ</vt:lpstr>
      <vt:lpstr>   KOUROS (ERKEK) HEYKELLERİ</vt:lpstr>
      <vt:lpstr>KOUROS (ERKEK) HEYKELLERİ</vt:lpstr>
      <vt:lpstr>KOUROS (ERKEK) HEYKELLERİ</vt:lpstr>
      <vt:lpstr>    KORE (KADIN) HEYKELLERİ</vt:lpstr>
      <vt:lpstr>    KORE (KADIN) HEYKELLERİ</vt:lpstr>
      <vt:lpstr>     KORE (KADIN) HEYKELLERİ</vt:lpstr>
      <vt:lpstr>ARKAİK HAYVAN HEYKELLERİ</vt:lpstr>
      <vt:lpstr>            KLASİK DÖNEM</vt:lpstr>
      <vt:lpstr>                KLASİK DÖNEM                HEYKELTRAŞLARI</vt:lpstr>
      <vt:lpstr>KLASİK DÖNEM HEYKELLERİ</vt:lpstr>
      <vt:lpstr>KLASİK DÖNEM HEYKELLERİ</vt:lpstr>
      <vt:lpstr>KLASİK DÖNEM HEYKELLERİ</vt:lpstr>
      <vt:lpstr>KLASİK DÖNEM HEYKELLERİ</vt:lpstr>
      <vt:lpstr>       HELENİSTİK DÖNEM</vt:lpstr>
      <vt:lpstr>      HELENİSTİK DÖNEM</vt:lpstr>
      <vt:lpstr>        HELENİSTİK DÖNEM           HEYKELLERİ</vt:lpstr>
      <vt:lpstr>         HELENİSTİK DÖNEM           HEYKELLERİ</vt:lpstr>
      <vt:lpstr>      HELENİSTİK DÖNEM           HEYKELLERİ</vt:lpstr>
      <vt:lpstr>FİDYAS -PHIDIAS -PHEIDIAS</vt:lpstr>
      <vt:lpstr>FİDYAS -PHIDIAS -PHEIDIAS</vt:lpstr>
      <vt:lpstr>FİDYAS -PHIDIAS -PHEIDIAS</vt:lpstr>
      <vt:lpstr>FİDYAS -PHIDIAS -PHEIDIAS</vt:lpstr>
      <vt:lpstr>FİDYAS -PHIDIAS -PHEIDIAS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ESKİ YUNAN HEYKEL SANATI</dc:title>
  <dc:creator>http://www.nedir.org</dc:creator>
  <cp:lastModifiedBy>mehmet genç</cp:lastModifiedBy>
  <cp:revision>55</cp:revision>
  <dcterms:created xsi:type="dcterms:W3CDTF">2008-01-06T08:32:19Z</dcterms:created>
  <dcterms:modified xsi:type="dcterms:W3CDTF">2019-06-03T21:47:05Z</dcterms:modified>
</cp:coreProperties>
</file>