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79" r:id="rId2"/>
    <p:sldId id="303" r:id="rId3"/>
    <p:sldId id="304" r:id="rId4"/>
    <p:sldId id="289" r:id="rId5"/>
    <p:sldId id="296" r:id="rId6"/>
    <p:sldId id="290" r:id="rId7"/>
    <p:sldId id="297" r:id="rId8"/>
    <p:sldId id="291" r:id="rId9"/>
    <p:sldId id="298" r:id="rId10"/>
    <p:sldId id="293" r:id="rId11"/>
    <p:sldId id="300" r:id="rId12"/>
    <p:sldId id="294" r:id="rId13"/>
    <p:sldId id="299" r:id="rId14"/>
    <p:sldId id="302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BA8CDC"/>
    <a:srgbClr val="A3DC94"/>
    <a:srgbClr val="8BD3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0A1B5D5-9B99-4C35-A422-299274C87663}" styleName="Orta Stil 1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05FD55-96D5-41A1-BB44-409C852B4A03}" type="doc">
      <dgm:prSet loTypeId="urn:microsoft.com/office/officeart/2005/8/layout/vList5" loCatId="list" qsTypeId="urn:microsoft.com/office/officeart/2005/8/quickstyle/3d4" qsCatId="3D" csTypeId="urn:microsoft.com/office/officeart/2005/8/colors/accent6_1" csCatId="accent6" phldr="1"/>
      <dgm:spPr/>
      <dgm:t>
        <a:bodyPr/>
        <a:lstStyle/>
        <a:p>
          <a:endParaRPr lang="tr-TR"/>
        </a:p>
      </dgm:t>
    </dgm:pt>
    <dgm:pt modelId="{AFA66F0E-FB60-450C-8B10-4974C28871C5}">
      <dgm:prSet phldrT="[Metin]" custT="1"/>
      <dgm:spPr/>
      <dgm:t>
        <a:bodyPr/>
        <a:lstStyle/>
        <a:p>
          <a:r>
            <a:rPr lang="tr-T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00.00’dan 06.00’ya</a:t>
          </a:r>
        </a:p>
      </dgm:t>
    </dgm:pt>
    <dgm:pt modelId="{F689BAD5-DD21-4C64-8601-F2D751E83CD5}" type="parTrans" cxnId="{1F1D489D-76D8-47F2-A2C2-A2BF1935A186}">
      <dgm:prSet/>
      <dgm:spPr/>
      <dgm:t>
        <a:bodyPr/>
        <a:lstStyle/>
        <a:p>
          <a:endParaRPr lang="tr-TR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53DB82B-625B-45D0-99C3-705E83C310D1}" type="sibTrans" cxnId="{1F1D489D-76D8-47F2-A2C2-A2BF1935A186}">
      <dgm:prSet/>
      <dgm:spPr/>
      <dgm:t>
        <a:bodyPr/>
        <a:lstStyle/>
        <a:p>
          <a:endParaRPr lang="tr-TR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B5913D-600A-40E6-8A60-EBEBA740C500}">
      <dgm:prSet phldrT="[Metin]"/>
      <dgm:spPr/>
      <dgm:t>
        <a:bodyPr/>
        <a:lstStyle/>
        <a:p>
          <a:r>
            <a:rPr lang="tr-TR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İlk canlılar</a:t>
          </a:r>
          <a:endParaRPr lang="tr-T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193706-C612-4C3A-B70D-0CEEF0D6AE3B}" type="parTrans" cxnId="{2CDEE205-220B-4F52-B5C8-D6AC7B3880B4}">
      <dgm:prSet/>
      <dgm:spPr/>
      <dgm:t>
        <a:bodyPr/>
        <a:lstStyle/>
        <a:p>
          <a:endParaRPr lang="tr-TR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FA5120-79F2-4DA0-8043-9B4573230D13}" type="sibTrans" cxnId="{2CDEE205-220B-4F52-B5C8-D6AC7B3880B4}">
      <dgm:prSet/>
      <dgm:spPr/>
      <dgm:t>
        <a:bodyPr/>
        <a:lstStyle/>
        <a:p>
          <a:endParaRPr lang="tr-TR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9ACB90-2E78-4671-B293-7B038E4280B3}">
      <dgm:prSet phldrT="[Metin]" custT="1"/>
      <dgm:spPr/>
      <dgm:t>
        <a:bodyPr/>
        <a:lstStyle/>
        <a:p>
          <a:r>
            <a:rPr lang="tr-T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14.00’te</a:t>
          </a:r>
        </a:p>
      </dgm:t>
    </dgm:pt>
    <dgm:pt modelId="{50B60D91-588E-4E29-A5B5-7B3EB9DE95A1}" type="parTrans" cxnId="{DE290D0A-4D87-4E6A-84D7-F161531805D5}">
      <dgm:prSet/>
      <dgm:spPr/>
      <dgm:t>
        <a:bodyPr/>
        <a:lstStyle/>
        <a:p>
          <a:endParaRPr lang="tr-TR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D34666-A564-4E03-97AB-4F4A09CADAE2}" type="sibTrans" cxnId="{DE290D0A-4D87-4E6A-84D7-F161531805D5}">
      <dgm:prSet/>
      <dgm:spPr/>
      <dgm:t>
        <a:bodyPr/>
        <a:lstStyle/>
        <a:p>
          <a:endParaRPr lang="tr-TR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269E040-CA9A-46EB-BC2A-0D2C92E71610}">
      <dgm:prSet phldrT="[Metin]"/>
      <dgm:spPr/>
      <dgm:t>
        <a:bodyPr/>
        <a:lstStyle/>
        <a:p>
          <a:r>
            <a:rPr lang="tr-TR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Yumuşak dokulu canlılar</a:t>
          </a:r>
          <a:endParaRPr lang="tr-T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CE9F2A-A259-4FC5-8C0C-21EB95554822}" type="parTrans" cxnId="{264E9385-FB57-46E5-AD63-20C486598694}">
      <dgm:prSet/>
      <dgm:spPr/>
      <dgm:t>
        <a:bodyPr/>
        <a:lstStyle/>
        <a:p>
          <a:endParaRPr lang="tr-TR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541A1B-608E-4E24-B7B3-F105EB5A247D}" type="sibTrans" cxnId="{264E9385-FB57-46E5-AD63-20C486598694}">
      <dgm:prSet/>
      <dgm:spPr/>
      <dgm:t>
        <a:bodyPr/>
        <a:lstStyle/>
        <a:p>
          <a:endParaRPr lang="tr-TR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3F89F5-D3B5-42C9-BE37-E331E5349C53}">
      <dgm:prSet phldrT="[Metin]" custT="1"/>
      <dgm:spPr/>
      <dgm:t>
        <a:bodyPr/>
        <a:lstStyle/>
        <a:p>
          <a:r>
            <a:rPr lang="tr-TR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21.00’de </a:t>
          </a:r>
          <a:endParaRPr lang="tr-TR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2DA064-5DAA-49DF-A3F6-0FD24F9F6019}" type="parTrans" cxnId="{CF30DEB7-63AF-4DC6-B3F6-6D9FD3006D00}">
      <dgm:prSet/>
      <dgm:spPr/>
      <dgm:t>
        <a:bodyPr/>
        <a:lstStyle/>
        <a:p>
          <a:endParaRPr lang="tr-TR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ED98A64-3DBF-45EC-B43B-AA4EF452FDB5}" type="sibTrans" cxnId="{CF30DEB7-63AF-4DC6-B3F6-6D9FD3006D00}">
      <dgm:prSet/>
      <dgm:spPr/>
      <dgm:t>
        <a:bodyPr/>
        <a:lstStyle/>
        <a:p>
          <a:endParaRPr lang="tr-TR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6136C7-2124-4B74-A774-4CCAF6A6B180}">
      <dgm:prSet custT="1"/>
      <dgm:spPr/>
      <dgm:t>
        <a:bodyPr/>
        <a:lstStyle/>
        <a:p>
          <a:r>
            <a:rPr lang="tr-TR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23.30’dan önce</a:t>
          </a:r>
          <a:endParaRPr lang="tr-TR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A842AA-1A3D-4011-8DA7-DAAA3DD58D3A}" type="parTrans" cxnId="{951038BC-558E-4013-A8AE-302AF16E726C}">
      <dgm:prSet/>
      <dgm:spPr/>
      <dgm:t>
        <a:bodyPr/>
        <a:lstStyle/>
        <a:p>
          <a:endParaRPr lang="tr-TR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E6EFD1-751D-4876-A20A-230511678E05}" type="sibTrans" cxnId="{951038BC-558E-4013-A8AE-302AF16E726C}">
      <dgm:prSet/>
      <dgm:spPr/>
      <dgm:t>
        <a:bodyPr/>
        <a:lstStyle/>
        <a:p>
          <a:endParaRPr lang="tr-TR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625E59-1CD4-4D35-BE8F-47D60B192365}">
      <dgm:prSet/>
      <dgm:spPr/>
      <dgm:t>
        <a:bodyPr/>
        <a:lstStyle/>
        <a:p>
          <a:r>
            <a:rPr lang="tr-TR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Dinozorlar soyları tükenerek ortadan kalkar</a:t>
          </a:r>
          <a:endParaRPr lang="tr-T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4B266E-F3F4-418A-8C7D-4CB6B30F2C7C}" type="parTrans" cxnId="{71B8E78A-91BA-487A-BB32-C8E03FFB31F4}">
      <dgm:prSet/>
      <dgm:spPr/>
      <dgm:t>
        <a:bodyPr/>
        <a:lstStyle/>
        <a:p>
          <a:endParaRPr lang="tr-TR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36AD8A-37B5-4B80-A12D-817753E2C9EA}" type="sibTrans" cxnId="{71B8E78A-91BA-487A-BB32-C8E03FFB31F4}">
      <dgm:prSet/>
      <dgm:spPr/>
      <dgm:t>
        <a:bodyPr/>
        <a:lstStyle/>
        <a:p>
          <a:endParaRPr lang="tr-TR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15CA21-2299-49AD-A4CC-53EE7A8B93CF}">
      <dgm:prSet custT="1"/>
      <dgm:spPr/>
      <dgm:t>
        <a:bodyPr/>
        <a:lstStyle/>
        <a:p>
          <a:r>
            <a:rPr lang="tr-TR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22.00’de</a:t>
          </a:r>
          <a:endParaRPr lang="tr-TR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4E2C746-F217-4CA5-A225-49760B320AA6}" type="sibTrans" cxnId="{5451941D-13D1-403C-85C7-4C9D67052DB4}">
      <dgm:prSet/>
      <dgm:spPr/>
      <dgm:t>
        <a:bodyPr/>
        <a:lstStyle/>
        <a:p>
          <a:endParaRPr lang="tr-TR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02023D-61CD-4CFC-B49D-8678B3DE543B}" type="parTrans" cxnId="{5451941D-13D1-403C-85C7-4C9D67052DB4}">
      <dgm:prSet/>
      <dgm:spPr/>
      <dgm:t>
        <a:bodyPr/>
        <a:lstStyle/>
        <a:p>
          <a:endParaRPr lang="tr-TR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486D18-B367-4DEF-B643-00C29E1C6AF0}">
      <dgm:prSet phldrT="[Metin]"/>
      <dgm:spPr/>
      <dgm:t>
        <a:bodyPr/>
        <a:lstStyle/>
        <a:p>
          <a:r>
            <a: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Okyanuslarda daha karmaşık canlılar</a:t>
          </a:r>
        </a:p>
      </dgm:t>
    </dgm:pt>
    <dgm:pt modelId="{0228794C-D09D-4E01-9454-D5023DCD8A84}" type="sibTrans" cxnId="{2DAB31F5-FE5B-4C6E-AC56-E1C6435A32B1}">
      <dgm:prSet/>
      <dgm:spPr/>
      <dgm:t>
        <a:bodyPr/>
        <a:lstStyle/>
        <a:p>
          <a:endParaRPr lang="tr-TR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BBD958-FAAA-4A39-8925-9D7163067A18}" type="parTrans" cxnId="{2DAB31F5-FE5B-4C6E-AC56-E1C6435A32B1}">
      <dgm:prSet/>
      <dgm:spPr/>
      <dgm:t>
        <a:bodyPr/>
        <a:lstStyle/>
        <a:p>
          <a:endParaRPr lang="tr-TR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2F4592-98A3-4DE8-9E5C-AA05E84B6113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İlk sürüngenler</a:t>
          </a:r>
          <a:endParaRPr lang="tr-T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37AD3A-4068-4160-B982-99D0A065D331}" type="sibTrans" cxnId="{DA7911AC-8F1B-4D45-B8E5-9254DA97BCD7}">
      <dgm:prSet/>
      <dgm:spPr/>
      <dgm:t>
        <a:bodyPr/>
        <a:lstStyle/>
        <a:p>
          <a:endParaRPr lang="tr-TR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F24C093-B5ED-49B3-9ABB-D189CDA49BE5}" type="parTrans" cxnId="{DA7911AC-8F1B-4D45-B8E5-9254DA97BCD7}">
      <dgm:prSet/>
      <dgm:spPr/>
      <dgm:t>
        <a:bodyPr/>
        <a:lstStyle/>
        <a:p>
          <a:endParaRPr lang="tr-TR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7BC973F-6971-42B8-8956-0CB196278490}">
      <dgm:prSet custT="1"/>
      <dgm:spPr/>
      <dgm:t>
        <a:bodyPr/>
        <a:lstStyle/>
        <a:p>
          <a:r>
            <a:rPr lang="tr-TR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23.00’te</a:t>
          </a:r>
          <a:endParaRPr lang="tr-TR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B55D5C-4380-441C-93B3-9C3B2BA0A0F4}" type="parTrans" cxnId="{F7B99574-2E6C-402F-806D-9FD4EF45C266}">
      <dgm:prSet/>
      <dgm:spPr/>
      <dgm:t>
        <a:bodyPr/>
        <a:lstStyle/>
        <a:p>
          <a:endParaRPr lang="tr-TR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776A37D-F816-49DE-BA9D-75A738D598A8}" type="sibTrans" cxnId="{F7B99574-2E6C-402F-806D-9FD4EF45C266}">
      <dgm:prSet/>
      <dgm:spPr/>
      <dgm:t>
        <a:bodyPr/>
        <a:lstStyle/>
        <a:p>
          <a:endParaRPr lang="tr-TR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41BA18-0D12-4DD2-83BF-FB6BA82B79A0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Dinozorlar</a:t>
          </a:r>
          <a:endParaRPr lang="tr-T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33B96B-97E9-4AF4-89FF-0EB0FA06454D}" type="parTrans" cxnId="{B13A5AC9-2F6C-48DF-9D8A-B9D64F6C7C82}">
      <dgm:prSet/>
      <dgm:spPr/>
      <dgm:t>
        <a:bodyPr/>
        <a:lstStyle/>
        <a:p>
          <a:endParaRPr lang="tr-TR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E6D492-5916-4239-AA8F-3D17FF3C7104}" type="sibTrans" cxnId="{B13A5AC9-2F6C-48DF-9D8A-B9D64F6C7C82}">
      <dgm:prSet/>
      <dgm:spPr/>
      <dgm:t>
        <a:bodyPr/>
        <a:lstStyle/>
        <a:p>
          <a:endParaRPr lang="tr-TR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518A11-C455-456F-8ABC-1CDF8AB865B6}">
      <dgm:prSet custT="1"/>
      <dgm:spPr/>
      <dgm:t>
        <a:bodyPr/>
        <a:lstStyle/>
        <a:p>
          <a:r>
            <a:rPr lang="tr-TR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24.00’e bir saniye</a:t>
          </a:r>
          <a:endParaRPr lang="tr-TR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890050-4D16-4565-B2C5-8817B84AC7DF}" type="parTrans" cxnId="{A77DCCED-6C95-4BF5-8E46-FB7773F76622}">
      <dgm:prSet/>
      <dgm:spPr/>
      <dgm:t>
        <a:bodyPr/>
        <a:lstStyle/>
        <a:p>
          <a:endParaRPr lang="tr-TR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CEDE99-184C-4FB4-8F06-5CE8939AD893}" type="sibTrans" cxnId="{A77DCCED-6C95-4BF5-8E46-FB7773F76622}">
      <dgm:prSet/>
      <dgm:spPr/>
      <dgm:t>
        <a:bodyPr/>
        <a:lstStyle/>
        <a:p>
          <a:endParaRPr lang="tr-TR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106D65-AF7C-4102-8D55-B65A187E2D83}">
      <dgm:prSet/>
      <dgm:spPr/>
      <dgm:t>
        <a:bodyPr/>
        <a:lstStyle/>
        <a:p>
          <a:r>
            <a: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İnsan Dünya sahnesindeki yerini alırdı.</a:t>
          </a:r>
        </a:p>
      </dgm:t>
    </dgm:pt>
    <dgm:pt modelId="{7B2EC984-4C18-4CD2-9E5D-7DF917080C65}" type="parTrans" cxnId="{C8F895B2-E7C5-4D4F-B312-246A4C0F4BB8}">
      <dgm:prSet/>
      <dgm:spPr/>
      <dgm:t>
        <a:bodyPr/>
        <a:lstStyle/>
        <a:p>
          <a:endParaRPr lang="tr-TR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EB6055-4DA0-46AF-9ED8-EED41B896217}" type="sibTrans" cxnId="{C8F895B2-E7C5-4D4F-B312-246A4C0F4BB8}">
      <dgm:prSet/>
      <dgm:spPr/>
      <dgm:t>
        <a:bodyPr/>
        <a:lstStyle/>
        <a:p>
          <a:endParaRPr lang="tr-TR" b="1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37CEE15-A9ED-4953-9687-2AA376823026}" type="pres">
      <dgm:prSet presAssocID="{6805FD55-96D5-41A1-BB44-409C852B4A03}" presName="Name0" presStyleCnt="0">
        <dgm:presLayoutVars>
          <dgm:dir/>
          <dgm:animLvl val="lvl"/>
          <dgm:resizeHandles val="exact"/>
        </dgm:presLayoutVars>
      </dgm:prSet>
      <dgm:spPr/>
    </dgm:pt>
    <dgm:pt modelId="{1F1EFEA6-B281-4E9E-B44E-FEFC02EFFDD6}" type="pres">
      <dgm:prSet presAssocID="{AFA66F0E-FB60-450C-8B10-4974C28871C5}" presName="linNode" presStyleCnt="0"/>
      <dgm:spPr/>
    </dgm:pt>
    <dgm:pt modelId="{8009FF57-12B1-4026-A675-62A801AEC2AB}" type="pres">
      <dgm:prSet presAssocID="{AFA66F0E-FB60-450C-8B10-4974C28871C5}" presName="parentText" presStyleLbl="node1" presStyleIdx="0" presStyleCnt="7">
        <dgm:presLayoutVars>
          <dgm:chMax val="1"/>
          <dgm:bulletEnabled val="1"/>
        </dgm:presLayoutVars>
      </dgm:prSet>
      <dgm:spPr/>
    </dgm:pt>
    <dgm:pt modelId="{4CC93E05-A821-4FF9-81F6-CEB76CE43BAD}" type="pres">
      <dgm:prSet presAssocID="{AFA66F0E-FB60-450C-8B10-4974C28871C5}" presName="descendantText" presStyleLbl="alignAccFollowNode1" presStyleIdx="0" presStyleCnt="7">
        <dgm:presLayoutVars>
          <dgm:bulletEnabled val="1"/>
        </dgm:presLayoutVars>
      </dgm:prSet>
      <dgm:spPr/>
    </dgm:pt>
    <dgm:pt modelId="{942A54C6-DD8B-491D-8EEB-786742F4C0F1}" type="pres">
      <dgm:prSet presAssocID="{453DB82B-625B-45D0-99C3-705E83C310D1}" presName="sp" presStyleCnt="0"/>
      <dgm:spPr/>
    </dgm:pt>
    <dgm:pt modelId="{3E14774A-28AE-4BB9-A350-7D0B9A335ED1}" type="pres">
      <dgm:prSet presAssocID="{579ACB90-2E78-4671-B293-7B038E4280B3}" presName="linNode" presStyleCnt="0"/>
      <dgm:spPr/>
    </dgm:pt>
    <dgm:pt modelId="{F45E26BC-8700-40C4-B6A0-49EB70157C8B}" type="pres">
      <dgm:prSet presAssocID="{579ACB90-2E78-4671-B293-7B038E4280B3}" presName="parentText" presStyleLbl="node1" presStyleIdx="1" presStyleCnt="7">
        <dgm:presLayoutVars>
          <dgm:chMax val="1"/>
          <dgm:bulletEnabled val="1"/>
        </dgm:presLayoutVars>
      </dgm:prSet>
      <dgm:spPr/>
    </dgm:pt>
    <dgm:pt modelId="{AFA6C6D2-90DC-4A83-A60F-AD35737EECC5}" type="pres">
      <dgm:prSet presAssocID="{579ACB90-2E78-4671-B293-7B038E4280B3}" presName="descendantText" presStyleLbl="alignAccFollowNode1" presStyleIdx="1" presStyleCnt="7">
        <dgm:presLayoutVars>
          <dgm:bulletEnabled val="1"/>
        </dgm:presLayoutVars>
      </dgm:prSet>
      <dgm:spPr/>
    </dgm:pt>
    <dgm:pt modelId="{85811A57-59DD-4AD6-A31F-E302367DC14A}" type="pres">
      <dgm:prSet presAssocID="{4FD34666-A564-4E03-97AB-4F4A09CADAE2}" presName="sp" presStyleCnt="0"/>
      <dgm:spPr/>
    </dgm:pt>
    <dgm:pt modelId="{A2A878CC-293A-421C-B2D2-FC09995E8B56}" type="pres">
      <dgm:prSet presAssocID="{283F89F5-D3B5-42C9-BE37-E331E5349C53}" presName="linNode" presStyleCnt="0"/>
      <dgm:spPr/>
    </dgm:pt>
    <dgm:pt modelId="{E57899A1-7F5F-4A4A-A89D-136FE7F3748E}" type="pres">
      <dgm:prSet presAssocID="{283F89F5-D3B5-42C9-BE37-E331E5349C53}" presName="parentText" presStyleLbl="node1" presStyleIdx="2" presStyleCnt="7">
        <dgm:presLayoutVars>
          <dgm:chMax val="1"/>
          <dgm:bulletEnabled val="1"/>
        </dgm:presLayoutVars>
      </dgm:prSet>
      <dgm:spPr/>
    </dgm:pt>
    <dgm:pt modelId="{B69CC826-4121-4B15-9ADC-8836D7787F42}" type="pres">
      <dgm:prSet presAssocID="{283F89F5-D3B5-42C9-BE37-E331E5349C53}" presName="descendantText" presStyleLbl="alignAccFollowNode1" presStyleIdx="2" presStyleCnt="7">
        <dgm:presLayoutVars>
          <dgm:bulletEnabled val="1"/>
        </dgm:presLayoutVars>
      </dgm:prSet>
      <dgm:spPr/>
    </dgm:pt>
    <dgm:pt modelId="{A9549173-084E-4E09-865C-2711B86453BD}" type="pres">
      <dgm:prSet presAssocID="{1ED98A64-3DBF-45EC-B43B-AA4EF452FDB5}" presName="sp" presStyleCnt="0"/>
      <dgm:spPr/>
    </dgm:pt>
    <dgm:pt modelId="{863B212D-D2DA-4520-B87D-BDCECA76867C}" type="pres">
      <dgm:prSet presAssocID="{F515CA21-2299-49AD-A4CC-53EE7A8B93CF}" presName="linNode" presStyleCnt="0"/>
      <dgm:spPr/>
    </dgm:pt>
    <dgm:pt modelId="{1CC9E045-498E-4A95-A2D4-7EF426AD4604}" type="pres">
      <dgm:prSet presAssocID="{F515CA21-2299-49AD-A4CC-53EE7A8B93CF}" presName="parentText" presStyleLbl="node1" presStyleIdx="3" presStyleCnt="7">
        <dgm:presLayoutVars>
          <dgm:chMax val="1"/>
          <dgm:bulletEnabled val="1"/>
        </dgm:presLayoutVars>
      </dgm:prSet>
      <dgm:spPr/>
    </dgm:pt>
    <dgm:pt modelId="{C1F7DE5B-7004-4C27-A385-E3DB75AE583E}" type="pres">
      <dgm:prSet presAssocID="{F515CA21-2299-49AD-A4CC-53EE7A8B93CF}" presName="descendantText" presStyleLbl="alignAccFollowNode1" presStyleIdx="3" presStyleCnt="7" custLinFactNeighborX="2720" custLinFactNeighborY="-50">
        <dgm:presLayoutVars>
          <dgm:bulletEnabled val="1"/>
        </dgm:presLayoutVars>
      </dgm:prSet>
      <dgm:spPr/>
    </dgm:pt>
    <dgm:pt modelId="{227FA3F8-335C-4C53-B4F6-7E78459E0E58}" type="pres">
      <dgm:prSet presAssocID="{64E2C746-F217-4CA5-A225-49760B320AA6}" presName="sp" presStyleCnt="0"/>
      <dgm:spPr/>
    </dgm:pt>
    <dgm:pt modelId="{8D3AC403-40CD-4CBD-81EC-F427D545113D}" type="pres">
      <dgm:prSet presAssocID="{87BC973F-6971-42B8-8956-0CB196278490}" presName="linNode" presStyleCnt="0"/>
      <dgm:spPr/>
    </dgm:pt>
    <dgm:pt modelId="{AD6BEA29-D753-47EC-A3C3-AEC9203A3A02}" type="pres">
      <dgm:prSet presAssocID="{87BC973F-6971-42B8-8956-0CB196278490}" presName="parentText" presStyleLbl="node1" presStyleIdx="4" presStyleCnt="7">
        <dgm:presLayoutVars>
          <dgm:chMax val="1"/>
          <dgm:bulletEnabled val="1"/>
        </dgm:presLayoutVars>
      </dgm:prSet>
      <dgm:spPr/>
    </dgm:pt>
    <dgm:pt modelId="{8909296B-FBBA-4CD2-A848-6AE1617BB5E0}" type="pres">
      <dgm:prSet presAssocID="{87BC973F-6971-42B8-8956-0CB196278490}" presName="descendantText" presStyleLbl="alignAccFollowNode1" presStyleIdx="4" presStyleCnt="7">
        <dgm:presLayoutVars>
          <dgm:bulletEnabled val="1"/>
        </dgm:presLayoutVars>
      </dgm:prSet>
      <dgm:spPr/>
    </dgm:pt>
    <dgm:pt modelId="{6918C613-D9F6-4207-88E8-4F83BD22CDDA}" type="pres">
      <dgm:prSet presAssocID="{9776A37D-F816-49DE-BA9D-75A738D598A8}" presName="sp" presStyleCnt="0"/>
      <dgm:spPr/>
    </dgm:pt>
    <dgm:pt modelId="{B29AEBD3-A8E4-4116-BDD5-4121EF9ECBEA}" type="pres">
      <dgm:prSet presAssocID="{AD6136C7-2124-4B74-A774-4CCAF6A6B180}" presName="linNode" presStyleCnt="0"/>
      <dgm:spPr/>
    </dgm:pt>
    <dgm:pt modelId="{7497BDC7-9DD5-4F2B-9A15-AA18C1EA4FD0}" type="pres">
      <dgm:prSet presAssocID="{AD6136C7-2124-4B74-A774-4CCAF6A6B180}" presName="parentText" presStyleLbl="node1" presStyleIdx="5" presStyleCnt="7">
        <dgm:presLayoutVars>
          <dgm:chMax val="1"/>
          <dgm:bulletEnabled val="1"/>
        </dgm:presLayoutVars>
      </dgm:prSet>
      <dgm:spPr/>
    </dgm:pt>
    <dgm:pt modelId="{83B63FE7-3317-4F3E-B4D2-E7EDC5A9F3D8}" type="pres">
      <dgm:prSet presAssocID="{AD6136C7-2124-4B74-A774-4CCAF6A6B180}" presName="descendantText" presStyleLbl="alignAccFollowNode1" presStyleIdx="5" presStyleCnt="7">
        <dgm:presLayoutVars>
          <dgm:bulletEnabled val="1"/>
        </dgm:presLayoutVars>
      </dgm:prSet>
      <dgm:spPr/>
    </dgm:pt>
    <dgm:pt modelId="{65462700-4B1E-44FB-BFBB-F98C8DE15327}" type="pres">
      <dgm:prSet presAssocID="{05E6EFD1-751D-4876-A20A-230511678E05}" presName="sp" presStyleCnt="0"/>
      <dgm:spPr/>
    </dgm:pt>
    <dgm:pt modelId="{6794A8F4-43FB-4C88-AA81-5401E06A60B7}" type="pres">
      <dgm:prSet presAssocID="{69518A11-C455-456F-8ABC-1CDF8AB865B6}" presName="linNode" presStyleCnt="0"/>
      <dgm:spPr/>
    </dgm:pt>
    <dgm:pt modelId="{989E8D2A-EB5E-4CDE-8203-9B08A3C79C4B}" type="pres">
      <dgm:prSet presAssocID="{69518A11-C455-456F-8ABC-1CDF8AB865B6}" presName="parentText" presStyleLbl="node1" presStyleIdx="6" presStyleCnt="7">
        <dgm:presLayoutVars>
          <dgm:chMax val="1"/>
          <dgm:bulletEnabled val="1"/>
        </dgm:presLayoutVars>
      </dgm:prSet>
      <dgm:spPr/>
    </dgm:pt>
    <dgm:pt modelId="{21EB8655-BF2F-4E7D-90EB-A4094194653C}" type="pres">
      <dgm:prSet presAssocID="{69518A11-C455-456F-8ABC-1CDF8AB865B6}" presName="descendantText" presStyleLbl="alignAccFollowNode1" presStyleIdx="6" presStyleCnt="7">
        <dgm:presLayoutVars>
          <dgm:bulletEnabled val="1"/>
        </dgm:presLayoutVars>
      </dgm:prSet>
      <dgm:spPr/>
    </dgm:pt>
  </dgm:ptLst>
  <dgm:cxnLst>
    <dgm:cxn modelId="{2CDEE205-220B-4F52-B5C8-D6AC7B3880B4}" srcId="{AFA66F0E-FB60-450C-8B10-4974C28871C5}" destId="{02B5913D-600A-40E6-8A60-EBEBA740C500}" srcOrd="0" destOrd="0" parTransId="{D4193706-C612-4C3A-B70D-0CEEF0D6AE3B}" sibTransId="{BBFA5120-79F2-4DA0-8043-9B4573230D13}"/>
    <dgm:cxn modelId="{DE290D0A-4D87-4E6A-84D7-F161531805D5}" srcId="{6805FD55-96D5-41A1-BB44-409C852B4A03}" destId="{579ACB90-2E78-4671-B293-7B038E4280B3}" srcOrd="1" destOrd="0" parTransId="{50B60D91-588E-4E29-A5B5-7B3EB9DE95A1}" sibTransId="{4FD34666-A564-4E03-97AB-4F4A09CADAE2}"/>
    <dgm:cxn modelId="{DCAF1414-7C9A-4FB7-BFAB-1697671FA1A8}" type="presOf" srcId="{E3486D18-B367-4DEF-B643-00C29E1C6AF0}" destId="{B69CC826-4121-4B15-9ADC-8836D7787F42}" srcOrd="0" destOrd="0" presId="urn:microsoft.com/office/officeart/2005/8/layout/vList5"/>
    <dgm:cxn modelId="{5451941D-13D1-403C-85C7-4C9D67052DB4}" srcId="{6805FD55-96D5-41A1-BB44-409C852B4A03}" destId="{F515CA21-2299-49AD-A4CC-53EE7A8B93CF}" srcOrd="3" destOrd="0" parTransId="{0202023D-61CD-4CFC-B49D-8678B3DE543B}" sibTransId="{64E2C746-F217-4CA5-A225-49760B320AA6}"/>
    <dgm:cxn modelId="{1B948239-6BD3-4458-A425-B6B2D77DA04F}" type="presOf" srcId="{02B5913D-600A-40E6-8A60-EBEBA740C500}" destId="{4CC93E05-A821-4FF9-81F6-CEB76CE43BAD}" srcOrd="0" destOrd="0" presId="urn:microsoft.com/office/officeart/2005/8/layout/vList5"/>
    <dgm:cxn modelId="{25990965-8C9B-40EE-8E54-D23A68009C0C}" type="presOf" srcId="{283F89F5-D3B5-42C9-BE37-E331E5349C53}" destId="{E57899A1-7F5F-4A4A-A89D-136FE7F3748E}" srcOrd="0" destOrd="0" presId="urn:microsoft.com/office/officeart/2005/8/layout/vList5"/>
    <dgm:cxn modelId="{F6164046-588C-4DBF-BB6B-F4F0F8EC113D}" type="presOf" srcId="{31625E59-1CD4-4D35-BE8F-47D60B192365}" destId="{83B63FE7-3317-4F3E-B4D2-E7EDC5A9F3D8}" srcOrd="0" destOrd="0" presId="urn:microsoft.com/office/officeart/2005/8/layout/vList5"/>
    <dgm:cxn modelId="{86127847-A2E7-4E26-A172-F474E377EDFE}" type="presOf" srcId="{F515CA21-2299-49AD-A4CC-53EE7A8B93CF}" destId="{1CC9E045-498E-4A95-A2D4-7EF426AD4604}" srcOrd="0" destOrd="0" presId="urn:microsoft.com/office/officeart/2005/8/layout/vList5"/>
    <dgm:cxn modelId="{81C95B51-E1E2-459B-9B07-BA898F2525FB}" type="presOf" srcId="{AFA66F0E-FB60-450C-8B10-4974C28871C5}" destId="{8009FF57-12B1-4026-A675-62A801AEC2AB}" srcOrd="0" destOrd="0" presId="urn:microsoft.com/office/officeart/2005/8/layout/vList5"/>
    <dgm:cxn modelId="{F7B99574-2E6C-402F-806D-9FD4EF45C266}" srcId="{6805FD55-96D5-41A1-BB44-409C852B4A03}" destId="{87BC973F-6971-42B8-8956-0CB196278490}" srcOrd="4" destOrd="0" parTransId="{B1B55D5C-4380-441C-93B3-9C3B2BA0A0F4}" sibTransId="{9776A37D-F816-49DE-BA9D-75A738D598A8}"/>
    <dgm:cxn modelId="{B86BBD77-EFD4-4F4B-9A13-A6FFCDAEAD1E}" type="presOf" srcId="{87BC973F-6971-42B8-8956-0CB196278490}" destId="{AD6BEA29-D753-47EC-A3C3-AEC9203A3A02}" srcOrd="0" destOrd="0" presId="urn:microsoft.com/office/officeart/2005/8/layout/vList5"/>
    <dgm:cxn modelId="{0BB85B7B-FEAA-493E-B1CA-24FA921A66AC}" type="presOf" srcId="{AA41BA18-0D12-4DD2-83BF-FB6BA82B79A0}" destId="{8909296B-FBBA-4CD2-A848-6AE1617BB5E0}" srcOrd="0" destOrd="0" presId="urn:microsoft.com/office/officeart/2005/8/layout/vList5"/>
    <dgm:cxn modelId="{264E9385-FB57-46E5-AD63-20C486598694}" srcId="{579ACB90-2E78-4671-B293-7B038E4280B3}" destId="{D269E040-CA9A-46EB-BC2A-0D2C92E71610}" srcOrd="0" destOrd="0" parTransId="{EBCE9F2A-A259-4FC5-8C0C-21EB95554822}" sibTransId="{BF541A1B-608E-4E24-B7B3-F105EB5A247D}"/>
    <dgm:cxn modelId="{662E8A88-F6CD-4D41-9D7D-D5BECBEC4956}" type="presOf" srcId="{69518A11-C455-456F-8ABC-1CDF8AB865B6}" destId="{989E8D2A-EB5E-4CDE-8203-9B08A3C79C4B}" srcOrd="0" destOrd="0" presId="urn:microsoft.com/office/officeart/2005/8/layout/vList5"/>
    <dgm:cxn modelId="{71B8E78A-91BA-487A-BB32-C8E03FFB31F4}" srcId="{AD6136C7-2124-4B74-A774-4CCAF6A6B180}" destId="{31625E59-1CD4-4D35-BE8F-47D60B192365}" srcOrd="0" destOrd="0" parTransId="{484B266E-F3F4-418A-8C7D-4CB6B30F2C7C}" sibTransId="{D536AD8A-37B5-4B80-A12D-817753E2C9EA}"/>
    <dgm:cxn modelId="{DA0ADF8C-5D4E-4392-A352-36E18CEE7E52}" type="presOf" srcId="{AD6136C7-2124-4B74-A774-4CCAF6A6B180}" destId="{7497BDC7-9DD5-4F2B-9A15-AA18C1EA4FD0}" srcOrd="0" destOrd="0" presId="urn:microsoft.com/office/officeart/2005/8/layout/vList5"/>
    <dgm:cxn modelId="{6F55AC93-B04D-4BBA-87B9-0161F1710544}" type="presOf" srcId="{D269E040-CA9A-46EB-BC2A-0D2C92E71610}" destId="{AFA6C6D2-90DC-4A83-A60F-AD35737EECC5}" srcOrd="0" destOrd="0" presId="urn:microsoft.com/office/officeart/2005/8/layout/vList5"/>
    <dgm:cxn modelId="{1F1D489D-76D8-47F2-A2C2-A2BF1935A186}" srcId="{6805FD55-96D5-41A1-BB44-409C852B4A03}" destId="{AFA66F0E-FB60-450C-8B10-4974C28871C5}" srcOrd="0" destOrd="0" parTransId="{F689BAD5-DD21-4C64-8601-F2D751E83CD5}" sibTransId="{453DB82B-625B-45D0-99C3-705E83C310D1}"/>
    <dgm:cxn modelId="{4E9E52AB-3E90-46D9-8A25-3C75679BD024}" type="presOf" srcId="{2C2F4592-98A3-4DE8-9E5C-AA05E84B6113}" destId="{C1F7DE5B-7004-4C27-A385-E3DB75AE583E}" srcOrd="0" destOrd="0" presId="urn:microsoft.com/office/officeart/2005/8/layout/vList5"/>
    <dgm:cxn modelId="{DA7911AC-8F1B-4D45-B8E5-9254DA97BCD7}" srcId="{F515CA21-2299-49AD-A4CC-53EE7A8B93CF}" destId="{2C2F4592-98A3-4DE8-9E5C-AA05E84B6113}" srcOrd="0" destOrd="0" parTransId="{3F24C093-B5ED-49B3-9ABB-D189CDA49BE5}" sibTransId="{1037AD3A-4068-4160-B982-99D0A065D331}"/>
    <dgm:cxn modelId="{C8F895B2-E7C5-4D4F-B312-246A4C0F4BB8}" srcId="{69518A11-C455-456F-8ABC-1CDF8AB865B6}" destId="{61106D65-AF7C-4102-8D55-B65A187E2D83}" srcOrd="0" destOrd="0" parTransId="{7B2EC984-4C18-4CD2-9E5D-7DF917080C65}" sibTransId="{83EB6055-4DA0-46AF-9ED8-EED41B896217}"/>
    <dgm:cxn modelId="{CF30DEB7-63AF-4DC6-B3F6-6D9FD3006D00}" srcId="{6805FD55-96D5-41A1-BB44-409C852B4A03}" destId="{283F89F5-D3B5-42C9-BE37-E331E5349C53}" srcOrd="2" destOrd="0" parTransId="{252DA064-5DAA-49DF-A3F6-0FD24F9F6019}" sibTransId="{1ED98A64-3DBF-45EC-B43B-AA4EF452FDB5}"/>
    <dgm:cxn modelId="{951038BC-558E-4013-A8AE-302AF16E726C}" srcId="{6805FD55-96D5-41A1-BB44-409C852B4A03}" destId="{AD6136C7-2124-4B74-A774-4CCAF6A6B180}" srcOrd="5" destOrd="0" parTransId="{6DA842AA-1A3D-4011-8DA7-DAAA3DD58D3A}" sibTransId="{05E6EFD1-751D-4876-A20A-230511678E05}"/>
    <dgm:cxn modelId="{B13A5AC9-2F6C-48DF-9D8A-B9D64F6C7C82}" srcId="{87BC973F-6971-42B8-8956-0CB196278490}" destId="{AA41BA18-0D12-4DD2-83BF-FB6BA82B79A0}" srcOrd="0" destOrd="0" parTransId="{1C33B96B-97E9-4AF4-89FF-0EB0FA06454D}" sibTransId="{D1E6D492-5916-4239-AA8F-3D17FF3C7104}"/>
    <dgm:cxn modelId="{E3D475E2-5859-40F8-A3CD-CBA5F92054F3}" type="presOf" srcId="{579ACB90-2E78-4671-B293-7B038E4280B3}" destId="{F45E26BC-8700-40C4-B6A0-49EB70157C8B}" srcOrd="0" destOrd="0" presId="urn:microsoft.com/office/officeart/2005/8/layout/vList5"/>
    <dgm:cxn modelId="{A77DCCED-6C95-4BF5-8E46-FB7773F76622}" srcId="{6805FD55-96D5-41A1-BB44-409C852B4A03}" destId="{69518A11-C455-456F-8ABC-1CDF8AB865B6}" srcOrd="6" destOrd="0" parTransId="{F8890050-4D16-4565-B2C5-8817B84AC7DF}" sibTransId="{A0CEDE99-184C-4FB4-8F06-5CE8939AD893}"/>
    <dgm:cxn modelId="{2DAB31F5-FE5B-4C6E-AC56-E1C6435A32B1}" srcId="{283F89F5-D3B5-42C9-BE37-E331E5349C53}" destId="{E3486D18-B367-4DEF-B643-00C29E1C6AF0}" srcOrd="0" destOrd="0" parTransId="{AABBD958-FAAA-4A39-8925-9D7163067A18}" sibTransId="{0228794C-D09D-4E01-9454-D5023DCD8A84}"/>
    <dgm:cxn modelId="{4583E0F5-3603-4DA2-A200-621452B5D080}" type="presOf" srcId="{61106D65-AF7C-4102-8D55-B65A187E2D83}" destId="{21EB8655-BF2F-4E7D-90EB-A4094194653C}" srcOrd="0" destOrd="0" presId="urn:microsoft.com/office/officeart/2005/8/layout/vList5"/>
    <dgm:cxn modelId="{0D0466FF-FE70-45B0-90B8-05771D434607}" type="presOf" srcId="{6805FD55-96D5-41A1-BB44-409C852B4A03}" destId="{D37CEE15-A9ED-4953-9687-2AA376823026}" srcOrd="0" destOrd="0" presId="urn:microsoft.com/office/officeart/2005/8/layout/vList5"/>
    <dgm:cxn modelId="{619DEAD8-2B4E-4235-8F84-53093C918359}" type="presParOf" srcId="{D37CEE15-A9ED-4953-9687-2AA376823026}" destId="{1F1EFEA6-B281-4E9E-B44E-FEFC02EFFDD6}" srcOrd="0" destOrd="0" presId="urn:microsoft.com/office/officeart/2005/8/layout/vList5"/>
    <dgm:cxn modelId="{B0B05CAB-33E6-4963-8526-2C5C724F794B}" type="presParOf" srcId="{1F1EFEA6-B281-4E9E-B44E-FEFC02EFFDD6}" destId="{8009FF57-12B1-4026-A675-62A801AEC2AB}" srcOrd="0" destOrd="0" presId="urn:microsoft.com/office/officeart/2005/8/layout/vList5"/>
    <dgm:cxn modelId="{E16F9DEF-6583-485E-82C1-1A0002D2BBBE}" type="presParOf" srcId="{1F1EFEA6-B281-4E9E-B44E-FEFC02EFFDD6}" destId="{4CC93E05-A821-4FF9-81F6-CEB76CE43BAD}" srcOrd="1" destOrd="0" presId="urn:microsoft.com/office/officeart/2005/8/layout/vList5"/>
    <dgm:cxn modelId="{23F0051A-7B62-483B-B7B2-CA776F44DDE0}" type="presParOf" srcId="{D37CEE15-A9ED-4953-9687-2AA376823026}" destId="{942A54C6-DD8B-491D-8EEB-786742F4C0F1}" srcOrd="1" destOrd="0" presId="urn:microsoft.com/office/officeart/2005/8/layout/vList5"/>
    <dgm:cxn modelId="{D44D7F62-5614-4732-9C17-DD56F93BF8A2}" type="presParOf" srcId="{D37CEE15-A9ED-4953-9687-2AA376823026}" destId="{3E14774A-28AE-4BB9-A350-7D0B9A335ED1}" srcOrd="2" destOrd="0" presId="urn:microsoft.com/office/officeart/2005/8/layout/vList5"/>
    <dgm:cxn modelId="{F0D337AA-CFE3-4D49-9423-2D697B625F16}" type="presParOf" srcId="{3E14774A-28AE-4BB9-A350-7D0B9A335ED1}" destId="{F45E26BC-8700-40C4-B6A0-49EB70157C8B}" srcOrd="0" destOrd="0" presId="urn:microsoft.com/office/officeart/2005/8/layout/vList5"/>
    <dgm:cxn modelId="{92FD91C8-2808-498A-BCDF-A7C1FD45731D}" type="presParOf" srcId="{3E14774A-28AE-4BB9-A350-7D0B9A335ED1}" destId="{AFA6C6D2-90DC-4A83-A60F-AD35737EECC5}" srcOrd="1" destOrd="0" presId="urn:microsoft.com/office/officeart/2005/8/layout/vList5"/>
    <dgm:cxn modelId="{FEA1CD23-F537-4BC7-AB96-D6D60690917B}" type="presParOf" srcId="{D37CEE15-A9ED-4953-9687-2AA376823026}" destId="{85811A57-59DD-4AD6-A31F-E302367DC14A}" srcOrd="3" destOrd="0" presId="urn:microsoft.com/office/officeart/2005/8/layout/vList5"/>
    <dgm:cxn modelId="{253E6A77-1228-4D29-923C-8DEF76DA7F6C}" type="presParOf" srcId="{D37CEE15-A9ED-4953-9687-2AA376823026}" destId="{A2A878CC-293A-421C-B2D2-FC09995E8B56}" srcOrd="4" destOrd="0" presId="urn:microsoft.com/office/officeart/2005/8/layout/vList5"/>
    <dgm:cxn modelId="{BA3AA552-3668-45E9-870C-4CD66F5CB126}" type="presParOf" srcId="{A2A878CC-293A-421C-B2D2-FC09995E8B56}" destId="{E57899A1-7F5F-4A4A-A89D-136FE7F3748E}" srcOrd="0" destOrd="0" presId="urn:microsoft.com/office/officeart/2005/8/layout/vList5"/>
    <dgm:cxn modelId="{BF9E8168-AD31-48FE-B3C9-CE91D9BAEC44}" type="presParOf" srcId="{A2A878CC-293A-421C-B2D2-FC09995E8B56}" destId="{B69CC826-4121-4B15-9ADC-8836D7787F42}" srcOrd="1" destOrd="0" presId="urn:microsoft.com/office/officeart/2005/8/layout/vList5"/>
    <dgm:cxn modelId="{139BD265-89DE-4532-99AE-26D288E2AA52}" type="presParOf" srcId="{D37CEE15-A9ED-4953-9687-2AA376823026}" destId="{A9549173-084E-4E09-865C-2711B86453BD}" srcOrd="5" destOrd="0" presId="urn:microsoft.com/office/officeart/2005/8/layout/vList5"/>
    <dgm:cxn modelId="{4106C8F4-231E-46FA-B85A-F45D38DCEF49}" type="presParOf" srcId="{D37CEE15-A9ED-4953-9687-2AA376823026}" destId="{863B212D-D2DA-4520-B87D-BDCECA76867C}" srcOrd="6" destOrd="0" presId="urn:microsoft.com/office/officeart/2005/8/layout/vList5"/>
    <dgm:cxn modelId="{590AE914-D3BF-4116-B400-46FA447A05B5}" type="presParOf" srcId="{863B212D-D2DA-4520-B87D-BDCECA76867C}" destId="{1CC9E045-498E-4A95-A2D4-7EF426AD4604}" srcOrd="0" destOrd="0" presId="urn:microsoft.com/office/officeart/2005/8/layout/vList5"/>
    <dgm:cxn modelId="{BFB69E3D-B8F9-424B-B6CA-DF5BC57379C0}" type="presParOf" srcId="{863B212D-D2DA-4520-B87D-BDCECA76867C}" destId="{C1F7DE5B-7004-4C27-A385-E3DB75AE583E}" srcOrd="1" destOrd="0" presId="urn:microsoft.com/office/officeart/2005/8/layout/vList5"/>
    <dgm:cxn modelId="{216B9278-55A5-476B-AE4E-25943B8A4A13}" type="presParOf" srcId="{D37CEE15-A9ED-4953-9687-2AA376823026}" destId="{227FA3F8-335C-4C53-B4F6-7E78459E0E58}" srcOrd="7" destOrd="0" presId="urn:microsoft.com/office/officeart/2005/8/layout/vList5"/>
    <dgm:cxn modelId="{44086FC2-117B-4CB5-BB49-EB24ACE851FD}" type="presParOf" srcId="{D37CEE15-A9ED-4953-9687-2AA376823026}" destId="{8D3AC403-40CD-4CBD-81EC-F427D545113D}" srcOrd="8" destOrd="0" presId="urn:microsoft.com/office/officeart/2005/8/layout/vList5"/>
    <dgm:cxn modelId="{4C1BA531-D9EF-4E5B-8E34-9B7047C57F94}" type="presParOf" srcId="{8D3AC403-40CD-4CBD-81EC-F427D545113D}" destId="{AD6BEA29-D753-47EC-A3C3-AEC9203A3A02}" srcOrd="0" destOrd="0" presId="urn:microsoft.com/office/officeart/2005/8/layout/vList5"/>
    <dgm:cxn modelId="{E3153D78-F685-4D45-BA15-BBF2C9FBCB9E}" type="presParOf" srcId="{8D3AC403-40CD-4CBD-81EC-F427D545113D}" destId="{8909296B-FBBA-4CD2-A848-6AE1617BB5E0}" srcOrd="1" destOrd="0" presId="urn:microsoft.com/office/officeart/2005/8/layout/vList5"/>
    <dgm:cxn modelId="{6C57D5BD-61BE-4460-B544-5C451D855AB4}" type="presParOf" srcId="{D37CEE15-A9ED-4953-9687-2AA376823026}" destId="{6918C613-D9F6-4207-88E8-4F83BD22CDDA}" srcOrd="9" destOrd="0" presId="urn:microsoft.com/office/officeart/2005/8/layout/vList5"/>
    <dgm:cxn modelId="{67779F4E-B166-42F9-BED5-2FD574B692B8}" type="presParOf" srcId="{D37CEE15-A9ED-4953-9687-2AA376823026}" destId="{B29AEBD3-A8E4-4116-BDD5-4121EF9ECBEA}" srcOrd="10" destOrd="0" presId="urn:microsoft.com/office/officeart/2005/8/layout/vList5"/>
    <dgm:cxn modelId="{73DC4CD8-DB45-4292-8C7A-985DD1CFA421}" type="presParOf" srcId="{B29AEBD3-A8E4-4116-BDD5-4121EF9ECBEA}" destId="{7497BDC7-9DD5-4F2B-9A15-AA18C1EA4FD0}" srcOrd="0" destOrd="0" presId="urn:microsoft.com/office/officeart/2005/8/layout/vList5"/>
    <dgm:cxn modelId="{F80012E0-83E8-4A55-A10E-71010D192D5A}" type="presParOf" srcId="{B29AEBD3-A8E4-4116-BDD5-4121EF9ECBEA}" destId="{83B63FE7-3317-4F3E-B4D2-E7EDC5A9F3D8}" srcOrd="1" destOrd="0" presId="urn:microsoft.com/office/officeart/2005/8/layout/vList5"/>
    <dgm:cxn modelId="{CE442457-79FD-4316-83AF-03EDA25D6B9A}" type="presParOf" srcId="{D37CEE15-A9ED-4953-9687-2AA376823026}" destId="{65462700-4B1E-44FB-BFBB-F98C8DE15327}" srcOrd="11" destOrd="0" presId="urn:microsoft.com/office/officeart/2005/8/layout/vList5"/>
    <dgm:cxn modelId="{039D0D01-49D2-42B9-A57A-9DBB1B296422}" type="presParOf" srcId="{D37CEE15-A9ED-4953-9687-2AA376823026}" destId="{6794A8F4-43FB-4C88-AA81-5401E06A60B7}" srcOrd="12" destOrd="0" presId="urn:microsoft.com/office/officeart/2005/8/layout/vList5"/>
    <dgm:cxn modelId="{1B970821-241B-4BB0-84D2-D3FC71D43A63}" type="presParOf" srcId="{6794A8F4-43FB-4C88-AA81-5401E06A60B7}" destId="{989E8D2A-EB5E-4CDE-8203-9B08A3C79C4B}" srcOrd="0" destOrd="0" presId="urn:microsoft.com/office/officeart/2005/8/layout/vList5"/>
    <dgm:cxn modelId="{3BB683D9-CC34-49FE-BB93-952943E0C102}" type="presParOf" srcId="{6794A8F4-43FB-4C88-AA81-5401E06A60B7}" destId="{21EB8655-BF2F-4E7D-90EB-A4094194653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93E05-A821-4FF9-81F6-CEB76CE43BAD}">
      <dsp:nvSpPr>
        <dsp:cNvPr id="0" name=""/>
        <dsp:cNvSpPr/>
      </dsp:nvSpPr>
      <dsp:spPr>
        <a:xfrm rot="5400000">
          <a:off x="5321124" y="-2289288"/>
          <a:ext cx="550007" cy="526694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1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İlk canlılar</a:t>
          </a:r>
          <a:endParaRPr lang="tr-TR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2962656" y="96029"/>
        <a:ext cx="5240095" cy="496309"/>
      </dsp:txXfrm>
    </dsp:sp>
    <dsp:sp modelId="{8009FF57-12B1-4026-A675-62A801AEC2AB}">
      <dsp:nvSpPr>
        <dsp:cNvPr id="0" name=""/>
        <dsp:cNvSpPr/>
      </dsp:nvSpPr>
      <dsp:spPr>
        <a:xfrm>
          <a:off x="0" y="428"/>
          <a:ext cx="2962656" cy="6875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00.00’dan 06.00’ya</a:t>
          </a:r>
        </a:p>
      </dsp:txBody>
      <dsp:txXfrm>
        <a:off x="33561" y="33989"/>
        <a:ext cx="2895534" cy="620387"/>
      </dsp:txXfrm>
    </dsp:sp>
    <dsp:sp modelId="{AFA6C6D2-90DC-4A83-A60F-AD35737EECC5}">
      <dsp:nvSpPr>
        <dsp:cNvPr id="0" name=""/>
        <dsp:cNvSpPr/>
      </dsp:nvSpPr>
      <dsp:spPr>
        <a:xfrm rot="5400000">
          <a:off x="5321124" y="-1567403"/>
          <a:ext cx="550007" cy="526694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1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Yumuşak dokulu canlılar</a:t>
          </a:r>
          <a:endParaRPr lang="tr-TR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2962656" y="817914"/>
        <a:ext cx="5240095" cy="496309"/>
      </dsp:txXfrm>
    </dsp:sp>
    <dsp:sp modelId="{F45E26BC-8700-40C4-B6A0-49EB70157C8B}">
      <dsp:nvSpPr>
        <dsp:cNvPr id="0" name=""/>
        <dsp:cNvSpPr/>
      </dsp:nvSpPr>
      <dsp:spPr>
        <a:xfrm>
          <a:off x="0" y="722313"/>
          <a:ext cx="2962656" cy="6875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14.00’te</a:t>
          </a:r>
        </a:p>
      </dsp:txBody>
      <dsp:txXfrm>
        <a:off x="33561" y="755874"/>
        <a:ext cx="2895534" cy="620387"/>
      </dsp:txXfrm>
    </dsp:sp>
    <dsp:sp modelId="{B69CC826-4121-4B15-9ADC-8836D7787F42}">
      <dsp:nvSpPr>
        <dsp:cNvPr id="0" name=""/>
        <dsp:cNvSpPr/>
      </dsp:nvSpPr>
      <dsp:spPr>
        <a:xfrm rot="5400000">
          <a:off x="5321124" y="-845519"/>
          <a:ext cx="550007" cy="526694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Okyanuslarda daha karmaşık canlılar</a:t>
          </a:r>
        </a:p>
      </dsp:txBody>
      <dsp:txXfrm rot="-5400000">
        <a:off x="2962656" y="1539798"/>
        <a:ext cx="5240095" cy="496309"/>
      </dsp:txXfrm>
    </dsp:sp>
    <dsp:sp modelId="{E57899A1-7F5F-4A4A-A89D-136FE7F3748E}">
      <dsp:nvSpPr>
        <dsp:cNvPr id="0" name=""/>
        <dsp:cNvSpPr/>
      </dsp:nvSpPr>
      <dsp:spPr>
        <a:xfrm>
          <a:off x="0" y="1444198"/>
          <a:ext cx="2962656" cy="6875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21.00’de </a:t>
          </a:r>
          <a:endParaRPr lang="tr-TR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561" y="1477759"/>
        <a:ext cx="2895534" cy="620387"/>
      </dsp:txXfrm>
    </dsp:sp>
    <dsp:sp modelId="{C1F7DE5B-7004-4C27-A385-E3DB75AE583E}">
      <dsp:nvSpPr>
        <dsp:cNvPr id="0" name=""/>
        <dsp:cNvSpPr/>
      </dsp:nvSpPr>
      <dsp:spPr>
        <a:xfrm rot="5400000">
          <a:off x="5321124" y="-123909"/>
          <a:ext cx="550007" cy="526694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1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İlk sürüngenler</a:t>
          </a:r>
          <a:endParaRPr lang="tr-TR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2962656" y="2261408"/>
        <a:ext cx="5240095" cy="496309"/>
      </dsp:txXfrm>
    </dsp:sp>
    <dsp:sp modelId="{1CC9E045-498E-4A95-A2D4-7EF426AD4604}">
      <dsp:nvSpPr>
        <dsp:cNvPr id="0" name=""/>
        <dsp:cNvSpPr/>
      </dsp:nvSpPr>
      <dsp:spPr>
        <a:xfrm>
          <a:off x="0" y="2166082"/>
          <a:ext cx="2962656" cy="6875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22.00’de</a:t>
          </a:r>
          <a:endParaRPr lang="tr-TR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561" y="2199643"/>
        <a:ext cx="2895534" cy="620387"/>
      </dsp:txXfrm>
    </dsp:sp>
    <dsp:sp modelId="{8909296B-FBBA-4CD2-A848-6AE1617BB5E0}">
      <dsp:nvSpPr>
        <dsp:cNvPr id="0" name=""/>
        <dsp:cNvSpPr/>
      </dsp:nvSpPr>
      <dsp:spPr>
        <a:xfrm rot="5400000">
          <a:off x="5321124" y="598250"/>
          <a:ext cx="550007" cy="526694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21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Dinozorlar</a:t>
          </a:r>
          <a:endParaRPr lang="tr-TR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2962656" y="2983568"/>
        <a:ext cx="5240095" cy="496309"/>
      </dsp:txXfrm>
    </dsp:sp>
    <dsp:sp modelId="{AD6BEA29-D753-47EC-A3C3-AEC9203A3A02}">
      <dsp:nvSpPr>
        <dsp:cNvPr id="0" name=""/>
        <dsp:cNvSpPr/>
      </dsp:nvSpPr>
      <dsp:spPr>
        <a:xfrm>
          <a:off x="0" y="2887967"/>
          <a:ext cx="2962656" cy="6875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23.00’te</a:t>
          </a:r>
          <a:endParaRPr lang="tr-TR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561" y="2921528"/>
        <a:ext cx="2895534" cy="620387"/>
      </dsp:txXfrm>
    </dsp:sp>
    <dsp:sp modelId="{83B63FE7-3317-4F3E-B4D2-E7EDC5A9F3D8}">
      <dsp:nvSpPr>
        <dsp:cNvPr id="0" name=""/>
        <dsp:cNvSpPr/>
      </dsp:nvSpPr>
      <dsp:spPr>
        <a:xfrm rot="5400000">
          <a:off x="5321124" y="1320134"/>
          <a:ext cx="550007" cy="526694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1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Dinozorlar soyları tükenerek ortadan kalkar</a:t>
          </a:r>
          <a:endParaRPr lang="tr-TR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2962656" y="3705452"/>
        <a:ext cx="5240095" cy="496309"/>
      </dsp:txXfrm>
    </dsp:sp>
    <dsp:sp modelId="{7497BDC7-9DD5-4F2B-9A15-AA18C1EA4FD0}">
      <dsp:nvSpPr>
        <dsp:cNvPr id="0" name=""/>
        <dsp:cNvSpPr/>
      </dsp:nvSpPr>
      <dsp:spPr>
        <a:xfrm>
          <a:off x="0" y="3609852"/>
          <a:ext cx="2962656" cy="6875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23.30’dan önce</a:t>
          </a:r>
          <a:endParaRPr lang="tr-TR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561" y="3643413"/>
        <a:ext cx="2895534" cy="620387"/>
      </dsp:txXfrm>
    </dsp:sp>
    <dsp:sp modelId="{21EB8655-BF2F-4E7D-90EB-A4094194653C}">
      <dsp:nvSpPr>
        <dsp:cNvPr id="0" name=""/>
        <dsp:cNvSpPr/>
      </dsp:nvSpPr>
      <dsp:spPr>
        <a:xfrm rot="5400000">
          <a:off x="5321124" y="2042019"/>
          <a:ext cx="550007" cy="526694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İnsan Dünya sahnesindeki yerini alırdı.</a:t>
          </a:r>
        </a:p>
      </dsp:txBody>
      <dsp:txXfrm rot="-5400000">
        <a:off x="2962656" y="4427337"/>
        <a:ext cx="5240095" cy="496309"/>
      </dsp:txXfrm>
    </dsp:sp>
    <dsp:sp modelId="{989E8D2A-EB5E-4CDE-8203-9B08A3C79C4B}">
      <dsp:nvSpPr>
        <dsp:cNvPr id="0" name=""/>
        <dsp:cNvSpPr/>
      </dsp:nvSpPr>
      <dsp:spPr>
        <a:xfrm>
          <a:off x="0" y="4331736"/>
          <a:ext cx="2962656" cy="68750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24.00’e bir saniye</a:t>
          </a:r>
          <a:endParaRPr lang="tr-TR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561" y="4365297"/>
        <a:ext cx="2895534" cy="6203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28C97-656D-4054-BF3C-E439060A5310}" type="datetimeFigureOut">
              <a:rPr lang="tr-TR" smtClean="0"/>
              <a:pPr/>
              <a:t>8.07.2019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C7A48-E1D6-45D7-8958-E2749481849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gray">
          <a:xfrm>
            <a:off x="0" y="-24"/>
            <a:ext cx="9144000" cy="3657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gray">
          <a:xfrm>
            <a:off x="0" y="-24"/>
            <a:ext cx="9144000" cy="17145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590800"/>
            <a:ext cx="5715000" cy="5334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1295400" y="6553200"/>
            <a:ext cx="2133600" cy="168275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65596C3-1524-49D1-8B94-D04E2F755C15}" type="datetime1">
              <a:rPr lang="tr-TR" smtClean="0"/>
              <a:pPr/>
              <a:t>8.07.2019</a:t>
            </a:fld>
            <a:endParaRPr lang="tr-TR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657600" y="6553200"/>
            <a:ext cx="2895600" cy="168275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781800" y="6553200"/>
            <a:ext cx="1066800" cy="168275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DF65E9E-1918-4FE5-9397-E5458FF597B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gray">
          <a:xfrm>
            <a:off x="0" y="647688"/>
            <a:ext cx="9144000" cy="10668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tint val="0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685800"/>
            <a:ext cx="8229600" cy="1524000"/>
          </a:xfrm>
        </p:spPr>
        <p:txBody>
          <a:bodyPr/>
          <a:lstStyle>
            <a:lvl1pPr>
              <a:defRPr sz="5500"/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ransition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B99918-5875-4D89-807C-D162CD664729}" type="datetime1">
              <a:rPr lang="tr-TR" smtClean="0"/>
              <a:pPr/>
              <a:t>8.07.2019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F65E9E-1918-4FE5-9397-E5458FF597B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617220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61722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AB9D9C-2909-476F-B793-B361B113EBD3}" type="datetime1">
              <a:rPr lang="tr-TR" smtClean="0"/>
              <a:pPr/>
              <a:t>8.07.2019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F65E9E-1918-4FE5-9397-E5458FF597B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61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533525"/>
            <a:ext cx="4038600" cy="501967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533525"/>
            <a:ext cx="4038600" cy="501967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6135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9A621DC0-4ED4-4CF7-A685-049111D28B96}" type="datetime1">
              <a:rPr lang="tr-TR" smtClean="0"/>
              <a:pPr/>
              <a:t>8.07.2019</a:t>
            </a:fld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6553200" y="66135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FDF65E9E-1918-4FE5-9397-E5458FF597B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2"/>
          </p:nvPr>
        </p:nvSpPr>
        <p:spPr>
          <a:xfrm>
            <a:off x="457200" y="1143000"/>
            <a:ext cx="8458200" cy="239713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61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57200" y="1533525"/>
            <a:ext cx="8229600" cy="5019675"/>
          </a:xfrm>
        </p:spPr>
        <p:txBody>
          <a:bodyPr/>
          <a:lstStyle/>
          <a:p>
            <a:r>
              <a:rPr lang="tr-TR"/>
              <a:t>Tablo eklemek için simgeyi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6135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7FB8065D-7D6C-4AD3-B472-01A77CDD3DA3}" type="datetime1">
              <a:rPr lang="tr-TR" smtClean="0"/>
              <a:pPr/>
              <a:t>8.07.2019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6553200" y="66135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FDF65E9E-1918-4FE5-9397-E5458FF597B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2"/>
          </p:nvPr>
        </p:nvSpPr>
        <p:spPr>
          <a:xfrm>
            <a:off x="457200" y="1143000"/>
            <a:ext cx="8458200" cy="239713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Başlık ve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61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Grafik Yer Tutucusu"/>
          <p:cNvSpPr>
            <a:spLocks noGrp="1"/>
          </p:cNvSpPr>
          <p:nvPr>
            <p:ph type="chart" idx="1"/>
          </p:nvPr>
        </p:nvSpPr>
        <p:spPr>
          <a:xfrm>
            <a:off x="457200" y="1533525"/>
            <a:ext cx="8229600" cy="5019675"/>
          </a:xfrm>
        </p:spPr>
        <p:txBody>
          <a:bodyPr/>
          <a:lstStyle/>
          <a:p>
            <a:r>
              <a:rPr lang="tr-TR"/>
              <a:t>Grafik eklemek için simgeyi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6135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2F5E8679-BD18-489E-9D3E-77646DFD0FD0}" type="datetime1">
              <a:rPr lang="tr-TR" smtClean="0"/>
              <a:pPr/>
              <a:t>8.07.2019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6553200" y="66135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FDF65E9E-1918-4FE5-9397-E5458FF597B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2"/>
          </p:nvPr>
        </p:nvSpPr>
        <p:spPr>
          <a:xfrm>
            <a:off x="457200" y="1143000"/>
            <a:ext cx="8458200" cy="239713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C23D95-A7A1-4A48-96D2-A305B47116DA}" type="datetime1">
              <a:rPr lang="tr-TR" smtClean="0"/>
              <a:pPr/>
              <a:t>8.07.2019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F65E9E-1918-4FE5-9397-E5458FF597B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21836B-9BC1-4D55-829D-E87F2F6873CC}" type="datetime1">
              <a:rPr lang="tr-TR" smtClean="0"/>
              <a:pPr/>
              <a:t>8.07.2019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F65E9E-1918-4FE5-9397-E5458FF597B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533525"/>
            <a:ext cx="4038600" cy="5019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533525"/>
            <a:ext cx="4038600" cy="5019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1161B2-7431-4F2C-B869-C75E3B81DB97}" type="datetime1">
              <a:rPr lang="tr-TR" smtClean="0"/>
              <a:pPr/>
              <a:t>8.07.2019</a:t>
            </a:fld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F65E9E-1918-4FE5-9397-E5458FF597B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41E16B-40D7-4853-9D7C-FCC72387AE84}" type="datetime1">
              <a:rPr lang="tr-TR" smtClean="0"/>
              <a:pPr/>
              <a:t>8.07.2019</a:t>
            </a:fld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F65E9E-1918-4FE5-9397-E5458FF597B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B0BDF9-5C24-4440-90C8-912B45F24EBD}" type="datetime1">
              <a:rPr lang="tr-TR" smtClean="0"/>
              <a:pPr/>
              <a:t>8.07.2019</a:t>
            </a:fld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F65E9E-1918-4FE5-9397-E5458FF597B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D29369-B827-4D2D-AD34-C7774A45BE41}" type="datetime1">
              <a:rPr lang="tr-TR" smtClean="0"/>
              <a:pPr/>
              <a:t>8.07.2019</a:t>
            </a:fld>
            <a:endParaRPr lang="tr-TR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F65E9E-1918-4FE5-9397-E5458FF597B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20E006-01FA-4E02-98F9-15B0880CDB62}" type="datetime1">
              <a:rPr lang="tr-TR" smtClean="0"/>
              <a:pPr/>
              <a:t>8.07.2019</a:t>
            </a:fld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F65E9E-1918-4FE5-9397-E5458FF597B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54888F-4DD2-4EE7-886B-8520A3132569}" type="datetime1">
              <a:rPr lang="tr-TR" smtClean="0"/>
              <a:pPr/>
              <a:t>8.07.2019</a:t>
            </a:fld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F65E9E-1918-4FE5-9397-E5458FF597B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chemeClr val="bg1">
                <a:gamma/>
                <a:tint val="0"/>
                <a:invGamma/>
              </a:schemeClr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0" y="0"/>
            <a:ext cx="9144000" cy="1447800"/>
            <a:chOff x="0" y="0"/>
            <a:chExt cx="5760" cy="912"/>
          </a:xfrm>
        </p:grpSpPr>
        <p:sp>
          <p:nvSpPr>
            <p:cNvPr id="1031" name="Rectangle 7"/>
            <p:cNvSpPr>
              <a:spLocks noChangeArrowheads="1"/>
            </p:cNvSpPr>
            <p:nvPr userDrawn="1"/>
          </p:nvSpPr>
          <p:spPr bwMode="gray">
            <a:xfrm>
              <a:off x="0" y="0"/>
              <a:ext cx="5760" cy="240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28627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32" name="Rectangle 8"/>
            <p:cNvSpPr>
              <a:spLocks noChangeArrowheads="1"/>
            </p:cNvSpPr>
            <p:nvPr userDrawn="1"/>
          </p:nvSpPr>
          <p:spPr bwMode="gray">
            <a:xfrm>
              <a:off x="1248" y="240"/>
              <a:ext cx="4512" cy="480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tint val="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33" name="Rectangle 9"/>
            <p:cNvSpPr>
              <a:spLocks noChangeArrowheads="1"/>
            </p:cNvSpPr>
            <p:nvPr userDrawn="1"/>
          </p:nvSpPr>
          <p:spPr bwMode="gray">
            <a:xfrm>
              <a:off x="0" y="720"/>
              <a:ext cx="5760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33525"/>
            <a:ext cx="8229600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48185DCD-100C-4FE3-B445-D456E2EE331E}" type="datetime1">
              <a:rPr lang="tr-TR" smtClean="0"/>
              <a:pPr/>
              <a:t>8.07.2019</a:t>
            </a:fld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DF65E9E-1918-4FE5-9397-E5458FF597B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1143000"/>
            <a:ext cx="8458200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cover dir="d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1"/>
            </a:gs>
            <a:gs pos="50000">
              <a:schemeClr val="bg1">
                <a:gamma/>
                <a:tint val="0"/>
                <a:invGamma/>
              </a:schemeClr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E:\Belgelerim\E-Kitap\Britannica PDF\bisl 03 - volcanoes and earthquakes-p10-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8950" y="1000108"/>
            <a:ext cx="9152950" cy="5857892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</p:pic>
      <p:pic>
        <p:nvPicPr>
          <p:cNvPr id="12290" name="Picture 2" descr="http://www.biltek.tubitak.gov.tr/bilgipaket/jeolojik/Fanerozoik/Senozoik/Kuaterner/harita-bugu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42984"/>
            <a:ext cx="4668921" cy="2338384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485804" y="571480"/>
            <a:ext cx="8229600" cy="71438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r-TR" sz="4000" dirty="0"/>
              <a:t>JEOLOJİK ZAMANLAR</a:t>
            </a:r>
          </a:p>
        </p:txBody>
      </p:sp>
      <p:pic>
        <p:nvPicPr>
          <p:cNvPr id="12292" name="Picture 4" descr="http://www.biltek.tubitak.gov.tr/bilgipaket/jeolojik/Fanerozoik/Senozoik/Kuaterner/kuaterner-manzar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-214338"/>
            <a:ext cx="3724275" cy="2381250"/>
          </a:xfrm>
          <a:prstGeom prst="ellipse">
            <a:avLst/>
          </a:prstGeom>
          <a:noFill/>
          <a:effectLst>
            <a:softEdge rad="317500"/>
          </a:effectLst>
        </p:spPr>
      </p:pic>
      <p:pic>
        <p:nvPicPr>
          <p:cNvPr id="12294" name="Picture 6" descr="http://www.biltek.tubitak.gov.tr/bilgipaket/jeolojik/Fanerozoik/Mezozoik/Jura/jura-manzar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3857628"/>
            <a:ext cx="4124325" cy="1905000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2296" name="Picture 8" descr="http://www.biltek.tubitak.gov.tr/bilgipaket/jeolojik/Fanerozoik/Senozoik/Kuaterner/Pleistosen/insan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000500"/>
            <a:ext cx="2000250" cy="2857500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ransition>
    <p:cover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idx="1"/>
          </p:nvPr>
        </p:nvGraphicFramePr>
        <p:xfrm>
          <a:off x="214282" y="214292"/>
          <a:ext cx="8643999" cy="63579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28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00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0451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ZAMAN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DEVİR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OLAYLAR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7068"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 ZAMAN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NEOZOİK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TERSİYER</a:t>
                      </a:r>
                    </a:p>
                    <a:p>
                      <a:pPr algn="ctr"/>
                      <a:r>
                        <a:rPr lang="tr-TR" sz="2000" b="1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(80 Milyon Yıl)</a:t>
                      </a:r>
                      <a:endParaRPr lang="tr-TR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kern="1200" baseline="0" dirty="0"/>
                        <a:t>Pliyosen</a:t>
                      </a:r>
                      <a:endParaRPr lang="tr-TR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tr-TR" sz="2500" b="1" i="1" u="none" kern="1200" baseline="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Alp kıvrımları oluşmuştur.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tr-TR" sz="2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Kıtaların birbirinden ayrılmasının hızlandığı bu dönemde Antarktika, Avustralya’dan uzaklaşmıştır.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tr-TR" sz="2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Atlas ve Hint Okyanusları belirmiştir.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tr-TR" sz="2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Şiddetli volkanik olaylar ve depremler görülmüştür.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70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baseline="0" dirty="0"/>
                        <a:t>Miyosen</a:t>
                      </a:r>
                      <a:endParaRPr lang="tr-TR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706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baseline="0" dirty="0"/>
                        <a:t>Oligosen</a:t>
                      </a:r>
                      <a:endParaRPr lang="tr-TR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92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baseline="0" dirty="0"/>
                        <a:t>Eosen</a:t>
                      </a:r>
                      <a:endParaRPr lang="tr-TR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7068">
                <a:tc vMerge="1">
                  <a:txBody>
                    <a:bodyPr/>
                    <a:lstStyle/>
                    <a:p>
                      <a:pPr algn="ctr"/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baseline="0" dirty="0" err="1"/>
                        <a:t>Paleosen</a:t>
                      </a:r>
                      <a:endParaRPr lang="tr-TR" sz="1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0178" name="Picture 2" descr="http://www.biltek.tubitak.gov.tr/bilgipaket/jeolojik/Fanerozoik/Senozoik/Neojen/Miyosen/harita-miyosen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500562" y="4286256"/>
            <a:ext cx="4301154" cy="2220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0182" name="Picture 6" descr="http://www.biltek.tubitak.gov.tr/bilgipaket/jeolojik/Fanerozoik/Senozoik/Neojen/mastod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1" y="4543433"/>
            <a:ext cx="2786082" cy="1885963"/>
          </a:xfrm>
          <a:prstGeom prst="rect">
            <a:avLst/>
          </a:prstGeom>
          <a:noFill/>
        </p:spPr>
      </p:pic>
      <p:pic>
        <p:nvPicPr>
          <p:cNvPr id="50184" name="Picture 8" descr="http://www.biltek.tubitak.gov.tr/bilgipaket/jeolojik/Fanerozoik/Senozoik/Paleojen/Paleojen-Manzar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000108"/>
            <a:ext cx="2714644" cy="1809763"/>
          </a:xfrm>
          <a:prstGeom prst="rect">
            <a:avLst/>
          </a:prstGeom>
          <a:noFill/>
        </p:spPr>
      </p:pic>
      <p:sp>
        <p:nvSpPr>
          <p:cNvPr id="8" name="7 Metin kutusu"/>
          <p:cNvSpPr txBox="1"/>
          <p:nvPr/>
        </p:nvSpPr>
        <p:spPr>
          <a:xfrm>
            <a:off x="500034" y="952812"/>
            <a:ext cx="2357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i="1" dirty="0" err="1">
                <a:solidFill>
                  <a:srgbClr val="C00000"/>
                </a:solidFill>
              </a:rPr>
              <a:t>Paleojen</a:t>
            </a:r>
            <a:r>
              <a:rPr lang="tr-TR" sz="1100" i="1" dirty="0">
                <a:solidFill>
                  <a:srgbClr val="C00000"/>
                </a:solidFill>
              </a:rPr>
              <a:t> yaşamından bir manzara</a:t>
            </a:r>
            <a:endParaRPr lang="tr-TR" sz="1100" dirty="0">
              <a:solidFill>
                <a:srgbClr val="C00000"/>
              </a:solidFill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285720" y="6143644"/>
            <a:ext cx="10001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i="1" dirty="0" err="1"/>
              <a:t>Mastodon</a:t>
            </a:r>
            <a:endParaRPr lang="tr-TR" sz="1100" dirty="0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F65E9E-1918-4FE5-9397-E5458FF597B0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ransition>
    <p:cover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idx="1"/>
          </p:nvPr>
        </p:nvGraphicFramePr>
        <p:xfrm>
          <a:off x="214282" y="214293"/>
          <a:ext cx="8643999" cy="63579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28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00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0451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ZAMAN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DEVİR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OLAYLAR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7067"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 ZAMAN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NEOZOİK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TERSİYER</a:t>
                      </a:r>
                    </a:p>
                    <a:p>
                      <a:pPr algn="ctr"/>
                      <a:r>
                        <a:rPr lang="tr-TR" sz="2000" b="1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(80 Milyon Yıl)</a:t>
                      </a:r>
                      <a:endParaRPr lang="tr-TR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kern="1200" baseline="0" dirty="0"/>
                        <a:t>Pliyosen</a:t>
                      </a:r>
                      <a:endParaRPr lang="tr-TR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tr-TR" sz="3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Bugünkü bitki ve hayvan türlerinin ana hatları ortaya çıkmıştır.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tr-TR" sz="2800" b="1" i="1" u="none" kern="1200" baseline="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Tuz, Petrol, linyit yatakları oluşmuştur.</a:t>
                      </a:r>
                      <a:endParaRPr lang="tr-TR" sz="4000" b="1" i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70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baseline="0" dirty="0"/>
                        <a:t>Miyosen</a:t>
                      </a:r>
                      <a:endParaRPr lang="tr-TR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70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baseline="0" dirty="0"/>
                        <a:t>Oligosen</a:t>
                      </a:r>
                      <a:endParaRPr lang="tr-TR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92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baseline="0" dirty="0"/>
                        <a:t>Eosen</a:t>
                      </a:r>
                      <a:endParaRPr lang="tr-TR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7067">
                <a:tc vMerge="1">
                  <a:txBody>
                    <a:bodyPr/>
                    <a:lstStyle/>
                    <a:p>
                      <a:pPr algn="ctr"/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baseline="0" dirty="0" err="1"/>
                        <a:t>Paleosen</a:t>
                      </a:r>
                      <a:endParaRPr lang="tr-TR" sz="1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26" name="Picture 2" descr="http://www.biltek.tubitak.gov.tr/bilgipaket/jeolojik/Fanerozoik/Senozoik/Paleojen/Paleosen/Taiodo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500570"/>
            <a:ext cx="2571768" cy="1976438"/>
          </a:xfrm>
          <a:prstGeom prst="rect">
            <a:avLst/>
          </a:prstGeom>
          <a:noFill/>
        </p:spPr>
      </p:pic>
      <p:pic>
        <p:nvPicPr>
          <p:cNvPr id="1030" name="Picture 6" descr="http://www.biltek.tubitak.gov.tr/bilgipaket/jeolojik/Fanerozoik/Senozoik/Neojen/Pliyosen/macrauchen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244884"/>
            <a:ext cx="4000528" cy="3154990"/>
          </a:xfrm>
          <a:prstGeom prst="rect">
            <a:avLst/>
          </a:prstGeom>
          <a:noFill/>
        </p:spPr>
      </p:pic>
      <p:sp>
        <p:nvSpPr>
          <p:cNvPr id="10" name="9 Metin kutusu"/>
          <p:cNvSpPr txBox="1"/>
          <p:nvPr/>
        </p:nvSpPr>
        <p:spPr>
          <a:xfrm>
            <a:off x="7000892" y="328612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dirty="0">
                <a:solidFill>
                  <a:schemeClr val="bg2"/>
                </a:solidFill>
              </a:rPr>
              <a:t>Macrauchenia</a:t>
            </a:r>
            <a:endParaRPr lang="tr-TR" dirty="0">
              <a:solidFill>
                <a:schemeClr val="bg2"/>
              </a:solidFill>
            </a:endParaRPr>
          </a:p>
        </p:txBody>
      </p:sp>
      <p:pic>
        <p:nvPicPr>
          <p:cNvPr id="4098" name="Picture 2" descr="http://www.biltek.tubitak.gov.tr/bilgipaket/jeolojik/Fanerozoik/Senozoik/Neojen/tembe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906285"/>
            <a:ext cx="2500330" cy="2022649"/>
          </a:xfrm>
          <a:prstGeom prst="rect">
            <a:avLst/>
          </a:prstGeom>
          <a:noFill/>
        </p:spPr>
      </p:pic>
      <p:sp>
        <p:nvSpPr>
          <p:cNvPr id="9" name="8 Metin kutusu"/>
          <p:cNvSpPr txBox="1"/>
          <p:nvPr/>
        </p:nvSpPr>
        <p:spPr>
          <a:xfrm>
            <a:off x="428596" y="92867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i="1" dirty="0"/>
              <a:t>Dev kara tembel hayvanı</a:t>
            </a:r>
            <a:endParaRPr lang="tr-TR" sz="1200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642910" y="4572008"/>
            <a:ext cx="2286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i="1" dirty="0">
                <a:solidFill>
                  <a:srgbClr val="FF0000"/>
                </a:solidFill>
              </a:rPr>
              <a:t>Memeli çeşitlenmesi örnekleri</a:t>
            </a:r>
            <a:endParaRPr lang="tr-TR" sz="1200" dirty="0">
              <a:solidFill>
                <a:srgbClr val="FF0000"/>
              </a:solidFill>
            </a:endParaRPr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F65E9E-1918-4FE5-9397-E5458FF597B0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  <p:transition>
    <p:cover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idx="1"/>
          </p:nvPr>
        </p:nvGraphicFramePr>
        <p:xfrm>
          <a:off x="214282" y="214293"/>
          <a:ext cx="8643999" cy="642941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43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29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577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ZAMAN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DEVİR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OLAYLAR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7686">
                <a:tc rowSpan="2">
                  <a:txBody>
                    <a:bodyPr/>
                    <a:lstStyle/>
                    <a:p>
                      <a:pPr algn="ctr"/>
                      <a:br>
                        <a:rPr lang="tr-TR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tr-TR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4. ZAMAN</a:t>
                      </a:r>
                    </a:p>
                    <a:p>
                      <a:pPr algn="ctr"/>
                      <a:r>
                        <a:rPr lang="tr-TR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KUATERNER</a:t>
                      </a:r>
                    </a:p>
                    <a:p>
                      <a:pPr algn="ctr"/>
                      <a:r>
                        <a:rPr lang="tr-TR" sz="2000" b="1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(2 Milyon)</a:t>
                      </a:r>
                      <a:endParaRPr lang="tr-TR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kern="1200" baseline="0" dirty="0"/>
                        <a:t>Holosen </a:t>
                      </a:r>
                    </a:p>
                    <a:p>
                      <a:pPr algn="ctr"/>
                      <a:r>
                        <a:rPr lang="tr-TR" sz="2800" kern="1200" baseline="0" dirty="0"/>
                        <a:t>(Buzul Sonrası)</a:t>
                      </a:r>
                      <a:endParaRPr lang="tr-TR" sz="2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tr-TR" sz="2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Batı Avrupa, İskandinavya ve Kanada buzullarla kaplanmıştır.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tr-TR" sz="2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İklimde büyük değişikliklerin ve dört buzul döneminin </a:t>
                      </a:r>
                      <a:r>
                        <a:rPr lang="tr-TR" sz="24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tr-TR" sz="2400" i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Günz</a:t>
                      </a:r>
                      <a:r>
                        <a:rPr lang="tr-TR" sz="24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tr-TR" sz="2400" i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Mindel</a:t>
                      </a:r>
                      <a:r>
                        <a:rPr lang="tr-TR" sz="24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tr-TR" sz="2400" i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Riss</a:t>
                      </a:r>
                      <a:r>
                        <a:rPr lang="tr-TR" sz="24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tr-TR" sz="2400" i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Würm</a:t>
                      </a:r>
                      <a:r>
                        <a:rPr lang="tr-TR" sz="24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tr-TR" sz="2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yaşanmıştır.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tr-TR" sz="2600" b="1" i="1" u="none" kern="1200" baseline="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Bugünkü iklim şartları ortaya çıkmaya başlamıştır.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595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kern="1200" baseline="0" dirty="0"/>
                        <a:t>Pleistosen </a:t>
                      </a:r>
                    </a:p>
                    <a:p>
                      <a:pPr algn="ctr"/>
                      <a:r>
                        <a:rPr lang="tr-TR" sz="2800" kern="1200" baseline="0" dirty="0"/>
                        <a:t>(Buzul Çağı)</a:t>
                      </a:r>
                      <a:endParaRPr lang="tr-TR" sz="2800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074" name="Picture 2" descr="http://www.biltek.tubitak.gov.tr/bilgipaket/jeolojik/Fanerozoik/Senozoik/Kuaterner/harita-bugun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500562" y="4429132"/>
            <a:ext cx="4305019" cy="21561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62" name="Picture 2" descr="http://www.biltek.tubitak.gov.tr/bilgipaket/jeolojik/Fanerozoik/Senozoik/Kuaterner/Pleistosen/kili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6472" y="3286144"/>
            <a:ext cx="2625330" cy="3214690"/>
          </a:xfrm>
          <a:prstGeom prst="rect">
            <a:avLst/>
          </a:prstGeom>
          <a:noFill/>
        </p:spPr>
      </p:pic>
      <p:sp>
        <p:nvSpPr>
          <p:cNvPr id="6" name="5 Metin kutusu"/>
          <p:cNvSpPr txBox="1"/>
          <p:nvPr/>
        </p:nvSpPr>
        <p:spPr>
          <a:xfrm>
            <a:off x="857224" y="328612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dirty="0">
                <a:solidFill>
                  <a:srgbClr val="FF0000"/>
                </a:solidFill>
              </a:rPr>
              <a:t>Kılıç dişli kaplan 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F65E9E-1918-4FE5-9397-E5458FF597B0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  <p:transition>
    <p:cover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idx="1"/>
          </p:nvPr>
        </p:nvGraphicFramePr>
        <p:xfrm>
          <a:off x="214282" y="214292"/>
          <a:ext cx="8643999" cy="642941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43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29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821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ZAMAN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DEVİR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OLAYLAR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6002">
                <a:tc rowSpan="2">
                  <a:txBody>
                    <a:bodyPr/>
                    <a:lstStyle/>
                    <a:p>
                      <a:pPr algn="ctr"/>
                      <a:br>
                        <a:rPr lang="tr-TR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tr-TR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4. ZAMAN</a:t>
                      </a:r>
                    </a:p>
                    <a:p>
                      <a:pPr algn="ctr"/>
                      <a:r>
                        <a:rPr lang="tr-TR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KUATERNER</a:t>
                      </a:r>
                    </a:p>
                    <a:p>
                      <a:pPr algn="ctr"/>
                      <a:r>
                        <a:rPr lang="tr-TR" sz="2000" b="1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(2 Milyon)</a:t>
                      </a:r>
                      <a:endParaRPr lang="tr-TR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kern="1200" baseline="0" dirty="0"/>
                        <a:t>Holosen </a:t>
                      </a:r>
                    </a:p>
                    <a:p>
                      <a:pPr algn="ctr"/>
                      <a:r>
                        <a:rPr lang="tr-TR" sz="2800" kern="1200" baseline="0" dirty="0"/>
                        <a:t>(Buzul Sonrası)</a:t>
                      </a:r>
                      <a:endParaRPr lang="tr-TR" sz="2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tr-TR" sz="2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Denizlerin seviyesi şimdiki deniz seviyesine erişmiştir.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tr-TR" sz="2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Anadolu toptan yükselmiştir.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tr-TR" sz="2700" b="1" i="1" u="none" kern="1200" baseline="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Ege Denizi, İstanbul ve Çanakkale Boğazları oluşmuştur.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tr-TR" sz="2700" b="1" i="1" u="none" kern="1200" baseline="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İlk insan ortaya çıkmıştır.</a:t>
                      </a:r>
                      <a:endParaRPr lang="tr-TR" sz="2700" b="1" i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359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kern="1200" baseline="0" dirty="0"/>
                        <a:t>Pleistosen </a:t>
                      </a:r>
                    </a:p>
                    <a:p>
                      <a:pPr algn="ctr"/>
                      <a:r>
                        <a:rPr lang="tr-TR" sz="2800" kern="1200" baseline="0" dirty="0"/>
                        <a:t>(Buzul Çağı)</a:t>
                      </a:r>
                      <a:endParaRPr lang="tr-TR" sz="2800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4338" name="Picture 2" descr="http://www.biltek.tubitak.gov.tr/bilgipaket/jeolojik/Fanerozoik/Senozoik/Kuaterner/kuaterner-manza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105743"/>
            <a:ext cx="3857652" cy="2466529"/>
          </a:xfrm>
          <a:prstGeom prst="rect">
            <a:avLst/>
          </a:prstGeom>
          <a:noFill/>
        </p:spPr>
      </p:pic>
      <p:sp>
        <p:nvSpPr>
          <p:cNvPr id="6" name="5 Metin kutusu"/>
          <p:cNvSpPr txBox="1"/>
          <p:nvPr/>
        </p:nvSpPr>
        <p:spPr>
          <a:xfrm>
            <a:off x="5500694" y="4143380"/>
            <a:ext cx="3071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>
                <a:solidFill>
                  <a:srgbClr val="FF0000"/>
                </a:solidFill>
              </a:rPr>
              <a:t>Kuaterner yaşamından bir manzara</a:t>
            </a:r>
            <a:endParaRPr lang="tr-TR" sz="1400" dirty="0">
              <a:solidFill>
                <a:srgbClr val="FF0000"/>
              </a:solidFill>
            </a:endParaRPr>
          </a:p>
        </p:txBody>
      </p:sp>
      <p:pic>
        <p:nvPicPr>
          <p:cNvPr id="14340" name="Picture 4" descr="http://www.biltek.tubitak.gov.tr/bilgipaket/jeolojik/Fanerozoik/Senozoik/Kuaterner/Pleistosen/ins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714620"/>
            <a:ext cx="2650336" cy="3786194"/>
          </a:xfrm>
          <a:prstGeom prst="rect">
            <a:avLst/>
          </a:prstGeom>
          <a:noFill/>
        </p:spPr>
      </p:pic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F65E9E-1918-4FE5-9397-E5458FF597B0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  <p:transition>
    <p:cover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560521"/>
            <a:ext cx="8229600" cy="1143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5" name="2 İçerik Yer Tutucusu"/>
          <p:cNvSpPr>
            <a:spLocks noGrp="1"/>
          </p:cNvSpPr>
          <p:nvPr>
            <p:ph idx="1"/>
          </p:nvPr>
        </p:nvSpPr>
        <p:spPr>
          <a:xfrm>
            <a:off x="609600" y="2886084"/>
            <a:ext cx="8229600" cy="29718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tr-TR" sz="2000" dirty="0"/>
              <a:t>Komisyon, Coğrafya 9 MEB Ders Kitabı, İstanbul 2007</a:t>
            </a:r>
          </a:p>
          <a:p>
            <a:pPr>
              <a:buNone/>
            </a:pPr>
            <a:r>
              <a:rPr lang="tr-TR" sz="2000" dirty="0"/>
              <a:t>M. Köroğlu- S. Köroğlu, 9. Sınıf Coğrafya, Esen Yayınları, Ankara, 2007 </a:t>
            </a:r>
          </a:p>
          <a:p>
            <a:pPr>
              <a:buNone/>
            </a:pPr>
            <a:r>
              <a:rPr lang="tr-TR" sz="2000" dirty="0"/>
              <a:t>Komisyon, ÖSS Coğrafya, Güvender Yayınları, Ankara, 2008</a:t>
            </a:r>
          </a:p>
          <a:p>
            <a:pPr>
              <a:buNone/>
            </a:pPr>
            <a:r>
              <a:rPr lang="tr-TR" sz="2000" dirty="0"/>
              <a:t>Doğu Ateş, 9. Sınıf Coğrafya, Ekip Yayınları, Ankara, 2008</a:t>
            </a:r>
          </a:p>
          <a:p>
            <a:pPr>
              <a:buNone/>
            </a:pPr>
            <a:r>
              <a:rPr lang="tr-TR" sz="2000" dirty="0"/>
              <a:t>Cumhur ABAY, ÖSS Coğrafya, Esen yayınları, Ankara 2006</a:t>
            </a:r>
          </a:p>
          <a:p>
            <a:pPr>
              <a:buNone/>
            </a:pPr>
            <a:r>
              <a:rPr lang="tr-TR" sz="2000" dirty="0"/>
              <a:t>www.e-</a:t>
            </a:r>
            <a:r>
              <a:rPr lang="tr-TR" sz="2000" dirty="0" err="1"/>
              <a:t>cografya</a:t>
            </a:r>
            <a:r>
              <a:rPr lang="tr-TR" sz="2000" dirty="0"/>
              <a:t>.com Yerin Yapısı Ve Oluşum Süreci</a:t>
            </a:r>
          </a:p>
          <a:p>
            <a:pPr>
              <a:buNone/>
            </a:pPr>
            <a:r>
              <a:rPr lang="tr-TR" sz="2000" dirty="0"/>
              <a:t>Muhtelif İnternet Kaynakları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F65E9E-1918-4FE5-9397-E5458FF597B0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  <p:transition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533657"/>
            <a:ext cx="4038600" cy="30384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algn="ctr">
              <a:buNone/>
            </a:pPr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Üzerinde yaşadığımız Dünya’nın günümüz koşullarına sahip olması için yaklaşık 4,6 milyar yıl geçmiştir.</a:t>
            </a:r>
          </a:p>
        </p:txBody>
      </p:sp>
      <p:pic>
        <p:nvPicPr>
          <p:cNvPr id="6" name="5 İçerik Yer Tutucusu" descr="timelin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517669"/>
            <a:ext cx="4038600" cy="3051387"/>
          </a:xfrm>
          <a:prstGeom prst="roundRect">
            <a:avLst/>
          </a:prstGeom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F65E9E-1918-4FE5-9397-E5458FF597B0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ransition>
    <p:cover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Dünya’nın oluşumunu 24 saat olsaydı</a:t>
            </a:r>
          </a:p>
        </p:txBody>
      </p:sp>
      <p:graphicFrame>
        <p:nvGraphicFramePr>
          <p:cNvPr id="8" name="7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533525"/>
          <a:ext cx="8229600" cy="5019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F65E9E-1918-4FE5-9397-E5458FF597B0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ransition>
    <p:cover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214282" y="214293"/>
          <a:ext cx="8643997" cy="650223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741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1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34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145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8632">
                <a:tc>
                  <a:txBody>
                    <a:bodyPr/>
                    <a:lstStyle/>
                    <a:p>
                      <a:pPr algn="ctr"/>
                      <a:endParaRPr lang="tr-T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JEOLOJİK ZAMAN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SÜRESİ (YIL)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BİTİŞ ZAMANI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DEVİR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172">
                <a:tc rowSpan="17">
                  <a:txBody>
                    <a:bodyPr/>
                    <a:lstStyle/>
                    <a:p>
                      <a:pPr algn="ctr"/>
                      <a:r>
                        <a:rPr lang="tr-TR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GEÇMİŞ  --------------------------------------------------------------------- BUGÜN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4. ZAMAN</a:t>
                      </a:r>
                    </a:p>
                    <a:p>
                      <a:pPr algn="ctr"/>
                      <a:r>
                        <a:rPr lang="tr-TR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KUATERNER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1600" b="1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Milyon</a:t>
                      </a:r>
                      <a:endParaRPr lang="tr-T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Halen devam ediyor</a:t>
                      </a:r>
                      <a:endParaRPr lang="tr-TR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kern="1200" baseline="0" dirty="0"/>
                        <a:t>Holosen (Buzul Sonrası)</a:t>
                      </a:r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1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kern="1200" baseline="0" dirty="0"/>
                        <a:t>Pleistosen  (Buzul Çağı)</a:t>
                      </a:r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172">
                <a:tc vMerge="1">
                  <a:txBody>
                    <a:bodyPr/>
                    <a:lstStyle/>
                    <a:p>
                      <a:pPr algn="ctr"/>
                      <a:endParaRPr lang="tr-T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 ZAMAN</a:t>
                      </a:r>
                    </a:p>
                    <a:p>
                      <a:pPr algn="ctr"/>
                      <a:r>
                        <a:rPr lang="tr-TR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TERSİYER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(NEOZOİK)</a:t>
                      </a:r>
                    </a:p>
                    <a:p>
                      <a:pPr algn="ctr"/>
                      <a:endParaRPr lang="tr-T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</a:t>
                      </a:r>
                      <a:r>
                        <a:rPr lang="tr-TR" sz="1600" b="1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Milyon</a:t>
                      </a:r>
                      <a:endParaRPr lang="tr-T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tr-T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s-ES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milyon yıl önce</a:t>
                      </a:r>
                      <a:endParaRPr lang="tr-TR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kern="1200" baseline="0" dirty="0"/>
                        <a:t>Pliyosen</a:t>
                      </a:r>
                      <a:endParaRPr lang="tr-TR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1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kern="1200" baseline="0" dirty="0"/>
                        <a:t>Miyosen</a:t>
                      </a:r>
                      <a:endParaRPr lang="tr-TR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1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kern="1200" baseline="0" dirty="0"/>
                        <a:t>Oligosen</a:t>
                      </a:r>
                      <a:endParaRPr lang="tr-TR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1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kern="1200" baseline="0" dirty="0"/>
                        <a:t>Eosen</a:t>
                      </a:r>
                      <a:endParaRPr lang="tr-TR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1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kern="1200" baseline="0" dirty="0" err="1"/>
                        <a:t>Paleosen</a:t>
                      </a:r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172">
                <a:tc vMerge="1">
                  <a:txBody>
                    <a:bodyPr/>
                    <a:lstStyle/>
                    <a:p>
                      <a:pPr algn="ctr"/>
                      <a:endParaRPr lang="tr-TR" sz="1600" b="1" kern="1200" baseline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 ZAMAN</a:t>
                      </a:r>
                    </a:p>
                    <a:p>
                      <a:pPr algn="ctr"/>
                      <a:r>
                        <a:rPr lang="tr-TR" sz="1600" b="1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MEZOZOİK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170 Milyon</a:t>
                      </a:r>
                      <a:endParaRPr lang="tr-T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tr-T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tr-TR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 milyon yıl önce</a:t>
                      </a:r>
                      <a:endParaRPr lang="tr-TR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kern="1200" baseline="0" dirty="0"/>
                        <a:t>Kretase</a:t>
                      </a:r>
                      <a:endParaRPr lang="tr-TR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1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kern="1200" baseline="0" dirty="0" err="1"/>
                        <a:t>Jura</a:t>
                      </a:r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11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kern="1200" baseline="0" dirty="0"/>
                        <a:t>Trias</a:t>
                      </a:r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1172">
                <a:tc vMerge="1">
                  <a:txBody>
                    <a:bodyPr/>
                    <a:lstStyle/>
                    <a:p>
                      <a:pPr algn="ctr"/>
                      <a:endParaRPr lang="tr-TR" sz="1600" b="1" kern="1200" baseline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 ZAMAN</a:t>
                      </a:r>
                    </a:p>
                    <a:p>
                      <a:pPr algn="ctr"/>
                      <a:r>
                        <a:rPr lang="tr-TR" sz="1600" b="1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PALEOZOİK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370 Milyon</a:t>
                      </a:r>
                      <a:endParaRPr lang="tr-T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tr-T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tr-TR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245 milyon yıl önce</a:t>
                      </a:r>
                      <a:endParaRPr lang="tr-TR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kern="1200" baseline="0" dirty="0"/>
                        <a:t>Permiyen</a:t>
                      </a:r>
                      <a:endParaRPr lang="tr-TR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11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kern="1200" baseline="0" dirty="0"/>
                        <a:t>Karbonifer</a:t>
                      </a:r>
                      <a:endParaRPr lang="tr-TR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11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kern="1200" baseline="0" dirty="0"/>
                        <a:t>Devoniyen</a:t>
                      </a:r>
                      <a:endParaRPr lang="tr-TR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11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kern="1200" baseline="0" dirty="0"/>
                        <a:t>Silüriyen</a:t>
                      </a:r>
                      <a:endParaRPr lang="tr-TR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11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kern="1200" baseline="0" dirty="0"/>
                        <a:t>Ordovisyen</a:t>
                      </a:r>
                      <a:endParaRPr lang="tr-TR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11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kern="1200" baseline="0" dirty="0"/>
                        <a:t>Kambriyen</a:t>
                      </a:r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72025">
                <a:tc vMerge="1">
                  <a:txBody>
                    <a:bodyPr/>
                    <a:lstStyle/>
                    <a:p>
                      <a:pPr algn="ctr"/>
                      <a:endParaRPr lang="tr-TR" sz="1600" b="1" kern="1200" baseline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İLKEL ZAMAN </a:t>
                      </a:r>
                    </a:p>
                    <a:p>
                      <a:pPr algn="ctr"/>
                      <a:r>
                        <a:rPr lang="tr-TR" sz="1600" b="1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PREKAMBRİEN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 Milyar</a:t>
                      </a:r>
                      <a:endParaRPr lang="tr-T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570 milyon yıl önce</a:t>
                      </a:r>
                      <a:endParaRPr lang="tr-TR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4" name="3 Yukarı Ok"/>
          <p:cNvSpPr/>
          <p:nvPr/>
        </p:nvSpPr>
        <p:spPr>
          <a:xfrm>
            <a:off x="456306" y="1562082"/>
            <a:ext cx="258042" cy="4367247"/>
          </a:xfrm>
          <a:prstGeom prst="upArrow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F65E9E-1918-4FE5-9397-E5458FF597B0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ransition>
    <p:cover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idx="1"/>
          </p:nvPr>
        </p:nvGraphicFramePr>
        <p:xfrm>
          <a:off x="214282" y="214292"/>
          <a:ext cx="8643999" cy="64294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2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7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8135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JEOLOJİK ZAMAN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DEVİR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OLAYLAR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1283">
                <a:tc gridSpan="2">
                  <a:txBody>
                    <a:bodyPr/>
                    <a:lstStyle/>
                    <a:p>
                      <a:pPr algn="ctr"/>
                      <a:r>
                        <a:rPr lang="tr-TR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İLKEL ZAMAN</a:t>
                      </a:r>
                    </a:p>
                    <a:p>
                      <a:pPr algn="ctr"/>
                      <a:r>
                        <a:rPr lang="tr-TR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PREKAMBRİEN </a:t>
                      </a:r>
                    </a:p>
                    <a:p>
                      <a:pPr algn="ctr"/>
                      <a:r>
                        <a:rPr lang="tr-TR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 Milyar Yıl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tr-TR" sz="2800" dirty="0"/>
                        <a:t>Kıtaların çekirdek kısmını oluşturan en eski kıvrımlar oluşmuştur</a:t>
                      </a:r>
                      <a:r>
                        <a:rPr lang="tr-TR" sz="2400" i="1" dirty="0"/>
                        <a:t>. </a:t>
                      </a:r>
                      <a:r>
                        <a:rPr lang="tr-TR" sz="1200" i="1" dirty="0"/>
                        <a:t>(Kanada, Grönland, İskoçya, Norveç)</a:t>
                      </a:r>
                      <a:endParaRPr lang="tr-TR" sz="2800" i="1" dirty="0"/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tr-TR" sz="2800" dirty="0"/>
                        <a:t>Su yosunu (alg) türünden ilk bitkiler ortaya çıkmıştır.</a:t>
                      </a:r>
                    </a:p>
                    <a:p>
                      <a:pPr algn="just">
                        <a:buFont typeface="Arial" pitchFamily="34" charset="0"/>
                        <a:buNone/>
                      </a:pPr>
                      <a:endParaRPr lang="tr-TR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1" name="10 Grup"/>
          <p:cNvGrpSpPr/>
          <p:nvPr/>
        </p:nvGrpSpPr>
        <p:grpSpPr>
          <a:xfrm>
            <a:off x="299575" y="2357430"/>
            <a:ext cx="3931253" cy="4228697"/>
            <a:chOff x="299575" y="2357430"/>
            <a:chExt cx="3931253" cy="4228697"/>
          </a:xfrm>
        </p:grpSpPr>
        <p:pic>
          <p:nvPicPr>
            <p:cNvPr id="6" name="Picture 4" descr="http://www.biltek.tubitak.gov.tr/bilgipaket/jeolojik/KambrOncesi/ediacara.gif"/>
            <p:cNvPicPr>
              <a:picLocks noChangeAspect="1" noChangeArrowheads="1"/>
            </p:cNvPicPr>
            <p:nvPr/>
          </p:nvPicPr>
          <p:blipFill>
            <a:blip r:embed="rId2">
              <a:lum bright="20000"/>
            </a:blip>
            <a:srcRect/>
            <a:stretch>
              <a:fillRect/>
            </a:stretch>
          </p:blipFill>
          <p:spPr bwMode="auto">
            <a:xfrm>
              <a:off x="299575" y="2357430"/>
              <a:ext cx="3929090" cy="2586652"/>
            </a:xfrm>
            <a:prstGeom prst="rect">
              <a:avLst/>
            </a:prstGeom>
            <a:noFill/>
          </p:spPr>
        </p:pic>
        <p:pic>
          <p:nvPicPr>
            <p:cNvPr id="10" name="Picture 2" descr="http://www.biltek.tubitak.gov.tr/bilgipaket/jeolojik/KambrOncesi/harita1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1737" y="4564361"/>
              <a:ext cx="3929091" cy="2021766"/>
            </a:xfrm>
            <a:prstGeom prst="rect">
              <a:avLst/>
            </a:prstGeom>
            <a:noFill/>
          </p:spPr>
        </p:pic>
      </p:grpSp>
      <p:pic>
        <p:nvPicPr>
          <p:cNvPr id="1026" name="Picture 2" descr="http://www.biltek.tubitak.gov.tr/bilgipaket/jeolojik/KambrOncesi/ArkeaManzar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3643314"/>
            <a:ext cx="4214842" cy="2843214"/>
          </a:xfrm>
          <a:prstGeom prst="rect">
            <a:avLst/>
          </a:prstGeom>
          <a:noFill/>
        </p:spPr>
      </p:pic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F65E9E-1918-4FE5-9397-E5458FF597B0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ransition>
    <p:cover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A3DC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idx="1"/>
          </p:nvPr>
        </p:nvGraphicFramePr>
        <p:xfrm>
          <a:off x="214282" y="214292"/>
          <a:ext cx="8643999" cy="64294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2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7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2504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JEOLOJİK ZAMAN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DEVİR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OLAYLAR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8470">
                <a:tc rowSpan="6">
                  <a:txBody>
                    <a:bodyPr/>
                    <a:lstStyle/>
                    <a:p>
                      <a:pPr algn="ctr"/>
                      <a:r>
                        <a:rPr lang="tr-TR" sz="2800" b="1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 ZAMAN</a:t>
                      </a:r>
                    </a:p>
                    <a:p>
                      <a:pPr algn="ctr"/>
                      <a:r>
                        <a:rPr lang="tr-TR" sz="2800" b="1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PALEOZO</a:t>
                      </a:r>
                      <a:r>
                        <a:rPr lang="tr-TR" sz="2800" b="0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İK</a:t>
                      </a:r>
                    </a:p>
                    <a:p>
                      <a:pPr algn="ctr"/>
                      <a:r>
                        <a:rPr lang="tr-TR" sz="2000" b="1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(370 Milyon)</a:t>
                      </a:r>
                      <a:endParaRPr lang="tr-TR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2000" kern="1200" baseline="0" dirty="0"/>
                        <a:t>Permiyen</a:t>
                      </a:r>
                      <a:endParaRPr lang="tr-TR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tr-TR" sz="2800" dirty="0"/>
                        <a:t>Kıtalar henüz birbirinden ayrılmamış durumdadır.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tr-TR" sz="2800" dirty="0"/>
                        <a:t>Yeryüzünde tek bir kıta </a:t>
                      </a:r>
                      <a:r>
                        <a:rPr lang="tr-TR" sz="2800" b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Pangea</a:t>
                      </a:r>
                      <a:r>
                        <a:rPr lang="tr-TR" sz="2800" dirty="0"/>
                        <a:t> vardır. 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tr-TR" sz="2800" dirty="0"/>
                        <a:t>Büyük bir okyanus, dev kıtayı çevrelemiştir.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47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kern="1200" baseline="0" dirty="0"/>
                        <a:t>Karbonifer</a:t>
                      </a:r>
                      <a:endParaRPr lang="tr-TR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847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kern="1200" baseline="0" dirty="0"/>
                        <a:t>Devoniyen</a:t>
                      </a:r>
                      <a:endParaRPr lang="tr-TR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456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kern="1200" baseline="0" dirty="0"/>
                        <a:t>Silüriyen</a:t>
                      </a:r>
                      <a:endParaRPr lang="tr-TR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847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kern="1200" baseline="0" dirty="0"/>
                        <a:t>Ordovisyen</a:t>
                      </a:r>
                      <a:endParaRPr lang="tr-TR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8470">
                <a:tc vMerge="1">
                  <a:txBody>
                    <a:bodyPr/>
                    <a:lstStyle/>
                    <a:p>
                      <a:pPr algn="ctr"/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kern="1200" baseline="0" dirty="0"/>
                        <a:t>Kambriyen</a:t>
                      </a:r>
                      <a:endParaRPr lang="tr-TR" sz="2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1" name="10 Grup"/>
          <p:cNvGrpSpPr/>
          <p:nvPr/>
        </p:nvGrpSpPr>
        <p:grpSpPr>
          <a:xfrm>
            <a:off x="4429124" y="3786190"/>
            <a:ext cx="4256488" cy="2724152"/>
            <a:chOff x="4429124" y="3786190"/>
            <a:chExt cx="4256488" cy="2724152"/>
          </a:xfrm>
        </p:grpSpPr>
        <p:pic>
          <p:nvPicPr>
            <p:cNvPr id="6146" name="Picture 2" descr="http://www.biltek.tubitak.gov.tr/bilgipaket/jeolojik/Fanerozoik/Paleozoik/Kambriyen/KambriyenManzara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429124" y="3786190"/>
              <a:ext cx="4256488" cy="2724152"/>
            </a:xfrm>
            <a:prstGeom prst="rect">
              <a:avLst/>
            </a:prstGeom>
            <a:noFill/>
          </p:spPr>
        </p:pic>
        <p:sp>
          <p:nvSpPr>
            <p:cNvPr id="10" name="9 Metin kutusu"/>
            <p:cNvSpPr txBox="1"/>
            <p:nvPr/>
          </p:nvSpPr>
          <p:spPr>
            <a:xfrm>
              <a:off x="4643438" y="3786190"/>
              <a:ext cx="39290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i="1" dirty="0">
                  <a:solidFill>
                    <a:schemeClr val="bg2"/>
                  </a:solidFill>
                </a:rPr>
                <a:t>Kambriyen döneminden bir manzara</a:t>
              </a:r>
              <a:endParaRPr lang="tr-TR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3" name="12 Grup"/>
          <p:cNvGrpSpPr/>
          <p:nvPr/>
        </p:nvGrpSpPr>
        <p:grpSpPr>
          <a:xfrm>
            <a:off x="285719" y="4643446"/>
            <a:ext cx="2432053" cy="1865961"/>
            <a:chOff x="285719" y="4643446"/>
            <a:chExt cx="2432053" cy="1865961"/>
          </a:xfrm>
        </p:grpSpPr>
        <p:pic>
          <p:nvPicPr>
            <p:cNvPr id="9" name="Picture 6" descr="http://www.biltek.tubitak.gov.tr/bilgipaket/jeolojik/Fanerozoik/Paleozoik/Ordovisyen/ordovmanzara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5719" y="4643446"/>
              <a:ext cx="2432053" cy="1865961"/>
            </a:xfrm>
            <a:prstGeom prst="rect">
              <a:avLst/>
            </a:prstGeom>
            <a:noFill/>
          </p:spPr>
        </p:pic>
        <p:sp>
          <p:nvSpPr>
            <p:cNvPr id="12" name="11 Metin kutusu"/>
            <p:cNvSpPr txBox="1"/>
            <p:nvPr/>
          </p:nvSpPr>
          <p:spPr>
            <a:xfrm>
              <a:off x="357158" y="4643446"/>
              <a:ext cx="235745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100" i="1" dirty="0">
                  <a:solidFill>
                    <a:schemeClr val="bg2"/>
                  </a:solidFill>
                </a:rPr>
                <a:t>Ordovisyen döneminden bir manzara</a:t>
              </a:r>
              <a:endParaRPr lang="tr-TR" sz="1100" dirty="0">
                <a:solidFill>
                  <a:schemeClr val="bg2"/>
                </a:solidFill>
              </a:endParaRPr>
            </a:p>
          </p:txBody>
        </p:sp>
      </p:grpSp>
      <p:pic>
        <p:nvPicPr>
          <p:cNvPr id="6148" name="Picture 4" descr="C:\Documents and Settings\Mehmet Ali ERCAN\Desktop\plate_evs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992" y="1129858"/>
            <a:ext cx="2714644" cy="1870514"/>
          </a:xfrm>
          <a:prstGeom prst="rect">
            <a:avLst/>
          </a:prstGeom>
          <a:noFill/>
        </p:spPr>
      </p:pic>
      <p:sp>
        <p:nvSpPr>
          <p:cNvPr id="14" name="13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F65E9E-1918-4FE5-9397-E5458FF597B0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ransition>
    <p:cover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A3DC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idx="1"/>
          </p:nvPr>
        </p:nvGraphicFramePr>
        <p:xfrm>
          <a:off x="214282" y="214292"/>
          <a:ext cx="8643999" cy="64294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2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7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2504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JEOLOJİK ZAMAN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DEVİR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OLAYLAR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8470">
                <a:tc rowSpan="6">
                  <a:txBody>
                    <a:bodyPr/>
                    <a:lstStyle/>
                    <a:p>
                      <a:pPr algn="ctr"/>
                      <a:r>
                        <a:rPr lang="tr-TR" sz="2800" b="1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 ZAMAN</a:t>
                      </a:r>
                    </a:p>
                    <a:p>
                      <a:pPr algn="ctr"/>
                      <a:r>
                        <a:rPr lang="tr-TR" sz="2800" b="1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PALEOZOİK</a:t>
                      </a:r>
                    </a:p>
                    <a:p>
                      <a:pPr algn="ctr"/>
                      <a:r>
                        <a:rPr lang="tr-TR" sz="2000" b="1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(370 Milyon)</a:t>
                      </a:r>
                      <a:endParaRPr lang="tr-TR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2000" kern="1200" baseline="0" dirty="0"/>
                        <a:t>Permiyen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tr-TR" sz="11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Hersiniyen)</a:t>
                      </a:r>
                      <a:endParaRPr lang="tr-TR" sz="11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tr-TR" sz="2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Hersinyen</a:t>
                      </a:r>
                      <a:r>
                        <a:rPr lang="tr-TR" sz="2400" b="1" i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tr-TR" sz="1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(Appalaş, Ural Dağları) </a:t>
                      </a:r>
                      <a:r>
                        <a:rPr lang="tr-TR" sz="2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ve Kaledoniyen sıradağları </a:t>
                      </a:r>
                      <a:r>
                        <a:rPr lang="tr-TR" sz="12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(İskoçya, Norveç)</a:t>
                      </a:r>
                      <a:r>
                        <a:rPr lang="tr-TR" sz="2400" b="1" i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tr-TR" sz="2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oluşmuştur.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tr-TR" sz="2400" dirty="0"/>
                        <a:t>Şiddetli kıvrımlar meydana gelmiştir.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tr-TR" sz="2400" dirty="0"/>
                        <a:t>Dev bitki türlerinden ormanlar gelişmiştir.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tr-TR" sz="2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Taşkömürü</a:t>
                      </a:r>
                      <a:r>
                        <a:rPr lang="tr-TR" sz="2400" b="1" i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oluşmuştur</a:t>
                      </a:r>
                      <a:endParaRPr lang="tr-TR" sz="2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47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kern="1200" baseline="0" dirty="0"/>
                        <a:t>Karbonifer</a:t>
                      </a:r>
                      <a:endParaRPr lang="tr-TR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847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kern="1200" baseline="0" dirty="0"/>
                        <a:t>Devoniyen</a:t>
                      </a:r>
                      <a:endParaRPr lang="tr-TR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456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kern="1200" baseline="0" dirty="0"/>
                        <a:t>Silüriyen</a:t>
                      </a:r>
                    </a:p>
                    <a:p>
                      <a:r>
                        <a:rPr lang="tr-TR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(Kaledoniyen)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847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kern="1200" baseline="0" dirty="0"/>
                        <a:t>Ordovisyen</a:t>
                      </a:r>
                      <a:endParaRPr lang="tr-TR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8470">
                <a:tc vMerge="1">
                  <a:txBody>
                    <a:bodyPr/>
                    <a:lstStyle/>
                    <a:p>
                      <a:pPr algn="ctr"/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kern="1200" baseline="0" dirty="0"/>
                        <a:t>Kambriyen</a:t>
                      </a:r>
                      <a:endParaRPr lang="tr-TR" sz="2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6" name="5 Grup"/>
          <p:cNvGrpSpPr/>
          <p:nvPr/>
        </p:nvGrpSpPr>
        <p:grpSpPr>
          <a:xfrm>
            <a:off x="285720" y="928670"/>
            <a:ext cx="2500330" cy="2000264"/>
            <a:chOff x="285720" y="928670"/>
            <a:chExt cx="2500330" cy="2000264"/>
          </a:xfrm>
        </p:grpSpPr>
        <p:pic>
          <p:nvPicPr>
            <p:cNvPr id="10" name="Picture 2" descr="http://www.biltek.tubitak.gov.tr/bilgipaket/jeolojik/Fanerozoik/Paleozoik/Karbonifer/manzara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20" y="928670"/>
              <a:ext cx="2500330" cy="2000264"/>
            </a:xfrm>
            <a:prstGeom prst="rect">
              <a:avLst/>
            </a:prstGeom>
            <a:noFill/>
          </p:spPr>
        </p:pic>
        <p:sp>
          <p:nvSpPr>
            <p:cNvPr id="11" name="10 Metin kutusu"/>
            <p:cNvSpPr txBox="1"/>
            <p:nvPr/>
          </p:nvSpPr>
          <p:spPr>
            <a:xfrm>
              <a:off x="341140" y="942525"/>
              <a:ext cx="24288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200" i="1">
                  <a:solidFill>
                    <a:schemeClr val="bg2"/>
                  </a:solidFill>
                </a:rPr>
                <a:t>Karbonifer yaşamından bir manzara</a:t>
              </a:r>
              <a:endParaRPr lang="tr-TR" sz="1200" dirty="0">
                <a:solidFill>
                  <a:schemeClr val="bg2"/>
                </a:solidFill>
              </a:endParaRPr>
            </a:p>
          </p:txBody>
        </p:sp>
      </p:grpSp>
      <p:pic>
        <p:nvPicPr>
          <p:cNvPr id="3074" name="Picture 2" descr="http://www.biltek.tubitak.gov.tr/bilgipaket/jeolojik/Fanerozoik/Paleozoik/Permiyen/permiyen-manza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857628"/>
            <a:ext cx="4071966" cy="2714644"/>
          </a:xfrm>
          <a:prstGeom prst="rect">
            <a:avLst/>
          </a:prstGeom>
          <a:noFill/>
        </p:spPr>
      </p:pic>
      <p:sp>
        <p:nvSpPr>
          <p:cNvPr id="8" name="7 Metin kutusu"/>
          <p:cNvSpPr txBox="1"/>
          <p:nvPr/>
        </p:nvSpPr>
        <p:spPr>
          <a:xfrm>
            <a:off x="4714876" y="3929066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dirty="0">
                <a:solidFill>
                  <a:srgbClr val="FF0000"/>
                </a:solidFill>
              </a:rPr>
              <a:t>Permiyen yaşamından bir manzara</a:t>
            </a:r>
            <a:endParaRPr lang="tr-TR" dirty="0">
              <a:solidFill>
                <a:srgbClr val="FF0000"/>
              </a:solidFill>
            </a:endParaRPr>
          </a:p>
        </p:txBody>
      </p:sp>
      <p:grpSp>
        <p:nvGrpSpPr>
          <p:cNvPr id="13" name="12 Grup"/>
          <p:cNvGrpSpPr/>
          <p:nvPr/>
        </p:nvGrpSpPr>
        <p:grpSpPr>
          <a:xfrm>
            <a:off x="285720" y="4524406"/>
            <a:ext cx="2571768" cy="1976428"/>
            <a:chOff x="357158" y="4660395"/>
            <a:chExt cx="2500330" cy="1833552"/>
          </a:xfrm>
        </p:grpSpPr>
        <p:pic>
          <p:nvPicPr>
            <p:cNvPr id="3076" name="Picture 4" descr="http://www.biltek.tubitak.gov.tr/bilgipaket/jeolojik/Fanerozoik/Paleozoik/Siluriyen/siluriyen-manzara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7158" y="4660395"/>
              <a:ext cx="2500330" cy="1833552"/>
            </a:xfrm>
            <a:prstGeom prst="rect">
              <a:avLst/>
            </a:prstGeom>
            <a:noFill/>
          </p:spPr>
        </p:pic>
        <p:sp>
          <p:nvSpPr>
            <p:cNvPr id="12" name="11 Metin kutusu"/>
            <p:cNvSpPr txBox="1"/>
            <p:nvPr/>
          </p:nvSpPr>
          <p:spPr>
            <a:xfrm>
              <a:off x="357158" y="6236972"/>
              <a:ext cx="2500330" cy="256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200" i="1" dirty="0">
                  <a:solidFill>
                    <a:schemeClr val="bg2"/>
                  </a:solidFill>
                </a:rPr>
                <a:t>Silüriyen yaşamından bir manzara </a:t>
              </a:r>
              <a:endParaRPr lang="tr-TR" sz="1200" dirty="0">
                <a:solidFill>
                  <a:schemeClr val="bg2"/>
                </a:solidFill>
              </a:endParaRPr>
            </a:p>
          </p:txBody>
        </p:sp>
      </p:grpSp>
      <p:sp>
        <p:nvSpPr>
          <p:cNvPr id="14" name="13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F65E9E-1918-4FE5-9397-E5458FF597B0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ransition>
    <p:cover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BA8C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idx="1"/>
          </p:nvPr>
        </p:nvGraphicFramePr>
        <p:xfrm>
          <a:off x="214282" y="214292"/>
          <a:ext cx="8643999" cy="32627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28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29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26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ZAMAN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DEVİR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OLAYLAR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3052">
                <a:tc rowSpan="3">
                  <a:txBody>
                    <a:bodyPr/>
                    <a:lstStyle/>
                    <a:p>
                      <a:pPr algn="ctr"/>
                      <a:r>
                        <a:rPr lang="tr-TR" sz="2800" b="1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 ZAMAN</a:t>
                      </a:r>
                    </a:p>
                    <a:p>
                      <a:pPr algn="ctr"/>
                      <a:r>
                        <a:rPr lang="tr-TR" sz="2800" b="1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MEZOZOİK</a:t>
                      </a:r>
                    </a:p>
                    <a:p>
                      <a:pPr algn="ctr"/>
                      <a:r>
                        <a:rPr lang="tr-TR" sz="2000" b="1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(170 Milyon)</a:t>
                      </a:r>
                      <a:endParaRPr lang="tr-TR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/>
                        <a:t>Kretase</a:t>
                      </a:r>
                      <a:endParaRPr lang="tr-TR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tr-TR" sz="2500" dirty="0"/>
                        <a:t>Alp kıvrımlarına hazırlık dönemidir.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tr-TR" sz="2500" dirty="0"/>
                        <a:t>Büyük oranda tortulaşma ve birikmeler olmuştur.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tr-TR" sz="2500" dirty="0"/>
                        <a:t>Yer kabuğu kırıklarla parçalanarak ayrı kıtalara bölünmeye başlamıştır.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049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/>
                        <a:t>Jura</a:t>
                      </a:r>
                      <a:endParaRPr lang="tr-TR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12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/>
                        <a:t>Trias</a:t>
                      </a:r>
                      <a:endParaRPr lang="tr-TR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6" name="15 Grup"/>
          <p:cNvGrpSpPr/>
          <p:nvPr/>
        </p:nvGrpSpPr>
        <p:grpSpPr>
          <a:xfrm>
            <a:off x="3000364" y="3714752"/>
            <a:ext cx="5886450" cy="3071834"/>
            <a:chOff x="3000364" y="3714752"/>
            <a:chExt cx="5886450" cy="3071834"/>
          </a:xfrm>
        </p:grpSpPr>
        <p:pic>
          <p:nvPicPr>
            <p:cNvPr id="4" name="Picture 6" descr="http://www.biltek.tubitak.gov.tr/bilgipaket/jeolojik/Fanerozoik/Mezozoik/Kretase/Harita-Kretase-ilk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00364" y="3757636"/>
              <a:ext cx="5886450" cy="3028950"/>
            </a:xfrm>
            <a:prstGeom prst="rect">
              <a:avLst/>
            </a:prstGeom>
            <a:noFill/>
          </p:spPr>
        </p:pic>
        <p:sp>
          <p:nvSpPr>
            <p:cNvPr id="15" name="14 Metin kutusu"/>
            <p:cNvSpPr txBox="1"/>
            <p:nvPr/>
          </p:nvSpPr>
          <p:spPr>
            <a:xfrm>
              <a:off x="6786578" y="3714752"/>
              <a:ext cx="20717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i="1" dirty="0">
                  <a:solidFill>
                    <a:schemeClr val="bg2"/>
                  </a:solidFill>
                </a:rPr>
                <a:t>Kretase başında dünya</a:t>
              </a:r>
              <a:endParaRPr lang="tr-TR" sz="1600" dirty="0">
                <a:solidFill>
                  <a:schemeClr val="bg2"/>
                </a:solidFill>
              </a:endParaRPr>
            </a:p>
          </p:txBody>
        </p:sp>
      </p:grpSp>
      <p:pic>
        <p:nvPicPr>
          <p:cNvPr id="2056" name="Picture 8" descr="http://www.biltek.tubitak.gov.tr/bilgipaket/jeolojik/Fanerozoik/Mezozoik/Kretase/Kretase-manzara-Cretaceou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786190"/>
            <a:ext cx="2665044" cy="1071570"/>
          </a:xfrm>
          <a:prstGeom prst="rect">
            <a:avLst/>
          </a:prstGeom>
          <a:noFill/>
        </p:spPr>
      </p:pic>
      <p:pic>
        <p:nvPicPr>
          <p:cNvPr id="2058" name="Picture 10" descr="http://www.biltek.tubitak.gov.tr/bilgipaket/jeolojik/Fanerozoik/Mezozoik/Kretase/deniz-mnazar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427" y="4929199"/>
            <a:ext cx="2714644" cy="1857388"/>
          </a:xfrm>
          <a:prstGeom prst="rect">
            <a:avLst/>
          </a:prstGeom>
          <a:noFill/>
        </p:spPr>
      </p:pic>
      <p:sp>
        <p:nvSpPr>
          <p:cNvPr id="9" name="8 Metin kutusu"/>
          <p:cNvSpPr txBox="1"/>
          <p:nvPr/>
        </p:nvSpPr>
        <p:spPr>
          <a:xfrm>
            <a:off x="500034" y="3786190"/>
            <a:ext cx="235745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50" dirty="0">
                <a:solidFill>
                  <a:srgbClr val="FF0000"/>
                </a:solidFill>
              </a:rPr>
              <a:t>Kretase yaşamından bir manzara</a:t>
            </a:r>
          </a:p>
        </p:txBody>
      </p:sp>
      <p:sp>
        <p:nvSpPr>
          <p:cNvPr id="10" name="9 Metin kutusu"/>
          <p:cNvSpPr txBox="1"/>
          <p:nvPr/>
        </p:nvSpPr>
        <p:spPr>
          <a:xfrm>
            <a:off x="285720" y="4929198"/>
            <a:ext cx="2571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>
                <a:solidFill>
                  <a:srgbClr val="FF0000"/>
                </a:solidFill>
              </a:rPr>
              <a:t>Kretase deniz yaşamından bir manzara</a:t>
            </a:r>
            <a:endParaRPr lang="tr-TR" sz="1200" dirty="0">
              <a:solidFill>
                <a:srgbClr val="FF0000"/>
              </a:solidFill>
            </a:endParaRP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F65E9E-1918-4FE5-9397-E5458FF597B0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ransition>
    <p:cover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BA8C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idx="1"/>
          </p:nvPr>
        </p:nvGraphicFramePr>
        <p:xfrm>
          <a:off x="214282" y="214293"/>
          <a:ext cx="8643999" cy="31679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00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29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6178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ZAMAN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DEVİR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OLAYLAR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579">
                <a:tc rowSpan="3">
                  <a:txBody>
                    <a:bodyPr/>
                    <a:lstStyle/>
                    <a:p>
                      <a:pPr algn="ctr"/>
                      <a:r>
                        <a:rPr lang="tr-TR" sz="2800" b="1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 ZAMAN</a:t>
                      </a:r>
                    </a:p>
                    <a:p>
                      <a:pPr algn="ctr"/>
                      <a:r>
                        <a:rPr lang="tr-TR" sz="2800" b="1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MEZOZOİK</a:t>
                      </a:r>
                    </a:p>
                    <a:p>
                      <a:pPr algn="ctr"/>
                      <a:r>
                        <a:rPr lang="tr-TR" sz="2000" b="1" kern="12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(170 Milyon)</a:t>
                      </a:r>
                      <a:endParaRPr lang="tr-TR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/>
                        <a:t>Kretase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tr-TR" sz="2800" dirty="0"/>
                        <a:t>Dinozorlar bu devirde ortaya çıkmıştır.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tr-TR" sz="2800" dirty="0"/>
                        <a:t>Bu zamanın sonlarında kara ve denizlerin dağılışı, bugünkü görünüme benzer bir durumu gelmiştir.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54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/>
                        <a:t>Jura</a:t>
                      </a:r>
                      <a:endParaRPr lang="tr-TR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750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/>
                        <a:t>Trias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9" name="8 Grup"/>
          <p:cNvGrpSpPr/>
          <p:nvPr/>
        </p:nvGrpSpPr>
        <p:grpSpPr>
          <a:xfrm>
            <a:off x="2998201" y="3714752"/>
            <a:ext cx="5886450" cy="3071834"/>
            <a:chOff x="2998201" y="3714752"/>
            <a:chExt cx="5886450" cy="3071834"/>
          </a:xfrm>
        </p:grpSpPr>
        <p:pic>
          <p:nvPicPr>
            <p:cNvPr id="17410" name="Picture 2" descr="http://www.biltek.tubitak.gov.tr/bilgipaket/jeolojik/Fanerozoik/Mezozoik/Kretase/Harita-Kretase-son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98201" y="3757636"/>
              <a:ext cx="5886450" cy="3028950"/>
            </a:xfrm>
            <a:prstGeom prst="rect">
              <a:avLst/>
            </a:prstGeom>
            <a:noFill/>
          </p:spPr>
        </p:pic>
        <p:sp>
          <p:nvSpPr>
            <p:cNvPr id="8" name="7 Metin kutusu"/>
            <p:cNvSpPr txBox="1"/>
            <p:nvPr/>
          </p:nvSpPr>
          <p:spPr>
            <a:xfrm>
              <a:off x="6715140" y="3714752"/>
              <a:ext cx="21431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i="1" dirty="0">
                  <a:solidFill>
                    <a:schemeClr val="bg2"/>
                  </a:solidFill>
                </a:rPr>
                <a:t>Kretase sonunda dünya </a:t>
              </a:r>
              <a:endParaRPr lang="tr-TR" sz="16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1" name="10 Grup"/>
          <p:cNvGrpSpPr/>
          <p:nvPr/>
        </p:nvGrpSpPr>
        <p:grpSpPr>
          <a:xfrm>
            <a:off x="214282" y="3786190"/>
            <a:ext cx="2610345" cy="2928958"/>
            <a:chOff x="214282" y="3786190"/>
            <a:chExt cx="2610345" cy="2928958"/>
          </a:xfrm>
        </p:grpSpPr>
        <p:pic>
          <p:nvPicPr>
            <p:cNvPr id="17412" name="Picture 4" descr="http://www.biltek.tubitak.gov.tr/bilgipaket/jeolojik/Fanerozoik/Mezozoik/Trias/trias-manzara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3786190"/>
              <a:ext cx="2610345" cy="2928958"/>
            </a:xfrm>
            <a:prstGeom prst="rect">
              <a:avLst/>
            </a:prstGeom>
            <a:noFill/>
          </p:spPr>
        </p:pic>
        <p:sp>
          <p:nvSpPr>
            <p:cNvPr id="10" name="9 Metin kutusu"/>
            <p:cNvSpPr txBox="1"/>
            <p:nvPr/>
          </p:nvSpPr>
          <p:spPr>
            <a:xfrm>
              <a:off x="357158" y="3857628"/>
              <a:ext cx="2357454" cy="2857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200" i="1" dirty="0">
                  <a:solidFill>
                    <a:schemeClr val="bg2"/>
                  </a:solidFill>
                </a:rPr>
                <a:t>Trias yaşamından bir manzara</a:t>
              </a:r>
              <a:endParaRPr lang="tr-TR" sz="1200" dirty="0">
                <a:solidFill>
                  <a:schemeClr val="bg2"/>
                </a:solidFill>
              </a:endParaRPr>
            </a:p>
          </p:txBody>
        </p:sp>
      </p:grpSp>
      <p:sp>
        <p:nvSpPr>
          <p:cNvPr id="12" name="11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F65E9E-1918-4FE5-9397-E5458FF597B0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ransition>
    <p:cover dir="d"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6EDA8"/>
      </a:lt1>
      <a:dk2>
        <a:srgbClr val="006600"/>
      </a:dk2>
      <a:lt2>
        <a:srgbClr val="FFFFFF"/>
      </a:lt2>
      <a:accent1>
        <a:srgbClr val="73C95B"/>
      </a:accent1>
      <a:accent2>
        <a:srgbClr val="F7C037"/>
      </a:accent2>
      <a:accent3>
        <a:srgbClr val="FAF4D1"/>
      </a:accent3>
      <a:accent4>
        <a:srgbClr val="000000"/>
      </a:accent4>
      <a:accent5>
        <a:srgbClr val="BCE1B5"/>
      </a:accent5>
      <a:accent6>
        <a:srgbClr val="E0AE31"/>
      </a:accent6>
      <a:hlink>
        <a:srgbClr val="2393CB"/>
      </a:hlink>
      <a:folHlink>
        <a:srgbClr val="CB057B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BBEAA8"/>
        </a:lt1>
        <a:dk2>
          <a:srgbClr val="063C60"/>
        </a:dk2>
        <a:lt2>
          <a:srgbClr val="FFFFFF"/>
        </a:lt2>
        <a:accent1>
          <a:srgbClr val="5598CF"/>
        </a:accent1>
        <a:accent2>
          <a:srgbClr val="AAD955"/>
        </a:accent2>
        <a:accent3>
          <a:srgbClr val="DAF3D1"/>
        </a:accent3>
        <a:accent4>
          <a:srgbClr val="000000"/>
        </a:accent4>
        <a:accent5>
          <a:srgbClr val="B4CAE4"/>
        </a:accent5>
        <a:accent6>
          <a:srgbClr val="9AC44C"/>
        </a:accent6>
        <a:hlink>
          <a:srgbClr val="C7AA6F"/>
        </a:hlink>
        <a:folHlink>
          <a:srgbClr val="9E65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6EDA8"/>
        </a:lt1>
        <a:dk2>
          <a:srgbClr val="006600"/>
        </a:dk2>
        <a:lt2>
          <a:srgbClr val="FFFFFF"/>
        </a:lt2>
        <a:accent1>
          <a:srgbClr val="73C95B"/>
        </a:accent1>
        <a:accent2>
          <a:srgbClr val="F7C037"/>
        </a:accent2>
        <a:accent3>
          <a:srgbClr val="FAF4D1"/>
        </a:accent3>
        <a:accent4>
          <a:srgbClr val="000000"/>
        </a:accent4>
        <a:accent5>
          <a:srgbClr val="BCE1B5"/>
        </a:accent5>
        <a:accent6>
          <a:srgbClr val="E0AE31"/>
        </a:accent6>
        <a:hlink>
          <a:srgbClr val="2393CB"/>
        </a:hlink>
        <a:folHlink>
          <a:srgbClr val="CB057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CE6AE"/>
        </a:lt1>
        <a:dk2>
          <a:srgbClr val="800000"/>
        </a:dk2>
        <a:lt2>
          <a:srgbClr val="FFFFFF"/>
        </a:lt2>
        <a:accent1>
          <a:srgbClr val="F66C2E"/>
        </a:accent1>
        <a:accent2>
          <a:srgbClr val="F9DE3D"/>
        </a:accent2>
        <a:accent3>
          <a:srgbClr val="FDF0D3"/>
        </a:accent3>
        <a:accent4>
          <a:srgbClr val="000000"/>
        </a:accent4>
        <a:accent5>
          <a:srgbClr val="FABAAD"/>
        </a:accent5>
        <a:accent6>
          <a:srgbClr val="E2C936"/>
        </a:accent6>
        <a:hlink>
          <a:srgbClr val="6CCA85"/>
        </a:hlink>
        <a:folHlink>
          <a:srgbClr val="DCA44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üven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597TGp_Child_light</Template>
  <TotalTime>1974</TotalTime>
  <Words>661</Words>
  <Application>Microsoft Office PowerPoint</Application>
  <PresentationFormat>Ekran Gösterisi (4:3)</PresentationFormat>
  <Paragraphs>218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7" baseType="lpstr">
      <vt:lpstr>Arial</vt:lpstr>
      <vt:lpstr>Calibri</vt:lpstr>
      <vt:lpstr>Default Design</vt:lpstr>
      <vt:lpstr>JEOLOJİK ZAMANLAR</vt:lpstr>
      <vt:lpstr>PowerPoint Sunusu</vt:lpstr>
      <vt:lpstr>Dünya’nın oluşumunu 24 saat olsaydı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Yerin Yapısı ve Oluşum Süreci</dc:title>
  <dc:creator>http://www.nedir.org</dc:creator>
  <dc:description>www.cografyakulubu.com</dc:description>
  <cp:lastModifiedBy>mehmet genç</cp:lastModifiedBy>
  <cp:revision>214</cp:revision>
  <dcterms:created xsi:type="dcterms:W3CDTF">2009-03-03T18:47:24Z</dcterms:created>
  <dcterms:modified xsi:type="dcterms:W3CDTF">2019-07-08T08:36:22Z</dcterms:modified>
</cp:coreProperties>
</file>