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B3B181-6C1C-4448-A0BF-FEBCCC44B652}" type="datetimeFigureOut">
              <a:rPr lang="tr-TR" smtClean="0"/>
              <a:t>7.06.2019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97E7FD-A6BB-459D-BA10-1CA1E66155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5530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Kıtalar</a:t>
            </a:r>
            <a:r>
              <a:rPr lang="tr-TR" baseline="0" dirty="0"/>
              <a:t> </a:t>
            </a:r>
            <a:r>
              <a:rPr lang="tr-TR" baseline="0" dirty="0" err="1"/>
              <a:t>pangea</a:t>
            </a:r>
            <a:r>
              <a:rPr lang="tr-TR" baseline="0" dirty="0"/>
              <a:t> adı </a:t>
            </a:r>
            <a:r>
              <a:rPr lang="tr-TR" baseline="0" dirty="0" err="1"/>
              <a:t>cerilen</a:t>
            </a:r>
            <a:r>
              <a:rPr lang="tr-TR" baseline="0" dirty="0"/>
              <a:t> tek parça halindeydi.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97E7FD-A6BB-459D-BA10-1CA1E661550E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45261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97E7FD-A6BB-459D-BA10-1CA1E661550E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67322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97E7FD-A6BB-459D-BA10-1CA1E661550E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9824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HİMALAYA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97E7FD-A6BB-459D-BA10-1CA1E661550E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9873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7.06.2019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7.06.2019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7.06.2019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7.06.2019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7.06.2019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7.06.2019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7.06.2019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7.06.2019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7.06.2019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7.06.2019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7.06.2019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7.06.2019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846640" cy="5256583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tr-TR" sz="9600" i="1" dirty="0">
                <a:latin typeface="Forte" panose="03060902040502070203" pitchFamily="66" charset="0"/>
              </a:rPr>
              <a:t>JEOLOJİK </a:t>
            </a:r>
            <a:br>
              <a:rPr lang="tr-TR" sz="9600" i="1" dirty="0">
                <a:latin typeface="Forte" panose="03060902040502070203" pitchFamily="66" charset="0"/>
              </a:rPr>
            </a:br>
            <a:r>
              <a:rPr lang="tr-TR" sz="9600" i="1" dirty="0">
                <a:latin typeface="Forte" panose="03060902040502070203" pitchFamily="66" charset="0"/>
              </a:rPr>
              <a:t>DEVİRLER</a:t>
            </a:r>
          </a:p>
        </p:txBody>
      </p:sp>
    </p:spTree>
    <p:extLst>
      <p:ext uri="{BB962C8B-B14F-4D97-AF65-F5344CB8AC3E}">
        <p14:creationId xmlns:p14="http://schemas.microsoft.com/office/powerpoint/2010/main" val="1068778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67544" y="1700808"/>
            <a:ext cx="7812857" cy="5157192"/>
          </a:xfrm>
        </p:spPr>
        <p:txBody>
          <a:bodyPr>
            <a:normAutofit/>
          </a:bodyPr>
          <a:lstStyle/>
          <a:p>
            <a:pPr fontAlgn="base"/>
            <a:r>
              <a:rPr lang="tr-TR" sz="2800" dirty="0"/>
              <a:t>Atlas ve Hint Okyanusları oluşmuştur.</a:t>
            </a:r>
          </a:p>
          <a:p>
            <a:pPr fontAlgn="base"/>
            <a:r>
              <a:rPr lang="tr-TR" sz="2800" dirty="0"/>
              <a:t>Petrol, linyit,  tuz ve bor yatakları oluşmuştur.</a:t>
            </a:r>
          </a:p>
          <a:p>
            <a:pPr fontAlgn="base"/>
            <a:r>
              <a:rPr lang="tr-TR" sz="2800" dirty="0"/>
              <a:t>Kıtalar bugünkü görünümünü kazanmaya başlamıştır</a:t>
            </a:r>
          </a:p>
          <a:p>
            <a:pPr fontAlgn="base"/>
            <a:r>
              <a:rPr lang="tr-TR" sz="2800" dirty="0"/>
              <a:t>Şiddetli volkanik olaylar ve depremlerin görülmesi,</a:t>
            </a:r>
          </a:p>
          <a:p>
            <a:pPr fontAlgn="base"/>
            <a:r>
              <a:rPr lang="tr-TR" sz="2800" dirty="0"/>
              <a:t>Türkiye'nin ana yer şekillerinin gelişmesi,</a:t>
            </a:r>
          </a:p>
          <a:p>
            <a:pPr fontAlgn="base"/>
            <a:r>
              <a:rPr lang="tr-TR" sz="2800" dirty="0"/>
              <a:t>Toros ve Karadeniz dağları oluştu.</a:t>
            </a:r>
          </a:p>
          <a:p>
            <a:pPr fontAlgn="base"/>
            <a:r>
              <a:rPr lang="tr-TR" sz="2800" dirty="0"/>
              <a:t>Üçüncü zamanı karakterize eden canlılar </a:t>
            </a:r>
            <a:r>
              <a:rPr lang="tr-TR" sz="2800" dirty="0" err="1"/>
              <a:t>nümmilit</a:t>
            </a:r>
            <a:r>
              <a:rPr lang="tr-TR" sz="2800" dirty="0"/>
              <a:t>, </a:t>
            </a:r>
            <a:r>
              <a:rPr lang="tr-TR" sz="2800" dirty="0" err="1"/>
              <a:t>hipparion</a:t>
            </a:r>
            <a:r>
              <a:rPr lang="tr-TR" sz="2800" dirty="0"/>
              <a:t>, </a:t>
            </a:r>
            <a:r>
              <a:rPr lang="tr-TR" sz="2800" dirty="0" err="1"/>
              <a:t>elephas</a:t>
            </a:r>
            <a:r>
              <a:rPr lang="tr-TR" sz="2800" dirty="0"/>
              <a:t> ve </a:t>
            </a:r>
            <a:r>
              <a:rPr lang="tr-TR" sz="2800" dirty="0" err="1"/>
              <a:t>mastadondur</a:t>
            </a:r>
            <a:r>
              <a:rPr lang="tr-TR" dirty="0"/>
              <a:t>.</a:t>
            </a:r>
          </a:p>
          <a:p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>
                <a:solidFill>
                  <a:schemeClr val="tx1"/>
                </a:solidFill>
                <a:latin typeface="Blackadder ITC" panose="04020505051007020D02" pitchFamily="82" charset="0"/>
              </a:rPr>
              <a:t>ÜÇÜNCÜ ZAMAN</a:t>
            </a:r>
            <a:br>
              <a:rPr lang="tr-TR" dirty="0">
                <a:solidFill>
                  <a:schemeClr val="tx1"/>
                </a:solidFill>
                <a:latin typeface="Blackadder ITC" panose="04020505051007020D02" pitchFamily="82" charset="0"/>
              </a:rPr>
            </a:br>
            <a:r>
              <a:rPr lang="tr-TR" dirty="0">
                <a:solidFill>
                  <a:schemeClr val="tx1"/>
                </a:solidFill>
                <a:latin typeface="Blackadder ITC" panose="04020505051007020D02" pitchFamily="82" charset="0"/>
              </a:rPr>
              <a:t>(TERSİYER,NEOZOİK)</a:t>
            </a:r>
          </a:p>
        </p:txBody>
      </p:sp>
    </p:spTree>
    <p:extLst>
      <p:ext uri="{BB962C8B-B14F-4D97-AF65-F5344CB8AC3E}">
        <p14:creationId xmlns:p14="http://schemas.microsoft.com/office/powerpoint/2010/main" val="2590296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611560" y="1844824"/>
            <a:ext cx="7408333" cy="504056"/>
          </a:xfrm>
        </p:spPr>
        <p:txBody>
          <a:bodyPr/>
          <a:lstStyle/>
          <a:p>
            <a:pPr fontAlgn="base"/>
            <a:r>
              <a:rPr lang="tr-TR" dirty="0"/>
              <a:t>Alp-</a:t>
            </a:r>
            <a:r>
              <a:rPr lang="tr-TR" dirty="0" err="1"/>
              <a:t>Himalaya</a:t>
            </a:r>
            <a:r>
              <a:rPr lang="tr-TR" dirty="0"/>
              <a:t>  kıvrım dağları oluşmuştur.	</a:t>
            </a:r>
          </a:p>
          <a:p>
            <a:pPr fontAlgn="base"/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 descr="http://t1.gstatic.com/images?q=tbn:ANd9GcR2H1xpjOp5IvL5T2zA2LBsxlNjZPPTucj6CHO7vhN2EmOnKHYebA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492896"/>
            <a:ext cx="3744416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Resim 4" descr="http://t3.gstatic.com/images?q=tbn:ANd9GcSTAIghK8YMq5QW-6DWs5nY_vlEUTuOOveFxp2ZACMtTB0fKUDB1A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39952" y="2348880"/>
            <a:ext cx="4536504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Dikdörtgen 5"/>
          <p:cNvSpPr/>
          <p:nvPr/>
        </p:nvSpPr>
        <p:spPr>
          <a:xfrm>
            <a:off x="971601" y="6014366"/>
            <a:ext cx="12961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dirty="0"/>
              <a:t>ALP</a:t>
            </a:r>
          </a:p>
        </p:txBody>
      </p:sp>
      <p:sp>
        <p:nvSpPr>
          <p:cNvPr id="7" name="Dikdörtgen 6"/>
          <p:cNvSpPr/>
          <p:nvPr/>
        </p:nvSpPr>
        <p:spPr>
          <a:xfrm>
            <a:off x="4644008" y="6152865"/>
            <a:ext cx="19750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/>
              <a:t>HİMALAYA</a:t>
            </a:r>
          </a:p>
        </p:txBody>
      </p:sp>
    </p:spTree>
    <p:extLst>
      <p:ext uri="{BB962C8B-B14F-4D97-AF65-F5344CB8AC3E}">
        <p14:creationId xmlns:p14="http://schemas.microsoft.com/office/powerpoint/2010/main" val="3108653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>
            <a:noAutofit/>
          </a:bodyPr>
          <a:lstStyle/>
          <a:p>
            <a:pPr fontAlgn="base"/>
            <a:r>
              <a:rPr lang="tr-TR" sz="4000" dirty="0"/>
              <a:t>iki dönemden oluşur.</a:t>
            </a:r>
          </a:p>
          <a:p>
            <a:pPr fontAlgn="base"/>
            <a:r>
              <a:rPr lang="tr-TR" sz="4000" b="1" dirty="0">
                <a:solidFill>
                  <a:srgbClr val="FF0000"/>
                </a:solidFill>
              </a:rPr>
              <a:t>a)Buzul çağı </a:t>
            </a:r>
            <a:r>
              <a:rPr lang="tr-TR" sz="4000" b="1" dirty="0"/>
              <a:t>: </a:t>
            </a:r>
            <a:r>
              <a:rPr lang="tr-TR" sz="4000" dirty="0"/>
              <a:t>Özellikle Kuzey Yarım Kürede şiddetli soğuma görülür. Bunun etkisiyle Batı Avrupa, İskandinavya ve Kanada gibi karalar buzullar altında kalmıştır.</a:t>
            </a:r>
          </a:p>
          <a:p>
            <a:endParaRPr lang="tr-TR" sz="40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i="1">
                <a:solidFill>
                  <a:schemeClr val="tx1"/>
                </a:solidFill>
                <a:latin typeface="Blackadder ITC" panose="04020505051007020D02" pitchFamily="82" charset="0"/>
              </a:rPr>
              <a:t>DÖRDÜNCÜ  </a:t>
            </a:r>
            <a:r>
              <a:rPr lang="tr-TR" i="1" dirty="0">
                <a:solidFill>
                  <a:schemeClr val="tx1"/>
                </a:solidFill>
                <a:latin typeface="Blackadder ITC" panose="04020505051007020D02" pitchFamily="82" charset="0"/>
              </a:rPr>
              <a:t>ZAMAN</a:t>
            </a:r>
            <a:br>
              <a:rPr lang="tr-TR" i="1" dirty="0">
                <a:solidFill>
                  <a:schemeClr val="tx1"/>
                </a:solidFill>
                <a:latin typeface="Blackadder ITC" panose="04020505051007020D02" pitchFamily="82" charset="0"/>
              </a:rPr>
            </a:br>
            <a:r>
              <a:rPr lang="tr-TR" i="1" dirty="0">
                <a:solidFill>
                  <a:schemeClr val="tx1"/>
                </a:solidFill>
                <a:latin typeface="Blackadder ITC" panose="04020505051007020D02" pitchFamily="82" charset="0"/>
              </a:rPr>
              <a:t>(KUATERNER)</a:t>
            </a:r>
          </a:p>
        </p:txBody>
      </p:sp>
    </p:spTree>
    <p:extLst>
      <p:ext uri="{BB962C8B-B14F-4D97-AF65-F5344CB8AC3E}">
        <p14:creationId xmlns:p14="http://schemas.microsoft.com/office/powerpoint/2010/main" val="605792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755576" y="3501008"/>
            <a:ext cx="7408333" cy="3450696"/>
          </a:xfrm>
        </p:spPr>
        <p:txBody>
          <a:bodyPr>
            <a:normAutofit lnSpcReduction="10000"/>
          </a:bodyPr>
          <a:lstStyle/>
          <a:p>
            <a:pPr fontAlgn="base"/>
            <a:r>
              <a:rPr lang="tr-TR" sz="3600" dirty="0"/>
              <a:t>İklimde büyük değişikliklerin ve dört buzul döneminin (</a:t>
            </a:r>
            <a:r>
              <a:rPr lang="tr-TR" sz="3600" dirty="0" err="1"/>
              <a:t>Günz</a:t>
            </a:r>
            <a:r>
              <a:rPr lang="tr-TR" sz="3600" dirty="0"/>
              <a:t>, </a:t>
            </a:r>
            <a:r>
              <a:rPr lang="tr-TR" sz="3600" dirty="0" err="1"/>
              <a:t>Mindel</a:t>
            </a:r>
            <a:r>
              <a:rPr lang="tr-TR" sz="3600" dirty="0"/>
              <a:t>, </a:t>
            </a:r>
            <a:r>
              <a:rPr lang="tr-TR" sz="3600" dirty="0" err="1"/>
              <a:t>Riss</a:t>
            </a:r>
            <a:r>
              <a:rPr lang="tr-TR" sz="3600" dirty="0"/>
              <a:t>, </a:t>
            </a:r>
            <a:r>
              <a:rPr lang="tr-TR" sz="3600" dirty="0" err="1"/>
              <a:t>Würm</a:t>
            </a:r>
            <a:r>
              <a:rPr lang="tr-TR" sz="3600" dirty="0"/>
              <a:t>) yaşanmıştır.</a:t>
            </a:r>
          </a:p>
          <a:p>
            <a:pPr fontAlgn="base"/>
            <a:r>
              <a:rPr lang="tr-TR" sz="3600" dirty="0"/>
              <a:t>Çeşitli hayvan ve bitki türleri ortadan kalkmıştır.</a:t>
            </a:r>
          </a:p>
          <a:p>
            <a:pPr fontAlgn="base"/>
            <a:r>
              <a:rPr lang="tr-TR" sz="3600" dirty="0"/>
              <a:t>Deniz </a:t>
            </a:r>
            <a:r>
              <a:rPr lang="tr-TR" sz="3600" dirty="0" err="1"/>
              <a:t>sevyesi</a:t>
            </a:r>
            <a:r>
              <a:rPr lang="tr-TR" sz="3600" dirty="0"/>
              <a:t> alçalmıştır.</a:t>
            </a:r>
          </a:p>
          <a:p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4" name="Resim 3" descr="http://t1.gstatic.com/images?q=tbn:ANd9GcRbxcukWRZzlAIHuCA5-Th7YMDM_3sIorJqJWPJsAFpUWUpR-pJIQ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-42517"/>
            <a:ext cx="8712968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103566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856892" y="692696"/>
            <a:ext cx="7408333" cy="4713387"/>
          </a:xfrm>
        </p:spPr>
        <p:txBody>
          <a:bodyPr>
            <a:normAutofit/>
          </a:bodyPr>
          <a:lstStyle/>
          <a:p>
            <a:pPr fontAlgn="base"/>
            <a:r>
              <a:rPr lang="tr-TR" sz="3200" b="1" dirty="0">
                <a:solidFill>
                  <a:srgbClr val="FF0000"/>
                </a:solidFill>
              </a:rPr>
              <a:t>b)Buzul çağı sonrası dönem:</a:t>
            </a:r>
            <a:endParaRPr lang="tr-TR" sz="3200" dirty="0">
              <a:solidFill>
                <a:srgbClr val="FF0000"/>
              </a:solidFill>
            </a:endParaRPr>
          </a:p>
          <a:p>
            <a:pPr fontAlgn="base"/>
            <a:r>
              <a:rPr lang="tr-TR" sz="3200" dirty="0"/>
              <a:t>İklimde bugünkü benzer koşullar yaşanmıştır.</a:t>
            </a:r>
          </a:p>
          <a:p>
            <a:r>
              <a:rPr lang="tr-TR" sz="3200" dirty="0"/>
              <a:t>İstanbul –Çanakkale boğazları oluşmuştur</a:t>
            </a: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18872"/>
          </a:xfrm>
        </p:spPr>
        <p:txBody>
          <a:bodyPr anchor="t">
            <a:normAutofit fontScale="90000"/>
          </a:bodyPr>
          <a:lstStyle/>
          <a:p>
            <a:endParaRPr lang="tr-TR" dirty="0"/>
          </a:p>
        </p:txBody>
      </p:sp>
      <p:pic>
        <p:nvPicPr>
          <p:cNvPr id="4" name="Resim 3" descr="http://t2.gstatic.com/images?q=tbn:ANd9GcRUwebmriyYOp_P9nKyWLYOoPg7rX03v2MSlTqjOWUbivH2G9-Qz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3284984"/>
            <a:ext cx="7200800" cy="3573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861344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971600" y="1988840"/>
            <a:ext cx="7308800" cy="4137323"/>
          </a:xfrm>
        </p:spPr>
        <p:txBody>
          <a:bodyPr/>
          <a:lstStyle/>
          <a:p>
            <a:pPr fontAlgn="base"/>
            <a:r>
              <a:rPr lang="tr-TR" sz="3600" dirty="0" err="1"/>
              <a:t>Egeid</a:t>
            </a:r>
            <a:r>
              <a:rPr lang="tr-TR" sz="3600" dirty="0"/>
              <a:t> karası çökmüştür.</a:t>
            </a:r>
          </a:p>
          <a:p>
            <a:pPr fontAlgn="base"/>
            <a:r>
              <a:rPr lang="tr-TR" sz="3600" dirty="0"/>
              <a:t>İnsan yaratılmıştır.</a:t>
            </a:r>
          </a:p>
          <a:p>
            <a:pPr fontAlgn="base"/>
            <a:r>
              <a:rPr lang="tr-TR" sz="3600" b="1" dirty="0"/>
              <a:t>Not: </a:t>
            </a:r>
            <a:r>
              <a:rPr lang="tr-TR" sz="3600" dirty="0"/>
              <a:t>Jeolojik devirlerle ilgili bilgiler fosillerin incelenmesiyle ve tortul tabakaların özelliklerinden yararlanılarak bilgiler elde edilir.</a:t>
            </a:r>
          </a:p>
          <a:p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895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Windows 7\Desktop\LOST.DIR\jeolojik-devirler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7584" y="1712378"/>
            <a:ext cx="7560840" cy="5247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txBody>
          <a:bodyPr/>
          <a:lstStyle/>
          <a:p>
            <a:r>
              <a:rPr lang="tr-TR" dirty="0">
                <a:latin typeface="Blackadder ITC" panose="04020505051007020D02" pitchFamily="82" charset="0"/>
              </a:rPr>
              <a:t>JEOLOJİK TABLO</a:t>
            </a:r>
          </a:p>
        </p:txBody>
      </p:sp>
    </p:spTree>
    <p:extLst>
      <p:ext uri="{BB962C8B-B14F-4D97-AF65-F5344CB8AC3E}">
        <p14:creationId xmlns:p14="http://schemas.microsoft.com/office/powerpoint/2010/main" val="3047870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827584" y="1916832"/>
            <a:ext cx="7452817" cy="4209331"/>
          </a:xfrm>
        </p:spPr>
        <p:txBody>
          <a:bodyPr>
            <a:normAutofit/>
          </a:bodyPr>
          <a:lstStyle/>
          <a:p>
            <a:pPr fontAlgn="base"/>
            <a:r>
              <a:rPr lang="tr-TR" sz="3600" dirty="0"/>
              <a:t>Bakterilerin ortaya çıkışı</a:t>
            </a:r>
          </a:p>
          <a:p>
            <a:pPr fontAlgn="base"/>
            <a:r>
              <a:rPr lang="tr-TR" sz="3600" dirty="0"/>
              <a:t>İlk canlı algler ve </a:t>
            </a:r>
            <a:r>
              <a:rPr lang="tr-TR" sz="3600" dirty="0" err="1"/>
              <a:t>radiolaria</a:t>
            </a:r>
            <a:r>
              <a:rPr lang="tr-TR" sz="3600" dirty="0"/>
              <a:t> oluşmuştur.</a:t>
            </a:r>
          </a:p>
          <a:p>
            <a:r>
              <a:rPr lang="tr-TR" sz="3600" dirty="0"/>
              <a:t>En eski kıvrımlarla kıta çekirdekleri oluşmuştur</a:t>
            </a: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252728"/>
          </a:xfrm>
        </p:spPr>
        <p:txBody>
          <a:bodyPr>
            <a:normAutofit fontScale="90000"/>
          </a:bodyPr>
          <a:lstStyle/>
          <a:p>
            <a:br>
              <a:rPr lang="tr-TR" dirty="0">
                <a:solidFill>
                  <a:schemeClr val="tx1"/>
                </a:solidFill>
                <a:latin typeface="Blackadder ITC" panose="04020505051007020D02" pitchFamily="82" charset="0"/>
              </a:rPr>
            </a:br>
            <a:r>
              <a:rPr lang="tr-TR" sz="3200" dirty="0">
                <a:solidFill>
                  <a:schemeClr val="tx1"/>
                </a:solidFill>
                <a:latin typeface="Blackadder ITC" panose="04020505051007020D02" pitchFamily="82" charset="0"/>
              </a:rPr>
              <a:t>İLKEL ZAMAN</a:t>
            </a:r>
            <a:br>
              <a:rPr lang="tr-TR" sz="3200" dirty="0">
                <a:solidFill>
                  <a:schemeClr val="tx1"/>
                </a:solidFill>
                <a:latin typeface="Blackadder ITC" panose="04020505051007020D02" pitchFamily="82" charset="0"/>
              </a:rPr>
            </a:br>
            <a:r>
              <a:rPr lang="tr-TR" sz="3200" dirty="0">
                <a:solidFill>
                  <a:schemeClr val="tx1"/>
                </a:solidFill>
                <a:latin typeface="Blackadder ITC" panose="04020505051007020D02" pitchFamily="82" charset="0"/>
              </a:rPr>
              <a:t>(</a:t>
            </a:r>
            <a:r>
              <a:rPr lang="tr-TR" sz="3200" dirty="0">
                <a:solidFill>
                  <a:srgbClr val="FF0000"/>
                </a:solidFill>
                <a:latin typeface="Blackadder ITC" panose="04020505051007020D02" pitchFamily="82" charset="0"/>
              </a:rPr>
              <a:t>ANTEKAMBRİYEN)</a:t>
            </a:r>
            <a:br>
              <a:rPr lang="tr-TR" sz="3200" dirty="0">
                <a:solidFill>
                  <a:srgbClr val="FF0000"/>
                </a:solidFill>
                <a:latin typeface="Blackadder ITC" panose="04020505051007020D02" pitchFamily="82" charset="0"/>
              </a:rPr>
            </a:br>
            <a:endParaRPr lang="tr-TR" dirty="0">
              <a:solidFill>
                <a:schemeClr val="tx1"/>
              </a:solidFill>
              <a:latin typeface="Blackadder ITC" panose="04020505051007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770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>
                <a:solidFill>
                  <a:schemeClr val="tx1"/>
                </a:solidFill>
                <a:latin typeface="Blackadder ITC" panose="04020505051007020D02" pitchFamily="82" charset="0"/>
              </a:rPr>
              <a:t>BİRİNCİ ZAMAN(PALEOZOİK)</a:t>
            </a:r>
          </a:p>
        </p:txBody>
      </p:sp>
      <p:pic>
        <p:nvPicPr>
          <p:cNvPr id="4" name="İçerik Yer Tutucusu 3" descr="http://t1.gstatic.com/images?q=tbn:ANd9GcRKcEKQMI7xug204yk7O73OsUBOu7TlVFqElBc0A-9doM0PM4rYAQ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1916832"/>
            <a:ext cx="5544616" cy="3555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ikdörtgen 4"/>
          <p:cNvSpPr/>
          <p:nvPr/>
        </p:nvSpPr>
        <p:spPr>
          <a:xfrm>
            <a:off x="997527" y="5472546"/>
            <a:ext cx="746290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dirty="0"/>
              <a:t>-Kıtalar </a:t>
            </a:r>
            <a:r>
              <a:rPr lang="tr-TR" sz="3200" dirty="0" err="1"/>
              <a:t>pangea</a:t>
            </a:r>
            <a:r>
              <a:rPr lang="tr-TR" sz="3200" dirty="0"/>
              <a:t> adı </a:t>
            </a:r>
            <a:r>
              <a:rPr lang="tr-TR" sz="3200" dirty="0" err="1"/>
              <a:t>cerilen</a:t>
            </a:r>
            <a:r>
              <a:rPr lang="tr-TR" sz="3200" dirty="0"/>
              <a:t> tek parça halindeydi.</a:t>
            </a:r>
          </a:p>
        </p:txBody>
      </p:sp>
    </p:spTree>
    <p:extLst>
      <p:ext uri="{BB962C8B-B14F-4D97-AF65-F5344CB8AC3E}">
        <p14:creationId xmlns:p14="http://schemas.microsoft.com/office/powerpoint/2010/main" val="3673183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899592" y="908720"/>
            <a:ext cx="7380808" cy="5217443"/>
          </a:xfrm>
        </p:spPr>
        <p:txBody>
          <a:bodyPr>
            <a:normAutofit lnSpcReduction="10000"/>
          </a:bodyPr>
          <a:lstStyle/>
          <a:p>
            <a:pPr fontAlgn="base"/>
            <a:r>
              <a:rPr lang="tr-TR" sz="3600" dirty="0">
                <a:solidFill>
                  <a:srgbClr val="FF0000"/>
                </a:solidFill>
              </a:rPr>
              <a:t>Yer kabuğundaki şiddetli kırılma ve kıvrılmalarla kıta çekirdekleri büyümüştür.</a:t>
            </a:r>
          </a:p>
          <a:p>
            <a:pPr fontAlgn="base"/>
            <a:r>
              <a:rPr lang="tr-TR" sz="3600" dirty="0"/>
              <a:t>( </a:t>
            </a:r>
            <a:r>
              <a:rPr lang="tr-TR" sz="3600" dirty="0" err="1"/>
              <a:t>Hersinyen</a:t>
            </a:r>
            <a:r>
              <a:rPr lang="tr-TR" sz="3600" dirty="0"/>
              <a:t> ve </a:t>
            </a:r>
            <a:r>
              <a:rPr lang="tr-TR" sz="3600" dirty="0" err="1"/>
              <a:t>kaledonyen</a:t>
            </a:r>
            <a:r>
              <a:rPr lang="tr-TR" sz="3600" dirty="0"/>
              <a:t> kıvrımları oluşmuştur.( Ural ve İskandinav dağları ) </a:t>
            </a:r>
          </a:p>
          <a:p>
            <a:pPr fontAlgn="base"/>
            <a:r>
              <a:rPr lang="tr-TR" sz="3600" dirty="0"/>
              <a:t>Sıcak ve bol yağışlı iklim döneminde gür bitki toplulukları oluşmuştur.</a:t>
            </a:r>
          </a:p>
          <a:p>
            <a:pPr fontAlgn="base"/>
            <a:r>
              <a:rPr lang="tr-TR" sz="3600" dirty="0"/>
              <a:t>Sürüngenlerin ortaya çıkmıştır.</a:t>
            </a:r>
          </a:p>
          <a:p>
            <a:endParaRPr lang="tr-TR" sz="36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360040"/>
          </a:xfrm>
        </p:spPr>
        <p:txBody>
          <a:bodyPr>
            <a:normAutofit fontScale="90000"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2312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tr-TR" sz="4000" dirty="0"/>
              <a:t>Balığa benzer ilk organizmaların ortaya çıkmıştır.</a:t>
            </a:r>
          </a:p>
          <a:p>
            <a:r>
              <a:rPr lang="tr-TR" sz="4000" dirty="0"/>
              <a:t>Birinci zamanı karakterize eden canlılar </a:t>
            </a:r>
            <a:r>
              <a:rPr lang="tr-TR" sz="4000" dirty="0" err="1"/>
              <a:t>graptolit</a:t>
            </a:r>
            <a:r>
              <a:rPr lang="tr-TR" sz="4000" dirty="0"/>
              <a:t> ve </a:t>
            </a:r>
            <a:r>
              <a:rPr lang="tr-TR" sz="4000" dirty="0" err="1"/>
              <a:t>trilobittir</a:t>
            </a:r>
            <a:endParaRPr lang="tr-TR" sz="40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570392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5645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 descr="http://t1.gstatic.com/images?q=tbn:ANd9GcSNg6uhX7u5yueCxtBDCohk7EHVqaIPDeXGdnaZ9sYlciiFTAoj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916832"/>
            <a:ext cx="7848871" cy="3407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ikdörtgen 4"/>
          <p:cNvSpPr/>
          <p:nvPr/>
        </p:nvSpPr>
        <p:spPr>
          <a:xfrm>
            <a:off x="827584" y="5517232"/>
            <a:ext cx="74168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tr-TR" sz="3600" dirty="0"/>
              <a:t>Dönemin sonunda Taşkömürü yatakları oluşmuştur.</a:t>
            </a:r>
          </a:p>
        </p:txBody>
      </p:sp>
    </p:spTree>
    <p:extLst>
      <p:ext uri="{BB962C8B-B14F-4D97-AF65-F5344CB8AC3E}">
        <p14:creationId xmlns:p14="http://schemas.microsoft.com/office/powerpoint/2010/main" val="3817216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539552" y="1988840"/>
            <a:ext cx="7740849" cy="4608512"/>
          </a:xfrm>
        </p:spPr>
        <p:txBody>
          <a:bodyPr>
            <a:noAutofit/>
          </a:bodyPr>
          <a:lstStyle/>
          <a:p>
            <a:pPr fontAlgn="base"/>
            <a:r>
              <a:rPr lang="tr-TR" sz="3200" dirty="0"/>
              <a:t>Durgunluk dönemidir.</a:t>
            </a:r>
          </a:p>
          <a:p>
            <a:pPr fontAlgn="base"/>
            <a:r>
              <a:rPr lang="tr-TR" sz="3200" dirty="0"/>
              <a:t>Büyük oranda tortulaşma olmuştur.</a:t>
            </a:r>
          </a:p>
          <a:p>
            <a:pPr fontAlgn="base"/>
            <a:r>
              <a:rPr lang="tr-TR" sz="3200" dirty="0"/>
              <a:t>Yerkabuğunun kırıklarla parçalanarak ayrı kıtalara bölünmeye başlaması.</a:t>
            </a:r>
          </a:p>
          <a:p>
            <a:pPr fontAlgn="base"/>
            <a:r>
              <a:rPr lang="tr-TR" sz="3200" dirty="0"/>
              <a:t>Ekvatoral ve soğuk iklimlerin belirmiştir.</a:t>
            </a:r>
          </a:p>
          <a:p>
            <a:pPr fontAlgn="base"/>
            <a:r>
              <a:rPr lang="tr-TR" sz="3200" dirty="0"/>
              <a:t>Alp </a:t>
            </a:r>
            <a:r>
              <a:rPr lang="tr-TR" sz="3200" dirty="0" err="1"/>
              <a:t>orojenezinin</a:t>
            </a:r>
            <a:r>
              <a:rPr lang="tr-TR" sz="3200" dirty="0"/>
              <a:t> başlamıştır.</a:t>
            </a:r>
          </a:p>
          <a:p>
            <a:pPr fontAlgn="base"/>
            <a:r>
              <a:rPr lang="tr-TR" sz="3200" dirty="0"/>
              <a:t>Türkiye'nin bulunduğu sahada </a:t>
            </a:r>
            <a:r>
              <a:rPr lang="tr-TR" sz="3200" dirty="0" err="1"/>
              <a:t>Tetis</a:t>
            </a:r>
            <a:r>
              <a:rPr lang="tr-TR" sz="3200" dirty="0"/>
              <a:t> jeosenklinali oluşmuştur,</a:t>
            </a:r>
          </a:p>
          <a:p>
            <a:endParaRPr lang="tr-TR" sz="36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>
                <a:solidFill>
                  <a:schemeClr val="tx1"/>
                </a:solidFill>
                <a:latin typeface="Blackadder ITC" panose="04020505051007020D02" pitchFamily="82" charset="0"/>
              </a:rPr>
              <a:t>İKİNCİ ZAMAN</a:t>
            </a:r>
            <a:br>
              <a:rPr lang="tr-TR" dirty="0">
                <a:solidFill>
                  <a:schemeClr val="tx1"/>
                </a:solidFill>
                <a:latin typeface="Blackadder ITC" panose="04020505051007020D02" pitchFamily="82" charset="0"/>
              </a:rPr>
            </a:br>
            <a:r>
              <a:rPr lang="tr-TR" dirty="0">
                <a:solidFill>
                  <a:schemeClr val="tx1"/>
                </a:solidFill>
                <a:latin typeface="Blackadder ITC" panose="04020505051007020D02" pitchFamily="82" charset="0"/>
              </a:rPr>
              <a:t>(MEZOZOİK)</a:t>
            </a:r>
          </a:p>
        </p:txBody>
      </p:sp>
    </p:spTree>
    <p:extLst>
      <p:ext uri="{BB962C8B-B14F-4D97-AF65-F5344CB8AC3E}">
        <p14:creationId xmlns:p14="http://schemas.microsoft.com/office/powerpoint/2010/main" val="1343070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Dikdörtgen 3"/>
          <p:cNvSpPr/>
          <p:nvPr/>
        </p:nvSpPr>
        <p:spPr>
          <a:xfrm>
            <a:off x="185695" y="5736225"/>
            <a:ext cx="80648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dirty="0"/>
              <a:t>İkinci zamanı karakterize eden canlılar </a:t>
            </a:r>
            <a:r>
              <a:rPr lang="tr-TR" sz="3200" dirty="0" err="1"/>
              <a:t>ammonit</a:t>
            </a:r>
            <a:r>
              <a:rPr lang="tr-TR" sz="3200" dirty="0"/>
              <a:t> ve </a:t>
            </a:r>
            <a:r>
              <a:rPr lang="tr-TR" sz="3200" dirty="0" err="1"/>
              <a:t>dinazordur</a:t>
            </a:r>
            <a:r>
              <a:rPr lang="tr-TR" sz="3200" dirty="0"/>
              <a:t>.</a:t>
            </a:r>
          </a:p>
        </p:txBody>
      </p:sp>
      <p:pic>
        <p:nvPicPr>
          <p:cNvPr id="5" name="İçerik Yer Tutucusu 4" descr="http://t0.gstatic.com/images?q=tbn:ANd9GcQDisOVFIu-qnXVZ6684nweTsaJflnLXR38YEaH8uKdDBJRe_ncOg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700808"/>
            <a:ext cx="6984775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17328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lga Biçimi">
  <a:themeElements>
    <a:clrScheme name="Dalga Biçim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Dalga Biçimi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alga Biçim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44</TotalTime>
  <Words>203</Words>
  <Application>Microsoft Office PowerPoint</Application>
  <PresentationFormat>Ekran Gösterisi (4:3)</PresentationFormat>
  <Paragraphs>52</Paragraphs>
  <Slides>15</Slides>
  <Notes>4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21" baseType="lpstr">
      <vt:lpstr>Blackadder ITC</vt:lpstr>
      <vt:lpstr>Calibri</vt:lpstr>
      <vt:lpstr>Candara</vt:lpstr>
      <vt:lpstr>Forte</vt:lpstr>
      <vt:lpstr>Symbol</vt:lpstr>
      <vt:lpstr>Dalga Biçimi</vt:lpstr>
      <vt:lpstr>JEOLOJİK  DEVİRLER</vt:lpstr>
      <vt:lpstr>JEOLOJİK TABLO</vt:lpstr>
      <vt:lpstr> İLKEL ZAMAN (ANTEKAMBRİYEN) </vt:lpstr>
      <vt:lpstr>BİRİNCİ ZAMAN(PALEOZOİK)</vt:lpstr>
      <vt:lpstr>PowerPoint Sunusu</vt:lpstr>
      <vt:lpstr>PowerPoint Sunusu</vt:lpstr>
      <vt:lpstr>PowerPoint Sunusu</vt:lpstr>
      <vt:lpstr>İKİNCİ ZAMAN (MEZOZOİK)</vt:lpstr>
      <vt:lpstr>PowerPoint Sunusu</vt:lpstr>
      <vt:lpstr>ÜÇÜNCÜ ZAMAN (TERSİYER,NEOZOİK)</vt:lpstr>
      <vt:lpstr>PowerPoint Sunusu</vt:lpstr>
      <vt:lpstr>DÖRDÜNCÜ  ZAMAN (KUATERNER)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JEOLOJİK  DEVİRLER</dc:title>
  <dc:creator>http://www.nedir.org</dc:creator>
  <cp:lastModifiedBy>mehmet genç</cp:lastModifiedBy>
  <cp:revision>8</cp:revision>
  <dcterms:created xsi:type="dcterms:W3CDTF">2013-10-15T15:32:21Z</dcterms:created>
  <dcterms:modified xsi:type="dcterms:W3CDTF">2019-06-07T20:09:55Z</dcterms:modified>
</cp:coreProperties>
</file>