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78"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a:defRPr/>
            </a:pPr>
            <a:fld id="{70F2296A-33A0-4354-80E6-542840E6F9C3}" type="datetimeFigureOut">
              <a:rPr lang="tr-TR"/>
              <a:pPr>
                <a:defRPr/>
              </a:pPr>
              <a:t>08.02.2016</a:t>
            </a:fld>
            <a:endParaRPr lang="tr-TR"/>
          </a:p>
        </p:txBody>
      </p:sp>
      <p:sp>
        <p:nvSpPr>
          <p:cNvPr id="5" name="18 Altbilgi Yer Tutucusu"/>
          <p:cNvSpPr>
            <a:spLocks noGrp="1"/>
          </p:cNvSpPr>
          <p:nvPr>
            <p:ph type="ftr" sz="quarter" idx="11"/>
          </p:nvPr>
        </p:nvSpPr>
        <p:spPr/>
        <p:txBody>
          <a:bodyPr/>
          <a:lstStyle>
            <a:lvl1pPr>
              <a:defRPr/>
            </a:lvl1pPr>
          </a:lstStyle>
          <a:p>
            <a:pPr>
              <a:defRPr/>
            </a:pPr>
            <a:endParaRPr lang="tr-TR"/>
          </a:p>
        </p:txBody>
      </p:sp>
      <p:sp>
        <p:nvSpPr>
          <p:cNvPr id="6" name="26 Slayt Numarası Yer Tutucusu"/>
          <p:cNvSpPr>
            <a:spLocks noGrp="1"/>
          </p:cNvSpPr>
          <p:nvPr>
            <p:ph type="sldNum" sz="quarter" idx="12"/>
          </p:nvPr>
        </p:nvSpPr>
        <p:spPr/>
        <p:txBody>
          <a:bodyPr/>
          <a:lstStyle>
            <a:lvl1pPr>
              <a:defRPr/>
            </a:lvl1pPr>
          </a:lstStyle>
          <a:p>
            <a:pPr>
              <a:defRPr/>
            </a:pPr>
            <a:fld id="{B53FAB89-6301-47FF-AA06-258161F8C396}" type="slidenum">
              <a:rPr lang="tr-TR"/>
              <a:pPr>
                <a:defRPr/>
              </a:pPr>
              <a:t>‹#›</a:t>
            </a:fld>
            <a:endParaRPr lang="tr-TR"/>
          </a:p>
        </p:txBody>
      </p:sp>
    </p:spTree>
    <p:extLst>
      <p:ext uri="{BB962C8B-B14F-4D97-AF65-F5344CB8AC3E}">
        <p14:creationId xmlns:p14="http://schemas.microsoft.com/office/powerpoint/2010/main" val="329709356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88C4DE09-B4C0-4EC7-90CD-481DAA0693BE}" type="datetimeFigureOut">
              <a:rPr lang="tr-TR"/>
              <a:pPr>
                <a:defRPr/>
              </a:pPr>
              <a:t>08.02.2016</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1C6026B3-EB9E-4479-BAF0-02F1B83A9D4E}" type="slidenum">
              <a:rPr lang="tr-TR"/>
              <a:pPr>
                <a:defRPr/>
              </a:pPr>
              <a:t>‹#›</a:t>
            </a:fld>
            <a:endParaRPr lang="tr-TR"/>
          </a:p>
        </p:txBody>
      </p:sp>
    </p:spTree>
    <p:extLst>
      <p:ext uri="{BB962C8B-B14F-4D97-AF65-F5344CB8AC3E}">
        <p14:creationId xmlns:p14="http://schemas.microsoft.com/office/powerpoint/2010/main" val="1633539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26BBF478-7A9B-4190-9E22-A1FAD4CA1AD5}" type="datetimeFigureOut">
              <a:rPr lang="tr-TR"/>
              <a:pPr>
                <a:defRPr/>
              </a:pPr>
              <a:t>08.02.2016</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85A06E39-3528-41D2-8EB7-DA311D724835}" type="slidenum">
              <a:rPr lang="tr-TR"/>
              <a:pPr>
                <a:defRPr/>
              </a:pPr>
              <a:t>‹#›</a:t>
            </a:fld>
            <a:endParaRPr lang="tr-TR"/>
          </a:p>
        </p:txBody>
      </p:sp>
    </p:spTree>
    <p:extLst>
      <p:ext uri="{BB962C8B-B14F-4D97-AF65-F5344CB8AC3E}">
        <p14:creationId xmlns:p14="http://schemas.microsoft.com/office/powerpoint/2010/main" val="3668996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3ED944F1-F0AE-4489-AB84-3000A56FB9E9}" type="datetimeFigureOut">
              <a:rPr lang="tr-TR"/>
              <a:pPr>
                <a:defRPr/>
              </a:pPr>
              <a:t>08.02.2016</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31CBB354-875B-4E69-B9F4-3D559FE58BF0}" type="slidenum">
              <a:rPr lang="tr-TR"/>
              <a:pPr>
                <a:defRPr/>
              </a:pPr>
              <a:t>‹#›</a:t>
            </a:fld>
            <a:endParaRPr lang="tr-TR"/>
          </a:p>
        </p:txBody>
      </p:sp>
    </p:spTree>
    <p:extLst>
      <p:ext uri="{BB962C8B-B14F-4D97-AF65-F5344CB8AC3E}">
        <p14:creationId xmlns:p14="http://schemas.microsoft.com/office/powerpoint/2010/main" val="992642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A8F61CFA-DAA8-4932-9A7F-99E248E69A74}" type="datetimeFigureOut">
              <a:rPr lang="tr-TR"/>
              <a:pPr>
                <a:defRPr/>
              </a:pPr>
              <a:t>08.02.2016</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8FAF740C-E1DA-4FC0-885E-46C45B952C1B}" type="slidenum">
              <a:rPr lang="tr-TR"/>
              <a:pPr>
                <a:defRPr/>
              </a:pPr>
              <a:t>‹#›</a:t>
            </a:fld>
            <a:endParaRPr lang="tr-TR"/>
          </a:p>
        </p:txBody>
      </p:sp>
    </p:spTree>
    <p:extLst>
      <p:ext uri="{BB962C8B-B14F-4D97-AF65-F5344CB8AC3E}">
        <p14:creationId xmlns:p14="http://schemas.microsoft.com/office/powerpoint/2010/main" val="207615311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96E8F0F6-9394-4359-9CC7-3C72B3954E8A}" type="datetimeFigureOut">
              <a:rPr lang="tr-TR"/>
              <a:pPr>
                <a:defRPr/>
              </a:pPr>
              <a:t>08.02.2016</a:t>
            </a:fld>
            <a:endParaRPr lang="tr-TR"/>
          </a:p>
        </p:txBody>
      </p:sp>
      <p:sp>
        <p:nvSpPr>
          <p:cNvPr id="6" name="21 Altbilgi Yer Tutucusu"/>
          <p:cNvSpPr>
            <a:spLocks noGrp="1"/>
          </p:cNvSpPr>
          <p:nvPr>
            <p:ph type="ftr" sz="quarter" idx="11"/>
          </p:nvPr>
        </p:nvSpPr>
        <p:spPr/>
        <p:txBody>
          <a:bodyPr/>
          <a:lstStyle>
            <a:lvl1pPr>
              <a:defRPr/>
            </a:lvl1pPr>
          </a:lstStyle>
          <a:p>
            <a:pPr>
              <a:defRPr/>
            </a:pPr>
            <a:endParaRPr lang="tr-TR"/>
          </a:p>
        </p:txBody>
      </p:sp>
      <p:sp>
        <p:nvSpPr>
          <p:cNvPr id="7" name="17 Slayt Numarası Yer Tutucusu"/>
          <p:cNvSpPr>
            <a:spLocks noGrp="1"/>
          </p:cNvSpPr>
          <p:nvPr>
            <p:ph type="sldNum" sz="quarter" idx="12"/>
          </p:nvPr>
        </p:nvSpPr>
        <p:spPr/>
        <p:txBody>
          <a:bodyPr/>
          <a:lstStyle>
            <a:lvl1pPr>
              <a:defRPr/>
            </a:lvl1pPr>
          </a:lstStyle>
          <a:p>
            <a:pPr>
              <a:defRPr/>
            </a:pPr>
            <a:fld id="{011CB4CF-8A96-4060-9A4F-930786AEAA90}" type="slidenum">
              <a:rPr lang="tr-TR"/>
              <a:pPr>
                <a:defRPr/>
              </a:pPr>
              <a:t>‹#›</a:t>
            </a:fld>
            <a:endParaRPr lang="tr-TR"/>
          </a:p>
        </p:txBody>
      </p:sp>
    </p:spTree>
    <p:extLst>
      <p:ext uri="{BB962C8B-B14F-4D97-AF65-F5344CB8AC3E}">
        <p14:creationId xmlns:p14="http://schemas.microsoft.com/office/powerpoint/2010/main" val="496911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a:defRPr/>
            </a:pPr>
            <a:fld id="{C95E642E-4475-487C-A6BC-985D54088B5E}" type="datetimeFigureOut">
              <a:rPr lang="tr-TR"/>
              <a:pPr>
                <a:defRPr/>
              </a:pPr>
              <a:t>08.02.2016</a:t>
            </a:fld>
            <a:endParaRPr lang="tr-TR"/>
          </a:p>
        </p:txBody>
      </p:sp>
      <p:sp>
        <p:nvSpPr>
          <p:cNvPr id="8" name="21 Altbilgi Yer Tutucusu"/>
          <p:cNvSpPr>
            <a:spLocks noGrp="1"/>
          </p:cNvSpPr>
          <p:nvPr>
            <p:ph type="ftr" sz="quarter" idx="11"/>
          </p:nvPr>
        </p:nvSpPr>
        <p:spPr/>
        <p:txBody>
          <a:bodyPr/>
          <a:lstStyle>
            <a:lvl1pPr>
              <a:defRPr/>
            </a:lvl1pPr>
          </a:lstStyle>
          <a:p>
            <a:pPr>
              <a:defRPr/>
            </a:pPr>
            <a:endParaRPr lang="tr-TR"/>
          </a:p>
        </p:txBody>
      </p:sp>
      <p:sp>
        <p:nvSpPr>
          <p:cNvPr id="9" name="17 Slayt Numarası Yer Tutucusu"/>
          <p:cNvSpPr>
            <a:spLocks noGrp="1"/>
          </p:cNvSpPr>
          <p:nvPr>
            <p:ph type="sldNum" sz="quarter" idx="12"/>
          </p:nvPr>
        </p:nvSpPr>
        <p:spPr/>
        <p:txBody>
          <a:bodyPr/>
          <a:lstStyle>
            <a:lvl1pPr>
              <a:defRPr/>
            </a:lvl1pPr>
          </a:lstStyle>
          <a:p>
            <a:pPr>
              <a:defRPr/>
            </a:pPr>
            <a:fld id="{DC0890EA-9DBD-4CE0-A3F7-568DD3A65B37}" type="slidenum">
              <a:rPr lang="tr-TR"/>
              <a:pPr>
                <a:defRPr/>
              </a:pPr>
              <a:t>‹#›</a:t>
            </a:fld>
            <a:endParaRPr lang="tr-TR"/>
          </a:p>
        </p:txBody>
      </p:sp>
    </p:spTree>
    <p:extLst>
      <p:ext uri="{BB962C8B-B14F-4D97-AF65-F5344CB8AC3E}">
        <p14:creationId xmlns:p14="http://schemas.microsoft.com/office/powerpoint/2010/main" val="3536199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a:defRPr/>
            </a:pPr>
            <a:fld id="{144DA34C-8871-4996-AF36-E5172386476A}" type="datetimeFigureOut">
              <a:rPr lang="tr-TR"/>
              <a:pPr>
                <a:defRPr/>
              </a:pPr>
              <a:t>08.02.2016</a:t>
            </a:fld>
            <a:endParaRPr lang="tr-TR"/>
          </a:p>
        </p:txBody>
      </p:sp>
      <p:sp>
        <p:nvSpPr>
          <p:cNvPr id="4" name="21 Altbilgi Yer Tutucusu"/>
          <p:cNvSpPr>
            <a:spLocks noGrp="1"/>
          </p:cNvSpPr>
          <p:nvPr>
            <p:ph type="ftr" sz="quarter" idx="11"/>
          </p:nvPr>
        </p:nvSpPr>
        <p:spPr/>
        <p:txBody>
          <a:bodyPr/>
          <a:lstStyle>
            <a:lvl1pPr>
              <a:defRPr/>
            </a:lvl1pPr>
          </a:lstStyle>
          <a:p>
            <a:pPr>
              <a:defRPr/>
            </a:pPr>
            <a:endParaRPr lang="tr-TR"/>
          </a:p>
        </p:txBody>
      </p:sp>
      <p:sp>
        <p:nvSpPr>
          <p:cNvPr id="5" name="17 Slayt Numarası Yer Tutucusu"/>
          <p:cNvSpPr>
            <a:spLocks noGrp="1"/>
          </p:cNvSpPr>
          <p:nvPr>
            <p:ph type="sldNum" sz="quarter" idx="12"/>
          </p:nvPr>
        </p:nvSpPr>
        <p:spPr/>
        <p:txBody>
          <a:bodyPr/>
          <a:lstStyle>
            <a:lvl1pPr>
              <a:defRPr/>
            </a:lvl1pPr>
          </a:lstStyle>
          <a:p>
            <a:pPr>
              <a:defRPr/>
            </a:pPr>
            <a:fld id="{AA1277E4-876D-43B4-A903-BAEF1D49B88E}" type="slidenum">
              <a:rPr lang="tr-TR"/>
              <a:pPr>
                <a:defRPr/>
              </a:pPr>
              <a:t>‹#›</a:t>
            </a:fld>
            <a:endParaRPr lang="tr-TR"/>
          </a:p>
        </p:txBody>
      </p:sp>
    </p:spTree>
    <p:extLst>
      <p:ext uri="{BB962C8B-B14F-4D97-AF65-F5344CB8AC3E}">
        <p14:creationId xmlns:p14="http://schemas.microsoft.com/office/powerpoint/2010/main" val="664950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fld id="{F6242888-1D7C-408A-8978-E761CE0EFFCE}" type="datetimeFigureOut">
              <a:rPr lang="tr-TR"/>
              <a:pPr>
                <a:defRPr/>
              </a:pPr>
              <a:t>08.02.2016</a:t>
            </a:fld>
            <a:endParaRPr lang="tr-TR"/>
          </a:p>
        </p:txBody>
      </p:sp>
      <p:sp>
        <p:nvSpPr>
          <p:cNvPr id="3" name="21 Altbilgi Yer Tutucusu"/>
          <p:cNvSpPr>
            <a:spLocks noGrp="1"/>
          </p:cNvSpPr>
          <p:nvPr>
            <p:ph type="ftr" sz="quarter" idx="11"/>
          </p:nvPr>
        </p:nvSpPr>
        <p:spPr/>
        <p:txBody>
          <a:bodyPr/>
          <a:lstStyle>
            <a:lvl1pPr>
              <a:defRPr/>
            </a:lvl1pPr>
          </a:lstStyle>
          <a:p>
            <a:pPr>
              <a:defRPr/>
            </a:pPr>
            <a:endParaRPr lang="tr-TR"/>
          </a:p>
        </p:txBody>
      </p:sp>
      <p:sp>
        <p:nvSpPr>
          <p:cNvPr id="4" name="17 Slayt Numarası Yer Tutucusu"/>
          <p:cNvSpPr>
            <a:spLocks noGrp="1"/>
          </p:cNvSpPr>
          <p:nvPr>
            <p:ph type="sldNum" sz="quarter" idx="12"/>
          </p:nvPr>
        </p:nvSpPr>
        <p:spPr/>
        <p:txBody>
          <a:bodyPr/>
          <a:lstStyle>
            <a:lvl1pPr>
              <a:defRPr/>
            </a:lvl1pPr>
          </a:lstStyle>
          <a:p>
            <a:pPr>
              <a:defRPr/>
            </a:pPr>
            <a:fld id="{63EE392E-0EF9-41B7-AC63-08898CA42511}" type="slidenum">
              <a:rPr lang="tr-TR"/>
              <a:pPr>
                <a:defRPr/>
              </a:pPr>
              <a:t>‹#›</a:t>
            </a:fld>
            <a:endParaRPr lang="tr-TR"/>
          </a:p>
        </p:txBody>
      </p:sp>
    </p:spTree>
    <p:extLst>
      <p:ext uri="{BB962C8B-B14F-4D97-AF65-F5344CB8AC3E}">
        <p14:creationId xmlns:p14="http://schemas.microsoft.com/office/powerpoint/2010/main" val="4281394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3F0CC7F3-BFC9-4208-8E16-5251B2CA0249}" type="datetimeFigureOut">
              <a:rPr lang="tr-TR"/>
              <a:pPr>
                <a:defRPr/>
              </a:pPr>
              <a:t>08.02.2016</a:t>
            </a:fld>
            <a:endParaRPr lang="tr-TR"/>
          </a:p>
        </p:txBody>
      </p:sp>
      <p:sp>
        <p:nvSpPr>
          <p:cNvPr id="6" name="21 Altbilgi Yer Tutucusu"/>
          <p:cNvSpPr>
            <a:spLocks noGrp="1"/>
          </p:cNvSpPr>
          <p:nvPr>
            <p:ph type="ftr" sz="quarter" idx="11"/>
          </p:nvPr>
        </p:nvSpPr>
        <p:spPr/>
        <p:txBody>
          <a:bodyPr/>
          <a:lstStyle>
            <a:lvl1pPr>
              <a:defRPr/>
            </a:lvl1pPr>
          </a:lstStyle>
          <a:p>
            <a:pPr>
              <a:defRPr/>
            </a:pPr>
            <a:endParaRPr lang="tr-TR"/>
          </a:p>
        </p:txBody>
      </p:sp>
      <p:sp>
        <p:nvSpPr>
          <p:cNvPr id="7" name="17 Slayt Numarası Yer Tutucusu"/>
          <p:cNvSpPr>
            <a:spLocks noGrp="1"/>
          </p:cNvSpPr>
          <p:nvPr>
            <p:ph type="sldNum" sz="quarter" idx="12"/>
          </p:nvPr>
        </p:nvSpPr>
        <p:spPr/>
        <p:txBody>
          <a:bodyPr/>
          <a:lstStyle>
            <a:lvl1pPr>
              <a:defRPr/>
            </a:lvl1pPr>
          </a:lstStyle>
          <a:p>
            <a:pPr>
              <a:defRPr/>
            </a:pPr>
            <a:fld id="{0B0756BA-410A-4145-A9E0-6AFE977466C7}" type="slidenum">
              <a:rPr lang="tr-TR"/>
              <a:pPr>
                <a:defRPr/>
              </a:pPr>
              <a:t>‹#›</a:t>
            </a:fld>
            <a:endParaRPr lang="tr-TR"/>
          </a:p>
        </p:txBody>
      </p:sp>
    </p:spTree>
    <p:extLst>
      <p:ext uri="{BB962C8B-B14F-4D97-AF65-F5344CB8AC3E}">
        <p14:creationId xmlns:p14="http://schemas.microsoft.com/office/powerpoint/2010/main" val="360117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13 Tek Köşesi Kesik ve Yuvarlatılmış Dikdörtgen"/>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4 Dik Üçgen"/>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15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16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1 Başlık"/>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a:defRPr/>
            </a:pPr>
            <a:fld id="{90346C0B-8AF6-4C68-A6E1-7509894F4F84}" type="datetimeFigureOut">
              <a:rPr lang="tr-TR"/>
              <a:pPr>
                <a:defRPr/>
              </a:pPr>
              <a:t>08.02.2016</a:t>
            </a:fld>
            <a:endParaRPr lang="tr-TR"/>
          </a:p>
        </p:txBody>
      </p:sp>
      <p:sp>
        <p:nvSpPr>
          <p:cNvPr id="10" name="5 Altbilgi Yer Tutucusu"/>
          <p:cNvSpPr>
            <a:spLocks noGrp="1"/>
          </p:cNvSpPr>
          <p:nvPr>
            <p:ph type="ftr" sz="quarter" idx="11"/>
          </p:nvPr>
        </p:nvSpPr>
        <p:spPr/>
        <p:txBody>
          <a:bodyPr/>
          <a:lstStyle>
            <a:lvl1pPr>
              <a:defRPr/>
            </a:lvl1pPr>
          </a:lstStyle>
          <a:p>
            <a:pPr>
              <a:defRPr/>
            </a:pPr>
            <a:endParaRPr lang="tr-TR"/>
          </a:p>
        </p:txBody>
      </p:sp>
      <p:sp>
        <p:nvSpPr>
          <p:cNvPr id="11" name="6 Slayt Numarası Yer Tutucusu"/>
          <p:cNvSpPr>
            <a:spLocks noGrp="1"/>
          </p:cNvSpPr>
          <p:nvPr>
            <p:ph type="sldNum" sz="quarter" idx="12"/>
          </p:nvPr>
        </p:nvSpPr>
        <p:spPr>
          <a:xfrm>
            <a:off x="8077200" y="6356350"/>
            <a:ext cx="609600" cy="365125"/>
          </a:xfrm>
        </p:spPr>
        <p:txBody>
          <a:bodyPr/>
          <a:lstStyle>
            <a:lvl1pPr>
              <a:defRPr/>
            </a:lvl1pPr>
          </a:lstStyle>
          <a:p>
            <a:pPr>
              <a:defRPr/>
            </a:pPr>
            <a:fld id="{434158D1-F084-4EB5-AD12-98F902400A95}" type="slidenum">
              <a:rPr lang="tr-TR"/>
              <a:pPr>
                <a:defRPr/>
              </a:pPr>
              <a:t>‹#›</a:t>
            </a:fld>
            <a:endParaRPr lang="tr-TR"/>
          </a:p>
        </p:txBody>
      </p:sp>
    </p:spTree>
    <p:extLst>
      <p:ext uri="{BB962C8B-B14F-4D97-AF65-F5344CB8AC3E}">
        <p14:creationId xmlns:p14="http://schemas.microsoft.com/office/powerpoint/2010/main" val="2508964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7 Serbest Form"/>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8 Başlık Yer Tutucusu"/>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29 Metin Yer Tutucusu"/>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07C4CB3A-E891-42FC-8BC3-3812DFD55821}" type="datetimeFigureOut">
              <a:rPr lang="tr-TR"/>
              <a:pPr>
                <a:defRPr/>
              </a:pPr>
              <a:t>08.02.2016</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A7AA5D0A-4746-4661-9E7D-36BD5155F140}" type="slidenum">
              <a:rPr lang="tr-TR"/>
              <a:pPr>
                <a:defRPr/>
              </a:pPr>
              <a:t>‹#›</a:t>
            </a:fld>
            <a:endParaRPr lang="tr-TR"/>
          </a:p>
        </p:txBody>
      </p:sp>
      <p:grpSp>
        <p:nvGrpSpPr>
          <p:cNvPr id="1033" name="1 Grup"/>
          <p:cNvGrpSpPr>
            <a:grpSpLocks/>
          </p:cNvGrpSpPr>
          <p:nvPr/>
        </p:nvGrpSpPr>
        <p:grpSpPr bwMode="auto">
          <a:xfrm>
            <a:off x="-19050" y="203200"/>
            <a:ext cx="9180513"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683" r:id="rId1"/>
    <p:sldLayoutId id="2147483675" r:id="rId2"/>
    <p:sldLayoutId id="2147483684" r:id="rId3"/>
    <p:sldLayoutId id="2147483676" r:id="rId4"/>
    <p:sldLayoutId id="2147483677" r:id="rId5"/>
    <p:sldLayoutId id="2147483678" r:id="rId6"/>
    <p:sldLayoutId id="2147483679" r:id="rId7"/>
    <p:sldLayoutId id="2147483680" r:id="rId8"/>
    <p:sldLayoutId id="2147483685" r:id="rId9"/>
    <p:sldLayoutId id="2147483681" r:id="rId10"/>
    <p:sldLayoutId id="2147483682"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49275"/>
            <a:ext cx="8229600" cy="1511300"/>
          </a:xfrm>
        </p:spPr>
        <p:txBody>
          <a:bodyPr>
            <a:normAutofit/>
          </a:bodyPr>
          <a:lstStyle/>
          <a:p>
            <a:pPr fontAlgn="auto">
              <a:spcAft>
                <a:spcPts val="0"/>
              </a:spcAft>
              <a:defRPr/>
            </a:pPr>
            <a:r>
              <a:rPr lang="tr-TR" sz="2800" u="heavy" dirty="0" smtClean="0"/>
              <a:t>MONARŞİ</a:t>
            </a:r>
            <a:r>
              <a:rPr lang="tr-TR" sz="2800" u="heavy" dirty="0" smtClean="0"/>
              <a:t>:	</a:t>
            </a:r>
            <a:r>
              <a:rPr lang="tr-TR" sz="2800" dirty="0" smtClean="0"/>
              <a:t/>
            </a:r>
            <a:br>
              <a:rPr lang="tr-TR" sz="2800" dirty="0" smtClean="0"/>
            </a:br>
            <a:endParaRPr lang="tr-TR" sz="2800" dirty="0"/>
          </a:p>
        </p:txBody>
      </p:sp>
      <p:sp>
        <p:nvSpPr>
          <p:cNvPr id="5123" name="2 İçerik Yer Tutucusu"/>
          <p:cNvSpPr>
            <a:spLocks noGrp="1"/>
          </p:cNvSpPr>
          <p:nvPr>
            <p:ph idx="1"/>
          </p:nvPr>
        </p:nvSpPr>
        <p:spPr/>
        <p:txBody>
          <a:bodyPr/>
          <a:lstStyle/>
          <a:p>
            <a:r>
              <a:rPr lang="tr-TR" altLang="tr-TR" sz="2400" smtClean="0"/>
              <a:t>Devlet başkanlığının irsi olarak intikal ettiği devlet şekli olarak tanımlanmaktadır. </a:t>
            </a:r>
          </a:p>
          <a:p>
            <a:r>
              <a:rPr lang="tr-TR" altLang="tr-TR" sz="2400" smtClean="0"/>
              <a:t>  Monarşik devlet şeklinde hakimiyetin kaynağı veya sahibi bir kişidir. Bu kişi farklı yer ve zamanlara göre ; kral , şah, hükümdar, imparator vb. adlar alabilir.</a:t>
            </a:r>
          </a:p>
          <a:p>
            <a:r>
              <a:rPr lang="tr-TR" altLang="tr-TR" sz="2400" smtClean="0"/>
              <a:t>  Egemenliğin kaynağının kişiler olduğu tüm siyasi rejimler aynı nitelikte değildir. Monarkın egemenliğinin kazanılması ve sınırları bakımından monarşiler farklılık gösterir.</a:t>
            </a:r>
          </a:p>
          <a:p>
            <a:endParaRPr lang="tr-TR" altLang="tr-TR" smtClean="0"/>
          </a:p>
          <a:p>
            <a:endParaRPr lang="tr-TR" altLang="tr-TR"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Başlık"/>
          <p:cNvSpPr>
            <a:spLocks noGrp="1"/>
          </p:cNvSpPr>
          <p:nvPr>
            <p:ph type="title"/>
          </p:nvPr>
        </p:nvSpPr>
        <p:spPr>
          <a:xfrm>
            <a:off x="468313" y="836613"/>
            <a:ext cx="8229600" cy="1143000"/>
          </a:xfrm>
        </p:spPr>
        <p:txBody>
          <a:bodyPr/>
          <a:lstStyle/>
          <a:p>
            <a:r>
              <a:rPr lang="tr-TR" altLang="tr-TR" sz="2800" u="sng" dirty="0" smtClean="0"/>
              <a:t>CUMHURİYET NEDİR</a:t>
            </a:r>
            <a:r>
              <a:rPr lang="tr-TR" altLang="tr-TR" sz="2800" dirty="0" smtClean="0"/>
              <a:t/>
            </a:r>
            <a:br>
              <a:rPr lang="tr-TR" altLang="tr-TR" sz="2800" dirty="0" smtClean="0"/>
            </a:br>
            <a:endParaRPr lang="tr-TR" altLang="tr-TR" sz="2800" dirty="0" smtClean="0"/>
          </a:p>
        </p:txBody>
      </p:sp>
      <p:sp>
        <p:nvSpPr>
          <p:cNvPr id="14339" name="2 İçerik Yer Tutucusu"/>
          <p:cNvSpPr>
            <a:spLocks noGrp="1"/>
          </p:cNvSpPr>
          <p:nvPr>
            <p:ph idx="1"/>
          </p:nvPr>
        </p:nvSpPr>
        <p:spPr/>
        <p:txBody>
          <a:bodyPr/>
          <a:lstStyle/>
          <a:p>
            <a:r>
              <a:rPr lang="tr-TR" altLang="tr-TR" smtClean="0"/>
              <a:t>Arapça’da toplu halde bulunma, kavim ve millet gibi anlamlara gelen “cumhur” kelimesinden türemiş olan “cumhuri” deyimi, Türkçe’de topluluğa ve halka ait anlamına gelmektedir.</a:t>
            </a:r>
          </a:p>
          <a:p>
            <a:r>
              <a:rPr lang="tr-TR" altLang="tr-TR" smtClean="0"/>
              <a:t>  Anayasa Hukuku bakımından “cumhuri devlet” ya da “cumhuriyet” ise, hükümdarlıkla yönetilmeyen, egemenliğin bir kişiye değil geniş bir kitleye ya da tüm millete ait olduğu, devlet başkanının bir kitle tarafından seçildiği yönetim şekli demektir.</a:t>
            </a:r>
          </a:p>
          <a:p>
            <a:endParaRPr lang="tr-TR" altLang="tr-TR"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2 İçerik Yer Tutucusu"/>
          <p:cNvSpPr>
            <a:spLocks noGrp="1"/>
          </p:cNvSpPr>
          <p:nvPr>
            <p:ph idx="1"/>
          </p:nvPr>
        </p:nvSpPr>
        <p:spPr/>
        <p:txBody>
          <a:bodyPr/>
          <a:lstStyle/>
          <a:p>
            <a:r>
              <a:rPr lang="tr-TR" altLang="tr-TR" u="sng" smtClean="0"/>
              <a:t>Dar anlamda cumhuriyet</a:t>
            </a:r>
            <a:r>
              <a:rPr lang="tr-TR" altLang="tr-TR" smtClean="0"/>
              <a:t>: Cumhuriyet monarşinin tersidir.</a:t>
            </a:r>
          </a:p>
          <a:p>
            <a:endParaRPr lang="tr-TR" altLang="tr-TR" smtClean="0"/>
          </a:p>
          <a:p>
            <a:r>
              <a:rPr lang="tr-TR" altLang="tr-TR" u="sng" smtClean="0"/>
              <a:t>Geniş anlamda cumhuriyet</a:t>
            </a:r>
            <a:r>
              <a:rPr lang="tr-TR" altLang="tr-TR" smtClean="0"/>
              <a:t>: Cumhuriyet = Demokrasidir.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Başlık"/>
          <p:cNvSpPr>
            <a:spLocks noGrp="1"/>
          </p:cNvSpPr>
          <p:nvPr>
            <p:ph type="title"/>
          </p:nvPr>
        </p:nvSpPr>
        <p:spPr>
          <a:xfrm>
            <a:off x="827088" y="981075"/>
            <a:ext cx="7859712" cy="866775"/>
          </a:xfrm>
        </p:spPr>
        <p:txBody>
          <a:bodyPr/>
          <a:lstStyle/>
          <a:p>
            <a:r>
              <a:rPr lang="tr-TR" altLang="tr-TR" sz="3200" smtClean="0"/>
              <a:t>Hangi anlayış doğru? </a:t>
            </a:r>
            <a:br>
              <a:rPr lang="tr-TR" altLang="tr-TR" sz="3200" smtClean="0"/>
            </a:br>
            <a:endParaRPr lang="tr-TR" altLang="tr-TR" sz="3200" smtClean="0"/>
          </a:p>
        </p:txBody>
      </p:sp>
      <p:sp>
        <p:nvSpPr>
          <p:cNvPr id="16387" name="2 İçerik Yer Tutucusu"/>
          <p:cNvSpPr>
            <a:spLocks noGrp="1"/>
          </p:cNvSpPr>
          <p:nvPr>
            <p:ph idx="1"/>
          </p:nvPr>
        </p:nvSpPr>
        <p:spPr/>
        <p:txBody>
          <a:bodyPr/>
          <a:lstStyle/>
          <a:p>
            <a:r>
              <a:rPr lang="tr-TR" altLang="tr-TR" smtClean="0"/>
              <a:t>Demokrasi bir devlet şeklinden ziyade bir rejimin adıdır. Bundan dolayı demokrasi kelimesi Cumhurî bir devlet için kullanılabileceği gibi Monarşik bir devlet için de kullanılabilir ve demokratik olmayan monarşiler olabileceği gibi demokratik olmayan Cumhuriyetler de pekâlâ olabilir. Dolayısıyla Cumhuriyet = demokrasi demek doğru olmayacaktır. Bunu şu örneklerle kanıtlayalım;</a:t>
            </a:r>
          </a:p>
          <a:p>
            <a:pPr>
              <a:buFont typeface="Wingdings 2" pitchFamily="18" charset="2"/>
              <a:buNone/>
            </a:pPr>
            <a:r>
              <a:rPr lang="tr-TR" altLang="tr-TR" smtClean="0"/>
              <a:t> </a:t>
            </a:r>
          </a:p>
          <a:p>
            <a:endParaRPr lang="tr-TR" altLang="tr-TR"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2 İçerik Yer Tutucusu"/>
          <p:cNvSpPr>
            <a:spLocks noGrp="1"/>
          </p:cNvSpPr>
          <p:nvPr>
            <p:ph idx="1"/>
          </p:nvPr>
        </p:nvSpPr>
        <p:spPr/>
        <p:txBody>
          <a:bodyPr/>
          <a:lstStyle/>
          <a:p>
            <a:r>
              <a:rPr lang="tr-TR" altLang="tr-TR" smtClean="0"/>
              <a:t>Almanya, ABD, Fransa, İtalya demokratik cumhuriyetler iken İran ve Irak cumhuriyetlerinin demokratik olduğunu söyleyemeyiz. </a:t>
            </a:r>
          </a:p>
          <a:p>
            <a:r>
              <a:rPr lang="tr-TR" altLang="tr-TR" smtClean="0"/>
              <a:t>Bu monarşi için de geçerlidir. Monarşiyle yönetilen ülkeler de aynı zamanda demokratik olabilir.Örneğin; Belçika, Hollanda, Danimarka, İsveç, Japonya gibi demokratikliklerinden hiçbir şekilde şüphelenilmeyen ve üstelik uzun zamandan beri demokratik rejimleri kesintiye uğramamış olan bu devletler birer cumhuriyet değil, monarşidir.</a:t>
            </a:r>
          </a:p>
          <a:p>
            <a:endParaRPr lang="tr-TR" altLang="tr-TR" smtClean="0"/>
          </a:p>
          <a:p>
            <a:endParaRPr lang="tr-TR" altLang="tr-TR"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p:cNvSpPr>
          <p:nvPr>
            <p:ph type="title"/>
          </p:nvPr>
        </p:nvSpPr>
        <p:spPr>
          <a:xfrm>
            <a:off x="971550" y="-458788"/>
            <a:ext cx="7715250" cy="2374901"/>
          </a:xfrm>
        </p:spPr>
        <p:txBody>
          <a:bodyPr/>
          <a:lstStyle/>
          <a:p>
            <a:r>
              <a:rPr lang="tr-TR" altLang="tr-TR" smtClean="0"/>
              <a:t> </a:t>
            </a:r>
            <a:endParaRPr lang="tr-TR" altLang="tr-TR" sz="2700" smtClean="0"/>
          </a:p>
        </p:txBody>
      </p:sp>
      <p:sp>
        <p:nvSpPr>
          <p:cNvPr id="18435" name="2 İçerik Yer Tutucusu"/>
          <p:cNvSpPr>
            <a:spLocks noGrp="1"/>
          </p:cNvSpPr>
          <p:nvPr>
            <p:ph idx="1"/>
          </p:nvPr>
        </p:nvSpPr>
        <p:spPr/>
        <p:txBody>
          <a:bodyPr/>
          <a:lstStyle/>
          <a:p>
            <a:pPr>
              <a:buFont typeface="Wingdings 2" pitchFamily="18" charset="2"/>
              <a:buNone/>
            </a:pPr>
            <a:endParaRPr lang="tr-TR" altLang="tr-TR" smtClean="0"/>
          </a:p>
          <a:p>
            <a:r>
              <a:rPr lang="tr-TR" altLang="tr-TR" sz="2400" smtClean="0"/>
              <a:t>Cumhuri devlette, egemenliğin sahibi milletin tamamı olabileceği gibi, belli bir statüdeki insanlar da olabilir. Buna göre cumhuriyetler “aristokratik” ve “demokratik” olmak üzere ikiye ayrılır.</a:t>
            </a:r>
            <a:br>
              <a:rPr lang="tr-TR" altLang="tr-TR" sz="2400" smtClean="0"/>
            </a:br>
            <a:endParaRPr lang="tr-TR" altLang="tr-TR"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Başlık"/>
          <p:cNvSpPr>
            <a:spLocks noGrp="1"/>
          </p:cNvSpPr>
          <p:nvPr>
            <p:ph type="title"/>
          </p:nvPr>
        </p:nvSpPr>
        <p:spPr/>
        <p:txBody>
          <a:bodyPr/>
          <a:lstStyle/>
          <a:p>
            <a:r>
              <a:rPr lang="tr-TR" altLang="tr-TR" sz="2800" dirty="0" smtClean="0"/>
              <a:t>Aristokrasi </a:t>
            </a:r>
            <a:r>
              <a:rPr lang="tr-TR" altLang="tr-TR" sz="2800" dirty="0" smtClean="0"/>
              <a:t>( Seçkinler Cumhuriyeti </a:t>
            </a:r>
            <a:r>
              <a:rPr lang="tr-TR" altLang="tr-TR" sz="2800" dirty="0" smtClean="0"/>
              <a:t>) NEDİR </a:t>
            </a:r>
            <a:r>
              <a:rPr lang="tr-TR" altLang="tr-TR" sz="2800" dirty="0" smtClean="0"/>
              <a:t>:</a:t>
            </a:r>
            <a:br>
              <a:rPr lang="tr-TR" altLang="tr-TR" sz="2800" dirty="0" smtClean="0"/>
            </a:br>
            <a:endParaRPr lang="tr-TR" altLang="tr-TR" sz="2800" dirty="0" smtClean="0"/>
          </a:p>
        </p:txBody>
      </p:sp>
      <p:sp>
        <p:nvSpPr>
          <p:cNvPr id="19459" name="2 İçerik Yer Tutucusu"/>
          <p:cNvSpPr>
            <a:spLocks noGrp="1"/>
          </p:cNvSpPr>
          <p:nvPr>
            <p:ph idx="1"/>
          </p:nvPr>
        </p:nvSpPr>
        <p:spPr/>
        <p:txBody>
          <a:bodyPr/>
          <a:lstStyle/>
          <a:p>
            <a:r>
              <a:rPr lang="tr-TR" altLang="tr-TR" smtClean="0"/>
              <a:t>Egemenliğin belli bir sınıf ya da statüdeki insanlara ait olduğu cumhuriyete “aristokrasi” ya da “seçkinler cumhuriyeti” adı verilmektedir. Bazen bu zümre zenginlerdir, bazı yerlerde hakimlerdir, bazen askerlerdir. Orta çağda kurulan Venedik Cumhuriyeti ve Roma Cumhuriyetleri seçkinler cumhuriyetine örnek gösterilebilir.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Başlık"/>
          <p:cNvSpPr>
            <a:spLocks noGrp="1"/>
          </p:cNvSpPr>
          <p:nvPr>
            <p:ph type="title"/>
          </p:nvPr>
        </p:nvSpPr>
        <p:spPr/>
        <p:txBody>
          <a:bodyPr/>
          <a:lstStyle/>
          <a:p>
            <a:r>
              <a:rPr lang="tr-TR" altLang="tr-TR" sz="2800" dirty="0" smtClean="0"/>
              <a:t>Demokratik </a:t>
            </a:r>
            <a:r>
              <a:rPr lang="tr-TR" altLang="tr-TR" sz="2800" dirty="0" smtClean="0"/>
              <a:t>Cumhuriyet ( Halk Cumhuriyeti )</a:t>
            </a:r>
          </a:p>
        </p:txBody>
      </p:sp>
      <p:sp>
        <p:nvSpPr>
          <p:cNvPr id="20483" name="2 İçerik Yer Tutucusu"/>
          <p:cNvSpPr>
            <a:spLocks noGrp="1"/>
          </p:cNvSpPr>
          <p:nvPr>
            <p:ph idx="1"/>
          </p:nvPr>
        </p:nvSpPr>
        <p:spPr/>
        <p:txBody>
          <a:bodyPr/>
          <a:lstStyle/>
          <a:p>
            <a:endParaRPr lang="tr-TR" altLang="tr-TR" smtClean="0"/>
          </a:p>
          <a:p>
            <a:r>
              <a:rPr lang="tr-TR" altLang="tr-TR" smtClean="0"/>
              <a:t>Egemenliğin milletin tamamına ait olduğu cumhuriyete ise halk cumhuriyeti ya da demokratik cumhuriyet adı verilmektedir. Günümüzde cumhuriyetlerin çoğu demokratik niteliktedir.</a:t>
            </a:r>
          </a:p>
          <a:p>
            <a:endParaRPr lang="tr-TR" altLang="tr-TR"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Başlık"/>
          <p:cNvSpPr>
            <a:spLocks noGrp="1"/>
          </p:cNvSpPr>
          <p:nvPr>
            <p:ph type="title"/>
          </p:nvPr>
        </p:nvSpPr>
        <p:spPr/>
        <p:txBody>
          <a:bodyPr/>
          <a:lstStyle/>
          <a:p>
            <a:r>
              <a:rPr lang="tr-TR" altLang="tr-TR" sz="2800" dirty="0" smtClean="0"/>
              <a:t>TEOKRASİ NEDİR:</a:t>
            </a:r>
            <a:endParaRPr lang="tr-TR" altLang="tr-TR" sz="2800" dirty="0" smtClean="0"/>
          </a:p>
        </p:txBody>
      </p:sp>
      <p:sp>
        <p:nvSpPr>
          <p:cNvPr id="21507" name="2 İçerik Yer Tutucusu"/>
          <p:cNvSpPr>
            <a:spLocks noGrp="1"/>
          </p:cNvSpPr>
          <p:nvPr>
            <p:ph idx="1"/>
          </p:nvPr>
        </p:nvSpPr>
        <p:spPr/>
        <p:txBody>
          <a:bodyPr/>
          <a:lstStyle/>
          <a:p>
            <a:pPr lvl="1"/>
            <a:r>
              <a:rPr lang="tr-TR" altLang="tr-TR" smtClean="0"/>
              <a:t>Teokratik devletlerde egemenliğin kaynağı Tanrıdır. Bu tip devletler, çağımızda önemini kaybetmişlerdir. Ancak günümüzde varlığını inatla sürdüren bazı tipler de vardır. Mesela; Vatikan, Suudi Arabistan, İran gibi. Teokratik devlet anlayışında hukuki düzen Tanrı tarafından insanlara sunulan din kitaplarının sağladığı düzendir. Bu düzeni değiştirmeye uğraşmak, Tanrı’nın arzularını reddetmek demektir. Yönetenler, yönettikleri insanlara değil, sadece Tanrı’ya karşı sorumludurlar. </a:t>
            </a:r>
          </a:p>
          <a:p>
            <a:endParaRPr lang="tr-TR" altLang="tr-TR"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fontAlgn="auto">
              <a:spcAft>
                <a:spcPts val="0"/>
              </a:spcAft>
              <a:defRPr/>
            </a:pPr>
            <a:r>
              <a:rPr lang="tr-TR" sz="2800" u="heavy" dirty="0" smtClean="0"/>
              <a:t>KAZANILMASI </a:t>
            </a:r>
            <a:r>
              <a:rPr lang="tr-TR" sz="2800" u="heavy" dirty="0" smtClean="0"/>
              <a:t>BAKIMINDAN MONARŞİLER</a:t>
            </a:r>
            <a:r>
              <a:rPr lang="tr-TR" sz="2800" dirty="0" smtClean="0"/>
              <a:t> </a:t>
            </a:r>
            <a:br>
              <a:rPr lang="tr-TR" sz="2800" dirty="0" smtClean="0"/>
            </a:br>
            <a:r>
              <a:rPr lang="tr-TR" sz="2800" dirty="0" smtClean="0"/>
              <a:t/>
            </a:r>
            <a:br>
              <a:rPr lang="tr-TR" sz="2800" dirty="0" smtClean="0"/>
            </a:br>
            <a:r>
              <a:rPr lang="tr-TR" sz="2800" dirty="0" smtClean="0"/>
              <a:t>1.İrsi </a:t>
            </a:r>
            <a:r>
              <a:rPr lang="tr-TR" sz="2800" dirty="0" smtClean="0"/>
              <a:t>( soydan) monarşiler: </a:t>
            </a:r>
            <a:endParaRPr lang="tr-TR" sz="2800" dirty="0"/>
          </a:p>
        </p:txBody>
      </p:sp>
      <p:sp>
        <p:nvSpPr>
          <p:cNvPr id="6147" name="2 İçerik Yer Tutucusu"/>
          <p:cNvSpPr>
            <a:spLocks noGrp="1"/>
          </p:cNvSpPr>
          <p:nvPr>
            <p:ph idx="1"/>
          </p:nvPr>
        </p:nvSpPr>
        <p:spPr/>
        <p:txBody>
          <a:bodyPr/>
          <a:lstStyle/>
          <a:p>
            <a:pPr>
              <a:buFont typeface="Wingdings 2" pitchFamily="18" charset="2"/>
              <a:buNone/>
            </a:pPr>
            <a:r>
              <a:rPr lang="tr-TR" altLang="tr-TR" smtClean="0"/>
              <a:t>  </a:t>
            </a:r>
          </a:p>
          <a:p>
            <a:r>
              <a:rPr lang="tr-TR" altLang="tr-TR" smtClean="0"/>
              <a:t>Irsi ( soydan) monarşilerde, hükümdarlık hakkı, bir aile ya da hanedana aittir. Bazen hükümdarlar, kendilerinden sonra tahta çıkacak olanları sağlıklarında belirlerler. Bazen de hükümdar ölünce veraset sistemi uyarınca yerine aile (hanedan) üyelerinden birisi geçer.</a:t>
            </a:r>
          </a:p>
          <a:p>
            <a:pPr>
              <a:buFont typeface="Wingdings 2" pitchFamily="18" charset="2"/>
              <a:buNone/>
            </a:pPr>
            <a:r>
              <a:rPr lang="tr-TR" altLang="tr-TR" smtClean="0"/>
              <a:t> </a:t>
            </a:r>
          </a:p>
          <a:p>
            <a:endParaRPr lang="tr-TR" altLang="tr-TR"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Başlık"/>
          <p:cNvSpPr>
            <a:spLocks noGrp="1"/>
          </p:cNvSpPr>
          <p:nvPr>
            <p:ph type="title"/>
          </p:nvPr>
        </p:nvSpPr>
        <p:spPr/>
        <p:txBody>
          <a:bodyPr/>
          <a:lstStyle/>
          <a:p>
            <a:r>
              <a:rPr lang="tr-TR" altLang="tr-TR" sz="3200" dirty="0" smtClean="0"/>
              <a:t>2.Seçimlik </a:t>
            </a:r>
            <a:r>
              <a:rPr lang="tr-TR" altLang="tr-TR" sz="3200" dirty="0" smtClean="0"/>
              <a:t>monarşiler:</a:t>
            </a:r>
          </a:p>
        </p:txBody>
      </p:sp>
      <p:sp>
        <p:nvSpPr>
          <p:cNvPr id="7171" name="2 İçerik Yer Tutucusu"/>
          <p:cNvSpPr>
            <a:spLocks noGrp="1"/>
          </p:cNvSpPr>
          <p:nvPr>
            <p:ph idx="1"/>
          </p:nvPr>
        </p:nvSpPr>
        <p:spPr/>
        <p:txBody>
          <a:bodyPr/>
          <a:lstStyle/>
          <a:p>
            <a:pPr>
              <a:buFont typeface="Wingdings 2" pitchFamily="18" charset="2"/>
              <a:buNone/>
            </a:pPr>
            <a:r>
              <a:rPr lang="tr-TR" altLang="tr-TR" smtClean="0"/>
              <a:t>Bu tür monarşilerde hükümdar saltanat hakkını seçimle kazanır. Hükümdarı devletin ileri gelenleri seçer. Ancak seçimli monarşi yine de bir monarşidir; cumhuriyet değildir. Zira, seçilen kral, ömür boyu görevde kalır ve genellikle o ölünce tekrar seçim yapılmaz; çocuğu tahta çıkar. Böylece seçimli monarşi irsi monarşiye dönüşür. Seçimli monarşi ender görülen bir monarşi çeşididir.</a:t>
            </a:r>
          </a:p>
          <a:p>
            <a:r>
              <a:rPr lang="tr-TR" altLang="tr-TR" smtClean="0"/>
              <a:t>  </a:t>
            </a:r>
          </a:p>
          <a:p>
            <a:endParaRPr lang="tr-TR" altLang="tr-TR"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Başlık"/>
          <p:cNvSpPr>
            <a:spLocks noGrp="1"/>
          </p:cNvSpPr>
          <p:nvPr>
            <p:ph type="title"/>
          </p:nvPr>
        </p:nvSpPr>
        <p:spPr/>
        <p:txBody>
          <a:bodyPr/>
          <a:lstStyle/>
          <a:p>
            <a:r>
              <a:rPr lang="tr-TR" altLang="tr-TR" u="sng" smtClean="0"/>
              <a:t> </a:t>
            </a:r>
            <a:r>
              <a:rPr lang="tr-TR" altLang="tr-TR" sz="3600" u="sng" smtClean="0"/>
              <a:t>Seçimli monarşinin uygulandığı durumlar;</a:t>
            </a:r>
            <a:endParaRPr lang="tr-TR" altLang="tr-TR" sz="3600" smtClean="0"/>
          </a:p>
        </p:txBody>
      </p:sp>
      <p:sp>
        <p:nvSpPr>
          <p:cNvPr id="8195" name="2 İçerik Yer Tutucusu"/>
          <p:cNvSpPr>
            <a:spLocks noGrp="1"/>
          </p:cNvSpPr>
          <p:nvPr>
            <p:ph idx="1"/>
          </p:nvPr>
        </p:nvSpPr>
        <p:spPr/>
        <p:txBody>
          <a:bodyPr/>
          <a:lstStyle/>
          <a:p>
            <a:r>
              <a:rPr lang="tr-TR" altLang="tr-TR" smtClean="0">
                <a:latin typeface="Times New Roman" pitchFamily="18" charset="0"/>
                <a:cs typeface="Times New Roman" pitchFamily="18" charset="0"/>
              </a:rPr>
              <a:t>Tahta irsen geçecek bir kimsenin bulunmaması</a:t>
            </a:r>
          </a:p>
          <a:p>
            <a:r>
              <a:rPr lang="tr-TR" altLang="tr-TR" smtClean="0">
                <a:latin typeface="Times New Roman" pitchFamily="18" charset="0"/>
                <a:cs typeface="Times New Roman" pitchFamily="18" charset="0"/>
              </a:rPr>
              <a:t>Tahta geçmeye hakkı olan birden fazla kimsenin bulunması</a:t>
            </a:r>
          </a:p>
          <a:p>
            <a:r>
              <a:rPr lang="tr-TR" altLang="tr-TR" smtClean="0">
                <a:latin typeface="Times New Roman" pitchFamily="18" charset="0"/>
                <a:cs typeface="Times New Roman" pitchFamily="18" charset="0"/>
              </a:rPr>
              <a:t>Hanedana mensup bir varis kalmaması.</a:t>
            </a:r>
          </a:p>
          <a:p>
            <a:pPr>
              <a:buFont typeface="Wingdings 2" pitchFamily="18" charset="2"/>
              <a:buNone/>
            </a:pPr>
            <a:endParaRPr lang="tr-TR" altLang="tr-TR" smtClean="0">
              <a:latin typeface="Times New Roman" pitchFamily="18" charset="0"/>
              <a:cs typeface="Times New Roman" pitchFamily="18" charset="0"/>
            </a:endParaRPr>
          </a:p>
          <a:p>
            <a:pPr>
              <a:buFont typeface="Wingdings 2" pitchFamily="18" charset="2"/>
              <a:buNone/>
            </a:pPr>
            <a:endParaRPr lang="tr-TR" altLang="tr-TR" smtClean="0">
              <a:latin typeface="Times New Roman" pitchFamily="18" charset="0"/>
              <a:cs typeface="Times New Roman" pitchFamily="18" charset="0"/>
            </a:endParaRPr>
          </a:p>
          <a:p>
            <a:pPr>
              <a:buFont typeface="Wingdings 2" pitchFamily="18" charset="2"/>
              <a:buNone/>
            </a:pPr>
            <a:endParaRPr lang="tr-TR" altLang="tr-TR" smtClean="0">
              <a:latin typeface="Times New Roman" pitchFamily="18" charset="0"/>
              <a:cs typeface="Times New Roman" pitchFamily="18" charset="0"/>
            </a:endParaRPr>
          </a:p>
          <a:p>
            <a:endParaRPr lang="tr-TR" altLang="tr-TR" smtClean="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fontAlgn="auto">
              <a:spcAft>
                <a:spcPts val="0"/>
              </a:spcAft>
              <a:defRPr/>
            </a:pPr>
            <a:r>
              <a:rPr lang="tr-TR" u="sng" dirty="0" smtClean="0"/>
              <a:t> </a:t>
            </a:r>
            <a:r>
              <a:rPr lang="tr-TR" sz="3600" u="sng" dirty="0" smtClean="0"/>
              <a:t>Seçimli monarşiyi cumhuriyetten ayıran farklar;</a:t>
            </a:r>
            <a:endParaRPr lang="tr-TR" sz="3600" dirty="0"/>
          </a:p>
        </p:txBody>
      </p:sp>
      <p:sp>
        <p:nvSpPr>
          <p:cNvPr id="9219" name="2 İçerik Yer Tutucusu"/>
          <p:cNvSpPr>
            <a:spLocks noGrp="1"/>
          </p:cNvSpPr>
          <p:nvPr>
            <p:ph idx="1"/>
          </p:nvPr>
        </p:nvSpPr>
        <p:spPr/>
        <p:txBody>
          <a:bodyPr/>
          <a:lstStyle/>
          <a:p>
            <a:r>
              <a:rPr lang="tr-TR" altLang="tr-TR" smtClean="0"/>
              <a:t>Seçilmiş hükümdar kendisini seçenlerin yani milletin, cumhurbaşkanları gibi bir temsilcisi veya organı değildir. Hakimiyet hükümdarın başkasından aldığı bir hak olmayıp doğrudan doğruya kendisine ait asli bir haktır.</a:t>
            </a:r>
          </a:p>
          <a:p>
            <a:r>
              <a:rPr lang="tr-TR" altLang="tr-TR" smtClean="0"/>
              <a:t>Hükümdar cumhurbaşkanları gibi belirli bir zaman için değil, kaydıhayat şartıyla, yani ömür boyunca seçilmiş olmasıdır.</a:t>
            </a:r>
          </a:p>
          <a:p>
            <a:pPr>
              <a:buFont typeface="Wingdings 2" pitchFamily="18" charset="2"/>
              <a:buNone/>
            </a:pPr>
            <a:r>
              <a:rPr lang="tr-TR" altLang="tr-TR" smtClean="0"/>
              <a:t> </a:t>
            </a:r>
          </a:p>
          <a:p>
            <a:endParaRPr lang="tr-TR" altLang="tr-TR"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196752"/>
            <a:ext cx="8435975" cy="1080467"/>
          </a:xfrm>
        </p:spPr>
        <p:txBody>
          <a:bodyPr>
            <a:normAutofit fontScale="90000"/>
          </a:bodyPr>
          <a:lstStyle/>
          <a:p>
            <a:pPr fontAlgn="auto">
              <a:spcAft>
                <a:spcPts val="0"/>
              </a:spcAft>
              <a:defRPr/>
            </a:pPr>
            <a:r>
              <a:rPr lang="tr-TR" sz="2800" u="sng" dirty="0" smtClean="0"/>
              <a:t>SINIRLARI </a:t>
            </a:r>
            <a:r>
              <a:rPr lang="tr-TR" sz="2800" u="sng" dirty="0" smtClean="0"/>
              <a:t>BAKIMINDAN MONARŞİLER:</a:t>
            </a:r>
            <a:r>
              <a:rPr lang="tr-TR" sz="2800" dirty="0" smtClean="0"/>
              <a:t/>
            </a:r>
            <a:br>
              <a:rPr lang="tr-TR" sz="2800" dirty="0" smtClean="0"/>
            </a:br>
            <a:r>
              <a:rPr lang="tr-TR" sz="2800" dirty="0" smtClean="0"/>
              <a:t> </a:t>
            </a:r>
            <a:br>
              <a:rPr lang="tr-TR" sz="2800" dirty="0" smtClean="0"/>
            </a:br>
            <a:r>
              <a:rPr lang="tr-TR" sz="2800" dirty="0" smtClean="0"/>
              <a:t>1.Mutlak </a:t>
            </a:r>
            <a:r>
              <a:rPr lang="tr-TR" sz="2800" dirty="0" smtClean="0"/>
              <a:t>monarşiler:</a:t>
            </a:r>
            <a:br>
              <a:rPr lang="tr-TR" sz="2800" dirty="0" smtClean="0"/>
            </a:br>
            <a:endParaRPr lang="tr-TR" sz="2800" dirty="0"/>
          </a:p>
        </p:txBody>
      </p:sp>
      <p:sp>
        <p:nvSpPr>
          <p:cNvPr id="10243" name="2 İçerik Yer Tutucusu"/>
          <p:cNvSpPr>
            <a:spLocks noGrp="1"/>
          </p:cNvSpPr>
          <p:nvPr>
            <p:ph idx="1"/>
          </p:nvPr>
        </p:nvSpPr>
        <p:spPr>
          <a:xfrm>
            <a:off x="457200" y="2564903"/>
            <a:ext cx="8229600" cy="3096345"/>
          </a:xfrm>
        </p:spPr>
        <p:txBody>
          <a:bodyPr/>
          <a:lstStyle/>
          <a:p>
            <a:pPr marL="0" indent="0">
              <a:buNone/>
            </a:pPr>
            <a:r>
              <a:rPr lang="tr-TR" altLang="tr-TR" sz="2400" dirty="0" smtClean="0">
                <a:latin typeface="Times New Roman" pitchFamily="18" charset="0"/>
                <a:cs typeface="Times New Roman" pitchFamily="18" charset="0"/>
              </a:rPr>
              <a:t>Mutlak </a:t>
            </a:r>
            <a:r>
              <a:rPr lang="tr-TR" altLang="tr-TR" sz="2400" dirty="0" smtClean="0">
                <a:latin typeface="Times New Roman" pitchFamily="18" charset="0"/>
                <a:cs typeface="Times New Roman" pitchFamily="18" charset="0"/>
              </a:rPr>
              <a:t>monarşi, hükümdarın saltanat haklarının kanuni bir sınırlandırmaya tabi tutulmadığı monarşi türüdür. Hükümdar  bütün iktidarı elinde toplar ve gücü onun yanında yer alan bir organın, yani bir parlamentonun varlığıyla sınırlandırılmamıştır. Ancak mutlak monarşiyi, despotizm ile karıştırmamak lazımdır. Örneğin Osmanlı rejimi mutlak bir hükümdarlıktır. (1299 – 1876 yılları arasında).</a:t>
            </a:r>
          </a:p>
          <a:p>
            <a:endParaRPr lang="tr-TR" altLang="tr-TR"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8313" y="1268413"/>
            <a:ext cx="8135937" cy="865187"/>
          </a:xfrm>
        </p:spPr>
        <p:txBody>
          <a:bodyPr>
            <a:normAutofit fontScale="90000"/>
          </a:bodyPr>
          <a:lstStyle/>
          <a:p>
            <a:pPr fontAlgn="auto">
              <a:spcAft>
                <a:spcPts val="0"/>
              </a:spcAft>
              <a:defRPr/>
            </a:pPr>
            <a:r>
              <a:rPr lang="tr-TR" sz="3600" dirty="0" smtClean="0"/>
              <a:t/>
            </a:r>
            <a:br>
              <a:rPr lang="tr-TR" sz="3600" dirty="0" smtClean="0"/>
            </a:br>
            <a:r>
              <a:rPr lang="tr-TR" sz="3600" dirty="0" smtClean="0"/>
              <a:t/>
            </a:r>
            <a:br>
              <a:rPr lang="tr-TR" sz="3600" dirty="0" smtClean="0"/>
            </a:br>
            <a:r>
              <a:rPr lang="tr-TR" sz="3600" dirty="0" smtClean="0"/>
              <a:t/>
            </a:r>
            <a:br>
              <a:rPr lang="tr-TR" sz="3600" dirty="0" smtClean="0"/>
            </a:br>
            <a:r>
              <a:rPr lang="tr-TR" sz="3600" dirty="0" smtClean="0"/>
              <a:t/>
            </a:r>
            <a:br>
              <a:rPr lang="tr-TR" sz="3600" dirty="0" smtClean="0"/>
            </a:br>
            <a:r>
              <a:rPr lang="tr-TR" sz="3600" dirty="0" smtClean="0"/>
              <a:t>Monarşi ile despotizm arasındaki fark;</a:t>
            </a:r>
            <a:r>
              <a:rPr lang="tr-TR" dirty="0" smtClean="0"/>
              <a:t/>
            </a:r>
            <a:br>
              <a:rPr lang="tr-TR" dirty="0" smtClean="0"/>
            </a:br>
            <a:endParaRPr lang="tr-TR" dirty="0"/>
          </a:p>
        </p:txBody>
      </p:sp>
      <p:sp>
        <p:nvSpPr>
          <p:cNvPr id="11267" name="2 İçerik Yer Tutucusu"/>
          <p:cNvSpPr>
            <a:spLocks noGrp="1"/>
          </p:cNvSpPr>
          <p:nvPr>
            <p:ph idx="1"/>
          </p:nvPr>
        </p:nvSpPr>
        <p:spPr/>
        <p:txBody>
          <a:bodyPr/>
          <a:lstStyle/>
          <a:p>
            <a:r>
              <a:rPr lang="tr-TR" altLang="tr-TR" smtClean="0"/>
              <a:t>Monarşi ile despotizm arasındaki fark;</a:t>
            </a:r>
          </a:p>
          <a:p>
            <a:r>
              <a:rPr lang="tr-TR" altLang="tr-TR" smtClean="0"/>
              <a:t>Monarşik bir hükümet tek kişinin, ama önceden konulmuş ve tespit edilmiş kanunlara göre yönettiği bir hükümettir.</a:t>
            </a:r>
          </a:p>
          <a:p>
            <a:r>
              <a:rPr lang="tr-TR" altLang="tr-TR" smtClean="0"/>
              <a:t>Despotizmde ise ; kuralı ve kanunu olmayan biri, her şeyi kendi iradesiyle ve kaprisleriyle yönetir.</a:t>
            </a:r>
          </a:p>
          <a:p>
            <a:endParaRPr lang="tr-TR" altLang="tr-TR"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6013" y="1196975"/>
            <a:ext cx="7570787" cy="650875"/>
          </a:xfrm>
        </p:spPr>
        <p:txBody>
          <a:bodyPr>
            <a:normAutofit fontScale="90000"/>
          </a:bodyPr>
          <a:lstStyle/>
          <a:p>
            <a:pPr fontAlgn="auto">
              <a:spcAft>
                <a:spcPts val="0"/>
              </a:spcAft>
              <a:defRPr/>
            </a:pPr>
            <a:r>
              <a:rPr lang="tr-TR" sz="3600" dirty="0" smtClean="0"/>
              <a:t/>
            </a:r>
            <a:br>
              <a:rPr lang="tr-TR" sz="3600" dirty="0" smtClean="0"/>
            </a:br>
            <a:r>
              <a:rPr lang="tr-TR" sz="3600" dirty="0" smtClean="0"/>
              <a:t>2</a:t>
            </a:r>
            <a:r>
              <a:rPr lang="tr-TR" sz="3600" dirty="0" smtClean="0"/>
              <a:t>. </a:t>
            </a:r>
            <a:r>
              <a:rPr lang="tr-TR" sz="3600" dirty="0" smtClean="0"/>
              <a:t>Meşruti monarşiler:</a:t>
            </a:r>
            <a:br>
              <a:rPr lang="tr-TR" sz="3600" dirty="0" smtClean="0"/>
            </a:br>
            <a:endParaRPr lang="tr-TR" sz="3600" dirty="0"/>
          </a:p>
        </p:txBody>
      </p:sp>
      <p:sp>
        <p:nvSpPr>
          <p:cNvPr id="3" name="2 İçerik Yer Tutucusu"/>
          <p:cNvSpPr>
            <a:spLocks noGrp="1"/>
          </p:cNvSpPr>
          <p:nvPr>
            <p:ph idx="1"/>
          </p:nvPr>
        </p:nvSpPr>
        <p:spPr/>
        <p:txBody>
          <a:bodyPr>
            <a:normAutofit lnSpcReduction="10000"/>
          </a:bodyPr>
          <a:lstStyle/>
          <a:p>
            <a:pPr marL="274320" indent="-274320" fontAlgn="auto">
              <a:spcAft>
                <a:spcPts val="0"/>
              </a:spcAft>
              <a:buClr>
                <a:schemeClr val="accent3"/>
              </a:buClr>
              <a:buFont typeface="Wingdings 2"/>
              <a:buChar char=""/>
              <a:defRPr/>
            </a:pPr>
            <a:r>
              <a:rPr lang="tr-TR" dirty="0" smtClean="0"/>
              <a:t>Meşruti monarşi, hükümdarın saltanat haklarının kanuni bir sınırlandırmaya tabi tutulduğu monarşidir. Bu tür monarşide hükümdarın yanında, devlet iktidarını onunla birlikte paylaşan ve en azından bir kısmı halk tarafından seçilen bir organ, bir parlamento vardır. Meşruti monarşide hükümdar devletin tek organı değildir. Onun yanında parlamento gibi başka organlar da vardır. Bu organların yetkilerini tespit eden ise hükümdar değildir. Hükümdar da bu organlar da yetkilerini anayasadan alırlar. Dolayısıyla meşruti monarşilerde hükümdar dahil, her organın yetkisini sınırlayan anayasa kuralları vardır.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İçerik Yer Tutucusu"/>
          <p:cNvSpPr>
            <a:spLocks noGrp="1"/>
          </p:cNvSpPr>
          <p:nvPr>
            <p:ph idx="1"/>
          </p:nvPr>
        </p:nvSpPr>
        <p:spPr/>
        <p:txBody>
          <a:bodyPr/>
          <a:lstStyle/>
          <a:p>
            <a:r>
              <a:rPr lang="tr-TR" altLang="tr-TR" smtClean="0"/>
              <a:t>Avrupa’da 19.yydan itibaren mutlak monarşiler yerlerini meşruti monarşilere bırakmışlardır. Günümüzde Avrupa’da İngiltere, İspanya, Belçika, Hollanda, Danimarka, İsveç ve Norveç’te meşruti monarşi vardır.</a:t>
            </a:r>
          </a:p>
          <a:p>
            <a:pPr>
              <a:buFont typeface="Wingdings 2" pitchFamily="18" charset="2"/>
              <a:buNone/>
            </a:pPr>
            <a:r>
              <a:rPr lang="tr-TR" altLang="tr-TR" smtClean="0"/>
              <a:t> </a:t>
            </a:r>
          </a:p>
          <a:p>
            <a:endParaRPr lang="tr-TR" altLang="tr-TR"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37</TotalTime>
  <Words>876</Words>
  <Application>Microsoft Office PowerPoint</Application>
  <PresentationFormat>Ekran Gösterisi (4:3)</PresentationFormat>
  <Paragraphs>52</Paragraphs>
  <Slides>17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17</vt:i4>
      </vt:variant>
    </vt:vector>
  </HeadingPairs>
  <TitlesOfParts>
    <vt:vector size="23" baseType="lpstr">
      <vt:lpstr>Constantia</vt:lpstr>
      <vt:lpstr>Arial</vt:lpstr>
      <vt:lpstr>Calibri</vt:lpstr>
      <vt:lpstr>Wingdings 2</vt:lpstr>
      <vt:lpstr>Times New Roman</vt:lpstr>
      <vt:lpstr>Akış</vt:lpstr>
      <vt:lpstr>MONARŞİ:  </vt:lpstr>
      <vt:lpstr>KAZANILMASI BAKIMINDAN MONARŞİLER   1.İrsi ( soydan) monarşiler: </vt:lpstr>
      <vt:lpstr>2.Seçimlik monarşiler:</vt:lpstr>
      <vt:lpstr> Seçimli monarşinin uygulandığı durumlar;</vt:lpstr>
      <vt:lpstr> Seçimli monarşiyi cumhuriyetten ayıran farklar;</vt:lpstr>
      <vt:lpstr>SINIRLARI BAKIMINDAN MONARŞİLER:   1.Mutlak monarşiler: </vt:lpstr>
      <vt:lpstr>    Monarşi ile despotizm arasındaki fark; </vt:lpstr>
      <vt:lpstr> 2. Meşruti monarşiler: </vt:lpstr>
      <vt:lpstr>PowerPoint Sunusu</vt:lpstr>
      <vt:lpstr>CUMHURİYET NEDİR </vt:lpstr>
      <vt:lpstr>PowerPoint Sunusu</vt:lpstr>
      <vt:lpstr>Hangi anlayış doğru?  </vt:lpstr>
      <vt:lpstr>PowerPoint Sunusu</vt:lpstr>
      <vt:lpstr> </vt:lpstr>
      <vt:lpstr>Aristokrasi ( Seçkinler Cumhuriyeti ) NEDİR : </vt:lpstr>
      <vt:lpstr>Demokratik Cumhuriyet ( Halk Cumhuriyeti )</vt:lpstr>
      <vt:lpstr>TEOKRASİ NEDİR: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Doğukan</dc:creator>
  <cp:lastModifiedBy>The Uur</cp:lastModifiedBy>
  <cp:revision>5</cp:revision>
  <dcterms:created xsi:type="dcterms:W3CDTF">2010-10-18T22:34:40Z</dcterms:created>
  <dcterms:modified xsi:type="dcterms:W3CDTF">2016-02-08T08:02:51Z</dcterms:modified>
</cp:coreProperties>
</file>