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78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5F6FA-A113-4270-8380-1ABA63B43E48}" type="datetimeFigureOut">
              <a:rPr lang="tr-TR" smtClean="0"/>
              <a:t>30.04.2016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F1CF88-5B9C-45DE-B98B-9A6E62663C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2956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Yuvarlatılmış Dikdörtgen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Yuvarlatılmış Dikdörtgen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Başlık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0" name="Alt Başlık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9" name="Veri Yer Tutucusu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C490D5-B425-4FBE-8EA5-0BB6B6F0C109}" type="datetime1">
              <a:rPr lang="tr-TR" smtClean="0"/>
              <a:t>30.04.2016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1" name="Slayt Numarası Yer Tutucus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E81171-9BAF-442A-A529-C021DEFA272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26203C-7875-4BCD-AE37-B64F10E91EDA}" type="datetime1">
              <a:rPr lang="tr-TR" smtClean="0"/>
              <a:t>30.04.2016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E81171-9BAF-442A-A529-C021DEFA272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C477CA-84B3-4C6D-A25E-EEF86D9EEEDA}" type="datetime1">
              <a:rPr lang="tr-TR" smtClean="0"/>
              <a:t>30.04.2016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E81171-9BAF-442A-A529-C021DEFA272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28CF07-7264-4210-9E78-226881F1C8DD}" type="datetime1">
              <a:rPr lang="tr-TR" smtClean="0"/>
              <a:t>30.04.2016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E81171-9BAF-442A-A529-C021DEFA272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Yuvarlatılmış Dikdörtgen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Yuvarlatılmış Dikdörtgen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B16B46-3970-40A6-8FF7-B5AE4A01C246}" type="datetime1">
              <a:rPr lang="tr-TR" smtClean="0"/>
              <a:t>30.04.2016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E81171-9BAF-442A-A529-C021DEFA272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087132-12A5-4835-B8D0-1DB1952846B7}" type="datetime1">
              <a:rPr lang="tr-TR" smtClean="0"/>
              <a:t>30.04.2016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E81171-9BAF-442A-A529-C021DEFA272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9F135F-3EAC-4901-AA4B-52C4D6566E3E}" type="datetime1">
              <a:rPr lang="tr-TR" smtClean="0"/>
              <a:t>30.04.2016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E81171-9BAF-442A-A529-C021DEFA272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B79E4E-97B6-4EB7-B96D-42A3BE459DE1}" type="datetime1">
              <a:rPr lang="tr-TR" smtClean="0"/>
              <a:t>30.04.2016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E81171-9BAF-442A-A529-C021DEFA272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Yuvarlatılmış Dikdörtgen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D82AD5-3AE3-4D08-97BE-1D4D9368B23D}" type="datetime1">
              <a:rPr lang="tr-TR" smtClean="0"/>
              <a:t>30.04.2016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E81171-9BAF-442A-A529-C021DEFA272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CABB36-E47F-4EFA-A1D3-5EB611FE568E}" type="datetime1">
              <a:rPr lang="tr-TR" smtClean="0"/>
              <a:t>30.04.2016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E81171-9BAF-442A-A529-C021DEFA272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Yuvarlatılmış Dikdörtgen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Tek Köşesi Yuvarlatılmış Dikdörtgen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D1CA16-0163-4F5D-8924-3181B4BD46D9}" type="datetime1">
              <a:rPr lang="tr-TR" smtClean="0"/>
              <a:t>30.04.2016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E81171-9BAF-442A-A529-C021DEFA2726}" type="slidenum">
              <a:rPr lang="tr-TR" smtClean="0"/>
              <a:t>‹#›</a:t>
            </a:fld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Yuvarlatılmış Dikdörtgen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Yuvarlatılmış Dikdörtgen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Başlık Yer Tutucusu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5" name="Veri Yer Tutucusu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AD6962B-8F3D-40E6-A0D5-EF1857D12167}" type="datetime1">
              <a:rPr lang="tr-TR" smtClean="0"/>
              <a:t>30.04.2016</a:t>
            </a:fld>
            <a:endParaRPr lang="tr-TR"/>
          </a:p>
        </p:txBody>
      </p:sp>
      <p:sp>
        <p:nvSpPr>
          <p:cNvPr id="18" name="Altbilgi Yer Tutucusu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DE81171-9BAF-442A-A529-C021DEFA272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teblig.nedir.com/" TargetMode="External"/><Relationship Id="rId2" Type="http://schemas.openxmlformats.org/officeDocument/2006/relationships/hyperlink" Target="http://hicret.nedir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İçerik Yer Tutucusu 6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922984"/>
          </a:xfr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0" indent="0">
              <a:buNone/>
            </a:pPr>
            <a:r>
              <a:rPr lang="tr-TR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Harlow Solid Italic" pitchFamily="82" charset="0"/>
              </a:rPr>
              <a:t>AD:Hacı</a:t>
            </a:r>
            <a:r>
              <a:rPr lang="tr-TR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Harlow Solid Italic" pitchFamily="82" charset="0"/>
              </a:rPr>
              <a:t> </a:t>
            </a:r>
          </a:p>
          <a:p>
            <a:pPr marL="0" indent="0">
              <a:buNone/>
            </a:pPr>
            <a:endParaRPr lang="tr-TR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Harlow Solid Italic" pitchFamily="82" charset="0"/>
            </a:endParaRPr>
          </a:p>
          <a:p>
            <a:pPr marL="0" indent="0">
              <a:buNone/>
            </a:pPr>
            <a:r>
              <a:rPr lang="tr-TR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Harlow Solid Italic" pitchFamily="82" charset="0"/>
              </a:rPr>
              <a:t>SOYAD:Çekiç</a:t>
            </a:r>
            <a:endParaRPr lang="tr-TR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Harlow Solid Italic" pitchFamily="82" charset="0"/>
            </a:endParaRPr>
          </a:p>
          <a:p>
            <a:pPr marL="0" indent="0">
              <a:buNone/>
            </a:pPr>
            <a:endParaRPr lang="tr-TR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Harlow Solid Italic" pitchFamily="82" charset="0"/>
            </a:endParaRPr>
          </a:p>
          <a:p>
            <a:pPr marL="0" indent="0">
              <a:buNone/>
            </a:pPr>
            <a:r>
              <a:rPr lang="tr-TR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Harlow Solid Italic" pitchFamily="82" charset="0"/>
              </a:rPr>
              <a:t>SINIFI:6/A</a:t>
            </a:r>
          </a:p>
          <a:p>
            <a:pPr marL="0" indent="0">
              <a:buNone/>
            </a:pPr>
            <a:endParaRPr lang="tr-TR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Harlow Solid Italic" pitchFamily="82" charset="0"/>
            </a:endParaRPr>
          </a:p>
          <a:p>
            <a:pPr marL="0" indent="0">
              <a:buNone/>
            </a:pPr>
            <a:r>
              <a:rPr lang="tr-TR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Harlow Solid Italic" pitchFamily="82" charset="0"/>
              </a:rPr>
              <a:t>KONU:Hicret</a:t>
            </a:r>
            <a:r>
              <a:rPr lang="tr-TR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Harlow Solid Italic" pitchFamily="82" charset="0"/>
              </a:rPr>
              <a:t> Olayı</a:t>
            </a:r>
          </a:p>
          <a:p>
            <a:pPr marL="0" indent="0">
              <a:buNone/>
            </a:pPr>
            <a:endParaRPr lang="tr-TR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Harlow Solid Italic" pitchFamily="82" charset="0"/>
            </a:endParaRPr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1171-9BAF-442A-A529-C021DEFA2726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5255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tr-TR" sz="5400" i="1" dirty="0" smtClean="0">
                <a:latin typeface="Harlow Solid Italic" pitchFamily="82" charset="0"/>
              </a:rPr>
              <a:t>Hicret ne demektir</a:t>
            </a:r>
            <a:endParaRPr lang="tr-TR" sz="5400" i="1" dirty="0">
              <a:latin typeface="Harlow Solid Italic" pitchFamily="82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556792"/>
            <a:ext cx="8183880" cy="4187952"/>
          </a:xfrm>
        </p:spPr>
        <p:txBody>
          <a:bodyPr>
            <a:normAutofit/>
          </a:bodyPr>
          <a:lstStyle/>
          <a:p>
            <a:r>
              <a:rPr lang="tr-TR" sz="3200" b="1" i="1" dirty="0">
                <a:solidFill>
                  <a:srgbClr val="FF0000"/>
                </a:solidFill>
                <a:latin typeface="Helvetica Neue"/>
              </a:rPr>
              <a:t>Hicret (Arapça: </a:t>
            </a:r>
            <a:r>
              <a:rPr lang="ar-AE" sz="3200" b="1" i="1" dirty="0">
                <a:solidFill>
                  <a:srgbClr val="FF0000"/>
                </a:solidFill>
                <a:latin typeface="Helvetica Neue"/>
              </a:rPr>
              <a:t>هجرة), </a:t>
            </a:r>
            <a:r>
              <a:rPr lang="tr-TR" sz="3200" b="1" i="1" dirty="0">
                <a:solidFill>
                  <a:srgbClr val="FF0000"/>
                </a:solidFill>
                <a:latin typeface="Helvetica Neue"/>
              </a:rPr>
              <a:t>Muhammed ve diğer </a:t>
            </a:r>
            <a:r>
              <a:rPr lang="tr-TR" sz="3200" b="1" i="1" dirty="0" err="1">
                <a:solidFill>
                  <a:srgbClr val="FF0000"/>
                </a:solidFill>
                <a:latin typeface="Helvetica Neue"/>
              </a:rPr>
              <a:t>müslümanların</a:t>
            </a:r>
            <a:r>
              <a:rPr lang="tr-TR" sz="3200" b="1" i="1" dirty="0">
                <a:solidFill>
                  <a:srgbClr val="FF0000"/>
                </a:solidFill>
                <a:latin typeface="Helvetica Neue"/>
              </a:rPr>
              <a:t> baskılar yüzünden 622'de Mekke'den Medine'ye göçüne verilen </a:t>
            </a:r>
            <a:r>
              <a:rPr lang="tr-TR" sz="3200" b="1" i="1" dirty="0" smtClean="0">
                <a:solidFill>
                  <a:srgbClr val="FF0000"/>
                </a:solidFill>
                <a:latin typeface="Helvetica Neue"/>
              </a:rPr>
              <a:t>isimdir.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1171-9BAF-442A-A529-C021DEFA2726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9150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şlık 7"/>
          <p:cNvSpPr>
            <a:spLocks noGrp="1"/>
          </p:cNvSpPr>
          <p:nvPr>
            <p:ph type="title"/>
          </p:nvPr>
        </p:nvSpPr>
        <p:spPr>
          <a:xfrm>
            <a:off x="467544" y="980728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tr-TR" sz="4800" i="1" dirty="0" smtClean="0">
                <a:latin typeface="Harlow Solid Italic" pitchFamily="82" charset="0"/>
              </a:rPr>
              <a:t>Hicret neden olmuştur</a:t>
            </a:r>
            <a:endParaRPr lang="tr-TR" sz="4800" i="1" dirty="0">
              <a:latin typeface="Harlow Solid Italic" pitchFamily="82" charset="0"/>
            </a:endParaRPr>
          </a:p>
        </p:txBody>
      </p:sp>
      <p:sp>
        <p:nvSpPr>
          <p:cNvPr id="9" name="İçerik Yer Tutucusu 8"/>
          <p:cNvSpPr>
            <a:spLocks noGrp="1"/>
          </p:cNvSpPr>
          <p:nvPr>
            <p:ph idx="1"/>
          </p:nvPr>
        </p:nvSpPr>
        <p:spPr>
          <a:xfrm>
            <a:off x="467544" y="2204864"/>
            <a:ext cx="8183880" cy="4187952"/>
          </a:xfrm>
        </p:spPr>
        <p:txBody>
          <a:bodyPr/>
          <a:lstStyle/>
          <a:p>
            <a:pPr lvl="0">
              <a:buClr>
                <a:srgbClr val="F07F09"/>
              </a:buClr>
            </a:pPr>
            <a:r>
              <a:rPr lang="tr-TR" sz="2600" dirty="0">
                <a:solidFill>
                  <a:srgbClr val="FF0000"/>
                </a:solidFill>
                <a:latin typeface="Arial"/>
                <a:hlinkClick r:id="rId2" tooltip="Hicret"/>
              </a:rPr>
              <a:t>Hicret</a:t>
            </a:r>
            <a:r>
              <a:rPr lang="tr-TR" sz="2600" dirty="0">
                <a:solidFill>
                  <a:srgbClr val="FF0000"/>
                </a:solidFill>
                <a:latin typeface="Arial"/>
              </a:rPr>
              <a:t>, Hz. Muhammed ve diğer </a:t>
            </a:r>
            <a:r>
              <a:rPr lang="tr-TR" sz="2600" dirty="0" err="1">
                <a:solidFill>
                  <a:srgbClr val="FF0000"/>
                </a:solidFill>
                <a:latin typeface="Arial"/>
              </a:rPr>
              <a:t>müslümanların</a:t>
            </a:r>
            <a:r>
              <a:rPr lang="tr-TR" sz="2600" dirty="0">
                <a:solidFill>
                  <a:srgbClr val="FF0000"/>
                </a:solidFill>
                <a:latin typeface="Arial"/>
              </a:rPr>
              <a:t> baskılar yüzünden 622'de Mekke'den Medine'ye göçüne verilen isimdir. Bu göçün sonucunda Medine'de bir İslam Devleti kurulmuştur. </a:t>
            </a:r>
            <a:r>
              <a:rPr lang="tr-TR" sz="2600" dirty="0" err="1">
                <a:solidFill>
                  <a:srgbClr val="FF0000"/>
                </a:solidFill>
                <a:latin typeface="Arial"/>
              </a:rPr>
              <a:t>Rasulullah</a:t>
            </a:r>
            <a:r>
              <a:rPr lang="tr-TR" sz="2600" dirty="0">
                <a:solidFill>
                  <a:srgbClr val="FF0000"/>
                </a:solidFill>
                <a:latin typeface="Arial"/>
              </a:rPr>
              <a:t> Mekke'de </a:t>
            </a:r>
            <a:r>
              <a:rPr lang="tr-TR" sz="2600" dirty="0">
                <a:solidFill>
                  <a:srgbClr val="FF0000"/>
                </a:solidFill>
                <a:latin typeface="Arial"/>
                <a:hlinkClick r:id="rId3" tooltip="tebliğ"/>
              </a:rPr>
              <a:t>tebliğ</a:t>
            </a:r>
            <a:r>
              <a:rPr lang="tr-TR" sz="2600" dirty="0">
                <a:solidFill>
                  <a:srgbClr val="FF0000"/>
                </a:solidFill>
                <a:latin typeface="Arial"/>
              </a:rPr>
              <a:t> görevini sürdürürken </a:t>
            </a:r>
            <a:r>
              <a:rPr lang="tr-TR" sz="2600" dirty="0" err="1">
                <a:solidFill>
                  <a:srgbClr val="FF0000"/>
                </a:solidFill>
                <a:latin typeface="Arial"/>
              </a:rPr>
              <a:t>Kureyşliler</a:t>
            </a:r>
            <a:r>
              <a:rPr lang="tr-TR" sz="2600" dirty="0">
                <a:solidFill>
                  <a:srgbClr val="FF0000"/>
                </a:solidFill>
                <a:latin typeface="Arial"/>
              </a:rPr>
              <a:t> de inkarlarında diretiyorlardı. Peygamberimiz tebliğ görevini Mekke'nin dışına taşırmak istiyordu. Bu nedenle </a:t>
            </a:r>
            <a:r>
              <a:rPr lang="tr-TR" sz="2600" dirty="0" err="1">
                <a:solidFill>
                  <a:srgbClr val="FF0000"/>
                </a:solidFill>
                <a:latin typeface="Arial"/>
              </a:rPr>
              <a:t>Taif'e</a:t>
            </a:r>
            <a:r>
              <a:rPr lang="tr-TR" sz="2600" dirty="0">
                <a:solidFill>
                  <a:srgbClr val="FF0000"/>
                </a:solidFill>
                <a:latin typeface="Arial"/>
              </a:rPr>
              <a:t> gitti. </a:t>
            </a:r>
            <a:r>
              <a:rPr lang="tr-TR" sz="2600" dirty="0" err="1">
                <a:solidFill>
                  <a:srgbClr val="FF0000"/>
                </a:solidFill>
                <a:latin typeface="Arial"/>
              </a:rPr>
              <a:t>Taifliler</a:t>
            </a:r>
            <a:r>
              <a:rPr lang="tr-TR" sz="2600" dirty="0">
                <a:solidFill>
                  <a:srgbClr val="FF0000"/>
                </a:solidFill>
                <a:latin typeface="Arial"/>
              </a:rPr>
              <a:t> de </a:t>
            </a:r>
            <a:r>
              <a:rPr lang="tr-TR" sz="2600" dirty="0" err="1">
                <a:solidFill>
                  <a:srgbClr val="FF0000"/>
                </a:solidFill>
                <a:latin typeface="Arial"/>
              </a:rPr>
              <a:t>Kureyşliler</a:t>
            </a:r>
            <a:r>
              <a:rPr lang="tr-TR" sz="2600" dirty="0">
                <a:solidFill>
                  <a:srgbClr val="FF0000"/>
                </a:solidFill>
                <a:latin typeface="Arial"/>
              </a:rPr>
              <a:t> gibi inkarcılıkta direnmişler ve Peygamberimizi taşa tutmuşlardı.</a:t>
            </a:r>
            <a:r>
              <a:rPr lang="tr-TR" sz="2600" dirty="0">
                <a:solidFill>
                  <a:srgbClr val="666666"/>
                </a:solidFill>
                <a:latin typeface="Arial"/>
              </a:rPr>
              <a:t> </a:t>
            </a:r>
            <a:endParaRPr lang="tr-TR" sz="2600" dirty="0">
              <a:solidFill>
                <a:prstClr val="black"/>
              </a:solidFill>
            </a:endParaRPr>
          </a:p>
          <a:p>
            <a:endParaRPr lang="tr-TR" dirty="0"/>
          </a:p>
        </p:txBody>
      </p:sp>
      <p:sp>
        <p:nvSpPr>
          <p:cNvPr id="10" name="Slayt Numarası Yer Tutucus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1171-9BAF-442A-A529-C021DEFA2726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5600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183880" cy="1051560"/>
          </a:xfrm>
        </p:spPr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772816"/>
            <a:ext cx="4686721" cy="4104456"/>
          </a:xfrm>
        </p:spPr>
      </p:pic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1171-9BAF-442A-A529-C021DEFA2726}" type="slidenum">
              <a:rPr lang="tr-TR" smtClean="0"/>
              <a:t>4</a:t>
            </a:fld>
            <a:endParaRPr lang="tr-TR"/>
          </a:p>
        </p:txBody>
      </p:sp>
      <p:sp>
        <p:nvSpPr>
          <p:cNvPr id="6" name="Metin kutusu 5"/>
          <p:cNvSpPr txBox="1"/>
          <p:nvPr/>
        </p:nvSpPr>
        <p:spPr>
          <a:xfrm>
            <a:off x="5436096" y="1916832"/>
            <a:ext cx="32403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Burada ise </a:t>
            </a:r>
            <a:r>
              <a:rPr lang="tr-TR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Hİcret</a:t>
            </a:r>
            <a:r>
              <a:rPr lang="tr-TR" dirty="0" smtClean="0"/>
              <a:t> ederken nereden geçtiklerini gösteriyor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92545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183880" cy="1051560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1844824"/>
            <a:ext cx="8183880" cy="4187952"/>
          </a:xfrm>
        </p:spPr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1171-9BAF-442A-A529-C021DEFA2726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05715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örünüş">
  <a:themeElements>
    <a:clrScheme name="Görünüş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Görünüş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Görünü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35</TotalTime>
  <Words>70</Words>
  <Application>Microsoft Office PowerPoint</Application>
  <PresentationFormat>Ekran Gösterisi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Görünüş</vt:lpstr>
      <vt:lpstr>PowerPoint Sunusu</vt:lpstr>
      <vt:lpstr>Hicret ne demektir</vt:lpstr>
      <vt:lpstr>Hicret neden olmuştur</vt:lpstr>
      <vt:lpstr>PowerPoint Sunusu</vt:lpstr>
      <vt:lpstr>PowerPoint Sunusu</vt:lpstr>
    </vt:vector>
  </TitlesOfParts>
  <Company>AA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PERFECT</dc:creator>
  <cp:lastModifiedBy>mehmet genç</cp:lastModifiedBy>
  <cp:revision>4</cp:revision>
  <dcterms:created xsi:type="dcterms:W3CDTF">2016-04-14T05:42:01Z</dcterms:created>
  <dcterms:modified xsi:type="dcterms:W3CDTF">2016-04-30T09:38:13Z</dcterms:modified>
</cp:coreProperties>
</file>