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slide" Target="../slides/slide3.xml"/><Relationship Id="rId1" Type="http://schemas.openxmlformats.org/officeDocument/2006/relationships/slide" Target="../slides/slide2.xml"/><Relationship Id="rId5" Type="http://schemas.openxmlformats.org/officeDocument/2006/relationships/slide" Target="../slides/slide15.xml"/><Relationship Id="rId4" Type="http://schemas.openxmlformats.org/officeDocument/2006/relationships/slide" Target="../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6F45C3-F5DB-438B-BDA3-8787DDD0CF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37073375-9597-4C45-9346-7370A4C879E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hlinkClick xmlns:r="http://schemas.openxmlformats.org/officeDocument/2006/relationships" r:id="rId1" action="ppaction://hlinksldjump"/>
            </a:rPr>
            <a:t>GRAFİKLER</a:t>
          </a:r>
          <a:endParaRPr kumimoji="0" lang="tr-TR" altLang="tr-TR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5111C160-0FCC-4CF0-A45B-CE04E6A80B15}" type="parTrans" cxnId="{EE391ECC-2DB2-4311-8479-00227453D835}">
      <dgm:prSet/>
      <dgm:spPr/>
    </dgm:pt>
    <dgm:pt modelId="{130A5164-3F6E-4192-82A5-3BE665480C0D}" type="sibTrans" cxnId="{EE391ECC-2DB2-4311-8479-00227453D835}">
      <dgm:prSet/>
      <dgm:spPr/>
    </dgm:pt>
    <dgm:pt modelId="{AEE463E6-6CA1-4495-BE51-C4F8E2BB4F8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  <a:hlinkClick xmlns:r="http://schemas.openxmlformats.org/officeDocument/2006/relationships" r:id="rId2" action="ppaction://hlinksldjump"/>
            </a:rPr>
            <a:t>ÇİZGİ GRAFİĞİ</a:t>
          </a:r>
          <a:endParaRPr kumimoji="0" lang="tr-TR" altLang="tr-TR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endParaRPr>
        </a:p>
      </dgm:t>
    </dgm:pt>
    <dgm:pt modelId="{3B13F173-269E-478E-976F-9E45F94A8D53}" type="parTrans" cxnId="{B557510B-68DB-4BE3-8082-97A5C081A28C}">
      <dgm:prSet/>
      <dgm:spPr/>
    </dgm:pt>
    <dgm:pt modelId="{C4E7631F-EF80-4B43-91F3-E83B9CF95ECF}" type="sibTrans" cxnId="{B557510B-68DB-4BE3-8082-97A5C081A28C}">
      <dgm:prSet/>
      <dgm:spPr/>
    </dgm:pt>
    <dgm:pt modelId="{CDE7FB8D-5C98-449A-86F9-EE2F8804785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  <a:hlinkClick xmlns:r="http://schemas.openxmlformats.org/officeDocument/2006/relationships" r:id="rId3" action="ppaction://hlinksldjump"/>
            </a:rPr>
            <a:t>SÜTUN GRAFİĞİ</a:t>
          </a:r>
          <a:r>
            <a:rPr kumimoji="0" lang="tr-TR" alt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hlinkClick xmlns:r="http://schemas.openxmlformats.org/officeDocument/2006/relationships" r:id="rId3" action="ppaction://hlinksldjump"/>
            </a:rPr>
            <a:t> </a:t>
          </a:r>
          <a:endParaRPr kumimoji="0" lang="tr-TR" altLang="tr-TR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8910DF6F-A4BA-4BCB-B2D2-ED31C9FECB8F}" type="parTrans" cxnId="{6DD9475F-732F-4362-9F0A-8774ECF47721}">
      <dgm:prSet/>
      <dgm:spPr/>
    </dgm:pt>
    <dgm:pt modelId="{2AE83E19-7EC3-4DD2-9993-65184E718A81}" type="sibTrans" cxnId="{6DD9475F-732F-4362-9F0A-8774ECF47721}">
      <dgm:prSet/>
      <dgm:spPr/>
    </dgm:pt>
    <dgm:pt modelId="{56D5ACB7-0B31-4784-ADAD-C3DECD0302F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  <a:hlinkClick xmlns:r="http://schemas.openxmlformats.org/officeDocument/2006/relationships" r:id="rId4" action="ppaction://hlinksldjump"/>
            </a:rPr>
            <a:t>DAİRE GRAFİĞİ</a:t>
          </a:r>
          <a:endParaRPr kumimoji="0" lang="tr-TR" altLang="tr-TR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endParaRPr>
        </a:p>
      </dgm:t>
    </dgm:pt>
    <dgm:pt modelId="{0B567B12-6D73-4442-8347-6C8D2556E957}" type="parTrans" cxnId="{35BE8D8A-1C79-4B10-A004-E26E34349474}">
      <dgm:prSet/>
      <dgm:spPr/>
    </dgm:pt>
    <dgm:pt modelId="{16561BA5-171D-4C13-9CF3-73F29CBF08C5}" type="sibTrans" cxnId="{35BE8D8A-1C79-4B10-A004-E26E34349474}">
      <dgm:prSet/>
      <dgm:spPr/>
    </dgm:pt>
    <dgm:pt modelId="{4EA7C1E3-AAF2-44AA-B99B-A274A22DE53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  <a:sym typeface="Wingdings" panose="05000000000000000000" pitchFamily="2" charset="2"/>
              <a:hlinkClick xmlns:r="http://schemas.openxmlformats.org/officeDocument/2006/relationships" r:id="rId5" action="ppaction://hlinksldjump"/>
            </a:rPr>
            <a:t>RNEKLER</a:t>
          </a:r>
          <a:endParaRPr kumimoji="0" lang="tr-TR" altLang="tr-TR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endParaRPr>
        </a:p>
      </dgm:t>
    </dgm:pt>
    <dgm:pt modelId="{DC960ACA-C0F0-4901-98BC-9BDE9B20B9D5}" type="parTrans" cxnId="{6B41A0B0-04B9-4F59-AC54-4B0A492C25E1}">
      <dgm:prSet/>
      <dgm:spPr/>
    </dgm:pt>
    <dgm:pt modelId="{73D807FA-3FE5-4F0C-9826-1DAB3FC99DAE}" type="sibTrans" cxnId="{6B41A0B0-04B9-4F59-AC54-4B0A492C25E1}">
      <dgm:prSet/>
      <dgm:spPr/>
    </dgm:pt>
    <dgm:pt modelId="{7F0494D9-91AE-41E6-AE9C-9CED09D81383}" type="pres">
      <dgm:prSet presAssocID="{4E6F45C3-F5DB-438B-BDA3-8787DDD0CF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BD253A8-D7F9-4379-8F46-80574C5955DA}" type="pres">
      <dgm:prSet presAssocID="{37073375-9597-4C45-9346-7370A4C879E9}" presName="hierRoot1" presStyleCnt="0">
        <dgm:presLayoutVars>
          <dgm:hierBranch/>
        </dgm:presLayoutVars>
      </dgm:prSet>
      <dgm:spPr/>
    </dgm:pt>
    <dgm:pt modelId="{E4A5DB9B-79A2-4324-8D42-F8E66E71C751}" type="pres">
      <dgm:prSet presAssocID="{37073375-9597-4C45-9346-7370A4C879E9}" presName="rootComposite1" presStyleCnt="0"/>
      <dgm:spPr/>
    </dgm:pt>
    <dgm:pt modelId="{2222CD6F-8265-44DB-814A-9EFE235D5D62}" type="pres">
      <dgm:prSet presAssocID="{37073375-9597-4C45-9346-7370A4C879E9}" presName="rootText1" presStyleLbl="node0" presStyleIdx="0" presStyleCnt="1">
        <dgm:presLayoutVars>
          <dgm:chPref val="3"/>
        </dgm:presLayoutVars>
      </dgm:prSet>
      <dgm:spPr/>
    </dgm:pt>
    <dgm:pt modelId="{FFF9B6E3-38D8-4A80-809C-68BC9FDD2F8D}" type="pres">
      <dgm:prSet presAssocID="{37073375-9597-4C45-9346-7370A4C879E9}" presName="rootConnector1" presStyleLbl="node1" presStyleIdx="0" presStyleCnt="0"/>
      <dgm:spPr/>
    </dgm:pt>
    <dgm:pt modelId="{EB825911-8EBF-41FC-B5DF-E625E747553D}" type="pres">
      <dgm:prSet presAssocID="{37073375-9597-4C45-9346-7370A4C879E9}" presName="hierChild2" presStyleCnt="0"/>
      <dgm:spPr/>
    </dgm:pt>
    <dgm:pt modelId="{AD771135-3A8C-4325-B70E-57B16EE37DBE}" type="pres">
      <dgm:prSet presAssocID="{3B13F173-269E-478E-976F-9E45F94A8D53}" presName="Name35" presStyleLbl="parChTrans1D2" presStyleIdx="0" presStyleCnt="4"/>
      <dgm:spPr/>
    </dgm:pt>
    <dgm:pt modelId="{61966B9D-63C2-4403-BA3E-96690D7C7895}" type="pres">
      <dgm:prSet presAssocID="{AEE463E6-6CA1-4495-BE51-C4F8E2BB4F8D}" presName="hierRoot2" presStyleCnt="0">
        <dgm:presLayoutVars>
          <dgm:hierBranch/>
        </dgm:presLayoutVars>
      </dgm:prSet>
      <dgm:spPr/>
    </dgm:pt>
    <dgm:pt modelId="{07453243-5CBF-4B7C-A317-BB9BD42B990A}" type="pres">
      <dgm:prSet presAssocID="{AEE463E6-6CA1-4495-BE51-C4F8E2BB4F8D}" presName="rootComposite" presStyleCnt="0"/>
      <dgm:spPr/>
    </dgm:pt>
    <dgm:pt modelId="{349D1FD1-8081-40CC-A29B-577138B7BA6E}" type="pres">
      <dgm:prSet presAssocID="{AEE463E6-6CA1-4495-BE51-C4F8E2BB4F8D}" presName="rootText" presStyleLbl="node2" presStyleIdx="0" presStyleCnt="4">
        <dgm:presLayoutVars>
          <dgm:chPref val="3"/>
        </dgm:presLayoutVars>
      </dgm:prSet>
      <dgm:spPr/>
    </dgm:pt>
    <dgm:pt modelId="{A686FC81-F467-4442-B95B-366C12EE92C5}" type="pres">
      <dgm:prSet presAssocID="{AEE463E6-6CA1-4495-BE51-C4F8E2BB4F8D}" presName="rootConnector" presStyleLbl="node2" presStyleIdx="0" presStyleCnt="4"/>
      <dgm:spPr/>
    </dgm:pt>
    <dgm:pt modelId="{C0F86032-CFD0-4F69-A370-1F7FD4116638}" type="pres">
      <dgm:prSet presAssocID="{AEE463E6-6CA1-4495-BE51-C4F8E2BB4F8D}" presName="hierChild4" presStyleCnt="0"/>
      <dgm:spPr/>
    </dgm:pt>
    <dgm:pt modelId="{693B650E-34BF-4AA9-B5A6-A9B75C39350F}" type="pres">
      <dgm:prSet presAssocID="{AEE463E6-6CA1-4495-BE51-C4F8E2BB4F8D}" presName="hierChild5" presStyleCnt="0"/>
      <dgm:spPr/>
    </dgm:pt>
    <dgm:pt modelId="{21BB765F-C3F6-4E5A-A984-18C5FD4F47B6}" type="pres">
      <dgm:prSet presAssocID="{8910DF6F-A4BA-4BCB-B2D2-ED31C9FECB8F}" presName="Name35" presStyleLbl="parChTrans1D2" presStyleIdx="1" presStyleCnt="4"/>
      <dgm:spPr/>
    </dgm:pt>
    <dgm:pt modelId="{ECADACB2-A104-4AA9-97F2-BF2FA2CE9BA8}" type="pres">
      <dgm:prSet presAssocID="{CDE7FB8D-5C98-449A-86F9-EE2F88047858}" presName="hierRoot2" presStyleCnt="0">
        <dgm:presLayoutVars>
          <dgm:hierBranch/>
        </dgm:presLayoutVars>
      </dgm:prSet>
      <dgm:spPr/>
    </dgm:pt>
    <dgm:pt modelId="{3E8D1C7F-8526-41B5-86C5-C3785A29F561}" type="pres">
      <dgm:prSet presAssocID="{CDE7FB8D-5C98-449A-86F9-EE2F88047858}" presName="rootComposite" presStyleCnt="0"/>
      <dgm:spPr/>
    </dgm:pt>
    <dgm:pt modelId="{4D7B1D9E-C62F-40DF-BC98-C01A0AD62938}" type="pres">
      <dgm:prSet presAssocID="{CDE7FB8D-5C98-449A-86F9-EE2F88047858}" presName="rootText" presStyleLbl="node2" presStyleIdx="1" presStyleCnt="4">
        <dgm:presLayoutVars>
          <dgm:chPref val="3"/>
        </dgm:presLayoutVars>
      </dgm:prSet>
      <dgm:spPr/>
    </dgm:pt>
    <dgm:pt modelId="{3FEB30FA-D87B-4A08-8340-E64464752F83}" type="pres">
      <dgm:prSet presAssocID="{CDE7FB8D-5C98-449A-86F9-EE2F88047858}" presName="rootConnector" presStyleLbl="node2" presStyleIdx="1" presStyleCnt="4"/>
      <dgm:spPr/>
    </dgm:pt>
    <dgm:pt modelId="{34D5C20F-6E8C-4DC1-B5C5-A1974F3476F4}" type="pres">
      <dgm:prSet presAssocID="{CDE7FB8D-5C98-449A-86F9-EE2F88047858}" presName="hierChild4" presStyleCnt="0"/>
      <dgm:spPr/>
    </dgm:pt>
    <dgm:pt modelId="{C7CB0058-8CBB-4CFF-8789-BD6E8C255408}" type="pres">
      <dgm:prSet presAssocID="{CDE7FB8D-5C98-449A-86F9-EE2F88047858}" presName="hierChild5" presStyleCnt="0"/>
      <dgm:spPr/>
    </dgm:pt>
    <dgm:pt modelId="{9D7B73E4-78ED-4490-9626-D2613701DD5C}" type="pres">
      <dgm:prSet presAssocID="{0B567B12-6D73-4442-8347-6C8D2556E957}" presName="Name35" presStyleLbl="parChTrans1D2" presStyleIdx="2" presStyleCnt="4"/>
      <dgm:spPr/>
    </dgm:pt>
    <dgm:pt modelId="{B9184DC1-D33D-4CA6-9B1E-33DEB825C026}" type="pres">
      <dgm:prSet presAssocID="{56D5ACB7-0B31-4784-ADAD-C3DECD0302F9}" presName="hierRoot2" presStyleCnt="0">
        <dgm:presLayoutVars>
          <dgm:hierBranch/>
        </dgm:presLayoutVars>
      </dgm:prSet>
      <dgm:spPr/>
    </dgm:pt>
    <dgm:pt modelId="{9A7A55D4-FBE8-488A-A0D1-A2834BBD2410}" type="pres">
      <dgm:prSet presAssocID="{56D5ACB7-0B31-4784-ADAD-C3DECD0302F9}" presName="rootComposite" presStyleCnt="0"/>
      <dgm:spPr/>
    </dgm:pt>
    <dgm:pt modelId="{9A282BEB-8B17-4E4B-B2AD-A991B62F15C4}" type="pres">
      <dgm:prSet presAssocID="{56D5ACB7-0B31-4784-ADAD-C3DECD0302F9}" presName="rootText" presStyleLbl="node2" presStyleIdx="2" presStyleCnt="4">
        <dgm:presLayoutVars>
          <dgm:chPref val="3"/>
        </dgm:presLayoutVars>
      </dgm:prSet>
      <dgm:spPr/>
    </dgm:pt>
    <dgm:pt modelId="{F587C9ED-40C1-4925-8F9E-F6311D6AB801}" type="pres">
      <dgm:prSet presAssocID="{56D5ACB7-0B31-4784-ADAD-C3DECD0302F9}" presName="rootConnector" presStyleLbl="node2" presStyleIdx="2" presStyleCnt="4"/>
      <dgm:spPr/>
    </dgm:pt>
    <dgm:pt modelId="{90F406A9-1063-479B-9C5E-8B19A7C2D245}" type="pres">
      <dgm:prSet presAssocID="{56D5ACB7-0B31-4784-ADAD-C3DECD0302F9}" presName="hierChild4" presStyleCnt="0"/>
      <dgm:spPr/>
    </dgm:pt>
    <dgm:pt modelId="{B54ED6D9-CDC4-4D93-B197-DC92836B4B91}" type="pres">
      <dgm:prSet presAssocID="{56D5ACB7-0B31-4784-ADAD-C3DECD0302F9}" presName="hierChild5" presStyleCnt="0"/>
      <dgm:spPr/>
    </dgm:pt>
    <dgm:pt modelId="{4C4863F6-F7E7-4D88-9DE5-379F9B585839}" type="pres">
      <dgm:prSet presAssocID="{DC960ACA-C0F0-4901-98BC-9BDE9B20B9D5}" presName="Name35" presStyleLbl="parChTrans1D2" presStyleIdx="3" presStyleCnt="4"/>
      <dgm:spPr/>
    </dgm:pt>
    <dgm:pt modelId="{0E53716A-B2AC-44CE-85A2-D47EA48BAB70}" type="pres">
      <dgm:prSet presAssocID="{4EA7C1E3-AAF2-44AA-B99B-A274A22DE536}" presName="hierRoot2" presStyleCnt="0">
        <dgm:presLayoutVars>
          <dgm:hierBranch/>
        </dgm:presLayoutVars>
      </dgm:prSet>
      <dgm:spPr/>
    </dgm:pt>
    <dgm:pt modelId="{E99CD8CE-2982-4E32-9F33-0C61B2551D12}" type="pres">
      <dgm:prSet presAssocID="{4EA7C1E3-AAF2-44AA-B99B-A274A22DE536}" presName="rootComposite" presStyleCnt="0"/>
      <dgm:spPr/>
    </dgm:pt>
    <dgm:pt modelId="{991316A7-F6D1-45CC-B295-9F3621BE4B55}" type="pres">
      <dgm:prSet presAssocID="{4EA7C1E3-AAF2-44AA-B99B-A274A22DE536}" presName="rootText" presStyleLbl="node2" presStyleIdx="3" presStyleCnt="4">
        <dgm:presLayoutVars>
          <dgm:chPref val="3"/>
        </dgm:presLayoutVars>
      </dgm:prSet>
      <dgm:spPr/>
    </dgm:pt>
    <dgm:pt modelId="{FBD7B309-0463-4E16-A163-5B8CB1FB832C}" type="pres">
      <dgm:prSet presAssocID="{4EA7C1E3-AAF2-44AA-B99B-A274A22DE536}" presName="rootConnector" presStyleLbl="node2" presStyleIdx="3" presStyleCnt="4"/>
      <dgm:spPr/>
    </dgm:pt>
    <dgm:pt modelId="{20D78CDD-B9B0-4065-955F-62CCBC58051E}" type="pres">
      <dgm:prSet presAssocID="{4EA7C1E3-AAF2-44AA-B99B-A274A22DE536}" presName="hierChild4" presStyleCnt="0"/>
      <dgm:spPr/>
    </dgm:pt>
    <dgm:pt modelId="{A9E05B9A-8E34-4AB1-98EB-AD6E01F482B8}" type="pres">
      <dgm:prSet presAssocID="{4EA7C1E3-AAF2-44AA-B99B-A274A22DE536}" presName="hierChild5" presStyleCnt="0"/>
      <dgm:spPr/>
    </dgm:pt>
    <dgm:pt modelId="{6966AD1F-C299-40E0-B2E6-B53B0A1DC761}" type="pres">
      <dgm:prSet presAssocID="{37073375-9597-4C45-9346-7370A4C879E9}" presName="hierChild3" presStyleCnt="0"/>
      <dgm:spPr/>
    </dgm:pt>
  </dgm:ptLst>
  <dgm:cxnLst>
    <dgm:cxn modelId="{B557510B-68DB-4BE3-8082-97A5C081A28C}" srcId="{37073375-9597-4C45-9346-7370A4C879E9}" destId="{AEE463E6-6CA1-4495-BE51-C4F8E2BB4F8D}" srcOrd="0" destOrd="0" parTransId="{3B13F173-269E-478E-976F-9E45F94A8D53}" sibTransId="{C4E7631F-EF80-4B43-91F3-E83B9CF95ECF}"/>
    <dgm:cxn modelId="{CFD3B90D-2111-4551-A897-7938570F91CE}" type="presOf" srcId="{37073375-9597-4C45-9346-7370A4C879E9}" destId="{2222CD6F-8265-44DB-814A-9EFE235D5D62}" srcOrd="0" destOrd="0" presId="urn:microsoft.com/office/officeart/2005/8/layout/orgChart1"/>
    <dgm:cxn modelId="{AECB655E-B7A2-437F-B563-2056D41360CB}" type="presOf" srcId="{CDE7FB8D-5C98-449A-86F9-EE2F88047858}" destId="{4D7B1D9E-C62F-40DF-BC98-C01A0AD62938}" srcOrd="0" destOrd="0" presId="urn:microsoft.com/office/officeart/2005/8/layout/orgChart1"/>
    <dgm:cxn modelId="{6DD9475F-732F-4362-9F0A-8774ECF47721}" srcId="{37073375-9597-4C45-9346-7370A4C879E9}" destId="{CDE7FB8D-5C98-449A-86F9-EE2F88047858}" srcOrd="1" destOrd="0" parTransId="{8910DF6F-A4BA-4BCB-B2D2-ED31C9FECB8F}" sibTransId="{2AE83E19-7EC3-4DD2-9993-65184E718A81}"/>
    <dgm:cxn modelId="{31851171-E127-4B19-8AD9-A0F6E8447D50}" type="presOf" srcId="{4EA7C1E3-AAF2-44AA-B99B-A274A22DE536}" destId="{FBD7B309-0463-4E16-A163-5B8CB1FB832C}" srcOrd="1" destOrd="0" presId="urn:microsoft.com/office/officeart/2005/8/layout/orgChart1"/>
    <dgm:cxn modelId="{56B55352-817D-435F-A64D-DF911EA772C5}" type="presOf" srcId="{8910DF6F-A4BA-4BCB-B2D2-ED31C9FECB8F}" destId="{21BB765F-C3F6-4E5A-A984-18C5FD4F47B6}" srcOrd="0" destOrd="0" presId="urn:microsoft.com/office/officeart/2005/8/layout/orgChart1"/>
    <dgm:cxn modelId="{0798D47A-D20B-40F1-A038-AA6C76DA9FE2}" type="presOf" srcId="{4EA7C1E3-AAF2-44AA-B99B-A274A22DE536}" destId="{991316A7-F6D1-45CC-B295-9F3621BE4B55}" srcOrd="0" destOrd="0" presId="urn:microsoft.com/office/officeart/2005/8/layout/orgChart1"/>
    <dgm:cxn modelId="{E336C187-6F11-40F8-93CB-17BC9FFB3730}" type="presOf" srcId="{CDE7FB8D-5C98-449A-86F9-EE2F88047858}" destId="{3FEB30FA-D87B-4A08-8340-E64464752F83}" srcOrd="1" destOrd="0" presId="urn:microsoft.com/office/officeart/2005/8/layout/orgChart1"/>
    <dgm:cxn modelId="{35BE8D8A-1C79-4B10-A004-E26E34349474}" srcId="{37073375-9597-4C45-9346-7370A4C879E9}" destId="{56D5ACB7-0B31-4784-ADAD-C3DECD0302F9}" srcOrd="2" destOrd="0" parTransId="{0B567B12-6D73-4442-8347-6C8D2556E957}" sibTransId="{16561BA5-171D-4C13-9CF3-73F29CBF08C5}"/>
    <dgm:cxn modelId="{1316A09D-267D-47E7-AD68-206C46D07E4A}" type="presOf" srcId="{4E6F45C3-F5DB-438B-BDA3-8787DDD0CF20}" destId="{7F0494D9-91AE-41E6-AE9C-9CED09D81383}" srcOrd="0" destOrd="0" presId="urn:microsoft.com/office/officeart/2005/8/layout/orgChart1"/>
    <dgm:cxn modelId="{E6A800A0-D902-4809-9537-1E3B3B63CD3E}" type="presOf" srcId="{AEE463E6-6CA1-4495-BE51-C4F8E2BB4F8D}" destId="{349D1FD1-8081-40CC-A29B-577138B7BA6E}" srcOrd="0" destOrd="0" presId="urn:microsoft.com/office/officeart/2005/8/layout/orgChart1"/>
    <dgm:cxn modelId="{0922C0A3-84DA-4C94-8873-49277A56A4D5}" type="presOf" srcId="{56D5ACB7-0B31-4784-ADAD-C3DECD0302F9}" destId="{F587C9ED-40C1-4925-8F9E-F6311D6AB801}" srcOrd="1" destOrd="0" presId="urn:microsoft.com/office/officeart/2005/8/layout/orgChart1"/>
    <dgm:cxn modelId="{355A33A6-583E-46B8-9EF6-AC1B95B8256F}" type="presOf" srcId="{0B567B12-6D73-4442-8347-6C8D2556E957}" destId="{9D7B73E4-78ED-4490-9626-D2613701DD5C}" srcOrd="0" destOrd="0" presId="urn:microsoft.com/office/officeart/2005/8/layout/orgChart1"/>
    <dgm:cxn modelId="{6B41A0B0-04B9-4F59-AC54-4B0A492C25E1}" srcId="{37073375-9597-4C45-9346-7370A4C879E9}" destId="{4EA7C1E3-AAF2-44AA-B99B-A274A22DE536}" srcOrd="3" destOrd="0" parTransId="{DC960ACA-C0F0-4901-98BC-9BDE9B20B9D5}" sibTransId="{73D807FA-3FE5-4F0C-9826-1DAB3FC99DAE}"/>
    <dgm:cxn modelId="{7BE341B8-1140-4EAE-BC76-923372201E91}" type="presOf" srcId="{56D5ACB7-0B31-4784-ADAD-C3DECD0302F9}" destId="{9A282BEB-8B17-4E4B-B2AD-A991B62F15C4}" srcOrd="0" destOrd="0" presId="urn:microsoft.com/office/officeart/2005/8/layout/orgChart1"/>
    <dgm:cxn modelId="{F2A48CBD-C4EC-4091-8210-DC2A6D65C449}" type="presOf" srcId="{37073375-9597-4C45-9346-7370A4C879E9}" destId="{FFF9B6E3-38D8-4A80-809C-68BC9FDD2F8D}" srcOrd="1" destOrd="0" presId="urn:microsoft.com/office/officeart/2005/8/layout/orgChart1"/>
    <dgm:cxn modelId="{C98F50C2-C58C-4664-BDF4-D09DC39AA0BC}" type="presOf" srcId="{DC960ACA-C0F0-4901-98BC-9BDE9B20B9D5}" destId="{4C4863F6-F7E7-4D88-9DE5-379F9B585839}" srcOrd="0" destOrd="0" presId="urn:microsoft.com/office/officeart/2005/8/layout/orgChart1"/>
    <dgm:cxn modelId="{CBBDCBC2-45C8-458A-8807-CE402E42E2EC}" type="presOf" srcId="{3B13F173-269E-478E-976F-9E45F94A8D53}" destId="{AD771135-3A8C-4325-B70E-57B16EE37DBE}" srcOrd="0" destOrd="0" presId="urn:microsoft.com/office/officeart/2005/8/layout/orgChart1"/>
    <dgm:cxn modelId="{EE391ECC-2DB2-4311-8479-00227453D835}" srcId="{4E6F45C3-F5DB-438B-BDA3-8787DDD0CF20}" destId="{37073375-9597-4C45-9346-7370A4C879E9}" srcOrd="0" destOrd="0" parTransId="{5111C160-0FCC-4CF0-A45B-CE04E6A80B15}" sibTransId="{130A5164-3F6E-4192-82A5-3BE665480C0D}"/>
    <dgm:cxn modelId="{1112E3DF-8135-4104-BA95-3B6A598C63EA}" type="presOf" srcId="{AEE463E6-6CA1-4495-BE51-C4F8E2BB4F8D}" destId="{A686FC81-F467-4442-B95B-366C12EE92C5}" srcOrd="1" destOrd="0" presId="urn:microsoft.com/office/officeart/2005/8/layout/orgChart1"/>
    <dgm:cxn modelId="{819CE148-2468-4F50-BDA1-AA59D4078A8D}" type="presParOf" srcId="{7F0494D9-91AE-41E6-AE9C-9CED09D81383}" destId="{3BD253A8-D7F9-4379-8F46-80574C5955DA}" srcOrd="0" destOrd="0" presId="urn:microsoft.com/office/officeart/2005/8/layout/orgChart1"/>
    <dgm:cxn modelId="{F0DC1620-92B9-4809-9237-0C51CAADB31A}" type="presParOf" srcId="{3BD253A8-D7F9-4379-8F46-80574C5955DA}" destId="{E4A5DB9B-79A2-4324-8D42-F8E66E71C751}" srcOrd="0" destOrd="0" presId="urn:microsoft.com/office/officeart/2005/8/layout/orgChart1"/>
    <dgm:cxn modelId="{EDEB5AE8-9AA8-4806-8053-664C0A3FDB29}" type="presParOf" srcId="{E4A5DB9B-79A2-4324-8D42-F8E66E71C751}" destId="{2222CD6F-8265-44DB-814A-9EFE235D5D62}" srcOrd="0" destOrd="0" presId="urn:microsoft.com/office/officeart/2005/8/layout/orgChart1"/>
    <dgm:cxn modelId="{DE24CF09-27EA-4299-BA1B-DCDA950A5E3C}" type="presParOf" srcId="{E4A5DB9B-79A2-4324-8D42-F8E66E71C751}" destId="{FFF9B6E3-38D8-4A80-809C-68BC9FDD2F8D}" srcOrd="1" destOrd="0" presId="urn:microsoft.com/office/officeart/2005/8/layout/orgChart1"/>
    <dgm:cxn modelId="{54E60D17-7B4E-4218-8AB2-7BF3A1A3E68F}" type="presParOf" srcId="{3BD253A8-D7F9-4379-8F46-80574C5955DA}" destId="{EB825911-8EBF-41FC-B5DF-E625E747553D}" srcOrd="1" destOrd="0" presId="urn:microsoft.com/office/officeart/2005/8/layout/orgChart1"/>
    <dgm:cxn modelId="{1461F7C1-375B-4D57-A7BF-7D2119BD9707}" type="presParOf" srcId="{EB825911-8EBF-41FC-B5DF-E625E747553D}" destId="{AD771135-3A8C-4325-B70E-57B16EE37DBE}" srcOrd="0" destOrd="0" presId="urn:microsoft.com/office/officeart/2005/8/layout/orgChart1"/>
    <dgm:cxn modelId="{F0DAD4F4-D40A-4338-9A96-1843C225BD02}" type="presParOf" srcId="{EB825911-8EBF-41FC-B5DF-E625E747553D}" destId="{61966B9D-63C2-4403-BA3E-96690D7C7895}" srcOrd="1" destOrd="0" presId="urn:microsoft.com/office/officeart/2005/8/layout/orgChart1"/>
    <dgm:cxn modelId="{41F68C41-5305-4252-B837-70EBF75E9556}" type="presParOf" srcId="{61966B9D-63C2-4403-BA3E-96690D7C7895}" destId="{07453243-5CBF-4B7C-A317-BB9BD42B990A}" srcOrd="0" destOrd="0" presId="urn:microsoft.com/office/officeart/2005/8/layout/orgChart1"/>
    <dgm:cxn modelId="{72272AEF-A244-4B2F-BE34-56D0B35E9445}" type="presParOf" srcId="{07453243-5CBF-4B7C-A317-BB9BD42B990A}" destId="{349D1FD1-8081-40CC-A29B-577138B7BA6E}" srcOrd="0" destOrd="0" presId="urn:microsoft.com/office/officeart/2005/8/layout/orgChart1"/>
    <dgm:cxn modelId="{4989869A-4BFB-47F6-AD45-3834D47775D4}" type="presParOf" srcId="{07453243-5CBF-4B7C-A317-BB9BD42B990A}" destId="{A686FC81-F467-4442-B95B-366C12EE92C5}" srcOrd="1" destOrd="0" presId="urn:microsoft.com/office/officeart/2005/8/layout/orgChart1"/>
    <dgm:cxn modelId="{5EF77861-4724-464F-825F-8C3D823C8FCE}" type="presParOf" srcId="{61966B9D-63C2-4403-BA3E-96690D7C7895}" destId="{C0F86032-CFD0-4F69-A370-1F7FD4116638}" srcOrd="1" destOrd="0" presId="urn:microsoft.com/office/officeart/2005/8/layout/orgChart1"/>
    <dgm:cxn modelId="{72768E99-E028-4C5C-9C90-025EAD8C34CB}" type="presParOf" srcId="{61966B9D-63C2-4403-BA3E-96690D7C7895}" destId="{693B650E-34BF-4AA9-B5A6-A9B75C39350F}" srcOrd="2" destOrd="0" presId="urn:microsoft.com/office/officeart/2005/8/layout/orgChart1"/>
    <dgm:cxn modelId="{68CE3D5E-5276-4EAB-B1F6-C096641AD13E}" type="presParOf" srcId="{EB825911-8EBF-41FC-B5DF-E625E747553D}" destId="{21BB765F-C3F6-4E5A-A984-18C5FD4F47B6}" srcOrd="2" destOrd="0" presId="urn:microsoft.com/office/officeart/2005/8/layout/orgChart1"/>
    <dgm:cxn modelId="{6C17AC7A-8FE1-493A-A8CC-A5820E39A976}" type="presParOf" srcId="{EB825911-8EBF-41FC-B5DF-E625E747553D}" destId="{ECADACB2-A104-4AA9-97F2-BF2FA2CE9BA8}" srcOrd="3" destOrd="0" presId="urn:microsoft.com/office/officeart/2005/8/layout/orgChart1"/>
    <dgm:cxn modelId="{2852C018-52B7-4156-BC43-277D99598060}" type="presParOf" srcId="{ECADACB2-A104-4AA9-97F2-BF2FA2CE9BA8}" destId="{3E8D1C7F-8526-41B5-86C5-C3785A29F561}" srcOrd="0" destOrd="0" presId="urn:microsoft.com/office/officeart/2005/8/layout/orgChart1"/>
    <dgm:cxn modelId="{2EC573F8-96E0-4A44-9C13-E306305AB52D}" type="presParOf" srcId="{3E8D1C7F-8526-41B5-86C5-C3785A29F561}" destId="{4D7B1D9E-C62F-40DF-BC98-C01A0AD62938}" srcOrd="0" destOrd="0" presId="urn:microsoft.com/office/officeart/2005/8/layout/orgChart1"/>
    <dgm:cxn modelId="{5D60FFFA-CA4B-466A-AD53-90EB9B93B0BA}" type="presParOf" srcId="{3E8D1C7F-8526-41B5-86C5-C3785A29F561}" destId="{3FEB30FA-D87B-4A08-8340-E64464752F83}" srcOrd="1" destOrd="0" presId="urn:microsoft.com/office/officeart/2005/8/layout/orgChart1"/>
    <dgm:cxn modelId="{1359D365-A9D9-4AC9-BC3B-6C475070E801}" type="presParOf" srcId="{ECADACB2-A104-4AA9-97F2-BF2FA2CE9BA8}" destId="{34D5C20F-6E8C-4DC1-B5C5-A1974F3476F4}" srcOrd="1" destOrd="0" presId="urn:microsoft.com/office/officeart/2005/8/layout/orgChart1"/>
    <dgm:cxn modelId="{6EA7F2EB-FE51-40F5-85D6-9660033AE761}" type="presParOf" srcId="{ECADACB2-A104-4AA9-97F2-BF2FA2CE9BA8}" destId="{C7CB0058-8CBB-4CFF-8789-BD6E8C255408}" srcOrd="2" destOrd="0" presId="urn:microsoft.com/office/officeart/2005/8/layout/orgChart1"/>
    <dgm:cxn modelId="{3E5DEBCB-2BBF-4A54-9A1D-4EA287EC8EA4}" type="presParOf" srcId="{EB825911-8EBF-41FC-B5DF-E625E747553D}" destId="{9D7B73E4-78ED-4490-9626-D2613701DD5C}" srcOrd="4" destOrd="0" presId="urn:microsoft.com/office/officeart/2005/8/layout/orgChart1"/>
    <dgm:cxn modelId="{75C241FC-EE49-489F-8EEC-977618876A81}" type="presParOf" srcId="{EB825911-8EBF-41FC-B5DF-E625E747553D}" destId="{B9184DC1-D33D-4CA6-9B1E-33DEB825C026}" srcOrd="5" destOrd="0" presId="urn:microsoft.com/office/officeart/2005/8/layout/orgChart1"/>
    <dgm:cxn modelId="{B8363352-489C-4CB3-A6C5-5D8135D36E18}" type="presParOf" srcId="{B9184DC1-D33D-4CA6-9B1E-33DEB825C026}" destId="{9A7A55D4-FBE8-488A-A0D1-A2834BBD2410}" srcOrd="0" destOrd="0" presId="urn:microsoft.com/office/officeart/2005/8/layout/orgChart1"/>
    <dgm:cxn modelId="{D022E381-4E76-4D6C-805F-321B221F7920}" type="presParOf" srcId="{9A7A55D4-FBE8-488A-A0D1-A2834BBD2410}" destId="{9A282BEB-8B17-4E4B-B2AD-A991B62F15C4}" srcOrd="0" destOrd="0" presId="urn:microsoft.com/office/officeart/2005/8/layout/orgChart1"/>
    <dgm:cxn modelId="{C5F5B422-D09C-45D5-BEE8-B6FDE455C271}" type="presParOf" srcId="{9A7A55D4-FBE8-488A-A0D1-A2834BBD2410}" destId="{F587C9ED-40C1-4925-8F9E-F6311D6AB801}" srcOrd="1" destOrd="0" presId="urn:microsoft.com/office/officeart/2005/8/layout/orgChart1"/>
    <dgm:cxn modelId="{991BA2A0-C5C2-46B5-8A4F-F6EE58F9BC2D}" type="presParOf" srcId="{B9184DC1-D33D-4CA6-9B1E-33DEB825C026}" destId="{90F406A9-1063-479B-9C5E-8B19A7C2D245}" srcOrd="1" destOrd="0" presId="urn:microsoft.com/office/officeart/2005/8/layout/orgChart1"/>
    <dgm:cxn modelId="{38010266-E697-4954-8BF9-9F16206D4FCC}" type="presParOf" srcId="{B9184DC1-D33D-4CA6-9B1E-33DEB825C026}" destId="{B54ED6D9-CDC4-4D93-B197-DC92836B4B91}" srcOrd="2" destOrd="0" presId="urn:microsoft.com/office/officeart/2005/8/layout/orgChart1"/>
    <dgm:cxn modelId="{9DAE0FA4-B425-45CF-AB81-EA466252FCE7}" type="presParOf" srcId="{EB825911-8EBF-41FC-B5DF-E625E747553D}" destId="{4C4863F6-F7E7-4D88-9DE5-379F9B585839}" srcOrd="6" destOrd="0" presId="urn:microsoft.com/office/officeart/2005/8/layout/orgChart1"/>
    <dgm:cxn modelId="{C4128995-E5B2-4F88-BF05-C0983599CC25}" type="presParOf" srcId="{EB825911-8EBF-41FC-B5DF-E625E747553D}" destId="{0E53716A-B2AC-44CE-85A2-D47EA48BAB70}" srcOrd="7" destOrd="0" presId="urn:microsoft.com/office/officeart/2005/8/layout/orgChart1"/>
    <dgm:cxn modelId="{8E43E6A7-B261-411E-8AA2-477C98ED9191}" type="presParOf" srcId="{0E53716A-B2AC-44CE-85A2-D47EA48BAB70}" destId="{E99CD8CE-2982-4E32-9F33-0C61B2551D12}" srcOrd="0" destOrd="0" presId="urn:microsoft.com/office/officeart/2005/8/layout/orgChart1"/>
    <dgm:cxn modelId="{DF7E37C8-F1FE-4A3E-BDEF-A0CFB5D1E047}" type="presParOf" srcId="{E99CD8CE-2982-4E32-9F33-0C61B2551D12}" destId="{991316A7-F6D1-45CC-B295-9F3621BE4B55}" srcOrd="0" destOrd="0" presId="urn:microsoft.com/office/officeart/2005/8/layout/orgChart1"/>
    <dgm:cxn modelId="{4521A7D9-1811-4D73-8626-80F097148C85}" type="presParOf" srcId="{E99CD8CE-2982-4E32-9F33-0C61B2551D12}" destId="{FBD7B309-0463-4E16-A163-5B8CB1FB832C}" srcOrd="1" destOrd="0" presId="urn:microsoft.com/office/officeart/2005/8/layout/orgChart1"/>
    <dgm:cxn modelId="{903C27CF-A062-4D78-80BA-13EAA9A1632F}" type="presParOf" srcId="{0E53716A-B2AC-44CE-85A2-D47EA48BAB70}" destId="{20D78CDD-B9B0-4065-955F-62CCBC58051E}" srcOrd="1" destOrd="0" presId="urn:microsoft.com/office/officeart/2005/8/layout/orgChart1"/>
    <dgm:cxn modelId="{FA5B8E41-726D-49AA-95B9-97DB4ED113B7}" type="presParOf" srcId="{0E53716A-B2AC-44CE-85A2-D47EA48BAB70}" destId="{A9E05B9A-8E34-4AB1-98EB-AD6E01F482B8}" srcOrd="2" destOrd="0" presId="urn:microsoft.com/office/officeart/2005/8/layout/orgChart1"/>
    <dgm:cxn modelId="{65E00B85-DC70-4CAB-B24E-7EA6182AF3BF}" type="presParOf" srcId="{3BD253A8-D7F9-4379-8F46-80574C5955DA}" destId="{6966AD1F-C299-40E0-B2E6-B53B0A1DC76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4863F6-F7E7-4D88-9DE5-379F9B585839}">
      <dsp:nvSpPr>
        <dsp:cNvPr id="0" name=""/>
        <dsp:cNvSpPr/>
      </dsp:nvSpPr>
      <dsp:spPr>
        <a:xfrm>
          <a:off x="4033043" y="2193752"/>
          <a:ext cx="3158704" cy="365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734"/>
              </a:lnTo>
              <a:lnTo>
                <a:pt x="3158704" y="182734"/>
              </a:lnTo>
              <a:lnTo>
                <a:pt x="3158704" y="3654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7B73E4-78ED-4490-9626-D2613701DD5C}">
      <dsp:nvSpPr>
        <dsp:cNvPr id="0" name=""/>
        <dsp:cNvSpPr/>
      </dsp:nvSpPr>
      <dsp:spPr>
        <a:xfrm>
          <a:off x="4033043" y="2193752"/>
          <a:ext cx="1052901" cy="365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734"/>
              </a:lnTo>
              <a:lnTo>
                <a:pt x="1052901" y="182734"/>
              </a:lnTo>
              <a:lnTo>
                <a:pt x="1052901" y="3654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BB765F-C3F6-4E5A-A984-18C5FD4F47B6}">
      <dsp:nvSpPr>
        <dsp:cNvPr id="0" name=""/>
        <dsp:cNvSpPr/>
      </dsp:nvSpPr>
      <dsp:spPr>
        <a:xfrm>
          <a:off x="2980141" y="2193752"/>
          <a:ext cx="1052901" cy="365469"/>
        </a:xfrm>
        <a:custGeom>
          <a:avLst/>
          <a:gdLst/>
          <a:ahLst/>
          <a:cxnLst/>
          <a:rect l="0" t="0" r="0" b="0"/>
          <a:pathLst>
            <a:path>
              <a:moveTo>
                <a:pt x="1052901" y="0"/>
              </a:moveTo>
              <a:lnTo>
                <a:pt x="1052901" y="182734"/>
              </a:lnTo>
              <a:lnTo>
                <a:pt x="0" y="182734"/>
              </a:lnTo>
              <a:lnTo>
                <a:pt x="0" y="3654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771135-3A8C-4325-B70E-57B16EE37DBE}">
      <dsp:nvSpPr>
        <dsp:cNvPr id="0" name=""/>
        <dsp:cNvSpPr/>
      </dsp:nvSpPr>
      <dsp:spPr>
        <a:xfrm>
          <a:off x="874338" y="2193752"/>
          <a:ext cx="3158704" cy="365469"/>
        </a:xfrm>
        <a:custGeom>
          <a:avLst/>
          <a:gdLst/>
          <a:ahLst/>
          <a:cxnLst/>
          <a:rect l="0" t="0" r="0" b="0"/>
          <a:pathLst>
            <a:path>
              <a:moveTo>
                <a:pt x="3158704" y="0"/>
              </a:moveTo>
              <a:lnTo>
                <a:pt x="3158704" y="182734"/>
              </a:lnTo>
              <a:lnTo>
                <a:pt x="0" y="182734"/>
              </a:lnTo>
              <a:lnTo>
                <a:pt x="0" y="3654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22CD6F-8265-44DB-814A-9EFE235D5D62}">
      <dsp:nvSpPr>
        <dsp:cNvPr id="0" name=""/>
        <dsp:cNvSpPr/>
      </dsp:nvSpPr>
      <dsp:spPr>
        <a:xfrm>
          <a:off x="3162876" y="1323585"/>
          <a:ext cx="1740333" cy="8701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1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hlinkClick xmlns:r="http://schemas.openxmlformats.org/officeDocument/2006/relationships" r:id=""/>
            </a:rPr>
            <a:t>GRAFİKLER</a:t>
          </a:r>
          <a:endParaRPr kumimoji="0" lang="tr-TR" altLang="tr-TR" sz="21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3162876" y="1323585"/>
        <a:ext cx="1740333" cy="870166"/>
      </dsp:txXfrm>
    </dsp:sp>
    <dsp:sp modelId="{349D1FD1-8081-40CC-A29B-577138B7BA6E}">
      <dsp:nvSpPr>
        <dsp:cNvPr id="0" name=""/>
        <dsp:cNvSpPr/>
      </dsp:nvSpPr>
      <dsp:spPr>
        <a:xfrm>
          <a:off x="4172" y="2559222"/>
          <a:ext cx="1740333" cy="8701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1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  <a:hlinkClick xmlns:r="http://schemas.openxmlformats.org/officeDocument/2006/relationships" r:id=""/>
            </a:rPr>
            <a:t>ÇİZGİ GRAFİĞİ</a:t>
          </a:r>
          <a:endParaRPr kumimoji="0" lang="tr-TR" altLang="tr-TR" sz="21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endParaRPr>
        </a:p>
      </dsp:txBody>
      <dsp:txXfrm>
        <a:off x="4172" y="2559222"/>
        <a:ext cx="1740333" cy="870166"/>
      </dsp:txXfrm>
    </dsp:sp>
    <dsp:sp modelId="{4D7B1D9E-C62F-40DF-BC98-C01A0AD62938}">
      <dsp:nvSpPr>
        <dsp:cNvPr id="0" name=""/>
        <dsp:cNvSpPr/>
      </dsp:nvSpPr>
      <dsp:spPr>
        <a:xfrm>
          <a:off x="2109975" y="2559222"/>
          <a:ext cx="1740333" cy="8701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1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  <a:hlinkClick xmlns:r="http://schemas.openxmlformats.org/officeDocument/2006/relationships" r:id=""/>
            </a:rPr>
            <a:t>SÜTUN GRAFİĞİ</a:t>
          </a:r>
          <a:r>
            <a:rPr kumimoji="0" lang="tr-TR" altLang="tr-TR" sz="21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hlinkClick xmlns:r="http://schemas.openxmlformats.org/officeDocument/2006/relationships" r:id=""/>
            </a:rPr>
            <a:t> </a:t>
          </a:r>
          <a:endParaRPr kumimoji="0" lang="tr-TR" altLang="tr-TR" sz="21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109975" y="2559222"/>
        <a:ext cx="1740333" cy="870166"/>
      </dsp:txXfrm>
    </dsp:sp>
    <dsp:sp modelId="{9A282BEB-8B17-4E4B-B2AD-A991B62F15C4}">
      <dsp:nvSpPr>
        <dsp:cNvPr id="0" name=""/>
        <dsp:cNvSpPr/>
      </dsp:nvSpPr>
      <dsp:spPr>
        <a:xfrm>
          <a:off x="4215778" y="2559222"/>
          <a:ext cx="1740333" cy="8701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1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  <a:hlinkClick xmlns:r="http://schemas.openxmlformats.org/officeDocument/2006/relationships" r:id=""/>
            </a:rPr>
            <a:t>DAİRE GRAFİĞİ</a:t>
          </a:r>
          <a:endParaRPr kumimoji="0" lang="tr-TR" altLang="tr-TR" sz="21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endParaRPr>
        </a:p>
      </dsp:txBody>
      <dsp:txXfrm>
        <a:off x="4215778" y="2559222"/>
        <a:ext cx="1740333" cy="870166"/>
      </dsp:txXfrm>
    </dsp:sp>
    <dsp:sp modelId="{991316A7-F6D1-45CC-B295-9F3621BE4B55}">
      <dsp:nvSpPr>
        <dsp:cNvPr id="0" name=""/>
        <dsp:cNvSpPr/>
      </dsp:nvSpPr>
      <dsp:spPr>
        <a:xfrm>
          <a:off x="6321581" y="2559222"/>
          <a:ext cx="1740333" cy="8701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1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  <a:sym typeface="Wingdings" panose="05000000000000000000" pitchFamily="2" charset="2"/>
              <a:hlinkClick xmlns:r="http://schemas.openxmlformats.org/officeDocument/2006/relationships" r:id=""/>
            </a:rPr>
            <a:t>RNEKLER</a:t>
          </a:r>
          <a:endParaRPr kumimoji="0" lang="tr-TR" altLang="tr-TR" sz="21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endParaRPr>
        </a:p>
      </dsp:txBody>
      <dsp:txXfrm>
        <a:off x="6321581" y="2559222"/>
        <a:ext cx="1740333" cy="870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Relationship Id="rId4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DBEB00F8-11BF-4997-93D0-D5FE8E8DEC4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 altLang="tr-TR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AA93B1DF-20AB-47D9-879A-7B660C5E99C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r-TR" altLang="tr-TR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F18ED33D-075E-4FD5-B0AE-5D00840E9B86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F727B2AD-C808-498D-BC92-88B3E72A8CB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F481AD04-63B1-489C-B729-13B0E0C4B21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 altLang="tr-TR"/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6BD83F94-2A0E-4887-9051-6E1E8D2879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1DF2E1-1E18-4941-BC7D-19DE273E39AF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8ABAC0C-2AA8-420C-97DE-07F6074F62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519945-A30C-47BC-BC3A-E3AD6DE87314}" type="slidenum">
              <a:rPr lang="tr-TR" altLang="tr-TR"/>
              <a:pPr/>
              <a:t>1</a:t>
            </a:fld>
            <a:endParaRPr lang="tr-TR" altLang="tr-TR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33D81368-3743-4839-9EFA-A3A07038296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F98F30F-CB4C-47F8-A5F4-5BD6D2E00A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2" name="Group 2">
            <a:extLst>
              <a:ext uri="{FF2B5EF4-FFF2-40B4-BE49-F238E27FC236}">
                <a16:creationId xmlns:a16="http://schemas.microsoft.com/office/drawing/2014/main" id="{03455AF8-E168-4998-A647-90301AEF499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76803" name="Rectangle 3">
              <a:extLst>
                <a:ext uri="{FF2B5EF4-FFF2-40B4-BE49-F238E27FC236}">
                  <a16:creationId xmlns:a16="http://schemas.microsoft.com/office/drawing/2014/main" id="{4D336E94-68D7-4508-A576-57EB60A186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tr-TR" altLang="tr-TR" sz="2400">
                <a:latin typeface="Times New Roman" panose="02020603050405020304" pitchFamily="18" charset="0"/>
              </a:endParaRPr>
            </a:p>
          </p:txBody>
        </p:sp>
        <p:sp>
          <p:nvSpPr>
            <p:cNvPr id="76804" name="AutoShape 4">
              <a:extLst>
                <a:ext uri="{FF2B5EF4-FFF2-40B4-BE49-F238E27FC236}">
                  <a16:creationId xmlns:a16="http://schemas.microsoft.com/office/drawing/2014/main" id="{BFBA067F-CFD1-497F-8214-3D68597B34ED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tr-TR" altLang="tr-TR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6805" name="Group 5">
            <a:extLst>
              <a:ext uri="{FF2B5EF4-FFF2-40B4-BE49-F238E27FC236}">
                <a16:creationId xmlns:a16="http://schemas.microsoft.com/office/drawing/2014/main" id="{80F2BF7C-5AA5-4D1F-84CE-BA7CF203E1C8}"/>
              </a:ext>
            </a:extLst>
          </p:cNvPr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76806" name="AutoShape 6">
              <a:extLst>
                <a:ext uri="{FF2B5EF4-FFF2-40B4-BE49-F238E27FC236}">
                  <a16:creationId xmlns:a16="http://schemas.microsoft.com/office/drawing/2014/main" id="{9C4B5C27-5D43-47B3-BD44-3A35192E890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6807" name="AutoShape 7">
              <a:extLst>
                <a:ext uri="{FF2B5EF4-FFF2-40B4-BE49-F238E27FC236}">
                  <a16:creationId xmlns:a16="http://schemas.microsoft.com/office/drawing/2014/main" id="{EDE7C8CB-DB0C-4D38-B217-542D0749C5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76808" name="Rectangle 8">
            <a:extLst>
              <a:ext uri="{FF2B5EF4-FFF2-40B4-BE49-F238E27FC236}">
                <a16:creationId xmlns:a16="http://schemas.microsoft.com/office/drawing/2014/main" id="{CE2A327E-0356-4919-AAED-F9DD1E2772E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tr-TR" altLang="tr-TR" noProof="0"/>
              <a:t>Asıl alt başlık stilini düzenlemek için tıklatın</a:t>
            </a:r>
          </a:p>
        </p:txBody>
      </p:sp>
      <p:sp>
        <p:nvSpPr>
          <p:cNvPr id="76809" name="Rectangle 9">
            <a:extLst>
              <a:ext uri="{FF2B5EF4-FFF2-40B4-BE49-F238E27FC236}">
                <a16:creationId xmlns:a16="http://schemas.microsoft.com/office/drawing/2014/main" id="{F51375C6-812A-4283-89A8-6B2CCD842B37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tr-TR" altLang="tr-TR"/>
          </a:p>
        </p:txBody>
      </p:sp>
      <p:sp>
        <p:nvSpPr>
          <p:cNvPr id="76810" name="Rectangle 10">
            <a:extLst>
              <a:ext uri="{FF2B5EF4-FFF2-40B4-BE49-F238E27FC236}">
                <a16:creationId xmlns:a16="http://schemas.microsoft.com/office/drawing/2014/main" id="{1FCA29E4-DF6F-44B3-8A68-F1018FAC88F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tr-TR" altLang="tr-TR"/>
              <a:t>GRAFİKLER</a:t>
            </a:r>
          </a:p>
        </p:txBody>
      </p:sp>
      <p:sp>
        <p:nvSpPr>
          <p:cNvPr id="76811" name="Rectangle 11">
            <a:extLst>
              <a:ext uri="{FF2B5EF4-FFF2-40B4-BE49-F238E27FC236}">
                <a16:creationId xmlns:a16="http://schemas.microsoft.com/office/drawing/2014/main" id="{B2E4C2D7-0F64-4F33-9FF9-395952ED653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4618AEBA-F6B8-4ABF-918B-E970A663292F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76812" name="AutoShape 12">
            <a:extLst>
              <a:ext uri="{FF2B5EF4-FFF2-40B4-BE49-F238E27FC236}">
                <a16:creationId xmlns:a16="http://schemas.microsoft.com/office/drawing/2014/main" id="{3326A17C-4E60-4CB0-AC20-3E3D101BE3D6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tr-TR" altLang="tr-TR" noProof="0"/>
              <a:t>Asıl başlık stili için tıklatın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6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6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6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8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8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680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680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680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6812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ECE7ACB-4908-4FCB-9268-FF67753C6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6B46C54-181F-4B92-86FB-124E6FFFD1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25E4195-25A0-44EF-85CC-EAB5E1A6F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BEC3A6C-7AB1-440B-B159-AABAC084D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/>
              <a:t>GRAFİKLER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2CD0B56-8DED-496F-8683-2B500A881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6A980-FA5B-4972-9157-EC5281CE8FB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7893175"/>
      </p:ext>
    </p:extLst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7265F1F9-023F-4300-9C2B-093045EF5F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C6E8669-4F65-4D0E-A417-1C80B52E95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B578A1E-0760-4DB0-AA4D-824D0A338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7A24D3B-D5DB-4ED4-BD34-F116CA8D3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/>
              <a:t>GRAFİKLER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69AD00C-4B97-48E7-911C-74C2A25DE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C3A69-E2F0-4B1F-B96B-DDAD9855DDF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66030160"/>
      </p:ext>
    </p:extLst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Başlık ve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C3BF201-06EB-47CE-8CD3-2E398F1FD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Grafik Yer Tutucusu 2">
            <a:extLst>
              <a:ext uri="{FF2B5EF4-FFF2-40B4-BE49-F238E27FC236}">
                <a16:creationId xmlns:a16="http://schemas.microsoft.com/office/drawing/2014/main" id="{1E7B8F1B-6B2F-44EB-9C25-EA91BCECF1B2}"/>
              </a:ext>
            </a:extLst>
          </p:cNvPr>
          <p:cNvSpPr>
            <a:spLocks noGrp="1"/>
          </p:cNvSpPr>
          <p:nvPr>
            <p:ph type="chart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endParaRPr lang="tr-TR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3403681-5416-4EB7-82A7-0417EF1DF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B0383FA-5411-44F4-96E7-356570FF2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r>
              <a:rPr lang="tr-TR" altLang="tr-TR"/>
              <a:t>GRAFİKLER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C55A381-E964-4B8E-8FAF-1E3E4418A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FAB1942D-474B-49E6-8507-D5D6D123B95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56684648"/>
      </p:ext>
    </p:extLst>
  </p:cSld>
  <p:clrMapOvr>
    <a:masterClrMapping/>
  </p:clrMapOvr>
  <p:transition>
    <p:comb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4F7538A-F4AB-43A3-917A-5DD5B333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Tablo Yer Tutucusu 2">
            <a:extLst>
              <a:ext uri="{FF2B5EF4-FFF2-40B4-BE49-F238E27FC236}">
                <a16:creationId xmlns:a16="http://schemas.microsoft.com/office/drawing/2014/main" id="{C2833D34-9C7B-4BDF-884B-8D11C85394BE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endParaRPr lang="tr-TR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56B2321-7802-4D4B-B4BF-8D753D7012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191BC61-37E2-4E83-A25B-FA98202D5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r>
              <a:rPr lang="tr-TR" altLang="tr-TR"/>
              <a:t>GRAFİKLER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9B2A2CA-B2B4-403D-91F3-1665A2615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20CB93EB-A9FA-4189-B953-2AFC9E7EEA2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53051779"/>
      </p:ext>
    </p:extLst>
  </p:cSld>
  <p:clrMapOvr>
    <a:masterClrMapping/>
  </p:clrMapOvr>
  <p:transition>
    <p:comb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Başlık, Grafi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680A8A9-2B44-47A4-A863-F6FDF35D1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Grafik Yer Tutucusu 2">
            <a:extLst>
              <a:ext uri="{FF2B5EF4-FFF2-40B4-BE49-F238E27FC236}">
                <a16:creationId xmlns:a16="http://schemas.microsoft.com/office/drawing/2014/main" id="{9B47AB08-BC3F-4AC0-A9D7-20A6C0C3447F}"/>
              </a:ext>
            </a:extLst>
          </p:cNvPr>
          <p:cNvSpPr>
            <a:spLocks noGrp="1"/>
          </p:cNvSpPr>
          <p:nvPr>
            <p:ph type="chart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B972F40-FD53-4CAB-86E2-E98C3FF8FF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0D807F6-ED75-4D8D-B6C8-66BC2356BB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28998BA-47C6-4BFC-9BD2-EF2D2431D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r>
              <a:rPr lang="tr-TR" altLang="tr-TR"/>
              <a:t>GRAFİKLER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3E193F7-163F-4281-85AD-95CCE3614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8BE934E2-EB0A-4551-A2A3-6BAD5D586E6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02852920"/>
      </p:ext>
    </p:extLst>
  </p:cSld>
  <p:clrMapOvr>
    <a:masterClrMapping/>
  </p:clrMapOvr>
  <p:transition>
    <p:comb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Başlık, Metin ve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1D79426-CF14-4DD5-884C-761938B03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2090372-39B8-48B3-A26E-7CE01CD655E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Grafik Yer Tutucusu 3">
            <a:extLst>
              <a:ext uri="{FF2B5EF4-FFF2-40B4-BE49-F238E27FC236}">
                <a16:creationId xmlns:a16="http://schemas.microsoft.com/office/drawing/2014/main" id="{77A14F64-5399-47C5-AFFB-E82FBBDDF2C8}"/>
              </a:ext>
            </a:extLst>
          </p:cNvPr>
          <p:cNvSpPr>
            <a:spLocks noGrp="1"/>
          </p:cNvSpPr>
          <p:nvPr>
            <p:ph type="chart"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endParaRPr lang="tr-TR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C5AAF23-31A8-498D-9FE9-82BCEAE505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A491190-A1C8-48E7-9322-2CDAD30DA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r>
              <a:rPr lang="tr-TR" altLang="tr-TR"/>
              <a:t>GRAFİKLER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9B01161-79C8-4E10-9A81-BEC2B6A5F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1D5BBB56-FA29-4050-8F35-D652B1E6409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33537514"/>
      </p:ext>
    </p:extLst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FF11AB7-D593-41DC-AA91-51DF41FB2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3DB4EE5-3B64-43C7-9932-8AE658A83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9EBEFA2-835A-40A3-8D77-7B99841C3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A7368B3-283A-4EAF-8779-3C48D175E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/>
              <a:t>GRAFİKLER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73C6F4E-1911-4B36-A52E-6BFDB5770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5F198-2682-4789-BB4B-6DD2E4C0E56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05074614"/>
      </p:ext>
    </p:extLst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2A45CC0-5796-4960-868A-C5D7B1946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8500FE0-A21B-4C14-A3B8-A001AFEB9F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E4C3D8B-BF9F-48B2-9AEC-263F52548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0F12569-2DCB-4461-AA71-41F645BD1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/>
              <a:t>GRAFİKLER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9691CAE-336C-44DE-A5E9-0A53A34D6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F5D21-75E1-465A-AEBD-6E63A4ADA5C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55259287"/>
      </p:ext>
    </p:extLst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5EEE419-70C9-43FA-A367-C19E2A33C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0504D72-A6D1-436D-9B4C-F54FD054D4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E523F2B-85B1-4B42-B75D-8737876B99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72424F5-8680-4574-A64B-FC140A272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B76D8F6-96F0-4DEC-AD60-ECD05B4E4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/>
              <a:t>GRAFİKLER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80C22E6-615A-40C0-87C5-6E7EEE462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F4754-F69D-4F5C-B87D-C84E13EE48A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31940649"/>
      </p:ext>
    </p:extLst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58D4346-EBBA-4079-92CC-442CD93E0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C4DA634-5A83-4D72-8E40-99BE820DEA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DD69A63-44FA-4F1C-B364-2BC58289E9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DE53A692-8655-4903-AF03-92F97B29EA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D8500A03-1115-4E80-B128-B3A60738D2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4D7D4058-40CC-436B-A379-E00CAB5D3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00523D3B-B200-468D-BA59-3C94A852C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/>
              <a:t>GRAFİKLER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8A8BC1A0-4827-413A-AB40-7A6C06A3D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3851E-D6F6-483E-BF80-29ECF533686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14247986"/>
      </p:ext>
    </p:extLst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2D933B9-8180-4676-BEFE-F88965354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CA9B46F3-E6ED-437A-8B4D-6BB1CE22A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2EA6D01-5322-4D46-B4D8-4D5044614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/>
              <a:t>GRAFİKLER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E0B1AA1-33EE-441D-91EE-247A0403E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6011A-69B5-443F-A21F-A0A4388ADB7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23414376"/>
      </p:ext>
    </p:extLst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337BBA2F-1BCD-407E-A1B9-3B4C5A67E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5D9F714-3FDB-46AA-BDF3-B90F48261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/>
              <a:t>GRAFİKLER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427F2FE-D48C-45C3-AE46-A2D772986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F1579-554A-479B-AE14-AC5E66E8B0A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93248276"/>
      </p:ext>
    </p:extLst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85FB355-081E-42E1-9639-63674A25D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9D36E3B-02FA-4867-931E-4824AD940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E4689E1-6AFB-408B-907A-8807B52CF7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C51F8BB-5293-4628-ABCE-276E653EC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7DEC2CB-7CD3-40BB-9CA4-1E7025917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/>
              <a:t>GRAFİKLER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F0FF431-D5FF-4848-AD08-8AFA24CB6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CA115-AA14-4740-80B4-1533D193168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58648204"/>
      </p:ext>
    </p:extLst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D1235D0-2A18-43F0-8024-5FB723B43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EB57C329-054D-4999-B60F-12BEFECEE2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06119CC-9D0C-4D53-BD44-BC9E93EE11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A2BDA57-D77E-4977-9637-D03155781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DBA7FD0-3B57-4DFB-BAC2-97E1E9D61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/>
              <a:t>GRAFİKLER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01E7C17-9A30-448C-8032-F86D4BC7B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128BA-22D1-4C48-95DE-037F18EF05A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53091433"/>
      </p:ext>
    </p:extLst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778" name="Group 2">
            <a:extLst>
              <a:ext uri="{FF2B5EF4-FFF2-40B4-BE49-F238E27FC236}">
                <a16:creationId xmlns:a16="http://schemas.microsoft.com/office/drawing/2014/main" id="{4BC12394-4253-45AB-BE99-157411B1B7F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75779" name="Group 3">
              <a:extLst>
                <a:ext uri="{FF2B5EF4-FFF2-40B4-BE49-F238E27FC236}">
                  <a16:creationId xmlns:a16="http://schemas.microsoft.com/office/drawing/2014/main" id="{9B8C472F-4AAB-4BF7-81D5-45C26349B05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75780" name="Rectangle 4">
                <a:extLst>
                  <a:ext uri="{FF2B5EF4-FFF2-40B4-BE49-F238E27FC236}">
                    <a16:creationId xmlns:a16="http://schemas.microsoft.com/office/drawing/2014/main" id="{FC809355-EB94-42F2-A407-D42D068F3F8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5781" name="Freeform 5">
                <a:extLst>
                  <a:ext uri="{FF2B5EF4-FFF2-40B4-BE49-F238E27FC236}">
                    <a16:creationId xmlns:a16="http://schemas.microsoft.com/office/drawing/2014/main" id="{51C38D1D-04FD-4E7F-8B82-EF4649D62BA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tr-TR"/>
              </a:p>
            </p:txBody>
          </p:sp>
        </p:grpSp>
        <p:grpSp>
          <p:nvGrpSpPr>
            <p:cNvPr id="75782" name="Group 6">
              <a:extLst>
                <a:ext uri="{FF2B5EF4-FFF2-40B4-BE49-F238E27FC236}">
                  <a16:creationId xmlns:a16="http://schemas.microsoft.com/office/drawing/2014/main" id="{103C4451-355D-4E85-8A75-3BA9FC5305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75783" name="AutoShape 7">
                <a:extLst>
                  <a:ext uri="{FF2B5EF4-FFF2-40B4-BE49-F238E27FC236}">
                    <a16:creationId xmlns:a16="http://schemas.microsoft.com/office/drawing/2014/main" id="{B7A840E2-8AE7-48A2-BB0F-8FF906DC1A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5784" name="AutoShape 8">
                <a:extLst>
                  <a:ext uri="{FF2B5EF4-FFF2-40B4-BE49-F238E27FC236}">
                    <a16:creationId xmlns:a16="http://schemas.microsoft.com/office/drawing/2014/main" id="{A30D8A71-ABF1-45FD-927C-E9D1A536C7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</p:grpSp>
      <p:sp>
        <p:nvSpPr>
          <p:cNvPr id="75785" name="AutoShape 9">
            <a:extLst>
              <a:ext uri="{FF2B5EF4-FFF2-40B4-BE49-F238E27FC236}">
                <a16:creationId xmlns:a16="http://schemas.microsoft.com/office/drawing/2014/main" id="{C5FDBAD3-97CA-469C-9BB0-F65191A317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75786" name="Rectangle 10">
            <a:extLst>
              <a:ext uri="{FF2B5EF4-FFF2-40B4-BE49-F238E27FC236}">
                <a16:creationId xmlns:a16="http://schemas.microsoft.com/office/drawing/2014/main" id="{F5AC1916-E6A4-4B17-8622-6419EBA56F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75787" name="Rectangle 11">
            <a:extLst>
              <a:ext uri="{FF2B5EF4-FFF2-40B4-BE49-F238E27FC236}">
                <a16:creationId xmlns:a16="http://schemas.microsoft.com/office/drawing/2014/main" id="{D6BFAE02-C0BD-4AD2-8CA5-9DE3CC0EA89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tr-TR" altLang="tr-TR"/>
          </a:p>
        </p:txBody>
      </p:sp>
      <p:sp>
        <p:nvSpPr>
          <p:cNvPr id="75788" name="Rectangle 12">
            <a:extLst>
              <a:ext uri="{FF2B5EF4-FFF2-40B4-BE49-F238E27FC236}">
                <a16:creationId xmlns:a16="http://schemas.microsoft.com/office/drawing/2014/main" id="{F95A1BF1-FD99-44B9-87FE-880538B4534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tr-TR" altLang="tr-TR"/>
              <a:t>GRAFİKLER</a:t>
            </a:r>
          </a:p>
        </p:txBody>
      </p:sp>
      <p:sp>
        <p:nvSpPr>
          <p:cNvPr id="75789" name="Rectangle 13">
            <a:extLst>
              <a:ext uri="{FF2B5EF4-FFF2-40B4-BE49-F238E27FC236}">
                <a16:creationId xmlns:a16="http://schemas.microsoft.com/office/drawing/2014/main" id="{6CBE6D13-C678-462F-AFC0-4BD566E0C7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5368BCCA-5222-4A69-9DDB-F8C0F079D6F0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5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5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5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5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5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5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5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5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5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5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5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5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5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5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5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5" grpId="0"/>
      <p:bldP spid="75786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7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578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578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578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7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578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578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578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7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578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578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578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7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578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578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578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7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578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578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578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audio" Target="../media/audio1.wav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4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audio" Target="../media/audio9.wav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2.emf"/><Relationship Id="rId5" Type="http://schemas.openxmlformats.org/officeDocument/2006/relationships/image" Target="../media/image9.e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 Bilgi Yer Tutucusu 2">
            <a:extLst>
              <a:ext uri="{FF2B5EF4-FFF2-40B4-BE49-F238E27FC236}">
                <a16:creationId xmlns:a16="http://schemas.microsoft.com/office/drawing/2014/main" id="{E42E3C9E-46A6-4F7B-AAC7-9978B1FA2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GRAFİKLER</a:t>
            </a:r>
          </a:p>
        </p:txBody>
      </p:sp>
      <p:sp>
        <p:nvSpPr>
          <p:cNvPr id="5" name="Slayt Numarası Yer Tutucusu 3">
            <a:extLst>
              <a:ext uri="{FF2B5EF4-FFF2-40B4-BE49-F238E27FC236}">
                <a16:creationId xmlns:a16="http://schemas.microsoft.com/office/drawing/2014/main" id="{798C091E-907A-4BC2-9707-76A4FC967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3F0C2-3355-4DFB-B38D-021686401086}" type="slidenum">
              <a:rPr lang="tr-TR" altLang="tr-TR"/>
              <a:pPr/>
              <a:t>1</a:t>
            </a:fld>
            <a:endParaRPr lang="tr-TR" altLang="tr-TR"/>
          </a:p>
        </p:txBody>
      </p:sp>
      <p:graphicFrame>
        <p:nvGraphicFramePr>
          <p:cNvPr id="2" name="Diyagram 1">
            <a:extLst>
              <a:ext uri="{FF2B5EF4-FFF2-40B4-BE49-F238E27FC236}">
                <a16:creationId xmlns:a16="http://schemas.microsoft.com/office/drawing/2014/main" id="{7CAA7C25-C8AD-4C58-97DD-5D7C38B1079D}"/>
              </a:ext>
            </a:extLst>
          </p:cNvPr>
          <p:cNvGraphicFramePr/>
          <p:nvPr/>
        </p:nvGraphicFramePr>
        <p:xfrm>
          <a:off x="827088" y="1196975"/>
          <a:ext cx="8066087" cy="4752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slow">
    <p:comb/>
    <p:sndAc>
      <p:stSnd>
        <p:snd r:embed="rId3" name="voltage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F8712A7-1369-4329-95C7-9853EDB31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GRAFİKLER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AAB5E5B-D6D1-4050-895B-6E74D295B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DADA-ED2A-4F97-AECE-F96AC3F5CE6B}" type="slidenum">
              <a:rPr lang="tr-TR" altLang="tr-TR"/>
              <a:pPr/>
              <a:t>10</a:t>
            </a:fld>
            <a:endParaRPr lang="tr-TR" altLang="tr-TR"/>
          </a:p>
        </p:txBody>
      </p:sp>
      <p:sp>
        <p:nvSpPr>
          <p:cNvPr id="47106" name="AutoShape 2">
            <a:extLst>
              <a:ext uri="{FF2B5EF4-FFF2-40B4-BE49-F238E27FC236}">
                <a16:creationId xmlns:a16="http://schemas.microsoft.com/office/drawing/2014/main" id="{EC9B4873-79BB-4C32-88A2-1AE94BD77A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Ç</a:t>
            </a:r>
            <a:r>
              <a:rPr lang="tr-TR" altLang="tr-TR">
                <a:sym typeface="Wingdings" panose="05000000000000000000" pitchFamily="2" charset="2"/>
              </a:rPr>
              <a:t>ZÜM</a:t>
            </a:r>
            <a:endParaRPr lang="tr-TR" altLang="tr-TR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E0D1F9B7-17E1-4304-A77E-706A03322F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35450"/>
          </a:xfrm>
        </p:spPr>
        <p:txBody>
          <a:bodyPr/>
          <a:lstStyle/>
          <a:p>
            <a:r>
              <a:rPr lang="tr-TR" altLang="tr-TR"/>
              <a:t>Notu 1 olan 2 kişi</a:t>
            </a:r>
          </a:p>
          <a:p>
            <a:r>
              <a:rPr lang="tr-TR" altLang="tr-TR"/>
              <a:t>Notu 2 olan 4 kişi</a:t>
            </a:r>
          </a:p>
          <a:p>
            <a:r>
              <a:rPr lang="tr-TR" altLang="tr-TR"/>
              <a:t>Notu 3 olan 6 kişi</a:t>
            </a:r>
          </a:p>
          <a:p>
            <a:r>
              <a:rPr lang="tr-TR" altLang="tr-TR"/>
              <a:t>Notu 4 olan 10 kişi</a:t>
            </a:r>
          </a:p>
          <a:p>
            <a:r>
              <a:rPr lang="tr-TR" altLang="tr-TR"/>
              <a:t>Notu 5 olan 8 kişi old. Göre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/>
              <a:t>     2+4+6+10+8=30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/>
              <a:t>     1ve 2 olanlar 2+4=6 dır 30-6=24 kişidir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/>
              <a:t>     24/30*100= 80/100 dür.</a:t>
            </a:r>
          </a:p>
        </p:txBody>
      </p:sp>
    </p:spTree>
  </p:cSld>
  <p:clrMapOvr>
    <a:masterClrMapping/>
  </p:clrMapOvr>
  <p:transition spd="slow">
    <p:wedge/>
    <p:sndAc>
      <p:stSnd>
        <p:snd r:embed="rId2" name="bomb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lt Bilgi Yer Tutucusu 4">
            <a:extLst>
              <a:ext uri="{FF2B5EF4-FFF2-40B4-BE49-F238E27FC236}">
                <a16:creationId xmlns:a16="http://schemas.microsoft.com/office/drawing/2014/main" id="{CA38B717-C8E4-45A6-AD08-2ACA0B9F2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GRAFİKLER</a:t>
            </a:r>
          </a:p>
        </p:txBody>
      </p:sp>
      <p:sp>
        <p:nvSpPr>
          <p:cNvPr id="17" name="Slayt Numarası Yer Tutucusu 5">
            <a:extLst>
              <a:ext uri="{FF2B5EF4-FFF2-40B4-BE49-F238E27FC236}">
                <a16:creationId xmlns:a16="http://schemas.microsoft.com/office/drawing/2014/main" id="{F580F7CB-016A-4E09-B53D-CDC6FF937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DFF35-1180-4268-A818-E78CBE08DCCA}" type="slidenum">
              <a:rPr lang="tr-TR" altLang="tr-TR"/>
              <a:pPr/>
              <a:t>11</a:t>
            </a:fld>
            <a:endParaRPr lang="tr-TR" altLang="tr-TR"/>
          </a:p>
        </p:txBody>
      </p:sp>
      <p:sp>
        <p:nvSpPr>
          <p:cNvPr id="48130" name="AutoShape 2">
            <a:extLst>
              <a:ext uri="{FF2B5EF4-FFF2-40B4-BE49-F238E27FC236}">
                <a16:creationId xmlns:a16="http://schemas.microsoft.com/office/drawing/2014/main" id="{7ED9ABD7-DB77-4860-BFFF-44BB5A1550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DAİRE GRAFİĞİ</a:t>
            </a:r>
          </a:p>
        </p:txBody>
      </p:sp>
      <p:graphicFrame>
        <p:nvGraphicFramePr>
          <p:cNvPr id="48132" name="Object 4">
            <a:extLst>
              <a:ext uri="{FF2B5EF4-FFF2-40B4-BE49-F238E27FC236}">
                <a16:creationId xmlns:a16="http://schemas.microsoft.com/office/drawing/2014/main" id="{2D21173F-2288-4331-8062-5A5C0AFC5EE3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971550" y="2101850"/>
          <a:ext cx="7488238" cy="475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9" name="Grafik" r:id="rId4" imgW="6096000" imgH="4067251" progId="MSGraph.Chart.8">
                  <p:embed followColorScheme="full"/>
                </p:oleObj>
              </mc:Choice>
              <mc:Fallback>
                <p:oleObj name="Grafik" r:id="rId4" imgW="6096000" imgH="4067251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101850"/>
                        <a:ext cx="7488238" cy="475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4" name="Text Box 6">
            <a:extLst>
              <a:ext uri="{FF2B5EF4-FFF2-40B4-BE49-F238E27FC236}">
                <a16:creationId xmlns:a16="http://schemas.microsoft.com/office/drawing/2014/main" id="{811E89C7-764E-4B11-BB3A-119077666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3933825"/>
            <a:ext cx="433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 altLang="tr-TR" b="1"/>
          </a:p>
        </p:txBody>
      </p:sp>
      <p:sp>
        <p:nvSpPr>
          <p:cNvPr id="48135" name="Text Box 7">
            <a:extLst>
              <a:ext uri="{FF2B5EF4-FFF2-40B4-BE49-F238E27FC236}">
                <a16:creationId xmlns:a16="http://schemas.microsoft.com/office/drawing/2014/main" id="{E97A3824-7099-40CB-AD74-3B329DD71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4076700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48136" name="Text Box 8">
            <a:extLst>
              <a:ext uri="{FF2B5EF4-FFF2-40B4-BE49-F238E27FC236}">
                <a16:creationId xmlns:a16="http://schemas.microsoft.com/office/drawing/2014/main" id="{791114FC-00AE-471B-A2D4-727CC8CEF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407670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Y</a:t>
            </a:r>
          </a:p>
        </p:txBody>
      </p:sp>
      <p:sp>
        <p:nvSpPr>
          <p:cNvPr id="48138" name="Text Box 10">
            <a:extLst>
              <a:ext uri="{FF2B5EF4-FFF2-40B4-BE49-F238E27FC236}">
                <a16:creationId xmlns:a16="http://schemas.microsoft.com/office/drawing/2014/main" id="{82D1929D-9E71-415D-BBDA-18687CFC6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4652963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chemeClr val="folHlink"/>
                </a:solidFill>
              </a:rPr>
              <a:t>Z</a:t>
            </a:r>
          </a:p>
        </p:txBody>
      </p:sp>
      <p:sp>
        <p:nvSpPr>
          <p:cNvPr id="48139" name="Oval 11">
            <a:extLst>
              <a:ext uri="{FF2B5EF4-FFF2-40B4-BE49-F238E27FC236}">
                <a16:creationId xmlns:a16="http://schemas.microsoft.com/office/drawing/2014/main" id="{C2748711-DE38-4854-AADF-B067AF9FE6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4149725"/>
            <a:ext cx="360362" cy="50323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tr-TR"/>
          </a:p>
        </p:txBody>
      </p:sp>
      <p:sp>
        <p:nvSpPr>
          <p:cNvPr id="48140" name="Oval 12">
            <a:extLst>
              <a:ext uri="{FF2B5EF4-FFF2-40B4-BE49-F238E27FC236}">
                <a16:creationId xmlns:a16="http://schemas.microsoft.com/office/drawing/2014/main" id="{4E0BF03C-1266-44D2-B2B3-83C2B04CC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4221163"/>
            <a:ext cx="288925" cy="4318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48141" name="Oval 13">
            <a:extLst>
              <a:ext uri="{FF2B5EF4-FFF2-40B4-BE49-F238E27FC236}">
                <a16:creationId xmlns:a16="http://schemas.microsoft.com/office/drawing/2014/main" id="{4B0F7819-2B1E-4194-9A3D-DC0716C65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4292600"/>
            <a:ext cx="360362" cy="360363"/>
          </a:xfrm>
          <a:prstGeom prst="ellips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tr-TR"/>
          </a:p>
        </p:txBody>
      </p:sp>
      <p:sp>
        <p:nvSpPr>
          <p:cNvPr id="48143" name="Text Box 15">
            <a:extLst>
              <a:ext uri="{FF2B5EF4-FFF2-40B4-BE49-F238E27FC236}">
                <a16:creationId xmlns:a16="http://schemas.microsoft.com/office/drawing/2014/main" id="{5E95C49E-BF7E-453D-A07C-9A07768A1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3644900"/>
            <a:ext cx="649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400" b="1"/>
              <a:t>A</a:t>
            </a:r>
          </a:p>
        </p:txBody>
      </p:sp>
      <p:sp>
        <p:nvSpPr>
          <p:cNvPr id="48145" name="Text Box 17">
            <a:extLst>
              <a:ext uri="{FF2B5EF4-FFF2-40B4-BE49-F238E27FC236}">
                <a16:creationId xmlns:a16="http://schemas.microsoft.com/office/drawing/2014/main" id="{2E08774F-D85B-465A-8926-2080867EB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5516563"/>
            <a:ext cx="865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400" b="1">
                <a:solidFill>
                  <a:schemeClr val="bg2"/>
                </a:solidFill>
              </a:rPr>
              <a:t>B</a:t>
            </a:r>
          </a:p>
        </p:txBody>
      </p:sp>
      <p:sp>
        <p:nvSpPr>
          <p:cNvPr id="48146" name="Text Box 18">
            <a:extLst>
              <a:ext uri="{FF2B5EF4-FFF2-40B4-BE49-F238E27FC236}">
                <a16:creationId xmlns:a16="http://schemas.microsoft.com/office/drawing/2014/main" id="{07420127-5097-4395-93ED-034485917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3500438"/>
            <a:ext cx="719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400" b="1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48148" name="Text Box 20">
            <a:extLst>
              <a:ext uri="{FF2B5EF4-FFF2-40B4-BE49-F238E27FC236}">
                <a16:creationId xmlns:a16="http://schemas.microsoft.com/office/drawing/2014/main" id="{CB675A3F-2844-4CBA-A1CE-02E73A4454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7050" y="5445125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SEKİL 3.1</a:t>
            </a:r>
          </a:p>
        </p:txBody>
      </p:sp>
    </p:spTree>
  </p:cSld>
  <p:clrMapOvr>
    <a:masterClrMapping/>
  </p:clrMapOvr>
  <p:transition spd="slow">
    <p:wheel/>
    <p:sndAc>
      <p:stSnd>
        <p:snd r:embed="rId3" name="type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47E7993-8F08-4E64-9F55-2D7D0EDC4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GRAFİKLER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310B04C-EE0C-416A-BE4E-D5D2FD1B0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63E1-6B03-4886-AB69-D9D8C8E45C5E}" type="slidenum">
              <a:rPr lang="tr-TR" altLang="tr-TR"/>
              <a:pPr/>
              <a:t>12</a:t>
            </a:fld>
            <a:endParaRPr lang="tr-TR" altLang="tr-TR"/>
          </a:p>
        </p:txBody>
      </p:sp>
      <p:sp>
        <p:nvSpPr>
          <p:cNvPr id="50178" name="AutoShape 2">
            <a:extLst>
              <a:ext uri="{FF2B5EF4-FFF2-40B4-BE49-F238E27FC236}">
                <a16:creationId xmlns:a16="http://schemas.microsoft.com/office/drawing/2014/main" id="{4B822E03-FCB2-4AED-AF50-71708B0153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DAİRE GRAFİĞİ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683046E7-6653-48DD-916F-E258E89220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Daire grafiği, gösterilmek istenen bilgilerin daire dilimi şeklinde sunulmasıdır.</a:t>
            </a:r>
          </a:p>
          <a:p>
            <a:r>
              <a:rPr lang="tr-TR" altLang="tr-TR"/>
              <a:t>Şekil 3.1 deki daire grafiğinde A,B,C bileşenlerinin aldıkları değerler x,y,z açı ölçüleriyle belirtilmiştir.</a:t>
            </a:r>
          </a:p>
          <a:p>
            <a:r>
              <a:rPr lang="tr-TR" altLang="tr-TR"/>
              <a:t> x+y+z=360</a:t>
            </a:r>
            <a:r>
              <a:rPr lang="en-US" altLang="tr-TR">
                <a:cs typeface="Arial" panose="020B0604020202020204" pitchFamily="34" charset="0"/>
              </a:rPr>
              <a:t>º</a:t>
            </a:r>
            <a:r>
              <a:rPr lang="tr-TR" altLang="tr-TR">
                <a:cs typeface="Arial" panose="020B0604020202020204" pitchFamily="34" charset="0"/>
              </a:rPr>
              <a:t> dir.</a:t>
            </a:r>
            <a:endParaRPr lang="en-US" altLang="tr-TR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  <p:sndAc>
      <p:stSnd>
        <p:snd r:embed="rId2" name="chimes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lt Bilgi Yer Tutucusu 5">
            <a:extLst>
              <a:ext uri="{FF2B5EF4-FFF2-40B4-BE49-F238E27FC236}">
                <a16:creationId xmlns:a16="http://schemas.microsoft.com/office/drawing/2014/main" id="{80CBDB27-82A4-4CA1-9BD7-09E0AC28C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GRAFİKLER</a:t>
            </a:r>
          </a:p>
        </p:txBody>
      </p:sp>
      <p:sp>
        <p:nvSpPr>
          <p:cNvPr id="10" name="Slayt Numarası Yer Tutucusu 6">
            <a:extLst>
              <a:ext uri="{FF2B5EF4-FFF2-40B4-BE49-F238E27FC236}">
                <a16:creationId xmlns:a16="http://schemas.microsoft.com/office/drawing/2014/main" id="{8F4F4CD2-A83A-44E1-973C-850B847CF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048F6-B56C-4529-B275-B8841FCBCD72}" type="slidenum">
              <a:rPr lang="tr-TR" altLang="tr-TR"/>
              <a:pPr/>
              <a:t>13</a:t>
            </a:fld>
            <a:endParaRPr lang="tr-TR" altLang="tr-TR"/>
          </a:p>
        </p:txBody>
      </p:sp>
      <p:sp>
        <p:nvSpPr>
          <p:cNvPr id="51202" name="AutoShape 2">
            <a:extLst>
              <a:ext uri="{FF2B5EF4-FFF2-40B4-BE49-F238E27FC236}">
                <a16:creationId xmlns:a16="http://schemas.microsoft.com/office/drawing/2014/main" id="{351A1BC5-0929-4EAC-9C5E-1FB9EE8FAC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>
                <a:sym typeface="Wingdings" panose="05000000000000000000" pitchFamily="2" charset="2"/>
              </a:rPr>
              <a:t>RNEK</a:t>
            </a:r>
            <a:endParaRPr lang="tr-TR" altLang="tr-TR"/>
          </a:p>
        </p:txBody>
      </p:sp>
      <p:sp>
        <p:nvSpPr>
          <p:cNvPr id="51206" name="Rectangle 6">
            <a:extLst>
              <a:ext uri="{FF2B5EF4-FFF2-40B4-BE49-F238E27FC236}">
                <a16:creationId xmlns:a16="http://schemas.microsoft.com/office/drawing/2014/main" id="{E74276EA-9F4E-44AC-8A14-B092EAF2443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r-TR" altLang="tr-TR" sz="2400"/>
              <a:t>     Şekildeki dairesel grafik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2400"/>
              <a:t>    manavdan meyve alan bir müşterinin aldığı meyvelerin dağılımını göstermektedir.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2400" b="1"/>
              <a:t>       Müşteri 9 kg meyve aldığına göre, kaç kg nar almıştır</a:t>
            </a:r>
            <a:r>
              <a:rPr lang="en-US" altLang="tr-TR" sz="2400" b="1">
                <a:cs typeface="Arial" panose="020B0604020202020204" pitchFamily="34" charset="0"/>
              </a:rPr>
              <a:t>?</a:t>
            </a:r>
            <a:endParaRPr lang="tr-TR" altLang="tr-TR" sz="2400" b="1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tr-TR" altLang="tr-TR" sz="2400" b="1"/>
          </a:p>
        </p:txBody>
      </p:sp>
      <p:graphicFrame>
        <p:nvGraphicFramePr>
          <p:cNvPr id="51204" name="Object 4">
            <a:extLst>
              <a:ext uri="{FF2B5EF4-FFF2-40B4-BE49-F238E27FC236}">
                <a16:creationId xmlns:a16="http://schemas.microsoft.com/office/drawing/2014/main" id="{E41AC3CB-8BCF-400D-B6E3-272CA0254A44}"/>
              </a:ext>
            </a:extLst>
          </p:cNvPr>
          <p:cNvGraphicFramePr>
            <a:graphicFrameLocks noChangeAspect="1"/>
          </p:cNvGraphicFramePr>
          <p:nvPr>
            <p:ph type="chart" sz="half" idx="2"/>
          </p:nvPr>
        </p:nvGraphicFramePr>
        <p:xfrm>
          <a:off x="4211638" y="2349500"/>
          <a:ext cx="4932362" cy="360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1" name="Grafik" r:id="rId4" imgW="6096000" imgH="4067251" progId="MSGraph.Chart.8">
                  <p:embed followColorScheme="full"/>
                </p:oleObj>
              </mc:Choice>
              <mc:Fallback>
                <p:oleObj name="Grafik" r:id="rId4" imgW="6096000" imgH="4067251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2349500"/>
                        <a:ext cx="4932362" cy="360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CC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7" name="Oval 7">
            <a:extLst>
              <a:ext uri="{FF2B5EF4-FFF2-40B4-BE49-F238E27FC236}">
                <a16:creationId xmlns:a16="http://schemas.microsoft.com/office/drawing/2014/main" id="{6D1FFD65-72BD-4CAE-822E-C2BB4BCD8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3933825"/>
            <a:ext cx="288925" cy="3603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tr-TR"/>
          </a:p>
        </p:txBody>
      </p:sp>
      <p:sp>
        <p:nvSpPr>
          <p:cNvPr id="51209" name="Text Box 9">
            <a:extLst>
              <a:ext uri="{FF2B5EF4-FFF2-40B4-BE49-F238E27FC236}">
                <a16:creationId xmlns:a16="http://schemas.microsoft.com/office/drawing/2014/main" id="{00295096-2EB1-4EEF-B6CA-F9CE3F023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3860800"/>
            <a:ext cx="9366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1200" b="1"/>
              <a:t>160</a:t>
            </a:r>
            <a:r>
              <a:rPr lang="en-US" altLang="tr-TR" sz="1200" b="1">
                <a:cs typeface="Arial" panose="020B0604020202020204" pitchFamily="34" charset="0"/>
              </a:rPr>
              <a:t>º</a:t>
            </a:r>
          </a:p>
        </p:txBody>
      </p:sp>
      <p:sp>
        <p:nvSpPr>
          <p:cNvPr id="51210" name="Text Box 10">
            <a:extLst>
              <a:ext uri="{FF2B5EF4-FFF2-40B4-BE49-F238E27FC236}">
                <a16:creationId xmlns:a16="http://schemas.microsoft.com/office/drawing/2014/main" id="{4A57A816-1792-4E91-B14F-C8CC1AFFC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292600"/>
            <a:ext cx="6477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1200" b="1"/>
              <a:t>120</a:t>
            </a:r>
            <a:r>
              <a:rPr lang="en-US" altLang="tr-TR" sz="1200" b="1">
                <a:cs typeface="Arial" panose="020B0604020202020204" pitchFamily="34" charset="0"/>
              </a:rPr>
              <a:t>º</a:t>
            </a:r>
          </a:p>
        </p:txBody>
      </p:sp>
    </p:spTree>
  </p:cSld>
  <p:clrMapOvr>
    <a:masterClrMapping/>
  </p:clrMapOvr>
  <p:transition spd="slow">
    <p:fade/>
    <p:sndAc>
      <p:stSnd>
        <p:snd r:embed="rId3" name="voltage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6499222-9913-4594-8B4C-EC3553960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GRAFİKLER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965F7DE-4C28-465D-BD1C-E4C7706C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15BC2-7BB1-43BC-A04A-8EA304C5722C}" type="slidenum">
              <a:rPr lang="tr-TR" altLang="tr-TR"/>
              <a:pPr/>
              <a:t>14</a:t>
            </a:fld>
            <a:endParaRPr lang="tr-TR" altLang="tr-TR"/>
          </a:p>
        </p:txBody>
      </p:sp>
      <p:sp>
        <p:nvSpPr>
          <p:cNvPr id="54274" name="AutoShape 2">
            <a:extLst>
              <a:ext uri="{FF2B5EF4-FFF2-40B4-BE49-F238E27FC236}">
                <a16:creationId xmlns:a16="http://schemas.microsoft.com/office/drawing/2014/main" id="{2454ACCD-502E-4C21-9BDA-8BFE982A38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Ç</a:t>
            </a:r>
            <a:r>
              <a:rPr lang="tr-TR" altLang="tr-TR">
                <a:sym typeface="Wingdings" panose="05000000000000000000" pitchFamily="2" charset="2"/>
              </a:rPr>
              <a:t>ZÜM</a:t>
            </a:r>
            <a:endParaRPr lang="tr-TR" altLang="tr-TR"/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0DE02623-C4F3-46BC-BDE1-145FEE204F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r-TR" altLang="tr-TR"/>
              <a:t> Önce narı gösteren daire diliminin açısının ölçüsünü bulalım.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b="1"/>
              <a:t>120</a:t>
            </a:r>
            <a:r>
              <a:rPr lang="en-US" altLang="tr-TR" b="1"/>
              <a:t>º</a:t>
            </a:r>
            <a:r>
              <a:rPr lang="tr-TR" altLang="tr-TR" b="1"/>
              <a:t>+160</a:t>
            </a:r>
            <a:r>
              <a:rPr lang="en-US" altLang="tr-TR" b="1"/>
              <a:t>º</a:t>
            </a:r>
            <a:r>
              <a:rPr lang="tr-TR" altLang="tr-TR" b="1"/>
              <a:t>=280</a:t>
            </a:r>
            <a:r>
              <a:rPr lang="en-US" altLang="tr-TR" b="1"/>
              <a:t>º</a:t>
            </a:r>
            <a:endParaRPr lang="tr-TR" altLang="tr-TR" b="1"/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b="1"/>
              <a:t>360</a:t>
            </a:r>
            <a:r>
              <a:rPr lang="en-US" altLang="tr-TR" b="1"/>
              <a:t>º</a:t>
            </a:r>
            <a:r>
              <a:rPr lang="tr-TR" altLang="tr-TR" b="1"/>
              <a:t>-280</a:t>
            </a:r>
            <a:r>
              <a:rPr lang="en-US" altLang="tr-TR" b="1"/>
              <a:t>º</a:t>
            </a:r>
            <a:r>
              <a:rPr lang="tr-TR" altLang="tr-TR" b="1"/>
              <a:t>=80</a:t>
            </a:r>
            <a:r>
              <a:rPr lang="en-US" altLang="tr-TR" b="1"/>
              <a:t>º</a:t>
            </a:r>
            <a:r>
              <a:rPr lang="tr-TR" altLang="tr-TR" b="1"/>
              <a:t> olur.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b="1"/>
              <a:t>360/9=40 old. 1 kg 40</a:t>
            </a:r>
            <a:r>
              <a:rPr lang="en-US" altLang="tr-TR" b="1"/>
              <a:t>º</a:t>
            </a:r>
            <a:r>
              <a:rPr lang="tr-TR" altLang="tr-TR" b="1"/>
              <a:t> ye karşılık gelir. Bu durumda 80</a:t>
            </a:r>
            <a:r>
              <a:rPr lang="en-US" altLang="tr-TR" b="1"/>
              <a:t>º</a:t>
            </a:r>
            <a:r>
              <a:rPr lang="tr-TR" altLang="tr-TR" b="1"/>
              <a:t> /40</a:t>
            </a:r>
            <a:r>
              <a:rPr lang="en-US" altLang="tr-TR" b="1"/>
              <a:t>º</a:t>
            </a:r>
            <a:r>
              <a:rPr lang="tr-TR" altLang="tr-TR" b="1"/>
              <a:t> = 2 old. Müşteri 2 kg nar almıştır.</a:t>
            </a:r>
          </a:p>
        </p:txBody>
      </p:sp>
    </p:spTree>
  </p:cSld>
  <p:clrMapOvr>
    <a:masterClrMapping/>
  </p:clrMapOvr>
  <p:transition spd="slow">
    <p:cover dir="ru"/>
    <p:sndAc>
      <p:stSnd>
        <p:snd r:embed="rId2" name="bomb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lt Bilgi Yer Tutucusu 5">
            <a:extLst>
              <a:ext uri="{FF2B5EF4-FFF2-40B4-BE49-F238E27FC236}">
                <a16:creationId xmlns:a16="http://schemas.microsoft.com/office/drawing/2014/main" id="{BCB43BE9-3241-4A48-B303-B31E9413C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GRAFİKLER</a:t>
            </a:r>
          </a:p>
        </p:txBody>
      </p:sp>
      <p:sp>
        <p:nvSpPr>
          <p:cNvPr id="13" name="Slayt Numarası Yer Tutucusu 6">
            <a:extLst>
              <a:ext uri="{FF2B5EF4-FFF2-40B4-BE49-F238E27FC236}">
                <a16:creationId xmlns:a16="http://schemas.microsoft.com/office/drawing/2014/main" id="{F9381C76-44EC-4DE7-B603-EFF3B018C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9BD3-B12A-44B6-9A04-6F2507543B4C}" type="slidenum">
              <a:rPr lang="tr-TR" altLang="tr-TR"/>
              <a:pPr/>
              <a:t>15</a:t>
            </a:fld>
            <a:endParaRPr lang="tr-TR" altLang="tr-TR"/>
          </a:p>
        </p:txBody>
      </p:sp>
      <p:sp>
        <p:nvSpPr>
          <p:cNvPr id="55298" name="AutoShape 2">
            <a:extLst>
              <a:ext uri="{FF2B5EF4-FFF2-40B4-BE49-F238E27FC236}">
                <a16:creationId xmlns:a16="http://schemas.microsoft.com/office/drawing/2014/main" id="{26BE3D2A-C429-47F3-8D1A-8A00136904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>
                <a:sym typeface="Wingdings" panose="05000000000000000000" pitchFamily="2" charset="2"/>
              </a:rPr>
              <a:t>RNEKLER</a:t>
            </a:r>
            <a:endParaRPr lang="tr-TR" altLang="tr-TR"/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10799274-CB28-4B4A-B103-9220B711EE5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r-TR" altLang="tr-TR" sz="2400" b="1"/>
              <a:t>1.</a:t>
            </a:r>
          </a:p>
        </p:txBody>
      </p:sp>
      <p:graphicFrame>
        <p:nvGraphicFramePr>
          <p:cNvPr id="55378" name="Object 82">
            <a:extLst>
              <a:ext uri="{FF2B5EF4-FFF2-40B4-BE49-F238E27FC236}">
                <a16:creationId xmlns:a16="http://schemas.microsoft.com/office/drawing/2014/main" id="{A2739CD7-8F91-4ED5-8BB5-0BB424911511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1476375" y="2563813"/>
          <a:ext cx="3802063" cy="254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86" name="Grafik" r:id="rId4" imgW="6096000" imgH="4067251" progId="MSGraph.Chart.8">
                  <p:embed followColorScheme="full"/>
                </p:oleObj>
              </mc:Choice>
              <mc:Fallback>
                <p:oleObj name="Grafik" r:id="rId4" imgW="6096000" imgH="4067251" progId="MSGraph.Chart.8">
                  <p:embed followColorScheme="full"/>
                  <p:pic>
                    <p:nvPicPr>
                      <p:cNvPr id="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563813"/>
                        <a:ext cx="3802063" cy="254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715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80" name="Line 84">
            <a:extLst>
              <a:ext uri="{FF2B5EF4-FFF2-40B4-BE49-F238E27FC236}">
                <a16:creationId xmlns:a16="http://schemas.microsoft.com/office/drawing/2014/main" id="{E1005EB4-A14A-4FD9-872F-3A462A2649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0863" y="2492375"/>
            <a:ext cx="0" cy="288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r-TR"/>
          </a:p>
        </p:txBody>
      </p:sp>
      <p:sp>
        <p:nvSpPr>
          <p:cNvPr id="55381" name="Line 85">
            <a:extLst>
              <a:ext uri="{FF2B5EF4-FFF2-40B4-BE49-F238E27FC236}">
                <a16:creationId xmlns:a16="http://schemas.microsoft.com/office/drawing/2014/main" id="{810EA695-EDA8-4802-8859-1D8489E8E43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4652963"/>
            <a:ext cx="215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r-TR"/>
          </a:p>
        </p:txBody>
      </p:sp>
      <p:sp>
        <p:nvSpPr>
          <p:cNvPr id="55382" name="Text Box 86">
            <a:extLst>
              <a:ext uri="{FF2B5EF4-FFF2-40B4-BE49-F238E27FC236}">
                <a16:creationId xmlns:a16="http://schemas.microsoft.com/office/drawing/2014/main" id="{AD0F4FCA-48E8-4329-A5A6-F0C048C77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2781300"/>
            <a:ext cx="2879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 altLang="tr-TR" b="1"/>
          </a:p>
        </p:txBody>
      </p:sp>
      <p:sp>
        <p:nvSpPr>
          <p:cNvPr id="55383" name="Text Box 87">
            <a:extLst>
              <a:ext uri="{FF2B5EF4-FFF2-40B4-BE49-F238E27FC236}">
                <a16:creationId xmlns:a16="http://schemas.microsoft.com/office/drawing/2014/main" id="{1016A49E-9C08-4C7B-BBC1-2DDD1089F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2852738"/>
            <a:ext cx="3024187" cy="256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Yandaki grafikte, bir ekmek fırınının günlük ekmek üretim miktarı gösterilmiştir.</a:t>
            </a:r>
          </a:p>
          <a:p>
            <a:pPr>
              <a:spcBef>
                <a:spcPct val="50000"/>
              </a:spcBef>
            </a:pPr>
            <a:r>
              <a:rPr lang="tr-TR" altLang="tr-TR"/>
              <a:t> </a:t>
            </a:r>
            <a:r>
              <a:rPr lang="tr-TR" altLang="tr-TR" b="1"/>
              <a:t>Buna göre hangi yıllar arasında günlük ekmek üretimindeki değişim 2000 adet olmuştur</a:t>
            </a:r>
            <a:r>
              <a:rPr lang="en-US" altLang="tr-TR" b="1"/>
              <a:t>?</a:t>
            </a:r>
            <a:endParaRPr lang="tr-TR" altLang="tr-TR" b="1"/>
          </a:p>
          <a:p>
            <a:pPr>
              <a:spcBef>
                <a:spcPct val="50000"/>
              </a:spcBef>
            </a:pPr>
            <a:endParaRPr lang="tr-TR" altLang="tr-TR"/>
          </a:p>
        </p:txBody>
      </p:sp>
      <p:sp>
        <p:nvSpPr>
          <p:cNvPr id="55384" name="Text Box 88">
            <a:extLst>
              <a:ext uri="{FF2B5EF4-FFF2-40B4-BE49-F238E27FC236}">
                <a16:creationId xmlns:a16="http://schemas.microsoft.com/office/drawing/2014/main" id="{DA627DFC-0E54-47BD-BCAC-4349FDDA5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2276475"/>
            <a:ext cx="3240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1200" b="1"/>
              <a:t>Günlük üretim (1000 adet)</a:t>
            </a:r>
          </a:p>
        </p:txBody>
      </p:sp>
      <p:sp>
        <p:nvSpPr>
          <p:cNvPr id="55385" name="Text Box 89">
            <a:extLst>
              <a:ext uri="{FF2B5EF4-FFF2-40B4-BE49-F238E27FC236}">
                <a16:creationId xmlns:a16="http://schemas.microsoft.com/office/drawing/2014/main" id="{EA02681B-8DB4-47BD-B8AD-99D140DD75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4724400"/>
            <a:ext cx="863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1200" b="1"/>
              <a:t>yıllar</a:t>
            </a:r>
          </a:p>
        </p:txBody>
      </p:sp>
    </p:spTree>
  </p:cSld>
  <p:clrMapOvr>
    <a:masterClrMapping/>
  </p:clrMapOvr>
  <p:transition spd="slow">
    <p:comb dir="vert"/>
    <p:sndAc>
      <p:stSnd>
        <p:snd r:embed="rId3" name="applause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E3C2C11-35B1-4FF5-82A8-E1D3C1396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GRAFİKLER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F60F9DA-3521-4661-A670-2AA11AF82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A0E48-1AC9-4C3D-AD56-5862FEA5DA5F}" type="slidenum">
              <a:rPr lang="tr-TR" altLang="tr-TR"/>
              <a:pPr/>
              <a:t>16</a:t>
            </a:fld>
            <a:endParaRPr lang="tr-TR" altLang="tr-TR"/>
          </a:p>
        </p:txBody>
      </p:sp>
      <p:sp>
        <p:nvSpPr>
          <p:cNvPr id="58370" name="AutoShape 2">
            <a:extLst>
              <a:ext uri="{FF2B5EF4-FFF2-40B4-BE49-F238E27FC236}">
                <a16:creationId xmlns:a16="http://schemas.microsoft.com/office/drawing/2014/main" id="{236273BA-71D1-491D-B714-1D290AF5D7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ÇÖZÜM 1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29786AA2-B389-4207-B827-13C400F650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sz="1800" b="1"/>
              <a:t> Dikey sütunda üretim miktarı 1,2,3,4,5 sayıları ile verilmiş.</a:t>
            </a:r>
          </a:p>
          <a:p>
            <a:r>
              <a:rPr lang="tr-TR" altLang="tr-TR" sz="1800" b="1"/>
              <a:t> Sütunu tanımlarken parantez içinde bin adet yazdığına göre, günlük üretim miktarı 1000,2000,3000,4000,5000 olarak kabul edilir.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800" b="1"/>
              <a:t>Grafiği incelediğimizde;</a:t>
            </a:r>
          </a:p>
          <a:p>
            <a:r>
              <a:rPr lang="tr-TR" altLang="tr-TR" sz="1800" b="1"/>
              <a:t>1999-2000 arası 1000 adet azalmış,</a:t>
            </a:r>
          </a:p>
          <a:p>
            <a:r>
              <a:rPr lang="tr-TR" altLang="tr-TR" sz="1800" b="1"/>
              <a:t>2000-2001 arası 1000 adet azalmış,</a:t>
            </a:r>
          </a:p>
          <a:p>
            <a:r>
              <a:rPr lang="tr-TR" altLang="tr-TR" sz="1800" b="1"/>
              <a:t>2001-2002 arası 3000 adet artmış,</a:t>
            </a:r>
          </a:p>
          <a:p>
            <a:r>
              <a:rPr lang="tr-TR" altLang="tr-TR" sz="1800" b="1"/>
              <a:t>2002-2003 arası 2000 adet azalmış olduğu görülüyor. 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800" b="1"/>
              <a:t>Yani yanıt 2001-2002 arasıdır.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 sz="1800" b="1"/>
          </a:p>
          <a:p>
            <a:endParaRPr lang="tr-TR" altLang="tr-TR" sz="1800" b="1"/>
          </a:p>
          <a:p>
            <a:endParaRPr lang="tr-TR" altLang="tr-TR" sz="1800" b="1"/>
          </a:p>
        </p:txBody>
      </p:sp>
    </p:spTree>
  </p:cSld>
  <p:clrMapOvr>
    <a:masterClrMapping/>
  </p:clrMapOvr>
  <p:transition spd="slow">
    <p:cut thruBlk="1"/>
    <p:sndAc>
      <p:stSnd>
        <p:snd r:embed="rId2" name="cashreg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1D4B5A4-20A6-4E25-9539-11F357675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GRAFİKLER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74DAA66-3762-4F16-8E9D-F2AD02853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D9C6-10B9-41E6-AAA8-9DD489FF192F}" type="slidenum">
              <a:rPr lang="tr-TR" altLang="tr-TR"/>
              <a:pPr/>
              <a:t>17</a:t>
            </a:fld>
            <a:endParaRPr lang="tr-TR" altLang="tr-TR"/>
          </a:p>
        </p:txBody>
      </p:sp>
      <p:sp>
        <p:nvSpPr>
          <p:cNvPr id="59394" name="AutoShape 2">
            <a:extLst>
              <a:ext uri="{FF2B5EF4-FFF2-40B4-BE49-F238E27FC236}">
                <a16:creationId xmlns:a16="http://schemas.microsoft.com/office/drawing/2014/main" id="{9977A9F8-758E-49D3-804B-8EFFFB825A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>
                <a:sym typeface="Wingdings" panose="05000000000000000000" pitchFamily="2" charset="2"/>
              </a:rPr>
              <a:t>rnek 2</a:t>
            </a:r>
            <a:endParaRPr lang="tr-TR" altLang="tr-TR"/>
          </a:p>
        </p:txBody>
      </p:sp>
      <p:graphicFrame>
        <p:nvGraphicFramePr>
          <p:cNvPr id="59396" name="Object 4">
            <a:extLst>
              <a:ext uri="{FF2B5EF4-FFF2-40B4-BE49-F238E27FC236}">
                <a16:creationId xmlns:a16="http://schemas.microsoft.com/office/drawing/2014/main" id="{55EE66AB-0293-4AD7-B30D-01A21CA33A3E}"/>
              </a:ext>
            </a:extLst>
          </p:cNvPr>
          <p:cNvGraphicFramePr>
            <a:graphicFrameLocks noChangeAspect="1"/>
          </p:cNvGraphicFramePr>
          <p:nvPr>
            <p:ph type="chart" sz="half" idx="1"/>
          </p:nvPr>
        </p:nvGraphicFramePr>
        <p:xfrm>
          <a:off x="1252538" y="2698750"/>
          <a:ext cx="3962400" cy="325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9" name="Grafik" r:id="rId4" imgW="6096000" imgH="4067251" progId="MSGraph.Chart.8">
                  <p:embed followColorScheme="full"/>
                </p:oleObj>
              </mc:Choice>
              <mc:Fallback>
                <p:oleObj name="Grafik" r:id="rId4" imgW="6096000" imgH="4067251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2538" y="2698750"/>
                        <a:ext cx="3962400" cy="325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8" name="Rectangle 6">
            <a:extLst>
              <a:ext uri="{FF2B5EF4-FFF2-40B4-BE49-F238E27FC236}">
                <a16:creationId xmlns:a16="http://schemas.microsoft.com/office/drawing/2014/main" id="{8C945329-FB71-4BFB-B464-A2FBF3E9C02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r-TR" altLang="tr-TR" sz="2400"/>
              <a:t>        Yandaki grafik bir öğrencinin beş günde okuduğu kitap sayfa sayısını gösteriyor.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2400" b="1"/>
              <a:t>       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2400" b="1"/>
              <a:t>       Tolam okunan sayfa sayısı kaçtır</a:t>
            </a:r>
            <a:r>
              <a:rPr lang="en-US" altLang="tr-TR" sz="2400" b="1"/>
              <a:t>?</a:t>
            </a:r>
            <a:endParaRPr lang="tr-TR" altLang="tr-TR" sz="2400" b="1"/>
          </a:p>
          <a:p>
            <a:pPr>
              <a:buFont typeface="Wingdings" panose="05000000000000000000" pitchFamily="2" charset="2"/>
              <a:buNone/>
            </a:pPr>
            <a:endParaRPr lang="tr-TR" altLang="tr-TR" sz="2400" b="1"/>
          </a:p>
          <a:p>
            <a:pPr>
              <a:buFont typeface="Wingdings" panose="05000000000000000000" pitchFamily="2" charset="2"/>
              <a:buNone/>
            </a:pPr>
            <a:endParaRPr lang="tr-TR" altLang="tr-TR" sz="2400"/>
          </a:p>
        </p:txBody>
      </p:sp>
    </p:spTree>
  </p:cSld>
  <p:clrMapOvr>
    <a:masterClrMapping/>
  </p:clrMapOvr>
  <p:transition>
    <p:split dir="in"/>
    <p:sndAc>
      <p:stSnd>
        <p:snd r:embed="rId3" name="click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B884FD1-5C6C-4255-BA15-901965C6F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GRAFİKLER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AE8D326-479E-4E14-ADCD-4B17EF1C2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E369-59F4-429F-BEEC-792731CC1122}" type="slidenum">
              <a:rPr lang="tr-TR" altLang="tr-TR"/>
              <a:pPr/>
              <a:t>18</a:t>
            </a:fld>
            <a:endParaRPr lang="tr-TR" altLang="tr-TR"/>
          </a:p>
        </p:txBody>
      </p:sp>
      <p:sp>
        <p:nvSpPr>
          <p:cNvPr id="62466" name="AutoShape 2">
            <a:extLst>
              <a:ext uri="{FF2B5EF4-FFF2-40B4-BE49-F238E27FC236}">
                <a16:creationId xmlns:a16="http://schemas.microsoft.com/office/drawing/2014/main" id="{4EE918E2-1D00-4624-8291-D8254FC1F6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Ç</a:t>
            </a:r>
            <a:r>
              <a:rPr lang="tr-TR" altLang="tr-TR">
                <a:sym typeface="Wingdings" panose="05000000000000000000" pitchFamily="2" charset="2"/>
              </a:rPr>
              <a:t></a:t>
            </a:r>
            <a:r>
              <a:rPr lang="tr-TR" altLang="tr-TR"/>
              <a:t>ZÜM 2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C19D80FB-AC2B-4EA9-A88C-688D1B77B1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tr-TR" altLang="tr-TR" sz="3600"/>
          </a:p>
          <a:p>
            <a:pPr>
              <a:buFont typeface="Wingdings" panose="05000000000000000000" pitchFamily="2" charset="2"/>
              <a:buNone/>
            </a:pPr>
            <a:r>
              <a:rPr lang="tr-TR" altLang="tr-TR" sz="3600"/>
              <a:t>1,2,3,4,5 gümlerdeki okuduğu sayfa sayılarını toplarsak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3600"/>
              <a:t>40+60+20+60+40=220 olur.</a:t>
            </a:r>
          </a:p>
        </p:txBody>
      </p:sp>
    </p:spTree>
  </p:cSld>
  <p:clrMapOvr>
    <a:masterClrMapping/>
  </p:clrMapOvr>
  <p:transition spd="slow">
    <p:blinds dir="vert"/>
    <p:sndAc>
      <p:stSnd>
        <p:snd r:embed="rId2" name="drumroll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lt Bilgi Yer Tutucusu 5">
            <a:extLst>
              <a:ext uri="{FF2B5EF4-FFF2-40B4-BE49-F238E27FC236}">
                <a16:creationId xmlns:a16="http://schemas.microsoft.com/office/drawing/2014/main" id="{64DFB1C9-708D-4EB2-A3D4-37EBC0F99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GRAFİKLER</a:t>
            </a:r>
          </a:p>
        </p:txBody>
      </p:sp>
      <p:sp>
        <p:nvSpPr>
          <p:cNvPr id="14" name="Slayt Numarası Yer Tutucusu 6">
            <a:extLst>
              <a:ext uri="{FF2B5EF4-FFF2-40B4-BE49-F238E27FC236}">
                <a16:creationId xmlns:a16="http://schemas.microsoft.com/office/drawing/2014/main" id="{B7621F69-365A-4919-A2CC-7DAEEAADE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0422-BF3E-44B0-85FE-5C45BB5DE5FE}" type="slidenum">
              <a:rPr lang="tr-TR" altLang="tr-TR"/>
              <a:pPr/>
              <a:t>19</a:t>
            </a:fld>
            <a:endParaRPr lang="tr-TR" altLang="tr-TR"/>
          </a:p>
        </p:txBody>
      </p:sp>
      <p:sp>
        <p:nvSpPr>
          <p:cNvPr id="63490" name="AutoShape 2">
            <a:extLst>
              <a:ext uri="{FF2B5EF4-FFF2-40B4-BE49-F238E27FC236}">
                <a16:creationId xmlns:a16="http://schemas.microsoft.com/office/drawing/2014/main" id="{7AD860BA-CD6E-4D4B-B173-015B5D26B3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>
                <a:sym typeface="Wingdings" panose="05000000000000000000" pitchFamily="2" charset="2"/>
              </a:rPr>
              <a:t>RNEK 3</a:t>
            </a:r>
            <a:endParaRPr lang="tr-TR" altLang="tr-TR"/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0F8BA6AD-5602-4095-BA8D-F3CDF03BE82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8054975" cy="372427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r-TR" altLang="tr-TR" sz="2400"/>
              <a:t>         Bir sınıfta 24 kız 16 erkek öğrenci olduğuna göre, sınıftaki dağılımı gösteren grafik aşağıdakilerden hangisidir</a:t>
            </a:r>
            <a:r>
              <a:rPr lang="en-US" altLang="tr-TR" sz="2400" b="1"/>
              <a:t>?</a:t>
            </a:r>
            <a:endParaRPr lang="tr-TR" altLang="tr-TR" sz="2400" b="1"/>
          </a:p>
          <a:p>
            <a:pPr>
              <a:buFont typeface="Wingdings" panose="05000000000000000000" pitchFamily="2" charset="2"/>
              <a:buNone/>
            </a:pPr>
            <a:endParaRPr lang="tr-TR" altLang="tr-TR" sz="2400"/>
          </a:p>
          <a:p>
            <a:pPr>
              <a:buFont typeface="Wingdings" panose="05000000000000000000" pitchFamily="2" charset="2"/>
              <a:buNone/>
            </a:pPr>
            <a:endParaRPr lang="tr-TR" altLang="tr-TR" sz="2400"/>
          </a:p>
          <a:p>
            <a:pPr>
              <a:buFont typeface="Wingdings" panose="05000000000000000000" pitchFamily="2" charset="2"/>
              <a:buNone/>
            </a:pPr>
            <a:r>
              <a:rPr lang="tr-TR" altLang="tr-TR" sz="2400"/>
              <a:t>A )                     B )                 C )                     D )</a:t>
            </a:r>
          </a:p>
        </p:txBody>
      </p:sp>
      <p:graphicFrame>
        <p:nvGraphicFramePr>
          <p:cNvPr id="63496" name="Object 8">
            <a:extLst>
              <a:ext uri="{FF2B5EF4-FFF2-40B4-BE49-F238E27FC236}">
                <a16:creationId xmlns:a16="http://schemas.microsoft.com/office/drawing/2014/main" id="{3F791AC9-36BB-46B8-B3F3-5B0A2F777F8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7088" y="4797425"/>
          <a:ext cx="2592387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19" name="Grafik" r:id="rId4" imgW="3228888" imgH="2467131" progId="MSGraph.Chart.8">
                  <p:embed followColorScheme="full"/>
                </p:oleObj>
              </mc:Choice>
              <mc:Fallback>
                <p:oleObj name="Grafik" r:id="rId4" imgW="3228888" imgH="2467131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797425"/>
                        <a:ext cx="2592387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66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712" name="Object 224">
            <a:extLst>
              <a:ext uri="{FF2B5EF4-FFF2-40B4-BE49-F238E27FC236}">
                <a16:creationId xmlns:a16="http://schemas.microsoft.com/office/drawing/2014/main" id="{33D3F79F-DAA7-423C-9339-6D9043308C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27313" y="4803775"/>
          <a:ext cx="2613025" cy="198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20" name="Grafik" r:id="rId6" imgW="3228888" imgH="2467131" progId="MSGraph.Chart.8">
                  <p:embed followColorScheme="full"/>
                </p:oleObj>
              </mc:Choice>
              <mc:Fallback>
                <p:oleObj name="Grafik" r:id="rId6" imgW="3228888" imgH="2467131" progId="MSGraph.Chart.8">
                  <p:embed followColorScheme="full"/>
                  <p:pic>
                    <p:nvPicPr>
                      <p:cNvPr id="0" name="Object 2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4803775"/>
                        <a:ext cx="2613025" cy="198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66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713" name="Object 225">
            <a:extLst>
              <a:ext uri="{FF2B5EF4-FFF2-40B4-BE49-F238E27FC236}">
                <a16:creationId xmlns:a16="http://schemas.microsoft.com/office/drawing/2014/main" id="{07571C70-ECF5-46C7-A185-AFCFAE6C4BB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53200" y="4797425"/>
          <a:ext cx="2771775" cy="206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21" name="Grafik" r:id="rId8" imgW="3228888" imgH="2467131" progId="MSGraph.Chart.8">
                  <p:embed followColorScheme="full"/>
                </p:oleObj>
              </mc:Choice>
              <mc:Fallback>
                <p:oleObj name="Grafik" r:id="rId8" imgW="3228888" imgH="2467131" progId="MSGraph.Chart.8">
                  <p:embed followColorScheme="full"/>
                  <p:pic>
                    <p:nvPicPr>
                      <p:cNvPr id="0" name="Object 2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797425"/>
                        <a:ext cx="2771775" cy="206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66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714" name="Object 226">
            <a:extLst>
              <a:ext uri="{FF2B5EF4-FFF2-40B4-BE49-F238E27FC236}">
                <a16:creationId xmlns:a16="http://schemas.microsoft.com/office/drawing/2014/main" id="{CF62F9C1-D08D-42E6-8BCD-2C0A52EA79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0" y="4841875"/>
          <a:ext cx="2592388" cy="201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22" name="Grafik" r:id="rId10" imgW="3228888" imgH="2467131" progId="MSGraph.Chart.8">
                  <p:embed followColorScheme="full"/>
                </p:oleObj>
              </mc:Choice>
              <mc:Fallback>
                <p:oleObj name="Grafik" r:id="rId10" imgW="3228888" imgH="2467131" progId="MSGraph.Chart.8">
                  <p:embed followColorScheme="full"/>
                  <p:pic>
                    <p:nvPicPr>
                      <p:cNvPr id="0" name="Object 2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841875"/>
                        <a:ext cx="2592388" cy="201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66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715" name="Text Box 227">
            <a:extLst>
              <a:ext uri="{FF2B5EF4-FFF2-40B4-BE49-F238E27FC236}">
                <a16:creationId xmlns:a16="http://schemas.microsoft.com/office/drawing/2014/main" id="{2E300EB4-E5F9-40DD-A740-98D57856D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5516563"/>
            <a:ext cx="9350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1000" b="1">
                <a:solidFill>
                  <a:schemeClr val="bg1"/>
                </a:solidFill>
              </a:rPr>
              <a:t>120</a:t>
            </a:r>
            <a:r>
              <a:rPr lang="en-US" altLang="tr-TR" sz="1000" b="1">
                <a:solidFill>
                  <a:schemeClr val="bg1"/>
                </a:solidFill>
                <a:cs typeface="Arial" panose="020B0604020202020204" pitchFamily="34" charset="0"/>
              </a:rPr>
              <a:t>°</a:t>
            </a:r>
          </a:p>
        </p:txBody>
      </p:sp>
      <p:sp>
        <p:nvSpPr>
          <p:cNvPr id="63716" name="Text Box 228">
            <a:extLst>
              <a:ext uri="{FF2B5EF4-FFF2-40B4-BE49-F238E27FC236}">
                <a16:creationId xmlns:a16="http://schemas.microsoft.com/office/drawing/2014/main" id="{E56B5E93-D715-4077-9157-453B7FC123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5589588"/>
            <a:ext cx="9350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1000" b="1"/>
              <a:t>156</a:t>
            </a:r>
            <a:r>
              <a:rPr lang="en-US" altLang="tr-TR" sz="1000" b="1">
                <a:cs typeface="Arial" panose="020B0604020202020204" pitchFamily="34" charset="0"/>
              </a:rPr>
              <a:t>°</a:t>
            </a:r>
          </a:p>
        </p:txBody>
      </p:sp>
      <p:sp>
        <p:nvSpPr>
          <p:cNvPr id="63717" name="Text Box 229">
            <a:extLst>
              <a:ext uri="{FF2B5EF4-FFF2-40B4-BE49-F238E27FC236}">
                <a16:creationId xmlns:a16="http://schemas.microsoft.com/office/drawing/2014/main" id="{21DE6C38-CF31-4EB9-8B9B-FBF46D869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6550" y="5516563"/>
            <a:ext cx="9350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1000" b="1">
                <a:solidFill>
                  <a:schemeClr val="bg1"/>
                </a:solidFill>
              </a:rPr>
              <a:t>144</a:t>
            </a:r>
            <a:r>
              <a:rPr lang="en-US" altLang="tr-TR" sz="1000" b="1">
                <a:solidFill>
                  <a:schemeClr val="bg1"/>
                </a:solidFill>
                <a:cs typeface="Arial" panose="020B0604020202020204" pitchFamily="34" charset="0"/>
              </a:rPr>
              <a:t>°</a:t>
            </a:r>
          </a:p>
        </p:txBody>
      </p:sp>
      <p:sp>
        <p:nvSpPr>
          <p:cNvPr id="63718" name="Text Box 230">
            <a:extLst>
              <a:ext uri="{FF2B5EF4-FFF2-40B4-BE49-F238E27FC236}">
                <a16:creationId xmlns:a16="http://schemas.microsoft.com/office/drawing/2014/main" id="{3CAB36F9-74A2-4AEC-BDB1-1EB3499E3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589588"/>
            <a:ext cx="9350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1000" b="1">
                <a:solidFill>
                  <a:schemeClr val="bg1"/>
                </a:solidFill>
              </a:rPr>
              <a:t>135</a:t>
            </a:r>
            <a:r>
              <a:rPr lang="en-US" altLang="tr-TR" sz="1000" b="1">
                <a:solidFill>
                  <a:schemeClr val="bg1"/>
                </a:solidFill>
                <a:cs typeface="Arial" panose="020B0604020202020204" pitchFamily="34" charset="0"/>
              </a:rPr>
              <a:t>°</a:t>
            </a:r>
          </a:p>
        </p:txBody>
      </p:sp>
    </p:spTree>
  </p:cSld>
  <p:clrMapOvr>
    <a:masterClrMapping/>
  </p:clrMapOvr>
  <p:transition spd="slow">
    <p:zoom/>
    <p:sndAc>
      <p:stSnd>
        <p:snd r:embed="rId3" name="bomb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lt Bilgi Yer Tutucusu 4">
            <a:extLst>
              <a:ext uri="{FF2B5EF4-FFF2-40B4-BE49-F238E27FC236}">
                <a16:creationId xmlns:a16="http://schemas.microsoft.com/office/drawing/2014/main" id="{351779BD-E5CB-449A-B384-87FF15263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GRAFİKLER</a:t>
            </a:r>
          </a:p>
        </p:txBody>
      </p:sp>
      <p:sp>
        <p:nvSpPr>
          <p:cNvPr id="8" name="Slayt Numarası Yer Tutucusu 5">
            <a:extLst>
              <a:ext uri="{FF2B5EF4-FFF2-40B4-BE49-F238E27FC236}">
                <a16:creationId xmlns:a16="http://schemas.microsoft.com/office/drawing/2014/main" id="{A7A86DBA-F8D3-4998-AF47-F82F3E34D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51DD-AFC2-4E05-8B2B-C227F6025C81}" type="slidenum">
              <a:rPr lang="tr-TR" altLang="tr-TR"/>
              <a:pPr/>
              <a:t>2</a:t>
            </a:fld>
            <a:endParaRPr lang="tr-TR" altLang="tr-TR"/>
          </a:p>
        </p:txBody>
      </p:sp>
      <p:sp>
        <p:nvSpPr>
          <p:cNvPr id="17416" name="Rectangle 8">
            <a:extLst>
              <a:ext uri="{FF2B5EF4-FFF2-40B4-BE49-F238E27FC236}">
                <a16:creationId xmlns:a16="http://schemas.microsoft.com/office/drawing/2014/main" id="{E0052CDB-E9E4-4143-B8CF-BB12D89D3D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375" y="1258888"/>
            <a:ext cx="7626350" cy="539750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tr-TR" altLang="tr-TR" sz="3200"/>
              <a:t>GRAFİK NEDİR </a:t>
            </a:r>
            <a:r>
              <a:rPr lang="en-US" altLang="tr-TR" sz="3200">
                <a:cs typeface="Arial" panose="020B0604020202020204" pitchFamily="34" charset="0"/>
              </a:rPr>
              <a:t>?</a:t>
            </a:r>
          </a:p>
        </p:txBody>
      </p:sp>
      <p:sp>
        <p:nvSpPr>
          <p:cNvPr id="17417" name="Text Box 9">
            <a:extLst>
              <a:ext uri="{FF2B5EF4-FFF2-40B4-BE49-F238E27FC236}">
                <a16:creationId xmlns:a16="http://schemas.microsoft.com/office/drawing/2014/main" id="{911A83D8-DE47-47B0-82CF-18B546B5E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3213100"/>
            <a:ext cx="6337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 altLang="tr-TR"/>
          </a:p>
        </p:txBody>
      </p:sp>
      <p:sp>
        <p:nvSpPr>
          <p:cNvPr id="17418" name="Text Box 10">
            <a:extLst>
              <a:ext uri="{FF2B5EF4-FFF2-40B4-BE49-F238E27FC236}">
                <a16:creationId xmlns:a16="http://schemas.microsoft.com/office/drawing/2014/main" id="{30FDF7C5-23B9-445C-8414-544B0E4BD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3357563"/>
            <a:ext cx="6840537" cy="265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 altLang="tr-TR"/>
          </a:p>
          <a:p>
            <a:pPr>
              <a:spcBef>
                <a:spcPct val="50000"/>
              </a:spcBef>
            </a:pPr>
            <a:endParaRPr lang="tr-TR" altLang="tr-TR" sz="2800"/>
          </a:p>
          <a:p>
            <a:pPr>
              <a:spcBef>
                <a:spcPct val="50000"/>
              </a:spcBef>
            </a:pPr>
            <a:endParaRPr lang="tr-TR" altLang="tr-TR"/>
          </a:p>
          <a:p>
            <a:pPr>
              <a:spcBef>
                <a:spcPct val="50000"/>
              </a:spcBef>
            </a:pPr>
            <a:endParaRPr lang="tr-TR" altLang="tr-TR"/>
          </a:p>
          <a:p>
            <a:pPr>
              <a:spcBef>
                <a:spcPct val="50000"/>
              </a:spcBef>
            </a:pPr>
            <a:endParaRPr lang="tr-TR" altLang="tr-TR"/>
          </a:p>
          <a:p>
            <a:pPr>
              <a:spcBef>
                <a:spcPct val="50000"/>
              </a:spcBef>
            </a:pPr>
            <a:endParaRPr lang="tr-TR" altLang="tr-TR"/>
          </a:p>
        </p:txBody>
      </p:sp>
      <p:sp>
        <p:nvSpPr>
          <p:cNvPr id="17429" name="Text Box 21">
            <a:extLst>
              <a:ext uri="{FF2B5EF4-FFF2-40B4-BE49-F238E27FC236}">
                <a16:creationId xmlns:a16="http://schemas.microsoft.com/office/drawing/2014/main" id="{2E10FBF6-C95F-41FC-9542-BC6FD48CF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3213100"/>
            <a:ext cx="6408738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400" b="1"/>
              <a:t>      İstatistik çalışmaları sonucunda elde edilen bilgilerin; şekil, resim ve çizgilerle gösterilmesine grafik denir. Grafik kullanmaktaki amaç, göze hitap eden bir yöntemle sonuçların daha anlaşılır olmasını anlamaktır.</a:t>
            </a:r>
          </a:p>
        </p:txBody>
      </p:sp>
    </p:spTree>
  </p:cSld>
  <p:clrMapOvr>
    <a:masterClrMapping/>
  </p:clrMapOvr>
  <p:transition spd="slow">
    <p:checker/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lt Bilgi Yer Tutucusu 4">
            <a:extLst>
              <a:ext uri="{FF2B5EF4-FFF2-40B4-BE49-F238E27FC236}">
                <a16:creationId xmlns:a16="http://schemas.microsoft.com/office/drawing/2014/main" id="{853782E9-47DB-4F79-83C1-B2AD062F7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GRAFİKLER</a:t>
            </a:r>
          </a:p>
        </p:txBody>
      </p:sp>
      <p:sp>
        <p:nvSpPr>
          <p:cNvPr id="13" name="Slayt Numarası Yer Tutucusu 5">
            <a:extLst>
              <a:ext uri="{FF2B5EF4-FFF2-40B4-BE49-F238E27FC236}">
                <a16:creationId xmlns:a16="http://schemas.microsoft.com/office/drawing/2014/main" id="{9264C14D-8D28-4881-A2FD-0C5EFA368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6C3BC-B0A9-43E5-B855-AFA83F3F6DCA}" type="slidenum">
              <a:rPr lang="tr-TR" altLang="tr-TR"/>
              <a:pPr/>
              <a:t>20</a:t>
            </a:fld>
            <a:endParaRPr lang="tr-TR" altLang="tr-TR"/>
          </a:p>
        </p:txBody>
      </p:sp>
      <p:sp>
        <p:nvSpPr>
          <p:cNvPr id="65538" name="AutoShape 2">
            <a:extLst>
              <a:ext uri="{FF2B5EF4-FFF2-40B4-BE49-F238E27FC236}">
                <a16:creationId xmlns:a16="http://schemas.microsoft.com/office/drawing/2014/main" id="{80555209-395F-403B-98AE-7398C723B3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Ç</a:t>
            </a:r>
            <a:r>
              <a:rPr lang="tr-TR" altLang="tr-TR">
                <a:sym typeface="Wingdings" panose="05000000000000000000" pitchFamily="2" charset="2"/>
              </a:rPr>
              <a:t>ZÜM 3</a:t>
            </a:r>
            <a:endParaRPr lang="tr-TR" altLang="tr-TR"/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E0D75844-B8CB-46B5-914E-D33AD57064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/>
              <a:t>Toplam öğrenci sayısı 24+16=40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/>
              <a:t>Yani 40 kişiye 360</a:t>
            </a:r>
            <a:r>
              <a:rPr lang="en-US" altLang="tr-TR" sz="2400" b="1"/>
              <a:t>º</a:t>
            </a:r>
            <a:r>
              <a:rPr lang="tr-TR" altLang="tr-TR" sz="2400" b="1"/>
              <a:t> </a:t>
            </a:r>
            <a:r>
              <a:rPr lang="tr-TR" altLang="tr-TR" sz="2400"/>
              <a:t>lik daire dilimi karşılık geliyor.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/>
              <a:t> 40 kişiye      360</a:t>
            </a:r>
            <a:r>
              <a:rPr lang="en-US" altLang="tr-TR" sz="2400" b="1"/>
              <a:t>º</a:t>
            </a:r>
            <a:r>
              <a:rPr lang="tr-TR" altLang="tr-TR" sz="2400"/>
              <a:t> ise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/>
              <a:t> 16 kişiye        X                 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sz="24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/>
              <a:t>  X  = 144</a:t>
            </a:r>
            <a:r>
              <a:rPr lang="en-US" altLang="tr-TR" sz="2400" b="1"/>
              <a:t>º</a:t>
            </a:r>
            <a:r>
              <a:rPr lang="tr-TR" altLang="tr-TR" sz="2400" b="1"/>
              <a:t>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/>
              <a:t>CEVAP D ŞIKKI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/>
              <a:t>             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 b="1"/>
              <a:t> </a:t>
            </a:r>
          </a:p>
        </p:txBody>
      </p:sp>
      <p:sp>
        <p:nvSpPr>
          <p:cNvPr id="65540" name="Line 4">
            <a:extLst>
              <a:ext uri="{FF2B5EF4-FFF2-40B4-BE49-F238E27FC236}">
                <a16:creationId xmlns:a16="http://schemas.microsoft.com/office/drawing/2014/main" id="{64A9F2D3-6C05-4AF8-B65A-D10B2BF3FD90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113" y="4221163"/>
            <a:ext cx="38893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r-TR"/>
          </a:p>
        </p:txBody>
      </p:sp>
      <p:sp>
        <p:nvSpPr>
          <p:cNvPr id="65544" name="Line 8">
            <a:extLst>
              <a:ext uri="{FF2B5EF4-FFF2-40B4-BE49-F238E27FC236}">
                <a16:creationId xmlns:a16="http://schemas.microsoft.com/office/drawing/2014/main" id="{094D968F-4F34-4CB2-B1A1-1BB3C19BC486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4663" y="4221163"/>
            <a:ext cx="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r-TR"/>
          </a:p>
        </p:txBody>
      </p:sp>
      <p:sp>
        <p:nvSpPr>
          <p:cNvPr id="65549" name="Line 13">
            <a:extLst>
              <a:ext uri="{FF2B5EF4-FFF2-40B4-BE49-F238E27FC236}">
                <a16:creationId xmlns:a16="http://schemas.microsoft.com/office/drawing/2014/main" id="{11089F84-7510-4E22-BDD2-A36AEC888CF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6100" y="4292600"/>
            <a:ext cx="431800" cy="11525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r-TR"/>
          </a:p>
        </p:txBody>
      </p:sp>
      <p:sp>
        <p:nvSpPr>
          <p:cNvPr id="65550" name="Line 14">
            <a:extLst>
              <a:ext uri="{FF2B5EF4-FFF2-40B4-BE49-F238E27FC236}">
                <a16:creationId xmlns:a16="http://schemas.microsoft.com/office/drawing/2014/main" id="{0D68DC2C-AA7D-4B8A-A9EC-FB0EDC9BEBC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6100" y="4292600"/>
            <a:ext cx="576263" cy="13684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r-TR"/>
          </a:p>
        </p:txBody>
      </p:sp>
      <p:sp>
        <p:nvSpPr>
          <p:cNvPr id="65574" name="Line 38">
            <a:extLst>
              <a:ext uri="{FF2B5EF4-FFF2-40B4-BE49-F238E27FC236}">
                <a16:creationId xmlns:a16="http://schemas.microsoft.com/office/drawing/2014/main" id="{12AAE196-39A0-4356-A3BC-E1401657C851}"/>
              </a:ext>
            </a:extLst>
          </p:cNvPr>
          <p:cNvSpPr>
            <a:spLocks noChangeShapeType="1"/>
          </p:cNvSpPr>
          <p:nvPr/>
        </p:nvSpPr>
        <p:spPr bwMode="auto">
          <a:xfrm>
            <a:off x="757238" y="4438650"/>
            <a:ext cx="1438275" cy="10064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r-TR"/>
          </a:p>
        </p:txBody>
      </p:sp>
      <p:sp>
        <p:nvSpPr>
          <p:cNvPr id="65576" name="Line 40">
            <a:extLst>
              <a:ext uri="{FF2B5EF4-FFF2-40B4-BE49-F238E27FC236}">
                <a16:creationId xmlns:a16="http://schemas.microsoft.com/office/drawing/2014/main" id="{002E793C-9E50-4A2A-90FD-9811D9AC33E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2413" y="4221163"/>
            <a:ext cx="2590800" cy="15843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r-TR"/>
          </a:p>
        </p:txBody>
      </p:sp>
      <p:sp>
        <p:nvSpPr>
          <p:cNvPr id="65580" name="Line 44">
            <a:extLst>
              <a:ext uri="{FF2B5EF4-FFF2-40B4-BE49-F238E27FC236}">
                <a16:creationId xmlns:a16="http://schemas.microsoft.com/office/drawing/2014/main" id="{7E8E3F02-1C50-47FC-A9BE-922D04CBD60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3860800"/>
            <a:ext cx="3025775" cy="23050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r-TR"/>
          </a:p>
        </p:txBody>
      </p:sp>
    </p:spTree>
  </p:cSld>
  <p:clrMapOvr>
    <a:masterClrMapping/>
  </p:clrMapOvr>
  <p:transition spd="slow">
    <p:cover dir="d"/>
    <p:sndAc>
      <p:stSnd>
        <p:snd r:embed="rId2" name="hammer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3F17E48-D572-4FEB-92A3-F40DDED28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GRAFİKLER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2A0A113-315A-474C-9881-222564CA8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3F83F-AFDD-4282-A34B-BA3A1746F541}" type="slidenum">
              <a:rPr lang="tr-TR" altLang="tr-TR"/>
              <a:pPr/>
              <a:t>3</a:t>
            </a:fld>
            <a:endParaRPr lang="tr-TR" altLang="tr-TR"/>
          </a:p>
        </p:txBody>
      </p:sp>
      <p:sp>
        <p:nvSpPr>
          <p:cNvPr id="31746" name="AutoShape 2">
            <a:extLst>
              <a:ext uri="{FF2B5EF4-FFF2-40B4-BE49-F238E27FC236}">
                <a16:creationId xmlns:a16="http://schemas.microsoft.com/office/drawing/2014/main" id="{C0A66551-A0FF-4A84-BCA6-F1CD58980A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ÇİZGİ GRAFİGİ</a:t>
            </a:r>
          </a:p>
        </p:txBody>
      </p:sp>
      <p:graphicFrame>
        <p:nvGraphicFramePr>
          <p:cNvPr id="31758" name="Object 14">
            <a:extLst>
              <a:ext uri="{FF2B5EF4-FFF2-40B4-BE49-F238E27FC236}">
                <a16:creationId xmlns:a16="http://schemas.microsoft.com/office/drawing/2014/main" id="{CCB0A9C8-2D16-494D-8881-46F2911F4DA6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1547813" y="2492375"/>
          <a:ext cx="5581650" cy="372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1" name="Grafik" r:id="rId4" imgW="6096000" imgH="4067251" progId="MSGraph.Chart.8">
                  <p:embed followColorScheme="full"/>
                </p:oleObj>
              </mc:Choice>
              <mc:Fallback>
                <p:oleObj name="Grafik" r:id="rId4" imgW="6096000" imgH="4067251" progId="MSGraph.Chart.8">
                  <p:embed followColorScheme="full"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492375"/>
                        <a:ext cx="5581650" cy="372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omb/>
    <p:sndAc>
      <p:stSnd>
        <p:snd r:embed="rId3" name="hammer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19E6508-2675-4E10-B6AA-F62550679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GRAFİKLER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E23B11D-31FE-4DBD-A129-3815CBD9B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DB7E-7189-4497-A8D9-3C6E6AA34CE2}" type="slidenum">
              <a:rPr lang="tr-TR" altLang="tr-TR"/>
              <a:pPr/>
              <a:t>4</a:t>
            </a:fld>
            <a:endParaRPr lang="tr-TR" altLang="tr-TR"/>
          </a:p>
        </p:txBody>
      </p:sp>
      <p:sp>
        <p:nvSpPr>
          <p:cNvPr id="33794" name="AutoShape 2">
            <a:extLst>
              <a:ext uri="{FF2B5EF4-FFF2-40B4-BE49-F238E27FC236}">
                <a16:creationId xmlns:a16="http://schemas.microsoft.com/office/drawing/2014/main" id="{6DEE8BEB-A4A0-47A1-88D2-BFE27E53C7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Çizgi grafiğin özellikleri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B18E7070-1BA2-46A4-8727-31C4514C56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r-TR" altLang="tr-TR"/>
              <a:t>           Çizgi grafiği, verilen yatay ve dikey eksendeki karşılıklarını veren noktaların birleştirilmesiyle elde edilen grafiklerdir.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/>
              <a:t>            Yatay eksene verilen 1,2,3,4 durumlarına karşılık gelen değerlerin dikey eksendeki karşılıklarını gösteren noktalar belirtilmiştir. Belirtilen noktaların birleştirilmesiyle oluşan grafik çizgi grafiltir.</a:t>
            </a:r>
          </a:p>
        </p:txBody>
      </p:sp>
    </p:spTree>
  </p:cSld>
  <p:clrMapOvr>
    <a:masterClrMapping/>
  </p:clrMapOvr>
  <p:transition spd="slow">
    <p:comb dir="vert"/>
    <p:sndAc>
      <p:stSnd>
        <p:snd r:embed="rId2" name="arrow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Alt Bilgi Yer Tutucusu 4">
            <a:extLst>
              <a:ext uri="{FF2B5EF4-FFF2-40B4-BE49-F238E27FC236}">
                <a16:creationId xmlns:a16="http://schemas.microsoft.com/office/drawing/2014/main" id="{AE64B5E3-FC14-4667-9B24-C49F5E207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GRAFİKLER</a:t>
            </a:r>
          </a:p>
        </p:txBody>
      </p:sp>
      <p:sp>
        <p:nvSpPr>
          <p:cNvPr id="35" name="Slayt Numarası Yer Tutucusu 5">
            <a:extLst>
              <a:ext uri="{FF2B5EF4-FFF2-40B4-BE49-F238E27FC236}">
                <a16:creationId xmlns:a16="http://schemas.microsoft.com/office/drawing/2014/main" id="{697DFE22-2910-473B-B811-AE988BBCB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D8E0-D14D-4C9C-B4EB-1569EFEC2331}" type="slidenum">
              <a:rPr lang="tr-TR" altLang="tr-TR"/>
              <a:pPr/>
              <a:t>5</a:t>
            </a:fld>
            <a:endParaRPr lang="tr-TR" altLang="tr-TR"/>
          </a:p>
        </p:txBody>
      </p:sp>
      <p:sp>
        <p:nvSpPr>
          <p:cNvPr id="34818" name="AutoShape 2">
            <a:extLst>
              <a:ext uri="{FF2B5EF4-FFF2-40B4-BE49-F238E27FC236}">
                <a16:creationId xmlns:a16="http://schemas.microsoft.com/office/drawing/2014/main" id="{141FDBDE-86D4-479A-AD2C-2A7809FAD5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800">
                <a:sym typeface="Wingdings" panose="05000000000000000000" pitchFamily="2" charset="2"/>
              </a:rPr>
              <a:t></a:t>
            </a:r>
            <a:r>
              <a:rPr lang="tr-TR" altLang="tr-TR" sz="4800"/>
              <a:t>RNEK</a:t>
            </a:r>
          </a:p>
        </p:txBody>
      </p:sp>
      <p:graphicFrame>
        <p:nvGraphicFramePr>
          <p:cNvPr id="34863" name="Group 47">
            <a:extLst>
              <a:ext uri="{FF2B5EF4-FFF2-40B4-BE49-F238E27FC236}">
                <a16:creationId xmlns:a16="http://schemas.microsoft.com/office/drawing/2014/main" id="{A1949D98-40FA-485A-85EB-A26F0B7633B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2492375"/>
          <a:ext cx="5173663" cy="3644900"/>
        </p:xfrm>
        <a:graphic>
          <a:graphicData uri="http://schemas.openxmlformats.org/drawingml/2006/table">
            <a:tbl>
              <a:tblPr/>
              <a:tblGrid>
                <a:gridCol w="1881188">
                  <a:extLst>
                    <a:ext uri="{9D8B030D-6E8A-4147-A177-3AD203B41FA5}">
                      <a16:colId xmlns:a16="http://schemas.microsoft.com/office/drawing/2014/main" val="1841307465"/>
                    </a:ext>
                  </a:extLst>
                </a:gridCol>
                <a:gridCol w="3292475">
                  <a:extLst>
                    <a:ext uri="{9D8B030D-6E8A-4147-A177-3AD203B41FA5}">
                      <a16:colId xmlns:a16="http://schemas.microsoft.com/office/drawing/2014/main" val="3243086307"/>
                    </a:ext>
                  </a:extLst>
                </a:gridCol>
              </a:tblGrid>
              <a:tr h="333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GÜNLER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ZİYARETÇİ SAYISI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085397"/>
                  </a:ext>
                </a:extLst>
              </a:tr>
              <a:tr h="333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Pazartesi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9869993"/>
                  </a:ext>
                </a:extLst>
              </a:tr>
              <a:tr h="333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Salı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0350450"/>
                  </a:ext>
                </a:extLst>
              </a:tr>
              <a:tr h="333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Çarşamba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976531"/>
                  </a:ext>
                </a:extLst>
              </a:tr>
              <a:tr h="331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Perşembe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2096861"/>
                  </a:ext>
                </a:extLst>
              </a:tr>
              <a:tr h="333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Cuma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378283"/>
                  </a:ext>
                </a:extLst>
              </a:tr>
              <a:tr h="333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Cumartesi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1345676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Pazar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178222"/>
                  </a:ext>
                </a:extLst>
              </a:tr>
            </a:tbl>
          </a:graphicData>
        </a:graphic>
      </p:graphicFrame>
      <p:sp>
        <p:nvSpPr>
          <p:cNvPr id="34859" name="Text Box 43">
            <a:extLst>
              <a:ext uri="{FF2B5EF4-FFF2-40B4-BE49-F238E27FC236}">
                <a16:creationId xmlns:a16="http://schemas.microsoft.com/office/drawing/2014/main" id="{FF813261-9376-4639-AE85-099E1C460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2781300"/>
            <a:ext cx="237648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400" b="1"/>
              <a:t>Yandaki tabloyu çizgi grafiği ile ifade ediniz. </a:t>
            </a:r>
          </a:p>
        </p:txBody>
      </p:sp>
    </p:spTree>
  </p:cSld>
  <p:clrMapOvr>
    <a:masterClrMapping/>
  </p:clrMapOvr>
  <p:transition spd="slow">
    <p:cover dir="rd"/>
    <p:sndAc>
      <p:stSnd>
        <p:snd r:embed="rId2" name="coin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lt Bilgi Yer Tutucusu 5">
            <a:extLst>
              <a:ext uri="{FF2B5EF4-FFF2-40B4-BE49-F238E27FC236}">
                <a16:creationId xmlns:a16="http://schemas.microsoft.com/office/drawing/2014/main" id="{AA2E5F74-6786-4A58-91C2-A877A9A21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GRAFİKLER</a:t>
            </a:r>
          </a:p>
        </p:txBody>
      </p:sp>
      <p:sp>
        <p:nvSpPr>
          <p:cNvPr id="12" name="Slayt Numarası Yer Tutucusu 6">
            <a:extLst>
              <a:ext uri="{FF2B5EF4-FFF2-40B4-BE49-F238E27FC236}">
                <a16:creationId xmlns:a16="http://schemas.microsoft.com/office/drawing/2014/main" id="{C9F15710-29EB-4B56-8AAB-B070C3E19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CDBD-8194-4F67-A928-08828A8B9C2B}" type="slidenum">
              <a:rPr lang="tr-TR" altLang="tr-TR"/>
              <a:pPr/>
              <a:t>6</a:t>
            </a:fld>
            <a:endParaRPr lang="tr-TR" altLang="tr-TR"/>
          </a:p>
        </p:txBody>
      </p:sp>
      <p:sp>
        <p:nvSpPr>
          <p:cNvPr id="36866" name="AutoShape 2">
            <a:extLst>
              <a:ext uri="{FF2B5EF4-FFF2-40B4-BE49-F238E27FC236}">
                <a16:creationId xmlns:a16="http://schemas.microsoft.com/office/drawing/2014/main" id="{B33BFA81-079B-4B86-9274-E81E148F15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	Ç</a:t>
            </a:r>
            <a:r>
              <a:rPr lang="tr-TR" altLang="tr-TR">
                <a:sym typeface="Wingdings" panose="05000000000000000000" pitchFamily="2" charset="2"/>
              </a:rPr>
              <a:t></a:t>
            </a:r>
            <a:r>
              <a:rPr lang="tr-TR" altLang="tr-TR"/>
              <a:t>ZÜM</a:t>
            </a:r>
          </a:p>
        </p:txBody>
      </p:sp>
      <p:graphicFrame>
        <p:nvGraphicFramePr>
          <p:cNvPr id="36871" name="Object 7">
            <a:extLst>
              <a:ext uri="{FF2B5EF4-FFF2-40B4-BE49-F238E27FC236}">
                <a16:creationId xmlns:a16="http://schemas.microsoft.com/office/drawing/2014/main" id="{EEC78DB1-F421-4445-9886-B732A97A58B3}"/>
              </a:ext>
            </a:extLst>
          </p:cNvPr>
          <p:cNvGraphicFramePr>
            <a:graphicFrameLocks noChangeAspect="1"/>
          </p:cNvGraphicFramePr>
          <p:nvPr>
            <p:ph type="chart" sz="half" idx="1"/>
          </p:nvPr>
        </p:nvGraphicFramePr>
        <p:xfrm>
          <a:off x="468313" y="2492375"/>
          <a:ext cx="5246687" cy="389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4" name="Grafik" r:id="rId4" imgW="6096000" imgH="4067251" progId="MSGraph.Chart.8">
                  <p:embed followColorScheme="full"/>
                </p:oleObj>
              </mc:Choice>
              <mc:Fallback>
                <p:oleObj name="Grafik" r:id="rId4" imgW="6096000" imgH="4067251" progId="MSGraph.Chart.8">
                  <p:embed followColorScheme="full"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492375"/>
                        <a:ext cx="5246687" cy="389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83" name="Rectangle 19">
            <a:extLst>
              <a:ext uri="{FF2B5EF4-FFF2-40B4-BE49-F238E27FC236}">
                <a16:creationId xmlns:a16="http://schemas.microsoft.com/office/drawing/2014/main" id="{B3D16D3A-35C2-4FB1-BC68-22946FFB93C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373688" y="2349500"/>
            <a:ext cx="3770312" cy="366553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r-TR" altLang="tr-TR" sz="2400"/>
              <a:t>     Grafiği incelediğimizde, en az ziyaretçinin çarşamba günü geldiği ve hafta sonuna doğru ziyaretçi sayısının arttığını kolayca görebiliriz.</a:t>
            </a:r>
          </a:p>
        </p:txBody>
      </p:sp>
      <p:sp>
        <p:nvSpPr>
          <p:cNvPr id="36875" name="Text Box 11">
            <a:extLst>
              <a:ext uri="{FF2B5EF4-FFF2-40B4-BE49-F238E27FC236}">
                <a16:creationId xmlns:a16="http://schemas.microsoft.com/office/drawing/2014/main" id="{48660420-FA6A-4735-BE8C-B1A73DADF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205038"/>
            <a:ext cx="13668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 altLang="tr-TR"/>
          </a:p>
        </p:txBody>
      </p:sp>
      <p:sp>
        <p:nvSpPr>
          <p:cNvPr id="36876" name="Text Box 12">
            <a:extLst>
              <a:ext uri="{FF2B5EF4-FFF2-40B4-BE49-F238E27FC236}">
                <a16:creationId xmlns:a16="http://schemas.microsoft.com/office/drawing/2014/main" id="{974721C3-3CC5-43BC-A66D-3668B1DA05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2349500"/>
            <a:ext cx="1368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Z. sayısı</a:t>
            </a:r>
          </a:p>
        </p:txBody>
      </p:sp>
      <p:sp>
        <p:nvSpPr>
          <p:cNvPr id="36877" name="Text Box 13">
            <a:extLst>
              <a:ext uri="{FF2B5EF4-FFF2-40B4-BE49-F238E27FC236}">
                <a16:creationId xmlns:a16="http://schemas.microsoft.com/office/drawing/2014/main" id="{5A7ADE69-0495-488D-BA3D-9331FF779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4581525"/>
            <a:ext cx="1223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Günler</a:t>
            </a:r>
          </a:p>
        </p:txBody>
      </p:sp>
      <p:sp>
        <p:nvSpPr>
          <p:cNvPr id="36878" name="Line 14">
            <a:extLst>
              <a:ext uri="{FF2B5EF4-FFF2-40B4-BE49-F238E27FC236}">
                <a16:creationId xmlns:a16="http://schemas.microsoft.com/office/drawing/2014/main" id="{297A7F23-9891-4AFD-8919-71358FC76A3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67213" y="5056188"/>
            <a:ext cx="287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81" name="Line 17">
            <a:extLst>
              <a:ext uri="{FF2B5EF4-FFF2-40B4-BE49-F238E27FC236}">
                <a16:creationId xmlns:a16="http://schemas.microsoft.com/office/drawing/2014/main" id="{777008D0-AA10-4A04-9650-3D33D1F0FA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14413" y="2616200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ransition spd="slow">
    <p:comb/>
    <p:sndAc>
      <p:stSnd>
        <p:snd r:embed="rId3" name="type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AEE6A72-2C58-4D05-8758-4620E4CFD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GRAFİKLER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C3B0E54-BE3E-4AEE-9F2A-DE5E1A7DF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6ADB-7F93-493B-968B-2D03BE85C150}" type="slidenum">
              <a:rPr lang="tr-TR" altLang="tr-TR"/>
              <a:pPr/>
              <a:t>7</a:t>
            </a:fld>
            <a:endParaRPr lang="tr-TR" altLang="tr-TR"/>
          </a:p>
        </p:txBody>
      </p:sp>
      <p:sp>
        <p:nvSpPr>
          <p:cNvPr id="38914" name="AutoShape 2">
            <a:extLst>
              <a:ext uri="{FF2B5EF4-FFF2-40B4-BE49-F238E27FC236}">
                <a16:creationId xmlns:a16="http://schemas.microsoft.com/office/drawing/2014/main" id="{1853C4AC-8778-434E-9875-64397C87B1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SÜTUN GRAFİĞİ</a:t>
            </a:r>
          </a:p>
        </p:txBody>
      </p:sp>
      <p:graphicFrame>
        <p:nvGraphicFramePr>
          <p:cNvPr id="38916" name="Object 4">
            <a:extLst>
              <a:ext uri="{FF2B5EF4-FFF2-40B4-BE49-F238E27FC236}">
                <a16:creationId xmlns:a16="http://schemas.microsoft.com/office/drawing/2014/main" id="{D8D6ABCB-6D2A-4E85-B65E-CC2CBC5B263F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1258888" y="2362200"/>
          <a:ext cx="6215062" cy="414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8" name="Grafik" r:id="rId4" imgW="6096000" imgH="4067251" progId="MSGraph.Chart.8">
                  <p:embed followColorScheme="full"/>
                </p:oleObj>
              </mc:Choice>
              <mc:Fallback>
                <p:oleObj name="Grafik" r:id="rId4" imgW="6096000" imgH="4067251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362200"/>
                        <a:ext cx="6215062" cy="414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dissolve/>
    <p:sndAc>
      <p:stSnd>
        <p:snd r:embed="rId3" name="laser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C073C14-6078-42F1-88DF-0DCB9BBF8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GRAFİKLER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09A1FDB-5904-4B92-A282-650C8F99D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0A57-5215-4D74-9DFA-1D0CEC194CE9}" type="slidenum">
              <a:rPr lang="tr-TR" altLang="tr-TR"/>
              <a:pPr/>
              <a:t>8</a:t>
            </a:fld>
            <a:endParaRPr lang="tr-TR" altLang="tr-TR"/>
          </a:p>
        </p:txBody>
      </p:sp>
      <p:sp>
        <p:nvSpPr>
          <p:cNvPr id="43010" name="AutoShape 2">
            <a:extLst>
              <a:ext uri="{FF2B5EF4-FFF2-40B4-BE49-F238E27FC236}">
                <a16:creationId xmlns:a16="http://schemas.microsoft.com/office/drawing/2014/main" id="{3AF94012-4AEC-4A73-9DD7-8240CA4EA3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SÜTUN GRAFİĞİ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D14FF421-AF0F-47D9-8FAA-27E86E7103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r-TR" altLang="tr-TR" b="1"/>
              <a:t>           Verilerin ve bilgilerin grafik üzerinde grafikle gösterilmesine, sütun grafiği denir.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b="1"/>
              <a:t>            </a:t>
            </a:r>
          </a:p>
        </p:txBody>
      </p:sp>
    </p:spTree>
  </p:cSld>
  <p:clrMapOvr>
    <a:masterClrMapping/>
  </p:clrMapOvr>
  <p:transition>
    <p:comb/>
    <p:sndAc>
      <p:stSnd>
        <p:snd r:embed="rId2" name="push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433E840-F1AD-4613-B2CC-465330CF8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GRAFİKLER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2FD50AE-D269-4465-BDE6-89E9D3AD3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F363-9F8A-47F3-B266-69DF6DEA6D35}" type="slidenum">
              <a:rPr lang="tr-TR" altLang="tr-TR"/>
              <a:pPr/>
              <a:t>9</a:t>
            </a:fld>
            <a:endParaRPr lang="tr-TR" altLang="tr-TR"/>
          </a:p>
        </p:txBody>
      </p:sp>
      <p:sp>
        <p:nvSpPr>
          <p:cNvPr id="44034" name="AutoShape 2">
            <a:extLst>
              <a:ext uri="{FF2B5EF4-FFF2-40B4-BE49-F238E27FC236}">
                <a16:creationId xmlns:a16="http://schemas.microsoft.com/office/drawing/2014/main" id="{4B9D7712-C0FE-4FCF-A597-B802BD1493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>
                <a:sym typeface="Wingdings" panose="05000000000000000000" pitchFamily="2" charset="2"/>
              </a:rPr>
              <a:t>RNEK</a:t>
            </a:r>
            <a:endParaRPr lang="tr-TR" altLang="tr-TR"/>
          </a:p>
        </p:txBody>
      </p:sp>
      <p:graphicFrame>
        <p:nvGraphicFramePr>
          <p:cNvPr id="44036" name="Object 4">
            <a:extLst>
              <a:ext uri="{FF2B5EF4-FFF2-40B4-BE49-F238E27FC236}">
                <a16:creationId xmlns:a16="http://schemas.microsoft.com/office/drawing/2014/main" id="{818529B0-60A9-4DD4-B203-19CB280B5C83}"/>
              </a:ext>
            </a:extLst>
          </p:cNvPr>
          <p:cNvGraphicFramePr>
            <a:graphicFrameLocks noChangeAspect="1"/>
          </p:cNvGraphicFramePr>
          <p:nvPr>
            <p:ph type="chart" sz="half" idx="1"/>
          </p:nvPr>
        </p:nvGraphicFramePr>
        <p:xfrm>
          <a:off x="900113" y="2205038"/>
          <a:ext cx="3733800" cy="431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9" name="Grafik" r:id="rId4" imgW="7020042" imgH="4219598" progId="MSGraph.Chart.8">
                  <p:embed followColorScheme="full"/>
                </p:oleObj>
              </mc:Choice>
              <mc:Fallback>
                <p:oleObj name="Grafik" r:id="rId4" imgW="7020042" imgH="4219598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205038"/>
                        <a:ext cx="3733800" cy="431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8" name="Rectangle 6">
            <a:extLst>
              <a:ext uri="{FF2B5EF4-FFF2-40B4-BE49-F238E27FC236}">
                <a16:creationId xmlns:a16="http://schemas.microsoft.com/office/drawing/2014/main" id="{07057EB0-E896-4893-A906-5706A37C80A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760913" y="2362200"/>
            <a:ext cx="4383087" cy="372427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r-TR" altLang="tr-TR" sz="2400"/>
              <a:t>          Şekildeki grafik, bir sınıfta öğrencilerin yapılan sınavda aldıkları notlar gösterilmektedir.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2400" b="1"/>
              <a:t>          3 ve yukarı not alanlar başarılı kabul edildiğine göre sınıfın yüzde kaçı başarılıdır </a:t>
            </a:r>
            <a:r>
              <a:rPr lang="en-US" altLang="tr-TR" sz="2400" b="1">
                <a:cs typeface="Arial" panose="020B0604020202020204" pitchFamily="34" charset="0"/>
              </a:rPr>
              <a:t>?</a:t>
            </a:r>
            <a:endParaRPr lang="tr-TR" altLang="tr-TR" sz="2400" b="1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  <p:sndAc>
      <p:stSnd>
        <p:snd r:embed="rId3" name="whoosh.wav"/>
      </p:stSnd>
    </p:sndAc>
  </p:transition>
</p:sld>
</file>

<file path=ppt/theme/theme1.xml><?xml version="1.0" encoding="utf-8"?>
<a:theme xmlns:a="http://schemas.openxmlformats.org/drawingml/2006/main" name="Kapsüller">
  <a:themeElements>
    <a:clrScheme name="Kapsüller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Kapsüll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alt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alt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Kapsüller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üller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üller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üller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üller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üller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üller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üller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359</TotalTime>
  <Words>639</Words>
  <Application>Microsoft Office PowerPoint</Application>
  <PresentationFormat>Ekran Gösterisi (4:3)</PresentationFormat>
  <Paragraphs>160</Paragraphs>
  <Slides>20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6" baseType="lpstr">
      <vt:lpstr>Arial</vt:lpstr>
      <vt:lpstr>Wingdings</vt:lpstr>
      <vt:lpstr>Times New Roman</vt:lpstr>
      <vt:lpstr>Arial Black</vt:lpstr>
      <vt:lpstr>Kapsüller</vt:lpstr>
      <vt:lpstr>Microsoft Graph Grafiği</vt:lpstr>
      <vt:lpstr>PowerPoint Sunusu</vt:lpstr>
      <vt:lpstr>GRAFİK NEDİR ?</vt:lpstr>
      <vt:lpstr>ÇİZGİ GRAFİGİ</vt:lpstr>
      <vt:lpstr>Çizgi grafiğin özellikleri</vt:lpstr>
      <vt:lpstr>RNEK</vt:lpstr>
      <vt:lpstr> ÇZÜM</vt:lpstr>
      <vt:lpstr>SÜTUN GRAFİĞİ</vt:lpstr>
      <vt:lpstr>SÜTUN GRAFİĞİ</vt:lpstr>
      <vt:lpstr>RNEK</vt:lpstr>
      <vt:lpstr>ÇZÜM</vt:lpstr>
      <vt:lpstr>DAİRE GRAFİĞİ</vt:lpstr>
      <vt:lpstr>DAİRE GRAFİĞİ</vt:lpstr>
      <vt:lpstr>RNEK</vt:lpstr>
      <vt:lpstr>ÇZÜM</vt:lpstr>
      <vt:lpstr>RNEKLER</vt:lpstr>
      <vt:lpstr>ÇÖZÜM 1</vt:lpstr>
      <vt:lpstr>rnek 2</vt:lpstr>
      <vt:lpstr>ÇZÜM 2</vt:lpstr>
      <vt:lpstr>RNEK 3</vt:lpstr>
      <vt:lpstr>ÇZÜM 3</vt:lpstr>
    </vt:vector>
  </TitlesOfParts>
  <Company>AiK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GRAFİK ÇEŞİT VE ÖRNEKLERİ</dc:title>
  <dc:creator>http://www.nedir.org</dc:creator>
  <cp:keywords>grafik</cp:keywords>
  <cp:lastModifiedBy>mehmet genç</cp:lastModifiedBy>
  <cp:revision>14</cp:revision>
  <dcterms:created xsi:type="dcterms:W3CDTF">2007-05-15T17:52:31Z</dcterms:created>
  <dcterms:modified xsi:type="dcterms:W3CDTF">2018-10-30T08:55:51Z</dcterms:modified>
</cp:coreProperties>
</file>