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tr-TR"/>
    </a:defPPr>
    <a:lvl1pPr algn="l" rtl="0" fontAlgn="base">
      <a:spcBef>
        <a:spcPct val="0"/>
      </a:spcBef>
      <a:spcAft>
        <a:spcPct val="0"/>
      </a:spcAft>
      <a:defRPr sz="3200" kern="1200">
        <a:solidFill>
          <a:schemeClr val="tx1"/>
        </a:solidFill>
        <a:latin typeface="Comic Sans MS" panose="030F0702030302020204" pitchFamily="66" charset="0"/>
        <a:ea typeface="+mn-ea"/>
        <a:cs typeface="+mn-cs"/>
      </a:defRPr>
    </a:lvl1pPr>
    <a:lvl2pPr marL="457200" algn="l" rtl="0" fontAlgn="base">
      <a:spcBef>
        <a:spcPct val="0"/>
      </a:spcBef>
      <a:spcAft>
        <a:spcPct val="0"/>
      </a:spcAft>
      <a:defRPr sz="3200" kern="1200">
        <a:solidFill>
          <a:schemeClr val="tx1"/>
        </a:solidFill>
        <a:latin typeface="Comic Sans MS" panose="030F0702030302020204" pitchFamily="66" charset="0"/>
        <a:ea typeface="+mn-ea"/>
        <a:cs typeface="+mn-cs"/>
      </a:defRPr>
    </a:lvl2pPr>
    <a:lvl3pPr marL="914400" algn="l" rtl="0" fontAlgn="base">
      <a:spcBef>
        <a:spcPct val="0"/>
      </a:spcBef>
      <a:spcAft>
        <a:spcPct val="0"/>
      </a:spcAft>
      <a:defRPr sz="3200" kern="1200">
        <a:solidFill>
          <a:schemeClr val="tx1"/>
        </a:solidFill>
        <a:latin typeface="Comic Sans MS" panose="030F0702030302020204" pitchFamily="66" charset="0"/>
        <a:ea typeface="+mn-ea"/>
        <a:cs typeface="+mn-cs"/>
      </a:defRPr>
    </a:lvl3pPr>
    <a:lvl4pPr marL="1371600" algn="l" rtl="0" fontAlgn="base">
      <a:spcBef>
        <a:spcPct val="0"/>
      </a:spcBef>
      <a:spcAft>
        <a:spcPct val="0"/>
      </a:spcAft>
      <a:defRPr sz="3200" kern="1200">
        <a:solidFill>
          <a:schemeClr val="tx1"/>
        </a:solidFill>
        <a:latin typeface="Comic Sans MS" panose="030F0702030302020204" pitchFamily="66" charset="0"/>
        <a:ea typeface="+mn-ea"/>
        <a:cs typeface="+mn-cs"/>
      </a:defRPr>
    </a:lvl4pPr>
    <a:lvl5pPr marL="1828800" algn="l" rtl="0" fontAlgn="base">
      <a:spcBef>
        <a:spcPct val="0"/>
      </a:spcBef>
      <a:spcAft>
        <a:spcPct val="0"/>
      </a:spcAft>
      <a:defRPr sz="3200" kern="1200">
        <a:solidFill>
          <a:schemeClr val="tx1"/>
        </a:solidFill>
        <a:latin typeface="Comic Sans MS" panose="030F0702030302020204" pitchFamily="66" charset="0"/>
        <a:ea typeface="+mn-ea"/>
        <a:cs typeface="+mn-cs"/>
      </a:defRPr>
    </a:lvl5pPr>
    <a:lvl6pPr marL="2286000" algn="l" defTabSz="914400" rtl="0" eaLnBrk="1" latinLnBrk="0" hangingPunct="1">
      <a:defRPr sz="3200" kern="1200">
        <a:solidFill>
          <a:schemeClr val="tx1"/>
        </a:solidFill>
        <a:latin typeface="Comic Sans MS" panose="030F0702030302020204" pitchFamily="66" charset="0"/>
        <a:ea typeface="+mn-ea"/>
        <a:cs typeface="+mn-cs"/>
      </a:defRPr>
    </a:lvl6pPr>
    <a:lvl7pPr marL="2743200" algn="l" defTabSz="914400" rtl="0" eaLnBrk="1" latinLnBrk="0" hangingPunct="1">
      <a:defRPr sz="3200" kern="1200">
        <a:solidFill>
          <a:schemeClr val="tx1"/>
        </a:solidFill>
        <a:latin typeface="Comic Sans MS" panose="030F0702030302020204" pitchFamily="66" charset="0"/>
        <a:ea typeface="+mn-ea"/>
        <a:cs typeface="+mn-cs"/>
      </a:defRPr>
    </a:lvl7pPr>
    <a:lvl8pPr marL="3200400" algn="l" defTabSz="914400" rtl="0" eaLnBrk="1" latinLnBrk="0" hangingPunct="1">
      <a:defRPr sz="3200" kern="1200">
        <a:solidFill>
          <a:schemeClr val="tx1"/>
        </a:solidFill>
        <a:latin typeface="Comic Sans MS" panose="030F0702030302020204" pitchFamily="66" charset="0"/>
        <a:ea typeface="+mn-ea"/>
        <a:cs typeface="+mn-cs"/>
      </a:defRPr>
    </a:lvl8pPr>
    <a:lvl9pPr marL="3657600" algn="l" defTabSz="914400" rtl="0" eaLnBrk="1" latinLnBrk="0" hangingPunct="1">
      <a:defRPr sz="3200"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89C842B-BE26-42A2-9644-FE3448F07426}"/>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tr-TR" altLang="tr-TR"/>
          </a:p>
        </p:txBody>
      </p:sp>
      <p:sp>
        <p:nvSpPr>
          <p:cNvPr id="10243" name="Rectangle 3">
            <a:extLst>
              <a:ext uri="{FF2B5EF4-FFF2-40B4-BE49-F238E27FC236}">
                <a16:creationId xmlns:a16="http://schemas.microsoft.com/office/drawing/2014/main" id="{4C65E341-88C8-4DE3-B4C0-DEB89A7EF1F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tr-TR" altLang="tr-TR"/>
          </a:p>
        </p:txBody>
      </p:sp>
      <p:sp>
        <p:nvSpPr>
          <p:cNvPr id="10244" name="Rectangle 4">
            <a:extLst>
              <a:ext uri="{FF2B5EF4-FFF2-40B4-BE49-F238E27FC236}">
                <a16:creationId xmlns:a16="http://schemas.microsoft.com/office/drawing/2014/main" id="{169FA496-DDF6-440E-B1A3-B0BF0FD6234B}"/>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a:extLst>
              <a:ext uri="{FF2B5EF4-FFF2-40B4-BE49-F238E27FC236}">
                <a16:creationId xmlns:a16="http://schemas.microsoft.com/office/drawing/2014/main" id="{1037DEB0-C629-46B1-873B-D2EE7B01B111}"/>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46" name="Rectangle 6">
            <a:extLst>
              <a:ext uri="{FF2B5EF4-FFF2-40B4-BE49-F238E27FC236}">
                <a16:creationId xmlns:a16="http://schemas.microsoft.com/office/drawing/2014/main" id="{77087C61-DDCA-492E-81DD-6500DB58A323}"/>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tr-TR" altLang="tr-TR"/>
          </a:p>
        </p:txBody>
      </p:sp>
      <p:sp>
        <p:nvSpPr>
          <p:cNvPr id="10247" name="Rectangle 7">
            <a:extLst>
              <a:ext uri="{FF2B5EF4-FFF2-40B4-BE49-F238E27FC236}">
                <a16:creationId xmlns:a16="http://schemas.microsoft.com/office/drawing/2014/main" id="{F5FC2595-E68A-4522-94D3-18898FADDE6A}"/>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9F2CFCA7-70E0-4916-8CA7-B12F3868F99C}" type="slidenum">
              <a:rPr lang="tr-TR" altLang="tr-TR"/>
              <a:pPr/>
              <a:t>‹#›</a:t>
            </a:fld>
            <a:endParaRPr lang="tr-TR" altLang="tr-T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2470B1E-9C52-4CB8-A94D-8A7C9804AB8D}"/>
              </a:ext>
            </a:extLst>
          </p:cNvPr>
          <p:cNvSpPr>
            <a:spLocks noGrp="1" noChangeArrowheads="1"/>
          </p:cNvSpPr>
          <p:nvPr>
            <p:ph type="sldNum" sz="quarter" idx="5"/>
          </p:nvPr>
        </p:nvSpPr>
        <p:spPr>
          <a:ln/>
        </p:spPr>
        <p:txBody>
          <a:bodyPr/>
          <a:lstStyle/>
          <a:p>
            <a:fld id="{C5C4F3AA-A7B5-4F66-B9B8-5DCAC1E976A3}" type="slidenum">
              <a:rPr lang="tr-TR" altLang="tr-TR"/>
              <a:pPr/>
              <a:t>4</a:t>
            </a:fld>
            <a:endParaRPr lang="tr-TR" altLang="tr-TR"/>
          </a:p>
        </p:txBody>
      </p:sp>
      <p:sp>
        <p:nvSpPr>
          <p:cNvPr id="11266" name="Rectangle 2">
            <a:extLst>
              <a:ext uri="{FF2B5EF4-FFF2-40B4-BE49-F238E27FC236}">
                <a16:creationId xmlns:a16="http://schemas.microsoft.com/office/drawing/2014/main" id="{432F5591-9DA3-4128-9904-181CD1ECE603}"/>
              </a:ext>
            </a:extLst>
          </p:cNvPr>
          <p:cNvSpPr>
            <a:spLocks noRot="1" noChangeArrowheads="1" noTextEdit="1"/>
          </p:cNvSpPr>
          <p:nvPr>
            <p:ph type="sldImg"/>
          </p:nvPr>
        </p:nvSpPr>
        <p:spPr>
          <a:ln/>
        </p:spPr>
      </p:sp>
      <p:sp>
        <p:nvSpPr>
          <p:cNvPr id="11267" name="Rectangle 3">
            <a:extLst>
              <a:ext uri="{FF2B5EF4-FFF2-40B4-BE49-F238E27FC236}">
                <a16:creationId xmlns:a16="http://schemas.microsoft.com/office/drawing/2014/main" id="{8213F8E2-B497-46D6-B89A-69220D393A1E}"/>
              </a:ext>
            </a:extLst>
          </p:cNvPr>
          <p:cNvSpPr>
            <a:spLocks noGrp="1" noChangeArrowheads="1"/>
          </p:cNvSpPr>
          <p:nvPr>
            <p:ph type="body" idx="1"/>
          </p:nvPr>
        </p:nvSpPr>
        <p:spPr/>
        <p:txBody>
          <a:bodyPr/>
          <a:lstStyle/>
          <a:p>
            <a:r>
              <a:rPr lang="tr-TR" altLang="tr-TR"/>
              <a:t>KADIN İÇ GENİTAL ORGANI</a:t>
            </a:r>
          </a:p>
          <a:p>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5122" name="Freeform 2">
            <a:extLst>
              <a:ext uri="{FF2B5EF4-FFF2-40B4-BE49-F238E27FC236}">
                <a16:creationId xmlns:a16="http://schemas.microsoft.com/office/drawing/2014/main" id="{2AA84F97-884B-4255-A958-2E2DEFDEC4DF}"/>
              </a:ext>
            </a:extLst>
          </p:cNvPr>
          <p:cNvSpPr>
            <a:spLocks/>
          </p:cNvSpPr>
          <p:nvPr/>
        </p:nvSpPr>
        <p:spPr bwMode="blackWhite">
          <a:xfrm>
            <a:off x="20638" y="12700"/>
            <a:ext cx="8896350" cy="6780213"/>
          </a:xfrm>
          <a:custGeom>
            <a:avLst/>
            <a:gdLst>
              <a:gd name="T0" fmla="*/ 2822 w 3985"/>
              <a:gd name="T1" fmla="*/ 0 h 3619"/>
              <a:gd name="T2" fmla="*/ 0 w 3985"/>
              <a:gd name="T3" fmla="*/ 975 h 3619"/>
              <a:gd name="T4" fmla="*/ 2169 w 3985"/>
              <a:gd name="T5" fmla="*/ 3619 h 3619"/>
              <a:gd name="T6" fmla="*/ 3985 w 3985"/>
              <a:gd name="T7" fmla="*/ 1125 h 3619"/>
              <a:gd name="T8" fmla="*/ 2822 w 3985"/>
              <a:gd name="T9" fmla="*/ 0 h 3619"/>
              <a:gd name="T10" fmla="*/ 2822 w 3985"/>
              <a:gd name="T11" fmla="*/ 0 h 3619"/>
            </a:gdLst>
            <a:ahLst/>
            <a:cxnLst>
              <a:cxn ang="0">
                <a:pos x="T0" y="T1"/>
              </a:cxn>
              <a:cxn ang="0">
                <a:pos x="T2" y="T3"/>
              </a:cxn>
              <a:cxn ang="0">
                <a:pos x="T4" y="T5"/>
              </a:cxn>
              <a:cxn ang="0">
                <a:pos x="T6" y="T7"/>
              </a:cxn>
              <a:cxn ang="0">
                <a:pos x="T8" y="T9"/>
              </a:cxn>
              <a:cxn ang="0">
                <a:pos x="T10" y="T11"/>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123" name="Rectangle 3">
            <a:extLst>
              <a:ext uri="{FF2B5EF4-FFF2-40B4-BE49-F238E27FC236}">
                <a16:creationId xmlns:a16="http://schemas.microsoft.com/office/drawing/2014/main" id="{D96D940A-B455-4348-8386-0347E24E2DDE}"/>
              </a:ext>
            </a:extLst>
          </p:cNvPr>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tr-TR" altLang="tr-TR" noProof="0"/>
              <a:t>Asıl başlık stili için tıklatın</a:t>
            </a:r>
          </a:p>
        </p:txBody>
      </p:sp>
      <p:sp>
        <p:nvSpPr>
          <p:cNvPr id="5124" name="Rectangle 4">
            <a:extLst>
              <a:ext uri="{FF2B5EF4-FFF2-40B4-BE49-F238E27FC236}">
                <a16:creationId xmlns:a16="http://schemas.microsoft.com/office/drawing/2014/main" id="{9002AC73-ACF3-4C3E-9A88-EB7C72DF3B81}"/>
              </a:ext>
            </a:extLst>
          </p:cNvPr>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tr-TR" altLang="tr-TR" noProof="0"/>
              <a:t>Asıl alt başlık stilini düzenlemek için tıklatın</a:t>
            </a:r>
          </a:p>
        </p:txBody>
      </p:sp>
      <p:sp>
        <p:nvSpPr>
          <p:cNvPr id="5125" name="Rectangle 5">
            <a:extLst>
              <a:ext uri="{FF2B5EF4-FFF2-40B4-BE49-F238E27FC236}">
                <a16:creationId xmlns:a16="http://schemas.microsoft.com/office/drawing/2014/main" id="{5C56E79B-E602-4BE5-B9E2-7D48BE619EBF}"/>
              </a:ext>
            </a:extLst>
          </p:cNvPr>
          <p:cNvSpPr>
            <a:spLocks noGrp="1" noChangeArrowheads="1"/>
          </p:cNvSpPr>
          <p:nvPr>
            <p:ph type="dt" sz="half" idx="2"/>
          </p:nvPr>
        </p:nvSpPr>
        <p:spPr>
          <a:xfrm>
            <a:off x="685800" y="6248400"/>
            <a:ext cx="1905000" cy="457200"/>
          </a:xfrm>
        </p:spPr>
        <p:txBody>
          <a:bodyPr/>
          <a:lstStyle>
            <a:lvl1pPr>
              <a:defRPr/>
            </a:lvl1pPr>
          </a:lstStyle>
          <a:p>
            <a:endParaRPr lang="tr-TR" altLang="tr-TR"/>
          </a:p>
        </p:txBody>
      </p:sp>
      <p:sp>
        <p:nvSpPr>
          <p:cNvPr id="5126" name="Rectangle 6">
            <a:extLst>
              <a:ext uri="{FF2B5EF4-FFF2-40B4-BE49-F238E27FC236}">
                <a16:creationId xmlns:a16="http://schemas.microsoft.com/office/drawing/2014/main" id="{7222B2AD-B6B5-4F8B-8AA6-B96ED93170B0}"/>
              </a:ext>
            </a:extLst>
          </p:cNvPr>
          <p:cNvSpPr>
            <a:spLocks noGrp="1" noChangeArrowheads="1"/>
          </p:cNvSpPr>
          <p:nvPr>
            <p:ph type="ftr" sz="quarter" idx="3"/>
          </p:nvPr>
        </p:nvSpPr>
        <p:spPr>
          <a:xfrm>
            <a:off x="3124200" y="6248400"/>
            <a:ext cx="2895600" cy="457200"/>
          </a:xfrm>
        </p:spPr>
        <p:txBody>
          <a:bodyPr/>
          <a:lstStyle>
            <a:lvl1pPr>
              <a:defRPr/>
            </a:lvl1pPr>
          </a:lstStyle>
          <a:p>
            <a:endParaRPr lang="tr-TR" altLang="tr-TR"/>
          </a:p>
        </p:txBody>
      </p:sp>
      <p:sp>
        <p:nvSpPr>
          <p:cNvPr id="5127" name="Rectangle 7">
            <a:extLst>
              <a:ext uri="{FF2B5EF4-FFF2-40B4-BE49-F238E27FC236}">
                <a16:creationId xmlns:a16="http://schemas.microsoft.com/office/drawing/2014/main" id="{108D4334-CBFE-48C5-9DC7-355036F314AC}"/>
              </a:ext>
            </a:extLst>
          </p:cNvPr>
          <p:cNvSpPr>
            <a:spLocks noGrp="1" noChangeArrowheads="1"/>
          </p:cNvSpPr>
          <p:nvPr>
            <p:ph type="sldNum" sz="quarter" idx="4"/>
          </p:nvPr>
        </p:nvSpPr>
        <p:spPr>
          <a:xfrm>
            <a:off x="6553200" y="6248400"/>
            <a:ext cx="1905000" cy="457200"/>
          </a:xfrm>
        </p:spPr>
        <p:txBody>
          <a:bodyPr/>
          <a:lstStyle>
            <a:lvl1pPr>
              <a:defRPr/>
            </a:lvl1pPr>
          </a:lstStyle>
          <a:p>
            <a:fld id="{61F55B3C-23FD-4320-9C25-D804F9C88FF9}" type="slidenum">
              <a:rPr lang="tr-TR" altLang="tr-TR"/>
              <a:pPr/>
              <a:t>‹#›</a:t>
            </a:fld>
            <a:endParaRPr lang="tr-TR" altLang="tr-TR"/>
          </a:p>
        </p:txBody>
      </p:sp>
      <p:grpSp>
        <p:nvGrpSpPr>
          <p:cNvPr id="5128" name="Group 8">
            <a:extLst>
              <a:ext uri="{FF2B5EF4-FFF2-40B4-BE49-F238E27FC236}">
                <a16:creationId xmlns:a16="http://schemas.microsoft.com/office/drawing/2014/main" id="{7CB86DE3-D3BA-4B6F-AB49-CF068C71E35E}"/>
              </a:ext>
            </a:extLst>
          </p:cNvPr>
          <p:cNvGrpSpPr>
            <a:grpSpLocks/>
          </p:cNvGrpSpPr>
          <p:nvPr/>
        </p:nvGrpSpPr>
        <p:grpSpPr bwMode="auto">
          <a:xfrm>
            <a:off x="195263" y="234950"/>
            <a:ext cx="3787775" cy="1778000"/>
            <a:chOff x="123" y="148"/>
            <a:chExt cx="2386" cy="1120"/>
          </a:xfrm>
        </p:grpSpPr>
        <p:sp>
          <p:nvSpPr>
            <p:cNvPr id="5129" name="Freeform 9">
              <a:extLst>
                <a:ext uri="{FF2B5EF4-FFF2-40B4-BE49-F238E27FC236}">
                  <a16:creationId xmlns:a16="http://schemas.microsoft.com/office/drawing/2014/main" id="{FC3BAF7A-4376-4023-A5CD-F5AF6B2544CA}"/>
                </a:ext>
              </a:extLst>
            </p:cNvPr>
            <p:cNvSpPr>
              <a:spLocks/>
            </p:cNvSpPr>
            <p:nvPr userDrawn="1"/>
          </p:nvSpPr>
          <p:spPr bwMode="auto">
            <a:xfrm>
              <a:off x="177" y="177"/>
              <a:ext cx="2250" cy="1017"/>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130" name="Freeform 10">
              <a:extLst>
                <a:ext uri="{FF2B5EF4-FFF2-40B4-BE49-F238E27FC236}">
                  <a16:creationId xmlns:a16="http://schemas.microsoft.com/office/drawing/2014/main" id="{046A729C-09B5-4980-B633-6AE9D586EA1E}"/>
                </a:ext>
              </a:extLst>
            </p:cNvPr>
            <p:cNvSpPr>
              <a:spLocks/>
            </p:cNvSpPr>
            <p:nvPr userDrawn="1"/>
          </p:nvSpPr>
          <p:spPr bwMode="auto">
            <a:xfrm>
              <a:off x="166" y="261"/>
              <a:ext cx="2244" cy="1007"/>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131" name="Freeform 11">
              <a:extLst>
                <a:ext uri="{FF2B5EF4-FFF2-40B4-BE49-F238E27FC236}">
                  <a16:creationId xmlns:a16="http://schemas.microsoft.com/office/drawing/2014/main" id="{9CA74046-E14F-4E4C-AE23-C0588F264EC7}"/>
                </a:ext>
              </a:extLst>
            </p:cNvPr>
            <p:cNvSpPr>
              <a:spLocks/>
            </p:cNvSpPr>
            <p:nvPr userDrawn="1"/>
          </p:nvSpPr>
          <p:spPr bwMode="auto">
            <a:xfrm>
              <a:off x="474" y="344"/>
              <a:ext cx="1488" cy="919"/>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5132" name="Group 12">
              <a:extLst>
                <a:ext uri="{FF2B5EF4-FFF2-40B4-BE49-F238E27FC236}">
                  <a16:creationId xmlns:a16="http://schemas.microsoft.com/office/drawing/2014/main" id="{4BD6DCFD-5E6E-40CD-BD6A-2FA9EB955655}"/>
                </a:ext>
              </a:extLst>
            </p:cNvPr>
            <p:cNvGrpSpPr>
              <a:grpSpLocks/>
            </p:cNvGrpSpPr>
            <p:nvPr userDrawn="1"/>
          </p:nvGrpSpPr>
          <p:grpSpPr bwMode="auto">
            <a:xfrm>
              <a:off x="123" y="148"/>
              <a:ext cx="2386" cy="1081"/>
              <a:chOff x="123" y="148"/>
              <a:chExt cx="2386" cy="1081"/>
            </a:xfrm>
          </p:grpSpPr>
          <p:sp>
            <p:nvSpPr>
              <p:cNvPr id="5133" name="Freeform 13">
                <a:extLst>
                  <a:ext uri="{FF2B5EF4-FFF2-40B4-BE49-F238E27FC236}">
                    <a16:creationId xmlns:a16="http://schemas.microsoft.com/office/drawing/2014/main" id="{F679C143-8D17-48B7-808F-8C32E02B5528}"/>
                  </a:ext>
                </a:extLst>
              </p:cNvPr>
              <p:cNvSpPr>
                <a:spLocks/>
              </p:cNvSpPr>
              <p:nvPr userDrawn="1"/>
            </p:nvSpPr>
            <p:spPr bwMode="auto">
              <a:xfrm>
                <a:off x="2005" y="934"/>
                <a:ext cx="212" cy="214"/>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134" name="Freeform 14">
                <a:extLst>
                  <a:ext uri="{FF2B5EF4-FFF2-40B4-BE49-F238E27FC236}">
                    <a16:creationId xmlns:a16="http://schemas.microsoft.com/office/drawing/2014/main" id="{57E78B13-B3BA-4037-9B22-EA2B7A920A69}"/>
                  </a:ext>
                </a:extLst>
              </p:cNvPr>
              <p:cNvSpPr>
                <a:spLocks/>
              </p:cNvSpPr>
              <p:nvPr userDrawn="1"/>
            </p:nvSpPr>
            <p:spPr bwMode="auto">
              <a:xfrm>
                <a:off x="123" y="148"/>
                <a:ext cx="2386" cy="108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135" name="Freeform 15">
                <a:extLst>
                  <a:ext uri="{FF2B5EF4-FFF2-40B4-BE49-F238E27FC236}">
                    <a16:creationId xmlns:a16="http://schemas.microsoft.com/office/drawing/2014/main" id="{F214CC63-129B-42AD-8092-62786938DE27}"/>
                  </a:ext>
                </a:extLst>
              </p:cNvPr>
              <p:cNvSpPr>
                <a:spLocks/>
              </p:cNvSpPr>
              <p:nvPr userDrawn="1"/>
            </p:nvSpPr>
            <p:spPr bwMode="auto">
              <a:xfrm>
                <a:off x="324" y="158"/>
                <a:ext cx="1686" cy="614"/>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136" name="Freeform 16">
                <a:extLst>
                  <a:ext uri="{FF2B5EF4-FFF2-40B4-BE49-F238E27FC236}">
                    <a16:creationId xmlns:a16="http://schemas.microsoft.com/office/drawing/2014/main" id="{DADDFF81-DDC2-45DE-A104-51F67FCD8755}"/>
                  </a:ext>
                </a:extLst>
              </p:cNvPr>
              <p:cNvSpPr>
                <a:spLocks/>
              </p:cNvSpPr>
              <p:nvPr userDrawn="1"/>
            </p:nvSpPr>
            <p:spPr bwMode="auto">
              <a:xfrm>
                <a:off x="409" y="251"/>
                <a:ext cx="227" cy="410"/>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137" name="Freeform 17">
                <a:extLst>
                  <a:ext uri="{FF2B5EF4-FFF2-40B4-BE49-F238E27FC236}">
                    <a16:creationId xmlns:a16="http://schemas.microsoft.com/office/drawing/2014/main" id="{009AAF24-DAE6-4C97-98DD-B2951348A917}"/>
                  </a:ext>
                </a:extLst>
              </p:cNvPr>
              <p:cNvSpPr>
                <a:spLocks/>
              </p:cNvSpPr>
              <p:nvPr userDrawn="1"/>
            </p:nvSpPr>
            <p:spPr bwMode="auto">
              <a:xfrm>
                <a:off x="846" y="536"/>
                <a:ext cx="691" cy="36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grpSp>
        <p:nvGrpSpPr>
          <p:cNvPr id="5138" name="Group 18">
            <a:extLst>
              <a:ext uri="{FF2B5EF4-FFF2-40B4-BE49-F238E27FC236}">
                <a16:creationId xmlns:a16="http://schemas.microsoft.com/office/drawing/2014/main" id="{663BA99D-A685-4AA2-8098-B5B4678B76AF}"/>
              </a:ext>
            </a:extLst>
          </p:cNvPr>
          <p:cNvGrpSpPr>
            <a:grpSpLocks/>
          </p:cNvGrpSpPr>
          <p:nvPr/>
        </p:nvGrpSpPr>
        <p:grpSpPr bwMode="auto">
          <a:xfrm>
            <a:off x="7915275" y="4368800"/>
            <a:ext cx="742950" cy="1058863"/>
            <a:chOff x="4986" y="2752"/>
            <a:chExt cx="468" cy="667"/>
          </a:xfrm>
        </p:grpSpPr>
        <p:sp>
          <p:nvSpPr>
            <p:cNvPr id="5139" name="Freeform 19">
              <a:extLst>
                <a:ext uri="{FF2B5EF4-FFF2-40B4-BE49-F238E27FC236}">
                  <a16:creationId xmlns:a16="http://schemas.microsoft.com/office/drawing/2014/main" id="{2AB6B997-C6EA-4DC9-8FD8-35E31A35AFF1}"/>
                </a:ext>
              </a:extLst>
            </p:cNvPr>
            <p:cNvSpPr>
              <a:spLocks/>
            </p:cNvSpPr>
            <p:nvPr userDrawn="1"/>
          </p:nvSpPr>
          <p:spPr bwMode="auto">
            <a:xfrm rot="7320404">
              <a:off x="4909" y="2936"/>
              <a:ext cx="629" cy="293"/>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140" name="Freeform 20">
              <a:extLst>
                <a:ext uri="{FF2B5EF4-FFF2-40B4-BE49-F238E27FC236}">
                  <a16:creationId xmlns:a16="http://schemas.microsoft.com/office/drawing/2014/main" id="{6EC10E1F-484B-4941-AC21-F48EA3C2C1E3}"/>
                </a:ext>
              </a:extLst>
            </p:cNvPr>
            <p:cNvSpPr>
              <a:spLocks/>
            </p:cNvSpPr>
            <p:nvPr userDrawn="1"/>
          </p:nvSpPr>
          <p:spPr bwMode="auto">
            <a:xfrm rot="7320404">
              <a:off x="4893" y="2923"/>
              <a:ext cx="627" cy="29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141" name="Freeform 21">
              <a:extLst>
                <a:ext uri="{FF2B5EF4-FFF2-40B4-BE49-F238E27FC236}">
                  <a16:creationId xmlns:a16="http://schemas.microsoft.com/office/drawing/2014/main" id="{2B2D9B70-1DB4-42B5-9608-9F9E5B99486A}"/>
                </a:ext>
              </a:extLst>
            </p:cNvPr>
            <p:cNvSpPr>
              <a:spLocks/>
            </p:cNvSpPr>
            <p:nvPr userDrawn="1"/>
          </p:nvSpPr>
          <p:spPr bwMode="auto">
            <a:xfrm rot="7320404">
              <a:off x="5000" y="2912"/>
              <a:ext cx="416" cy="265"/>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5142" name="Group 22">
              <a:extLst>
                <a:ext uri="{FF2B5EF4-FFF2-40B4-BE49-F238E27FC236}">
                  <a16:creationId xmlns:a16="http://schemas.microsoft.com/office/drawing/2014/main" id="{0840040F-3377-40F1-8BB9-A428A7B60DB9}"/>
                </a:ext>
              </a:extLst>
            </p:cNvPr>
            <p:cNvGrpSpPr>
              <a:grpSpLocks/>
            </p:cNvGrpSpPr>
            <p:nvPr userDrawn="1"/>
          </p:nvGrpSpPr>
          <p:grpSpPr bwMode="auto">
            <a:xfrm>
              <a:off x="4986" y="2752"/>
              <a:ext cx="468" cy="667"/>
              <a:chOff x="4986" y="2752"/>
              <a:chExt cx="468" cy="667"/>
            </a:xfrm>
          </p:grpSpPr>
          <p:sp>
            <p:nvSpPr>
              <p:cNvPr id="5143" name="Freeform 23">
                <a:extLst>
                  <a:ext uri="{FF2B5EF4-FFF2-40B4-BE49-F238E27FC236}">
                    <a16:creationId xmlns:a16="http://schemas.microsoft.com/office/drawing/2014/main" id="{AC8FDCDE-0BC8-4C8F-86F2-9DE92E451585}"/>
                  </a:ext>
                </a:extLst>
              </p:cNvPr>
              <p:cNvSpPr>
                <a:spLocks/>
              </p:cNvSpPr>
              <p:nvPr userDrawn="1"/>
            </p:nvSpPr>
            <p:spPr bwMode="auto">
              <a:xfrm rot="7320404">
                <a:off x="4987" y="3190"/>
                <a:ext cx="59" cy="61"/>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144" name="Freeform 24">
                <a:extLst>
                  <a:ext uri="{FF2B5EF4-FFF2-40B4-BE49-F238E27FC236}">
                    <a16:creationId xmlns:a16="http://schemas.microsoft.com/office/drawing/2014/main" id="{194243C9-8FFC-426B-A4E9-8D2B925A77C4}"/>
                  </a:ext>
                </a:extLst>
              </p:cNvPr>
              <p:cNvSpPr>
                <a:spLocks/>
              </p:cNvSpPr>
              <p:nvPr userDrawn="1"/>
            </p:nvSpPr>
            <p:spPr bwMode="auto">
              <a:xfrm rot="7320404">
                <a:off x="4887" y="2930"/>
                <a:ext cx="667" cy="31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145" name="Freeform 25">
                <a:extLst>
                  <a:ext uri="{FF2B5EF4-FFF2-40B4-BE49-F238E27FC236}">
                    <a16:creationId xmlns:a16="http://schemas.microsoft.com/office/drawing/2014/main" id="{94D715FC-8D5C-463A-B6D9-402226F7B4F6}"/>
                  </a:ext>
                </a:extLst>
              </p:cNvPr>
              <p:cNvSpPr>
                <a:spLocks/>
              </p:cNvSpPr>
              <p:nvPr userDrawn="1"/>
            </p:nvSpPr>
            <p:spPr bwMode="auto">
              <a:xfrm rot="7320404">
                <a:off x="5062" y="2997"/>
                <a:ext cx="472" cy="176"/>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146" name="Freeform 26">
                <a:extLst>
                  <a:ext uri="{FF2B5EF4-FFF2-40B4-BE49-F238E27FC236}">
                    <a16:creationId xmlns:a16="http://schemas.microsoft.com/office/drawing/2014/main" id="{94E4D8C9-384D-49B9-87ED-02E202E9F79F}"/>
                  </a:ext>
                </a:extLst>
              </p:cNvPr>
              <p:cNvSpPr>
                <a:spLocks/>
              </p:cNvSpPr>
              <p:nvPr userDrawn="1"/>
            </p:nvSpPr>
            <p:spPr bwMode="auto">
              <a:xfrm rot="7320404">
                <a:off x="5363" y="2874"/>
                <a:ext cx="63" cy="118"/>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147" name="Freeform 27">
                <a:extLst>
                  <a:ext uri="{FF2B5EF4-FFF2-40B4-BE49-F238E27FC236}">
                    <a16:creationId xmlns:a16="http://schemas.microsoft.com/office/drawing/2014/main" id="{14EA3277-0907-4D4F-8DCF-91B82492AE54}"/>
                  </a:ext>
                </a:extLst>
              </p:cNvPr>
              <p:cNvSpPr>
                <a:spLocks/>
              </p:cNvSpPr>
              <p:nvPr userDrawn="1"/>
            </p:nvSpPr>
            <p:spPr bwMode="auto">
              <a:xfrm rot="7320404">
                <a:off x="5136" y="3000"/>
                <a:ext cx="193" cy="10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sp>
        <p:nvSpPr>
          <p:cNvPr id="5148" name="Freeform 28">
            <a:extLst>
              <a:ext uri="{FF2B5EF4-FFF2-40B4-BE49-F238E27FC236}">
                <a16:creationId xmlns:a16="http://schemas.microsoft.com/office/drawing/2014/main" id="{9A98EDAC-E943-45B7-BC91-33353FEC4D25}"/>
              </a:ext>
            </a:extLst>
          </p:cNvPr>
          <p:cNvSpPr>
            <a:spLocks/>
          </p:cNvSpPr>
          <p:nvPr/>
        </p:nvSpPr>
        <p:spPr bwMode="auto">
          <a:xfrm>
            <a:off x="901700" y="5054600"/>
            <a:ext cx="6807200" cy="728663"/>
          </a:xfrm>
          <a:custGeom>
            <a:avLst/>
            <a:gdLst>
              <a:gd name="T0" fmla="*/ 0 w 4288"/>
              <a:gd name="T1" fmla="*/ 0 h 459"/>
              <a:gd name="T2" fmla="*/ 816 w 4288"/>
              <a:gd name="T3" fmla="*/ 256 h 459"/>
              <a:gd name="T4" fmla="*/ 1560 w 4288"/>
              <a:gd name="T5" fmla="*/ 144 h 459"/>
              <a:gd name="T6" fmla="*/ 1856 w 4288"/>
              <a:gd name="T7" fmla="*/ 376 h 459"/>
              <a:gd name="T8" fmla="*/ 2344 w 4288"/>
              <a:gd name="T9" fmla="*/ 152 h 459"/>
              <a:gd name="T10" fmla="*/ 3536 w 4288"/>
              <a:gd name="T11" fmla="*/ 456 h 459"/>
              <a:gd name="T12" fmla="*/ 4288 w 4288"/>
              <a:gd name="T13" fmla="*/ 136 h 459"/>
            </a:gdLst>
            <a:ahLst/>
            <a:cxnLst>
              <a:cxn ang="0">
                <a:pos x="T0" y="T1"/>
              </a:cxn>
              <a:cxn ang="0">
                <a:pos x="T2" y="T3"/>
              </a:cxn>
              <a:cxn ang="0">
                <a:pos x="T4" y="T5"/>
              </a:cxn>
              <a:cxn ang="0">
                <a:pos x="T6" y="T7"/>
              </a:cxn>
              <a:cxn ang="0">
                <a:pos x="T8" y="T9"/>
              </a:cxn>
              <a:cxn ang="0">
                <a:pos x="T10" y="T11"/>
              </a:cxn>
              <a:cxn ang="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49" name="Freeform 29">
            <a:extLst>
              <a:ext uri="{FF2B5EF4-FFF2-40B4-BE49-F238E27FC236}">
                <a16:creationId xmlns:a16="http://schemas.microsoft.com/office/drawing/2014/main" id="{9546A9DF-FFAA-4A7C-9226-AB7F5AEB00B1}"/>
              </a:ext>
            </a:extLst>
          </p:cNvPr>
          <p:cNvSpPr>
            <a:spLocks/>
          </p:cNvSpPr>
          <p:nvPr/>
        </p:nvSpPr>
        <p:spPr bwMode="auto">
          <a:xfrm>
            <a:off x="4076700" y="1930400"/>
            <a:ext cx="889000" cy="381000"/>
          </a:xfrm>
          <a:custGeom>
            <a:avLst/>
            <a:gdLst>
              <a:gd name="T0" fmla="*/ 0 w 560"/>
              <a:gd name="T1" fmla="*/ 32 h 240"/>
              <a:gd name="T2" fmla="*/ 280 w 560"/>
              <a:gd name="T3" fmla="*/ 144 h 240"/>
              <a:gd name="T4" fmla="*/ 448 w 560"/>
              <a:gd name="T5" fmla="*/ 16 h 240"/>
              <a:gd name="T6" fmla="*/ 560 w 560"/>
              <a:gd name="T7" fmla="*/ 240 h 240"/>
            </a:gdLst>
            <a:ahLst/>
            <a:cxnLst>
              <a:cxn ang="0">
                <a:pos x="T0" y="T1"/>
              </a:cxn>
              <a:cxn ang="0">
                <a:pos x="T2" y="T3"/>
              </a:cxn>
              <a:cxn ang="0">
                <a:pos x="T4" y="T5"/>
              </a:cxn>
              <a:cxn ang="0">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3FC8FB-98BF-4635-ABD2-5B5CC113B12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6A908EB-3F68-4252-A944-B20F60DCA3B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17E06FC-3B65-40E2-AEF4-026489AE3D0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E2D746CB-595C-4487-AB76-3F0F3AE1DCFE}"/>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F4C3997C-F01F-430B-A904-4F0BFA02FD59}"/>
              </a:ext>
            </a:extLst>
          </p:cNvPr>
          <p:cNvSpPr>
            <a:spLocks noGrp="1"/>
          </p:cNvSpPr>
          <p:nvPr>
            <p:ph type="sldNum" sz="quarter" idx="12"/>
          </p:nvPr>
        </p:nvSpPr>
        <p:spPr/>
        <p:txBody>
          <a:bodyPr/>
          <a:lstStyle>
            <a:lvl1pPr>
              <a:defRPr/>
            </a:lvl1pPr>
          </a:lstStyle>
          <a:p>
            <a:fld id="{6D3A2606-7071-474D-B865-0FFAC7E459E6}" type="slidenum">
              <a:rPr lang="tr-TR" altLang="tr-TR"/>
              <a:pPr/>
              <a:t>‹#›</a:t>
            </a:fld>
            <a:endParaRPr lang="tr-TR" altLang="tr-TR"/>
          </a:p>
        </p:txBody>
      </p:sp>
    </p:spTree>
    <p:extLst>
      <p:ext uri="{BB962C8B-B14F-4D97-AF65-F5344CB8AC3E}">
        <p14:creationId xmlns:p14="http://schemas.microsoft.com/office/powerpoint/2010/main" val="197340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4191452-91A4-422E-84F3-EA16AC2CF43C}"/>
              </a:ext>
            </a:extLst>
          </p:cNvPr>
          <p:cNvSpPr>
            <a:spLocks noGrp="1"/>
          </p:cNvSpPr>
          <p:nvPr>
            <p:ph type="title" orient="vert"/>
          </p:nvPr>
        </p:nvSpPr>
        <p:spPr>
          <a:xfrm>
            <a:off x="6457950" y="152400"/>
            <a:ext cx="1924050" cy="5334000"/>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867C68C-9A9B-407E-8507-8F053DA62987}"/>
              </a:ext>
            </a:extLst>
          </p:cNvPr>
          <p:cNvSpPr>
            <a:spLocks noGrp="1"/>
          </p:cNvSpPr>
          <p:nvPr>
            <p:ph type="body" orient="vert" idx="1"/>
          </p:nvPr>
        </p:nvSpPr>
        <p:spPr>
          <a:xfrm>
            <a:off x="685800" y="152400"/>
            <a:ext cx="5619750" cy="53340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8006CC5-A1D3-40EA-9191-7D892FDB176A}"/>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E9EBCC51-2868-48CE-94A8-A0624C891C32}"/>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DB7F2B68-711C-44E9-8193-AFA686B6239F}"/>
              </a:ext>
            </a:extLst>
          </p:cNvPr>
          <p:cNvSpPr>
            <a:spLocks noGrp="1"/>
          </p:cNvSpPr>
          <p:nvPr>
            <p:ph type="sldNum" sz="quarter" idx="12"/>
          </p:nvPr>
        </p:nvSpPr>
        <p:spPr/>
        <p:txBody>
          <a:bodyPr/>
          <a:lstStyle>
            <a:lvl1pPr>
              <a:defRPr/>
            </a:lvl1pPr>
          </a:lstStyle>
          <a:p>
            <a:fld id="{24B2E9F6-3990-4B30-8780-95B583CA5508}" type="slidenum">
              <a:rPr lang="tr-TR" altLang="tr-TR"/>
              <a:pPr/>
              <a:t>‹#›</a:t>
            </a:fld>
            <a:endParaRPr lang="tr-TR" altLang="tr-TR"/>
          </a:p>
        </p:txBody>
      </p:sp>
    </p:spTree>
    <p:extLst>
      <p:ext uri="{BB962C8B-B14F-4D97-AF65-F5344CB8AC3E}">
        <p14:creationId xmlns:p14="http://schemas.microsoft.com/office/powerpoint/2010/main" val="2996622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D61EEE-862C-4795-8AD1-306580219B55}"/>
              </a:ext>
            </a:extLst>
          </p:cNvPr>
          <p:cNvSpPr>
            <a:spLocks noGrp="1"/>
          </p:cNvSpPr>
          <p:nvPr>
            <p:ph type="title"/>
          </p:nvPr>
        </p:nvSpPr>
        <p:spPr>
          <a:xfrm>
            <a:off x="685800" y="152400"/>
            <a:ext cx="6870700" cy="1600200"/>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385AF52-ADF8-423B-8BDF-3024C4F428C9}"/>
              </a:ext>
            </a:extLst>
          </p:cNvPr>
          <p:cNvSpPr>
            <a:spLocks noGrp="1"/>
          </p:cNvSpPr>
          <p:nvPr>
            <p:ph type="body" sz="half" idx="1"/>
          </p:nvPr>
        </p:nvSpPr>
        <p:spPr>
          <a:xfrm>
            <a:off x="685800" y="1828800"/>
            <a:ext cx="3771900" cy="36576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F47E4BE8-CA92-4F05-9904-C3BC924D0AB8}"/>
              </a:ext>
            </a:extLst>
          </p:cNvPr>
          <p:cNvSpPr>
            <a:spLocks noGrp="1"/>
          </p:cNvSpPr>
          <p:nvPr>
            <p:ph sz="half" idx="2"/>
          </p:nvPr>
        </p:nvSpPr>
        <p:spPr>
          <a:xfrm>
            <a:off x="4610100" y="1828800"/>
            <a:ext cx="3771900" cy="36576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C265E01-5CDF-4D4F-9A4B-3B051D3FF3B2}"/>
              </a:ext>
            </a:extLst>
          </p:cNvPr>
          <p:cNvSpPr>
            <a:spLocks noGrp="1"/>
          </p:cNvSpPr>
          <p:nvPr>
            <p:ph type="dt" sz="half" idx="10"/>
          </p:nvPr>
        </p:nvSpPr>
        <p:spPr>
          <a:xfrm>
            <a:off x="1371600" y="6248400"/>
            <a:ext cx="1905000" cy="457200"/>
          </a:xfrm>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9569BCF8-238D-4C02-BDCB-67FB80741B0D}"/>
              </a:ext>
            </a:extLst>
          </p:cNvPr>
          <p:cNvSpPr>
            <a:spLocks noGrp="1"/>
          </p:cNvSpPr>
          <p:nvPr>
            <p:ph type="ftr" sz="quarter" idx="11"/>
          </p:nvPr>
        </p:nvSpPr>
        <p:spPr>
          <a:xfrm>
            <a:off x="3556000" y="6248400"/>
            <a:ext cx="2895600" cy="457200"/>
          </a:xfrm>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9831882B-1A3B-4E3A-BB7F-451405208C9B}"/>
              </a:ext>
            </a:extLst>
          </p:cNvPr>
          <p:cNvSpPr>
            <a:spLocks noGrp="1"/>
          </p:cNvSpPr>
          <p:nvPr>
            <p:ph type="sldNum" sz="quarter" idx="12"/>
          </p:nvPr>
        </p:nvSpPr>
        <p:spPr>
          <a:xfrm>
            <a:off x="6718300" y="6248400"/>
            <a:ext cx="1905000" cy="457200"/>
          </a:xfrm>
        </p:spPr>
        <p:txBody>
          <a:bodyPr/>
          <a:lstStyle>
            <a:lvl1pPr>
              <a:defRPr/>
            </a:lvl1pPr>
          </a:lstStyle>
          <a:p>
            <a:fld id="{10774515-A186-41CB-8541-FA5FF4D65F1E}" type="slidenum">
              <a:rPr lang="tr-TR" altLang="tr-TR"/>
              <a:pPr/>
              <a:t>‹#›</a:t>
            </a:fld>
            <a:endParaRPr lang="tr-TR" altLang="tr-TR"/>
          </a:p>
        </p:txBody>
      </p:sp>
    </p:spTree>
    <p:extLst>
      <p:ext uri="{BB962C8B-B14F-4D97-AF65-F5344CB8AC3E}">
        <p14:creationId xmlns:p14="http://schemas.microsoft.com/office/powerpoint/2010/main" val="3882664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47463D-6FAC-47FD-A29A-B9D9F31DF8E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065A6D6-7777-46E3-985D-DBD0FE521CC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44D1E27-F75B-4C68-BDE4-A11BBC2D5CEC}"/>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C171ABF8-5A29-4576-9D16-8B9883F9F74F}"/>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509380AC-29BF-4482-872E-843A7AB0AC4D}"/>
              </a:ext>
            </a:extLst>
          </p:cNvPr>
          <p:cNvSpPr>
            <a:spLocks noGrp="1"/>
          </p:cNvSpPr>
          <p:nvPr>
            <p:ph type="sldNum" sz="quarter" idx="12"/>
          </p:nvPr>
        </p:nvSpPr>
        <p:spPr/>
        <p:txBody>
          <a:bodyPr/>
          <a:lstStyle>
            <a:lvl1pPr>
              <a:defRPr/>
            </a:lvl1pPr>
          </a:lstStyle>
          <a:p>
            <a:fld id="{520069F1-EEBD-4F3C-895F-9B50F4E2D766}" type="slidenum">
              <a:rPr lang="tr-TR" altLang="tr-TR"/>
              <a:pPr/>
              <a:t>‹#›</a:t>
            </a:fld>
            <a:endParaRPr lang="tr-TR" altLang="tr-TR"/>
          </a:p>
        </p:txBody>
      </p:sp>
    </p:spTree>
    <p:extLst>
      <p:ext uri="{BB962C8B-B14F-4D97-AF65-F5344CB8AC3E}">
        <p14:creationId xmlns:p14="http://schemas.microsoft.com/office/powerpoint/2010/main" val="4085897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613611-3530-4A15-9673-BF0F0F160335}"/>
              </a:ext>
            </a:extLst>
          </p:cNvPr>
          <p:cNvSpPr>
            <a:spLocks noGrp="1"/>
          </p:cNvSpPr>
          <p:nvPr>
            <p:ph type="title"/>
          </p:nvPr>
        </p:nvSpPr>
        <p:spPr>
          <a:xfrm>
            <a:off x="623888" y="1709738"/>
            <a:ext cx="7886700" cy="2852737"/>
          </a:xfrm>
        </p:spPr>
        <p:txBody>
          <a:bodyPr/>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F1A7492-B903-4748-8951-D90871D134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BE19AD1E-52D2-4D05-85F9-4DDD3F9036FC}"/>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4530CBD7-8CEF-438E-A8F8-63752C0F4164}"/>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2ED30CB7-3508-4A7D-A707-0AAA9E4BBD19}"/>
              </a:ext>
            </a:extLst>
          </p:cNvPr>
          <p:cNvSpPr>
            <a:spLocks noGrp="1"/>
          </p:cNvSpPr>
          <p:nvPr>
            <p:ph type="sldNum" sz="quarter" idx="12"/>
          </p:nvPr>
        </p:nvSpPr>
        <p:spPr/>
        <p:txBody>
          <a:bodyPr/>
          <a:lstStyle>
            <a:lvl1pPr>
              <a:defRPr/>
            </a:lvl1pPr>
          </a:lstStyle>
          <a:p>
            <a:fld id="{F8D1A711-B415-4053-84DB-1049BCBB6176}" type="slidenum">
              <a:rPr lang="tr-TR" altLang="tr-TR"/>
              <a:pPr/>
              <a:t>‹#›</a:t>
            </a:fld>
            <a:endParaRPr lang="tr-TR" altLang="tr-TR"/>
          </a:p>
        </p:txBody>
      </p:sp>
    </p:spTree>
    <p:extLst>
      <p:ext uri="{BB962C8B-B14F-4D97-AF65-F5344CB8AC3E}">
        <p14:creationId xmlns:p14="http://schemas.microsoft.com/office/powerpoint/2010/main" val="4268196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EB82F1-693E-4D94-86E3-6A1F2BA9E20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321605D-B361-463E-A551-740DB6A93062}"/>
              </a:ext>
            </a:extLst>
          </p:cNvPr>
          <p:cNvSpPr>
            <a:spLocks noGrp="1"/>
          </p:cNvSpPr>
          <p:nvPr>
            <p:ph sz="half" idx="1"/>
          </p:nvPr>
        </p:nvSpPr>
        <p:spPr>
          <a:xfrm>
            <a:off x="685800" y="1828800"/>
            <a:ext cx="3771900" cy="36576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81ADAED-C0D4-41DE-BAF0-11B4B89714CA}"/>
              </a:ext>
            </a:extLst>
          </p:cNvPr>
          <p:cNvSpPr>
            <a:spLocks noGrp="1"/>
          </p:cNvSpPr>
          <p:nvPr>
            <p:ph sz="half" idx="2"/>
          </p:nvPr>
        </p:nvSpPr>
        <p:spPr>
          <a:xfrm>
            <a:off x="4610100" y="1828800"/>
            <a:ext cx="3771900" cy="36576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7DE07439-AECB-4EAC-B655-1B2F9D2E9D71}"/>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4B1ACD02-FF8E-49F4-AE80-ADD9C80EECE8}"/>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F0223435-0440-43D9-BDA3-97A6C337361E}"/>
              </a:ext>
            </a:extLst>
          </p:cNvPr>
          <p:cNvSpPr>
            <a:spLocks noGrp="1"/>
          </p:cNvSpPr>
          <p:nvPr>
            <p:ph type="sldNum" sz="quarter" idx="12"/>
          </p:nvPr>
        </p:nvSpPr>
        <p:spPr/>
        <p:txBody>
          <a:bodyPr/>
          <a:lstStyle>
            <a:lvl1pPr>
              <a:defRPr/>
            </a:lvl1pPr>
          </a:lstStyle>
          <a:p>
            <a:fld id="{63D349EF-8B8F-4B62-9D3B-8A9DFA85C670}" type="slidenum">
              <a:rPr lang="tr-TR" altLang="tr-TR"/>
              <a:pPr/>
              <a:t>‹#›</a:t>
            </a:fld>
            <a:endParaRPr lang="tr-TR" altLang="tr-TR"/>
          </a:p>
        </p:txBody>
      </p:sp>
    </p:spTree>
    <p:extLst>
      <p:ext uri="{BB962C8B-B14F-4D97-AF65-F5344CB8AC3E}">
        <p14:creationId xmlns:p14="http://schemas.microsoft.com/office/powerpoint/2010/main" val="1815498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0BB57E-8DDB-4180-ACE8-62995001C0BA}"/>
              </a:ext>
            </a:extLst>
          </p:cNvPr>
          <p:cNvSpPr>
            <a:spLocks noGrp="1"/>
          </p:cNvSpPr>
          <p:nvPr>
            <p:ph type="title"/>
          </p:nvPr>
        </p:nvSpPr>
        <p:spPr>
          <a:xfrm>
            <a:off x="630238" y="365125"/>
            <a:ext cx="78867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2E30896-9213-4594-B013-72B7E79914A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B8AC0BB8-D070-46B4-AC4F-0F5BEC45026C}"/>
              </a:ext>
            </a:extLst>
          </p:cNvPr>
          <p:cNvSpPr>
            <a:spLocks noGrp="1"/>
          </p:cNvSpPr>
          <p:nvPr>
            <p:ph sz="half" idx="2"/>
          </p:nvPr>
        </p:nvSpPr>
        <p:spPr>
          <a:xfrm>
            <a:off x="630238" y="2505075"/>
            <a:ext cx="386873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F8ABEAB-4B66-4C43-B71B-B050066AD4A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F380D61-20D1-440D-9EED-DA280E81064C}"/>
              </a:ext>
            </a:extLst>
          </p:cNvPr>
          <p:cNvSpPr>
            <a:spLocks noGrp="1"/>
          </p:cNvSpPr>
          <p:nvPr>
            <p:ph sz="quarter" idx="4"/>
          </p:nvPr>
        </p:nvSpPr>
        <p:spPr>
          <a:xfrm>
            <a:off x="4629150" y="2505075"/>
            <a:ext cx="38877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0F4E58B-A0FB-4E2C-BF3B-A248898CFB2B}"/>
              </a:ext>
            </a:extLst>
          </p:cNvPr>
          <p:cNvSpPr>
            <a:spLocks noGrp="1"/>
          </p:cNvSpPr>
          <p:nvPr>
            <p:ph type="dt" sz="half" idx="10"/>
          </p:nvPr>
        </p:nvSpPr>
        <p:spPr/>
        <p:txBody>
          <a:bodyPr/>
          <a:lstStyle>
            <a:lvl1pPr>
              <a:defRPr/>
            </a:lvl1pPr>
          </a:lstStyle>
          <a:p>
            <a:endParaRPr lang="tr-TR" altLang="tr-TR"/>
          </a:p>
        </p:txBody>
      </p:sp>
      <p:sp>
        <p:nvSpPr>
          <p:cNvPr id="8" name="Alt Bilgi Yer Tutucusu 7">
            <a:extLst>
              <a:ext uri="{FF2B5EF4-FFF2-40B4-BE49-F238E27FC236}">
                <a16:creationId xmlns:a16="http://schemas.microsoft.com/office/drawing/2014/main" id="{D7FD1721-15AB-4394-919C-E8EEC2FA869B}"/>
              </a:ext>
            </a:extLst>
          </p:cNvPr>
          <p:cNvSpPr>
            <a:spLocks noGrp="1"/>
          </p:cNvSpPr>
          <p:nvPr>
            <p:ph type="ftr" sz="quarter" idx="11"/>
          </p:nvPr>
        </p:nvSpPr>
        <p:spPr/>
        <p:txBody>
          <a:bodyPr/>
          <a:lstStyle>
            <a:lvl1pPr>
              <a:defRPr/>
            </a:lvl1pPr>
          </a:lstStyle>
          <a:p>
            <a:endParaRPr lang="tr-TR" altLang="tr-TR"/>
          </a:p>
        </p:txBody>
      </p:sp>
      <p:sp>
        <p:nvSpPr>
          <p:cNvPr id="9" name="Slayt Numarası Yer Tutucusu 8">
            <a:extLst>
              <a:ext uri="{FF2B5EF4-FFF2-40B4-BE49-F238E27FC236}">
                <a16:creationId xmlns:a16="http://schemas.microsoft.com/office/drawing/2014/main" id="{C0C05A1E-F44C-4E73-A034-DC8259399850}"/>
              </a:ext>
            </a:extLst>
          </p:cNvPr>
          <p:cNvSpPr>
            <a:spLocks noGrp="1"/>
          </p:cNvSpPr>
          <p:nvPr>
            <p:ph type="sldNum" sz="quarter" idx="12"/>
          </p:nvPr>
        </p:nvSpPr>
        <p:spPr/>
        <p:txBody>
          <a:bodyPr/>
          <a:lstStyle>
            <a:lvl1pPr>
              <a:defRPr/>
            </a:lvl1pPr>
          </a:lstStyle>
          <a:p>
            <a:fld id="{2BE18CFB-D0A6-40AF-873B-CD716BD64174}" type="slidenum">
              <a:rPr lang="tr-TR" altLang="tr-TR"/>
              <a:pPr/>
              <a:t>‹#›</a:t>
            </a:fld>
            <a:endParaRPr lang="tr-TR" altLang="tr-TR"/>
          </a:p>
        </p:txBody>
      </p:sp>
    </p:spTree>
    <p:extLst>
      <p:ext uri="{BB962C8B-B14F-4D97-AF65-F5344CB8AC3E}">
        <p14:creationId xmlns:p14="http://schemas.microsoft.com/office/powerpoint/2010/main" val="87875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983E6C-B73E-4A9F-BC97-7CEAC0B48B7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9EF94115-626A-4D65-841A-1168D078950E}"/>
              </a:ext>
            </a:extLst>
          </p:cNvPr>
          <p:cNvSpPr>
            <a:spLocks noGrp="1"/>
          </p:cNvSpPr>
          <p:nvPr>
            <p:ph type="dt" sz="half" idx="10"/>
          </p:nvPr>
        </p:nvSpPr>
        <p:spPr/>
        <p:txBody>
          <a:bodyPr/>
          <a:lstStyle>
            <a:lvl1pPr>
              <a:defRPr/>
            </a:lvl1pPr>
          </a:lstStyle>
          <a:p>
            <a:endParaRPr lang="tr-TR" altLang="tr-TR"/>
          </a:p>
        </p:txBody>
      </p:sp>
      <p:sp>
        <p:nvSpPr>
          <p:cNvPr id="4" name="Alt Bilgi Yer Tutucusu 3">
            <a:extLst>
              <a:ext uri="{FF2B5EF4-FFF2-40B4-BE49-F238E27FC236}">
                <a16:creationId xmlns:a16="http://schemas.microsoft.com/office/drawing/2014/main" id="{3F2ED9D4-42B2-4B7B-9FB0-347ADBF74D31}"/>
              </a:ext>
            </a:extLst>
          </p:cNvPr>
          <p:cNvSpPr>
            <a:spLocks noGrp="1"/>
          </p:cNvSpPr>
          <p:nvPr>
            <p:ph type="ftr" sz="quarter" idx="11"/>
          </p:nvPr>
        </p:nvSpPr>
        <p:spPr/>
        <p:txBody>
          <a:bodyPr/>
          <a:lstStyle>
            <a:lvl1pPr>
              <a:defRPr/>
            </a:lvl1pPr>
          </a:lstStyle>
          <a:p>
            <a:endParaRPr lang="tr-TR" altLang="tr-TR"/>
          </a:p>
        </p:txBody>
      </p:sp>
      <p:sp>
        <p:nvSpPr>
          <p:cNvPr id="5" name="Slayt Numarası Yer Tutucusu 4">
            <a:extLst>
              <a:ext uri="{FF2B5EF4-FFF2-40B4-BE49-F238E27FC236}">
                <a16:creationId xmlns:a16="http://schemas.microsoft.com/office/drawing/2014/main" id="{BFB0C5E7-85DC-4B0B-8D1A-13BD173E07EA}"/>
              </a:ext>
            </a:extLst>
          </p:cNvPr>
          <p:cNvSpPr>
            <a:spLocks noGrp="1"/>
          </p:cNvSpPr>
          <p:nvPr>
            <p:ph type="sldNum" sz="quarter" idx="12"/>
          </p:nvPr>
        </p:nvSpPr>
        <p:spPr/>
        <p:txBody>
          <a:bodyPr/>
          <a:lstStyle>
            <a:lvl1pPr>
              <a:defRPr/>
            </a:lvl1pPr>
          </a:lstStyle>
          <a:p>
            <a:fld id="{CE80E6AA-E9B9-4769-8AE5-043789BB3748}" type="slidenum">
              <a:rPr lang="tr-TR" altLang="tr-TR"/>
              <a:pPr/>
              <a:t>‹#›</a:t>
            </a:fld>
            <a:endParaRPr lang="tr-TR" altLang="tr-TR"/>
          </a:p>
        </p:txBody>
      </p:sp>
    </p:spTree>
    <p:extLst>
      <p:ext uri="{BB962C8B-B14F-4D97-AF65-F5344CB8AC3E}">
        <p14:creationId xmlns:p14="http://schemas.microsoft.com/office/powerpoint/2010/main" val="2526108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2232CF6-E733-424F-A54A-248CD3BAA2C8}"/>
              </a:ext>
            </a:extLst>
          </p:cNvPr>
          <p:cNvSpPr>
            <a:spLocks noGrp="1"/>
          </p:cNvSpPr>
          <p:nvPr>
            <p:ph type="dt" sz="half" idx="10"/>
          </p:nvPr>
        </p:nvSpPr>
        <p:spPr/>
        <p:txBody>
          <a:bodyPr/>
          <a:lstStyle>
            <a:lvl1pPr>
              <a:defRPr/>
            </a:lvl1pPr>
          </a:lstStyle>
          <a:p>
            <a:endParaRPr lang="tr-TR" altLang="tr-TR"/>
          </a:p>
        </p:txBody>
      </p:sp>
      <p:sp>
        <p:nvSpPr>
          <p:cNvPr id="3" name="Alt Bilgi Yer Tutucusu 2">
            <a:extLst>
              <a:ext uri="{FF2B5EF4-FFF2-40B4-BE49-F238E27FC236}">
                <a16:creationId xmlns:a16="http://schemas.microsoft.com/office/drawing/2014/main" id="{4E18BECC-9314-4575-851C-57733B0641B7}"/>
              </a:ext>
            </a:extLst>
          </p:cNvPr>
          <p:cNvSpPr>
            <a:spLocks noGrp="1"/>
          </p:cNvSpPr>
          <p:nvPr>
            <p:ph type="ftr" sz="quarter" idx="11"/>
          </p:nvPr>
        </p:nvSpPr>
        <p:spPr/>
        <p:txBody>
          <a:bodyPr/>
          <a:lstStyle>
            <a:lvl1pPr>
              <a:defRPr/>
            </a:lvl1pPr>
          </a:lstStyle>
          <a:p>
            <a:endParaRPr lang="tr-TR" altLang="tr-TR"/>
          </a:p>
        </p:txBody>
      </p:sp>
      <p:sp>
        <p:nvSpPr>
          <p:cNvPr id="4" name="Slayt Numarası Yer Tutucusu 3">
            <a:extLst>
              <a:ext uri="{FF2B5EF4-FFF2-40B4-BE49-F238E27FC236}">
                <a16:creationId xmlns:a16="http://schemas.microsoft.com/office/drawing/2014/main" id="{0C8E50DC-2A75-4F1C-9409-5EC53F903AB1}"/>
              </a:ext>
            </a:extLst>
          </p:cNvPr>
          <p:cNvSpPr>
            <a:spLocks noGrp="1"/>
          </p:cNvSpPr>
          <p:nvPr>
            <p:ph type="sldNum" sz="quarter" idx="12"/>
          </p:nvPr>
        </p:nvSpPr>
        <p:spPr/>
        <p:txBody>
          <a:bodyPr/>
          <a:lstStyle>
            <a:lvl1pPr>
              <a:defRPr/>
            </a:lvl1pPr>
          </a:lstStyle>
          <a:p>
            <a:fld id="{A355A264-1E2F-4F61-A586-757A13614BF9}" type="slidenum">
              <a:rPr lang="tr-TR" altLang="tr-TR"/>
              <a:pPr/>
              <a:t>‹#›</a:t>
            </a:fld>
            <a:endParaRPr lang="tr-TR" altLang="tr-TR"/>
          </a:p>
        </p:txBody>
      </p:sp>
    </p:spTree>
    <p:extLst>
      <p:ext uri="{BB962C8B-B14F-4D97-AF65-F5344CB8AC3E}">
        <p14:creationId xmlns:p14="http://schemas.microsoft.com/office/powerpoint/2010/main" val="2279852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657267-ADC0-4032-85ED-5DD74A415CC3}"/>
              </a:ext>
            </a:extLst>
          </p:cNvPr>
          <p:cNvSpPr>
            <a:spLocks noGrp="1"/>
          </p:cNvSpPr>
          <p:nvPr>
            <p:ph type="title"/>
          </p:nvPr>
        </p:nvSpPr>
        <p:spPr>
          <a:xfrm>
            <a:off x="630238" y="457200"/>
            <a:ext cx="2949575" cy="1600200"/>
          </a:xfrm>
        </p:spPr>
        <p:txBody>
          <a:bodyPr/>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14F1006-CA96-4690-B654-3811FE8C885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FFF21F62-54D3-4DF8-9583-3966C0556E0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0EF092C-BB02-4FD9-9EE8-A9A5171B2825}"/>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B0714981-020C-4C09-AA16-DAC2622910B2}"/>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275FB929-2E79-4631-BCAF-7E9EB8EDD458}"/>
              </a:ext>
            </a:extLst>
          </p:cNvPr>
          <p:cNvSpPr>
            <a:spLocks noGrp="1"/>
          </p:cNvSpPr>
          <p:nvPr>
            <p:ph type="sldNum" sz="quarter" idx="12"/>
          </p:nvPr>
        </p:nvSpPr>
        <p:spPr/>
        <p:txBody>
          <a:bodyPr/>
          <a:lstStyle>
            <a:lvl1pPr>
              <a:defRPr/>
            </a:lvl1pPr>
          </a:lstStyle>
          <a:p>
            <a:fld id="{90F854D2-925D-4AD2-AFB8-9A84E2B8588C}" type="slidenum">
              <a:rPr lang="tr-TR" altLang="tr-TR"/>
              <a:pPr/>
              <a:t>‹#›</a:t>
            </a:fld>
            <a:endParaRPr lang="tr-TR" altLang="tr-TR"/>
          </a:p>
        </p:txBody>
      </p:sp>
    </p:spTree>
    <p:extLst>
      <p:ext uri="{BB962C8B-B14F-4D97-AF65-F5344CB8AC3E}">
        <p14:creationId xmlns:p14="http://schemas.microsoft.com/office/powerpoint/2010/main" val="4277473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146F85-2662-47B0-BAC3-983BD76E4059}"/>
              </a:ext>
            </a:extLst>
          </p:cNvPr>
          <p:cNvSpPr>
            <a:spLocks noGrp="1"/>
          </p:cNvSpPr>
          <p:nvPr>
            <p:ph type="title"/>
          </p:nvPr>
        </p:nvSpPr>
        <p:spPr>
          <a:xfrm>
            <a:off x="630238" y="457200"/>
            <a:ext cx="2949575" cy="1600200"/>
          </a:xfrm>
        </p:spPr>
        <p:txBody>
          <a:bodyPr/>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0E5DF91-9BD6-4291-8391-56689CA4FA8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77F49FC-2E92-454B-B10C-3E02790F518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3EC3163-F18E-4595-BB8E-1DAF792EB4BC}"/>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AF257923-CD45-42DC-8488-04B57610387D}"/>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9247F3E7-46E9-4070-B0A2-93FF81BE10D1}"/>
              </a:ext>
            </a:extLst>
          </p:cNvPr>
          <p:cNvSpPr>
            <a:spLocks noGrp="1"/>
          </p:cNvSpPr>
          <p:nvPr>
            <p:ph type="sldNum" sz="quarter" idx="12"/>
          </p:nvPr>
        </p:nvSpPr>
        <p:spPr/>
        <p:txBody>
          <a:bodyPr/>
          <a:lstStyle>
            <a:lvl1pPr>
              <a:defRPr/>
            </a:lvl1pPr>
          </a:lstStyle>
          <a:p>
            <a:fld id="{19A0A6AC-AF31-4487-9E41-750BFD3A7B06}" type="slidenum">
              <a:rPr lang="tr-TR" altLang="tr-TR"/>
              <a:pPr/>
              <a:t>‹#›</a:t>
            </a:fld>
            <a:endParaRPr lang="tr-TR" altLang="tr-TR"/>
          </a:p>
        </p:txBody>
      </p:sp>
    </p:spTree>
    <p:extLst>
      <p:ext uri="{BB962C8B-B14F-4D97-AF65-F5344CB8AC3E}">
        <p14:creationId xmlns:p14="http://schemas.microsoft.com/office/powerpoint/2010/main" val="2957190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Freeform 2">
            <a:extLst>
              <a:ext uri="{FF2B5EF4-FFF2-40B4-BE49-F238E27FC236}">
                <a16:creationId xmlns:a16="http://schemas.microsoft.com/office/drawing/2014/main" id="{7B26558E-871D-47DB-8639-53545D67EA33}"/>
              </a:ext>
            </a:extLst>
          </p:cNvPr>
          <p:cNvSpPr>
            <a:spLocks/>
          </p:cNvSpPr>
          <p:nvPr/>
        </p:nvSpPr>
        <p:spPr bwMode="auto">
          <a:xfrm rot="-3172564">
            <a:off x="7777957" y="-15081"/>
            <a:ext cx="1162050" cy="2084387"/>
          </a:xfrm>
          <a:custGeom>
            <a:avLst/>
            <a:gdLst>
              <a:gd name="T0" fmla="*/ 2903 w 2903"/>
              <a:gd name="T1" fmla="*/ 433 h 3686"/>
              <a:gd name="T2" fmla="*/ 2565 w 2903"/>
              <a:gd name="T3" fmla="*/ 80 h 3686"/>
              <a:gd name="T4" fmla="*/ 2241 w 2903"/>
              <a:gd name="T5" fmla="*/ 0 h 3686"/>
              <a:gd name="T6" fmla="*/ 110 w 2903"/>
              <a:gd name="T7" fmla="*/ 2811 h 3686"/>
              <a:gd name="T8" fmla="*/ 110 w 2903"/>
              <a:gd name="T9" fmla="*/ 3228 h 3686"/>
              <a:gd name="T10" fmla="*/ 0 w 2903"/>
              <a:gd name="T11" fmla="*/ 3631 h 3686"/>
              <a:gd name="T12" fmla="*/ 72 w 2903"/>
              <a:gd name="T13" fmla="*/ 3686 h 3686"/>
              <a:gd name="T14" fmla="*/ 441 w 2903"/>
              <a:gd name="T15" fmla="*/ 3355 h 3686"/>
              <a:gd name="T16" fmla="*/ 740 w 2903"/>
              <a:gd name="T17" fmla="*/ 3228 h 3686"/>
              <a:gd name="T18" fmla="*/ 2903 w 2903"/>
              <a:gd name="T19" fmla="*/ 433 h 3686"/>
              <a:gd name="T20" fmla="*/ 2903 w 2903"/>
              <a:gd name="T21" fmla="*/ 433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099" name="Rectangle 3">
            <a:extLst>
              <a:ext uri="{FF2B5EF4-FFF2-40B4-BE49-F238E27FC236}">
                <a16:creationId xmlns:a16="http://schemas.microsoft.com/office/drawing/2014/main" id="{1F2F6E05-E02C-43DA-8A59-E09B7D5DF0CA}"/>
              </a:ext>
            </a:extLst>
          </p:cNvPr>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tr-TR" altLang="tr-TR"/>
              <a:t>Asıl başlık stili için tıklatın</a:t>
            </a:r>
          </a:p>
        </p:txBody>
      </p:sp>
      <p:sp>
        <p:nvSpPr>
          <p:cNvPr id="4100" name="Rectangle 4">
            <a:extLst>
              <a:ext uri="{FF2B5EF4-FFF2-40B4-BE49-F238E27FC236}">
                <a16:creationId xmlns:a16="http://schemas.microsoft.com/office/drawing/2014/main" id="{A8F0B8BC-50AF-4DD0-9ACA-4B871D2396D0}"/>
              </a:ext>
            </a:extLst>
          </p:cNvPr>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4101" name="Rectangle 5">
            <a:extLst>
              <a:ext uri="{FF2B5EF4-FFF2-40B4-BE49-F238E27FC236}">
                <a16:creationId xmlns:a16="http://schemas.microsoft.com/office/drawing/2014/main" id="{CE0FC7DA-5B54-4880-AD35-B2C13A3351AC}"/>
              </a:ext>
            </a:extLst>
          </p:cNvPr>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4102" name="Rectangle 6">
            <a:extLst>
              <a:ext uri="{FF2B5EF4-FFF2-40B4-BE49-F238E27FC236}">
                <a16:creationId xmlns:a16="http://schemas.microsoft.com/office/drawing/2014/main" id="{B1675905-86A3-4315-ABE8-37AFBEAF2E18}"/>
              </a:ext>
            </a:extLst>
          </p:cNvPr>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4103" name="Rectangle 7">
            <a:extLst>
              <a:ext uri="{FF2B5EF4-FFF2-40B4-BE49-F238E27FC236}">
                <a16:creationId xmlns:a16="http://schemas.microsoft.com/office/drawing/2014/main" id="{29CF03C2-0F82-4E37-9630-F5C556BEC81F}"/>
              </a:ext>
            </a:extLst>
          </p:cNvPr>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fld id="{A0A2F267-8894-49AF-91D2-03036E78EFB6}" type="slidenum">
              <a:rPr lang="tr-TR" altLang="tr-TR"/>
              <a:pPr/>
              <a:t>‹#›</a:t>
            </a:fld>
            <a:endParaRPr lang="tr-TR" altLang="tr-TR"/>
          </a:p>
        </p:txBody>
      </p:sp>
      <p:sp>
        <p:nvSpPr>
          <p:cNvPr id="4104" name="Freeform 8">
            <a:extLst>
              <a:ext uri="{FF2B5EF4-FFF2-40B4-BE49-F238E27FC236}">
                <a16:creationId xmlns:a16="http://schemas.microsoft.com/office/drawing/2014/main" id="{83A19DAA-4AB0-410F-8E27-DE710566D89B}"/>
              </a:ext>
            </a:extLst>
          </p:cNvPr>
          <p:cNvSpPr>
            <a:spLocks/>
          </p:cNvSpPr>
          <p:nvPr/>
        </p:nvSpPr>
        <p:spPr bwMode="auto">
          <a:xfrm rot="-3172564">
            <a:off x="7865269" y="24607"/>
            <a:ext cx="1165225" cy="2097087"/>
          </a:xfrm>
          <a:custGeom>
            <a:avLst/>
            <a:gdLst>
              <a:gd name="T0" fmla="*/ 2293 w 2911"/>
              <a:gd name="T1" fmla="*/ 0 h 3703"/>
              <a:gd name="T2" fmla="*/ 130 w 2911"/>
              <a:gd name="T3" fmla="*/ 2835 h 3703"/>
              <a:gd name="T4" fmla="*/ 131 w 2911"/>
              <a:gd name="T5" fmla="*/ 3201 h 3703"/>
              <a:gd name="T6" fmla="*/ 0 w 2911"/>
              <a:gd name="T7" fmla="*/ 3633 h 3703"/>
              <a:gd name="T8" fmla="*/ 50 w 2911"/>
              <a:gd name="T9" fmla="*/ 3703 h 3703"/>
              <a:gd name="T10" fmla="*/ 422 w 2911"/>
              <a:gd name="T11" fmla="*/ 3352 h 3703"/>
              <a:gd name="T12" fmla="*/ 763 w 2911"/>
              <a:gd name="T13" fmla="*/ 3220 h 3703"/>
              <a:gd name="T14" fmla="*/ 2911 w 2911"/>
              <a:gd name="T15" fmla="*/ 428 h 3703"/>
              <a:gd name="T16" fmla="*/ 2589 w 2911"/>
              <a:gd name="T17" fmla="*/ 96 h 3703"/>
              <a:gd name="T18" fmla="*/ 2293 w 2911"/>
              <a:gd name="T19" fmla="*/ 0 h 3703"/>
              <a:gd name="T20" fmla="*/ 2293 w 2911"/>
              <a:gd name="T21" fmla="*/ 0 h 3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05" name="Freeform 9">
            <a:extLst>
              <a:ext uri="{FF2B5EF4-FFF2-40B4-BE49-F238E27FC236}">
                <a16:creationId xmlns:a16="http://schemas.microsoft.com/office/drawing/2014/main" id="{5407321C-E504-4EA6-8CE0-4173B134E2AE}"/>
              </a:ext>
            </a:extLst>
          </p:cNvPr>
          <p:cNvSpPr>
            <a:spLocks/>
          </p:cNvSpPr>
          <p:nvPr/>
        </p:nvSpPr>
        <p:spPr bwMode="auto">
          <a:xfrm rot="-3172564">
            <a:off x="7831138" y="192088"/>
            <a:ext cx="1025525" cy="1571625"/>
          </a:xfrm>
          <a:custGeom>
            <a:avLst/>
            <a:gdLst>
              <a:gd name="T0" fmla="*/ 0 w 2561"/>
              <a:gd name="T1" fmla="*/ 2485 h 2777"/>
              <a:gd name="T2" fmla="*/ 432 w 2561"/>
              <a:gd name="T3" fmla="*/ 2553 h 2777"/>
              <a:gd name="T4" fmla="*/ 736 w 2561"/>
              <a:gd name="T5" fmla="*/ 2777 h 2777"/>
              <a:gd name="T6" fmla="*/ 2561 w 2561"/>
              <a:gd name="T7" fmla="*/ 399 h 2777"/>
              <a:gd name="T8" fmla="*/ 2118 w 2561"/>
              <a:gd name="T9" fmla="*/ 82 h 2777"/>
              <a:gd name="T10" fmla="*/ 1898 w 2561"/>
              <a:gd name="T11" fmla="*/ 0 h 2777"/>
              <a:gd name="T12" fmla="*/ 0 w 2561"/>
              <a:gd name="T13" fmla="*/ 2485 h 2777"/>
              <a:gd name="T14" fmla="*/ 0 w 2561"/>
              <a:gd name="T15" fmla="*/ 2485 h 2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4106" name="Group 10">
            <a:extLst>
              <a:ext uri="{FF2B5EF4-FFF2-40B4-BE49-F238E27FC236}">
                <a16:creationId xmlns:a16="http://schemas.microsoft.com/office/drawing/2014/main" id="{8EAF9758-55FA-47CF-9A8D-AC0A11C458AC}"/>
              </a:ext>
            </a:extLst>
          </p:cNvPr>
          <p:cNvGrpSpPr>
            <a:grpSpLocks/>
          </p:cNvGrpSpPr>
          <p:nvPr/>
        </p:nvGrpSpPr>
        <p:grpSpPr bwMode="auto">
          <a:xfrm>
            <a:off x="7938" y="5540375"/>
            <a:ext cx="1784350" cy="1246188"/>
            <a:chOff x="5" y="3490"/>
            <a:chExt cx="1124" cy="785"/>
          </a:xfrm>
        </p:grpSpPr>
        <p:sp>
          <p:nvSpPr>
            <p:cNvPr id="4107" name="Freeform 11">
              <a:extLst>
                <a:ext uri="{FF2B5EF4-FFF2-40B4-BE49-F238E27FC236}">
                  <a16:creationId xmlns:a16="http://schemas.microsoft.com/office/drawing/2014/main" id="{26C462C3-0F00-482F-AB68-E5C48868CB15}"/>
                </a:ext>
              </a:extLst>
            </p:cNvPr>
            <p:cNvSpPr>
              <a:spLocks/>
            </p:cNvSpPr>
            <p:nvPr userDrawn="1"/>
          </p:nvSpPr>
          <p:spPr bwMode="auto">
            <a:xfrm>
              <a:off x="24" y="3505"/>
              <a:ext cx="1089" cy="649"/>
            </a:xfrm>
            <a:custGeom>
              <a:avLst/>
              <a:gdLst>
                <a:gd name="T0" fmla="*/ 1587 w 2177"/>
                <a:gd name="T1" fmla="*/ 1260 h 1298"/>
                <a:gd name="T2" fmla="*/ 1420 w 2177"/>
                <a:gd name="T3" fmla="*/ 1106 h 1298"/>
                <a:gd name="T4" fmla="*/ 1331 w 2177"/>
                <a:gd name="T5" fmla="*/ 477 h 1298"/>
                <a:gd name="T6" fmla="*/ 2139 w 2177"/>
                <a:gd name="T7" fmla="*/ 330 h 1298"/>
                <a:gd name="T8" fmla="*/ 2177 w 2177"/>
                <a:gd name="T9" fmla="*/ 203 h 1298"/>
                <a:gd name="T10" fmla="*/ 2099 w 2177"/>
                <a:gd name="T11" fmla="*/ 100 h 1298"/>
                <a:gd name="T12" fmla="*/ 1276 w 2177"/>
                <a:gd name="T13" fmla="*/ 211 h 1298"/>
                <a:gd name="T14" fmla="*/ 1219 w 2177"/>
                <a:gd name="T15" fmla="*/ 32 h 1298"/>
                <a:gd name="T16" fmla="*/ 1085 w 2177"/>
                <a:gd name="T17" fmla="*/ 0 h 1298"/>
                <a:gd name="T18" fmla="*/ 958 w 2177"/>
                <a:gd name="T19" fmla="*/ 28 h 1298"/>
                <a:gd name="T20" fmla="*/ 888 w 2177"/>
                <a:gd name="T21" fmla="*/ 106 h 1298"/>
                <a:gd name="T22" fmla="*/ 937 w 2177"/>
                <a:gd name="T23" fmla="*/ 285 h 1298"/>
                <a:gd name="T24" fmla="*/ 660 w 2177"/>
                <a:gd name="T25" fmla="*/ 441 h 1298"/>
                <a:gd name="T26" fmla="*/ 983 w 2177"/>
                <a:gd name="T27" fmla="*/ 473 h 1298"/>
                <a:gd name="T28" fmla="*/ 1112 w 2177"/>
                <a:gd name="T29" fmla="*/ 889 h 1298"/>
                <a:gd name="T30" fmla="*/ 141 w 2177"/>
                <a:gd name="T31" fmla="*/ 469 h 1298"/>
                <a:gd name="T32" fmla="*/ 46 w 2177"/>
                <a:gd name="T33" fmla="*/ 509 h 1298"/>
                <a:gd name="T34" fmla="*/ 0 w 2177"/>
                <a:gd name="T35" fmla="*/ 636 h 1298"/>
                <a:gd name="T36" fmla="*/ 55 w 2177"/>
                <a:gd name="T37" fmla="*/ 779 h 1298"/>
                <a:gd name="T38" fmla="*/ 1139 w 2177"/>
                <a:gd name="T39" fmla="*/ 1288 h 1298"/>
                <a:gd name="T40" fmla="*/ 1378 w 2177"/>
                <a:gd name="T41" fmla="*/ 1256 h 1298"/>
                <a:gd name="T42" fmla="*/ 1570 w 2177"/>
                <a:gd name="T43" fmla="*/ 1298 h 1298"/>
                <a:gd name="T44" fmla="*/ 1587 w 2177"/>
                <a:gd name="T45" fmla="*/ 1260 h 1298"/>
                <a:gd name="T46" fmla="*/ 1587 w 2177"/>
                <a:gd name="T47" fmla="*/ 126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08" name="Freeform 12">
              <a:extLst>
                <a:ext uri="{FF2B5EF4-FFF2-40B4-BE49-F238E27FC236}">
                  <a16:creationId xmlns:a16="http://schemas.microsoft.com/office/drawing/2014/main" id="{8C23FD77-8622-48D5-94B6-E86D0E2B5484}"/>
                </a:ext>
              </a:extLst>
            </p:cNvPr>
            <p:cNvSpPr>
              <a:spLocks/>
            </p:cNvSpPr>
            <p:nvPr userDrawn="1"/>
          </p:nvSpPr>
          <p:spPr bwMode="auto">
            <a:xfrm>
              <a:off x="1022" y="3582"/>
              <a:ext cx="71" cy="129"/>
            </a:xfrm>
            <a:custGeom>
              <a:avLst/>
              <a:gdLst>
                <a:gd name="T0" fmla="*/ 0 w 143"/>
                <a:gd name="T1" fmla="*/ 7 h 258"/>
                <a:gd name="T2" fmla="*/ 120 w 143"/>
                <a:gd name="T3" fmla="*/ 0 h 258"/>
                <a:gd name="T4" fmla="*/ 143 w 143"/>
                <a:gd name="T5" fmla="*/ 233 h 258"/>
                <a:gd name="T6" fmla="*/ 8 w 143"/>
                <a:gd name="T7" fmla="*/ 258 h 258"/>
                <a:gd name="T8" fmla="*/ 0 w 143"/>
                <a:gd name="T9" fmla="*/ 7 h 258"/>
                <a:gd name="T10" fmla="*/ 0 w 143"/>
                <a:gd name="T11" fmla="*/ 7 h 258"/>
              </a:gdLst>
              <a:ahLst/>
              <a:cxnLst>
                <a:cxn ang="0">
                  <a:pos x="T0" y="T1"/>
                </a:cxn>
                <a:cxn ang="0">
                  <a:pos x="T2" y="T3"/>
                </a:cxn>
                <a:cxn ang="0">
                  <a:pos x="T4" y="T5"/>
                </a:cxn>
                <a:cxn ang="0">
                  <a:pos x="T6" y="T7"/>
                </a:cxn>
                <a:cxn ang="0">
                  <a:pos x="T8" y="T9"/>
                </a:cxn>
                <a:cxn ang="0">
                  <a:pos x="T10" y="T11"/>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09" name="Freeform 13">
              <a:extLst>
                <a:ext uri="{FF2B5EF4-FFF2-40B4-BE49-F238E27FC236}">
                  <a16:creationId xmlns:a16="http://schemas.microsoft.com/office/drawing/2014/main" id="{D53E426B-D2E3-4C7D-9655-0B077412B310}"/>
                </a:ext>
              </a:extLst>
            </p:cNvPr>
            <p:cNvSpPr>
              <a:spLocks/>
            </p:cNvSpPr>
            <p:nvPr userDrawn="1"/>
          </p:nvSpPr>
          <p:spPr bwMode="auto">
            <a:xfrm>
              <a:off x="20" y="3774"/>
              <a:ext cx="792" cy="41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10" name="Freeform 14">
              <a:extLst>
                <a:ext uri="{FF2B5EF4-FFF2-40B4-BE49-F238E27FC236}">
                  <a16:creationId xmlns:a16="http://schemas.microsoft.com/office/drawing/2014/main" id="{89F4948B-EA15-4EE5-B33C-7947CBB9518A}"/>
                </a:ext>
              </a:extLst>
            </p:cNvPr>
            <p:cNvSpPr>
              <a:spLocks/>
            </p:cNvSpPr>
            <p:nvPr userDrawn="1"/>
          </p:nvSpPr>
          <p:spPr bwMode="auto">
            <a:xfrm>
              <a:off x="129" y="3808"/>
              <a:ext cx="525" cy="374"/>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11" name="Freeform 15">
              <a:extLst>
                <a:ext uri="{FF2B5EF4-FFF2-40B4-BE49-F238E27FC236}">
                  <a16:creationId xmlns:a16="http://schemas.microsoft.com/office/drawing/2014/main" id="{84F9FB8E-E8FF-4BD0-A3EF-287838F419A1}"/>
                </a:ext>
              </a:extLst>
            </p:cNvPr>
            <p:cNvSpPr>
              <a:spLocks/>
            </p:cNvSpPr>
            <p:nvPr userDrawn="1"/>
          </p:nvSpPr>
          <p:spPr bwMode="auto">
            <a:xfrm>
              <a:off x="485" y="3532"/>
              <a:ext cx="135" cy="121"/>
            </a:xfrm>
            <a:custGeom>
              <a:avLst/>
              <a:gdLst>
                <a:gd name="T0" fmla="*/ 0 w 272"/>
                <a:gd name="T1" fmla="*/ 28 h 241"/>
                <a:gd name="T2" fmla="*/ 160 w 272"/>
                <a:gd name="T3" fmla="*/ 0 h 241"/>
                <a:gd name="T4" fmla="*/ 251 w 272"/>
                <a:gd name="T5" fmla="*/ 36 h 241"/>
                <a:gd name="T6" fmla="*/ 272 w 272"/>
                <a:gd name="T7" fmla="*/ 139 h 241"/>
                <a:gd name="T8" fmla="*/ 164 w 272"/>
                <a:gd name="T9" fmla="*/ 146 h 241"/>
                <a:gd name="T10" fmla="*/ 32 w 272"/>
                <a:gd name="T11" fmla="*/ 241 h 241"/>
                <a:gd name="T12" fmla="*/ 0 w 272"/>
                <a:gd name="T13" fmla="*/ 28 h 241"/>
                <a:gd name="T14" fmla="*/ 0 w 272"/>
                <a:gd name="T15" fmla="*/ 28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12" name="Freeform 16">
              <a:extLst>
                <a:ext uri="{FF2B5EF4-FFF2-40B4-BE49-F238E27FC236}">
                  <a16:creationId xmlns:a16="http://schemas.microsoft.com/office/drawing/2014/main" id="{64120568-0DC9-4067-8AC9-21BA930D3A30}"/>
                </a:ext>
              </a:extLst>
            </p:cNvPr>
            <p:cNvSpPr>
              <a:spLocks/>
            </p:cNvSpPr>
            <p:nvPr userDrawn="1"/>
          </p:nvSpPr>
          <p:spPr bwMode="auto">
            <a:xfrm>
              <a:off x="641" y="4163"/>
              <a:ext cx="76" cy="112"/>
            </a:xfrm>
            <a:custGeom>
              <a:avLst/>
              <a:gdLst>
                <a:gd name="T0" fmla="*/ 152 w 152"/>
                <a:gd name="T1" fmla="*/ 4 h 224"/>
                <a:gd name="T2" fmla="*/ 152 w 152"/>
                <a:gd name="T3" fmla="*/ 224 h 224"/>
                <a:gd name="T4" fmla="*/ 0 w 152"/>
                <a:gd name="T5" fmla="*/ 8 h 224"/>
                <a:gd name="T6" fmla="*/ 72 w 152"/>
                <a:gd name="T7" fmla="*/ 0 h 224"/>
                <a:gd name="T8" fmla="*/ 152 w 152"/>
                <a:gd name="T9" fmla="*/ 4 h 224"/>
                <a:gd name="T10" fmla="*/ 152 w 152"/>
                <a:gd name="T11" fmla="*/ 4 h 224"/>
              </a:gdLst>
              <a:ahLst/>
              <a:cxnLst>
                <a:cxn ang="0">
                  <a:pos x="T0" y="T1"/>
                </a:cxn>
                <a:cxn ang="0">
                  <a:pos x="T2" y="T3"/>
                </a:cxn>
                <a:cxn ang="0">
                  <a:pos x="T4" y="T5"/>
                </a:cxn>
                <a:cxn ang="0">
                  <a:pos x="T6" y="T7"/>
                </a:cxn>
                <a:cxn ang="0">
                  <a:pos x="T8" y="T9"/>
                </a:cxn>
                <a:cxn ang="0">
                  <a:pos x="T10" y="T11"/>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13" name="Freeform 17">
              <a:extLst>
                <a:ext uri="{FF2B5EF4-FFF2-40B4-BE49-F238E27FC236}">
                  <a16:creationId xmlns:a16="http://schemas.microsoft.com/office/drawing/2014/main" id="{00970CFF-0F25-4BFA-A583-3CB087A40664}"/>
                </a:ext>
              </a:extLst>
            </p:cNvPr>
            <p:cNvSpPr>
              <a:spLocks/>
            </p:cNvSpPr>
            <p:nvPr userDrawn="1"/>
          </p:nvSpPr>
          <p:spPr bwMode="auto">
            <a:xfrm>
              <a:off x="504" y="3607"/>
              <a:ext cx="193" cy="383"/>
            </a:xfrm>
            <a:custGeom>
              <a:avLst/>
              <a:gdLst>
                <a:gd name="T0" fmla="*/ 0 w 386"/>
                <a:gd name="T1" fmla="*/ 80 h 764"/>
                <a:gd name="T2" fmla="*/ 87 w 386"/>
                <a:gd name="T3" fmla="*/ 0 h 764"/>
                <a:gd name="T4" fmla="*/ 232 w 386"/>
                <a:gd name="T5" fmla="*/ 6 h 764"/>
                <a:gd name="T6" fmla="*/ 386 w 386"/>
                <a:gd name="T7" fmla="*/ 764 h 764"/>
                <a:gd name="T8" fmla="*/ 279 w 386"/>
                <a:gd name="T9" fmla="*/ 720 h 764"/>
                <a:gd name="T10" fmla="*/ 152 w 386"/>
                <a:gd name="T11" fmla="*/ 677 h 764"/>
                <a:gd name="T12" fmla="*/ 0 w 386"/>
                <a:gd name="T13" fmla="*/ 80 h 764"/>
                <a:gd name="T14" fmla="*/ 0 w 386"/>
                <a:gd name="T15" fmla="*/ 80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14" name="Freeform 18">
              <a:extLst>
                <a:ext uri="{FF2B5EF4-FFF2-40B4-BE49-F238E27FC236}">
                  <a16:creationId xmlns:a16="http://schemas.microsoft.com/office/drawing/2014/main" id="{E2F8EAF8-5F37-42B8-8FCE-1D46E9FF3A19}"/>
                </a:ext>
              </a:extLst>
            </p:cNvPr>
            <p:cNvSpPr>
              <a:spLocks/>
            </p:cNvSpPr>
            <p:nvPr userDrawn="1"/>
          </p:nvSpPr>
          <p:spPr bwMode="auto">
            <a:xfrm>
              <a:off x="668" y="3590"/>
              <a:ext cx="364" cy="174"/>
            </a:xfrm>
            <a:custGeom>
              <a:avLst/>
              <a:gdLst>
                <a:gd name="T0" fmla="*/ 692 w 728"/>
                <a:gd name="T1" fmla="*/ 0 h 348"/>
                <a:gd name="T2" fmla="*/ 0 w 728"/>
                <a:gd name="T3" fmla="*/ 106 h 348"/>
                <a:gd name="T4" fmla="*/ 28 w 728"/>
                <a:gd name="T5" fmla="*/ 348 h 348"/>
                <a:gd name="T6" fmla="*/ 715 w 728"/>
                <a:gd name="T7" fmla="*/ 237 h 348"/>
                <a:gd name="T8" fmla="*/ 728 w 728"/>
                <a:gd name="T9" fmla="*/ 43 h 348"/>
                <a:gd name="T10" fmla="*/ 692 w 728"/>
                <a:gd name="T11" fmla="*/ 0 h 348"/>
                <a:gd name="T12" fmla="*/ 692 w 728"/>
                <a:gd name="T13" fmla="*/ 0 h 348"/>
              </a:gdLst>
              <a:ahLst/>
              <a:cxnLst>
                <a:cxn ang="0">
                  <a:pos x="T0" y="T1"/>
                </a:cxn>
                <a:cxn ang="0">
                  <a:pos x="T2" y="T3"/>
                </a:cxn>
                <a:cxn ang="0">
                  <a:pos x="T4" y="T5"/>
                </a:cxn>
                <a:cxn ang="0">
                  <a:pos x="T6" y="T7"/>
                </a:cxn>
                <a:cxn ang="0">
                  <a:pos x="T8" y="T9"/>
                </a:cxn>
                <a:cxn ang="0">
                  <a:pos x="T10" y="T11"/>
                </a:cxn>
                <a:cxn ang="0">
                  <a:pos x="T12" y="T13"/>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15" name="Freeform 19">
              <a:extLst>
                <a:ext uri="{FF2B5EF4-FFF2-40B4-BE49-F238E27FC236}">
                  <a16:creationId xmlns:a16="http://schemas.microsoft.com/office/drawing/2014/main" id="{45BB3AB0-1ECA-4C03-9A86-73D86C812420}"/>
                </a:ext>
              </a:extLst>
            </p:cNvPr>
            <p:cNvSpPr>
              <a:spLocks/>
            </p:cNvSpPr>
            <p:nvPr userDrawn="1"/>
          </p:nvSpPr>
          <p:spPr bwMode="auto">
            <a:xfrm>
              <a:off x="347" y="3693"/>
              <a:ext cx="156" cy="67"/>
            </a:xfrm>
            <a:custGeom>
              <a:avLst/>
              <a:gdLst>
                <a:gd name="T0" fmla="*/ 272 w 312"/>
                <a:gd name="T1" fmla="*/ 0 h 135"/>
                <a:gd name="T2" fmla="*/ 0 w 312"/>
                <a:gd name="T3" fmla="*/ 78 h 135"/>
                <a:gd name="T4" fmla="*/ 312 w 312"/>
                <a:gd name="T5" fmla="*/ 135 h 135"/>
                <a:gd name="T6" fmla="*/ 272 w 312"/>
                <a:gd name="T7" fmla="*/ 0 h 135"/>
                <a:gd name="T8" fmla="*/ 272 w 312"/>
                <a:gd name="T9" fmla="*/ 0 h 135"/>
              </a:gdLst>
              <a:ahLst/>
              <a:cxnLst>
                <a:cxn ang="0">
                  <a:pos x="T0" y="T1"/>
                </a:cxn>
                <a:cxn ang="0">
                  <a:pos x="T2" y="T3"/>
                </a:cxn>
                <a:cxn ang="0">
                  <a:pos x="T4" y="T5"/>
                </a:cxn>
                <a:cxn ang="0">
                  <a:pos x="T6" y="T7"/>
                </a:cxn>
                <a:cxn ang="0">
                  <a:pos x="T8" y="T9"/>
                </a:cxn>
              </a:cxnLst>
              <a:rect l="0" t="0" r="r" b="b"/>
              <a:pathLst>
                <a:path w="312" h="135">
                  <a:moveTo>
                    <a:pt x="272" y="0"/>
                  </a:moveTo>
                  <a:lnTo>
                    <a:pt x="0" y="78"/>
                  </a:lnTo>
                  <a:lnTo>
                    <a:pt x="312" y="135"/>
                  </a:lnTo>
                  <a:lnTo>
                    <a:pt x="272" y="0"/>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4116" name="Group 20">
              <a:extLst>
                <a:ext uri="{FF2B5EF4-FFF2-40B4-BE49-F238E27FC236}">
                  <a16:creationId xmlns:a16="http://schemas.microsoft.com/office/drawing/2014/main" id="{3FD96CF2-ECDE-436E-99DC-C33180C60C1B}"/>
                </a:ext>
              </a:extLst>
            </p:cNvPr>
            <p:cNvGrpSpPr>
              <a:grpSpLocks/>
            </p:cNvGrpSpPr>
            <p:nvPr userDrawn="1"/>
          </p:nvGrpSpPr>
          <p:grpSpPr bwMode="auto">
            <a:xfrm>
              <a:off x="5" y="3490"/>
              <a:ext cx="1124" cy="780"/>
              <a:chOff x="5" y="3490"/>
              <a:chExt cx="1124" cy="780"/>
            </a:xfrm>
          </p:grpSpPr>
          <p:grpSp>
            <p:nvGrpSpPr>
              <p:cNvPr id="4117" name="Group 21">
                <a:extLst>
                  <a:ext uri="{FF2B5EF4-FFF2-40B4-BE49-F238E27FC236}">
                    <a16:creationId xmlns:a16="http://schemas.microsoft.com/office/drawing/2014/main" id="{9A439AD8-40C8-4517-B048-3C6EE69F406A}"/>
                  </a:ext>
                </a:extLst>
              </p:cNvPr>
              <p:cNvGrpSpPr>
                <a:grpSpLocks/>
              </p:cNvGrpSpPr>
              <p:nvPr userDrawn="1"/>
            </p:nvGrpSpPr>
            <p:grpSpPr bwMode="auto">
              <a:xfrm>
                <a:off x="499" y="3562"/>
                <a:ext cx="548" cy="708"/>
                <a:chOff x="499" y="3562"/>
                <a:chExt cx="548" cy="708"/>
              </a:xfrm>
            </p:grpSpPr>
            <p:sp>
              <p:nvSpPr>
                <p:cNvPr id="4118" name="Freeform 22">
                  <a:extLst>
                    <a:ext uri="{FF2B5EF4-FFF2-40B4-BE49-F238E27FC236}">
                      <a16:creationId xmlns:a16="http://schemas.microsoft.com/office/drawing/2014/main" id="{ED74391F-D82B-4647-85D8-D8CAAF4B4F46}"/>
                    </a:ext>
                  </a:extLst>
                </p:cNvPr>
                <p:cNvSpPr>
                  <a:spLocks/>
                </p:cNvSpPr>
                <p:nvPr userDrawn="1"/>
              </p:nvSpPr>
              <p:spPr bwMode="auto">
                <a:xfrm>
                  <a:off x="499" y="3587"/>
                  <a:ext cx="157" cy="87"/>
                </a:xfrm>
                <a:custGeom>
                  <a:avLst/>
                  <a:gdLst>
                    <a:gd name="T0" fmla="*/ 0 w 313"/>
                    <a:gd name="T1" fmla="*/ 107 h 175"/>
                    <a:gd name="T2" fmla="*/ 114 w 313"/>
                    <a:gd name="T3" fmla="*/ 10 h 175"/>
                    <a:gd name="T4" fmla="*/ 213 w 313"/>
                    <a:gd name="T5" fmla="*/ 0 h 175"/>
                    <a:gd name="T6" fmla="*/ 292 w 313"/>
                    <a:gd name="T7" fmla="*/ 27 h 175"/>
                    <a:gd name="T8" fmla="*/ 313 w 313"/>
                    <a:gd name="T9" fmla="*/ 91 h 175"/>
                    <a:gd name="T10" fmla="*/ 167 w 313"/>
                    <a:gd name="T11" fmla="*/ 67 h 175"/>
                    <a:gd name="T12" fmla="*/ 74 w 313"/>
                    <a:gd name="T13" fmla="*/ 101 h 175"/>
                    <a:gd name="T14" fmla="*/ 13 w 313"/>
                    <a:gd name="T15" fmla="*/ 175 h 175"/>
                    <a:gd name="T16" fmla="*/ 0 w 313"/>
                    <a:gd name="T17" fmla="*/ 107 h 175"/>
                    <a:gd name="T18" fmla="*/ 0 w 313"/>
                    <a:gd name="T19" fmla="*/ 10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19" name="Freeform 23">
                  <a:extLst>
                    <a:ext uri="{FF2B5EF4-FFF2-40B4-BE49-F238E27FC236}">
                      <a16:creationId xmlns:a16="http://schemas.microsoft.com/office/drawing/2014/main" id="{C957CBB9-5B2D-4388-B45C-8965A8E1408D}"/>
                    </a:ext>
                  </a:extLst>
                </p:cNvPr>
                <p:cNvSpPr>
                  <a:spLocks/>
                </p:cNvSpPr>
                <p:nvPr userDrawn="1"/>
              </p:nvSpPr>
              <p:spPr bwMode="auto">
                <a:xfrm>
                  <a:off x="636" y="4137"/>
                  <a:ext cx="115" cy="133"/>
                </a:xfrm>
                <a:custGeom>
                  <a:avLst/>
                  <a:gdLst>
                    <a:gd name="T0" fmla="*/ 0 w 230"/>
                    <a:gd name="T1" fmla="*/ 40 h 266"/>
                    <a:gd name="T2" fmla="*/ 160 w 230"/>
                    <a:gd name="T3" fmla="*/ 266 h 266"/>
                    <a:gd name="T4" fmla="*/ 230 w 230"/>
                    <a:gd name="T5" fmla="*/ 251 h 266"/>
                    <a:gd name="T6" fmla="*/ 223 w 230"/>
                    <a:gd name="T7" fmla="*/ 17 h 266"/>
                    <a:gd name="T8" fmla="*/ 166 w 230"/>
                    <a:gd name="T9" fmla="*/ 0 h 266"/>
                    <a:gd name="T10" fmla="*/ 179 w 230"/>
                    <a:gd name="T11" fmla="*/ 197 h 266"/>
                    <a:gd name="T12" fmla="*/ 71 w 230"/>
                    <a:gd name="T13" fmla="*/ 4 h 266"/>
                    <a:gd name="T14" fmla="*/ 0 w 230"/>
                    <a:gd name="T15" fmla="*/ 40 h 266"/>
                    <a:gd name="T16" fmla="*/ 0 w 230"/>
                    <a:gd name="T17" fmla="*/ 4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20" name="Freeform 24">
                  <a:extLst>
                    <a:ext uri="{FF2B5EF4-FFF2-40B4-BE49-F238E27FC236}">
                      <a16:creationId xmlns:a16="http://schemas.microsoft.com/office/drawing/2014/main" id="{A367A8B8-8361-4FBC-B985-3C82205651F4}"/>
                    </a:ext>
                  </a:extLst>
                </p:cNvPr>
                <p:cNvSpPr>
                  <a:spLocks/>
                </p:cNvSpPr>
                <p:nvPr userDrawn="1"/>
              </p:nvSpPr>
              <p:spPr bwMode="auto">
                <a:xfrm>
                  <a:off x="1004" y="3562"/>
                  <a:ext cx="43" cy="117"/>
                </a:xfrm>
                <a:custGeom>
                  <a:avLst/>
                  <a:gdLst>
                    <a:gd name="T0" fmla="*/ 0 w 87"/>
                    <a:gd name="T1" fmla="*/ 19 h 234"/>
                    <a:gd name="T2" fmla="*/ 36 w 87"/>
                    <a:gd name="T3" fmla="*/ 93 h 234"/>
                    <a:gd name="T4" fmla="*/ 44 w 87"/>
                    <a:gd name="T5" fmla="*/ 154 h 234"/>
                    <a:gd name="T6" fmla="*/ 27 w 87"/>
                    <a:gd name="T7" fmla="*/ 234 h 234"/>
                    <a:gd name="T8" fmla="*/ 80 w 87"/>
                    <a:gd name="T9" fmla="*/ 220 h 234"/>
                    <a:gd name="T10" fmla="*/ 87 w 87"/>
                    <a:gd name="T11" fmla="*/ 116 h 234"/>
                    <a:gd name="T12" fmla="*/ 46 w 87"/>
                    <a:gd name="T13" fmla="*/ 0 h 234"/>
                    <a:gd name="T14" fmla="*/ 0 w 87"/>
                    <a:gd name="T15" fmla="*/ 19 h 234"/>
                    <a:gd name="T16" fmla="*/ 0 w 87"/>
                    <a:gd name="T17" fmla="*/ 1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4121" name="Freeform 25">
                <a:extLst>
                  <a:ext uri="{FF2B5EF4-FFF2-40B4-BE49-F238E27FC236}">
                    <a16:creationId xmlns:a16="http://schemas.microsoft.com/office/drawing/2014/main" id="{54DE1947-BBA9-4A11-B08A-46823430540B}"/>
                  </a:ext>
                </a:extLst>
              </p:cNvPr>
              <p:cNvSpPr>
                <a:spLocks/>
              </p:cNvSpPr>
              <p:nvPr userDrawn="1"/>
            </p:nvSpPr>
            <p:spPr bwMode="auto">
              <a:xfrm>
                <a:off x="76" y="3732"/>
                <a:ext cx="595" cy="250"/>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22" name="Freeform 26">
                <a:extLst>
                  <a:ext uri="{FF2B5EF4-FFF2-40B4-BE49-F238E27FC236}">
                    <a16:creationId xmlns:a16="http://schemas.microsoft.com/office/drawing/2014/main" id="{025D382A-048E-4DBA-BE46-861769787CF0}"/>
                  </a:ext>
                </a:extLst>
              </p:cNvPr>
              <p:cNvSpPr>
                <a:spLocks/>
              </p:cNvSpPr>
              <p:nvPr userDrawn="1"/>
            </p:nvSpPr>
            <p:spPr bwMode="auto">
              <a:xfrm>
                <a:off x="260" y="3886"/>
                <a:ext cx="244" cy="148"/>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23" name="Freeform 27">
                <a:extLst>
                  <a:ext uri="{FF2B5EF4-FFF2-40B4-BE49-F238E27FC236}">
                    <a16:creationId xmlns:a16="http://schemas.microsoft.com/office/drawing/2014/main" id="{599D7C4E-0DCC-4F62-A8D5-6D1033C3A6A5}"/>
                  </a:ext>
                </a:extLst>
              </p:cNvPr>
              <p:cNvSpPr>
                <a:spLocks/>
              </p:cNvSpPr>
              <p:nvPr userDrawn="1"/>
            </p:nvSpPr>
            <p:spPr bwMode="auto">
              <a:xfrm>
                <a:off x="565" y="3680"/>
                <a:ext cx="107" cy="238"/>
              </a:xfrm>
              <a:custGeom>
                <a:avLst/>
                <a:gdLst>
                  <a:gd name="T0" fmla="*/ 24 w 213"/>
                  <a:gd name="T1" fmla="*/ 0 h 478"/>
                  <a:gd name="T2" fmla="*/ 91 w 213"/>
                  <a:gd name="T3" fmla="*/ 25 h 478"/>
                  <a:gd name="T4" fmla="*/ 80 w 213"/>
                  <a:gd name="T5" fmla="*/ 192 h 478"/>
                  <a:gd name="T6" fmla="*/ 106 w 213"/>
                  <a:gd name="T7" fmla="*/ 327 h 478"/>
                  <a:gd name="T8" fmla="*/ 213 w 213"/>
                  <a:gd name="T9" fmla="*/ 451 h 478"/>
                  <a:gd name="T10" fmla="*/ 97 w 213"/>
                  <a:gd name="T11" fmla="*/ 478 h 478"/>
                  <a:gd name="T12" fmla="*/ 30 w 213"/>
                  <a:gd name="T13" fmla="*/ 344 h 478"/>
                  <a:gd name="T14" fmla="*/ 0 w 213"/>
                  <a:gd name="T15" fmla="*/ 57 h 478"/>
                  <a:gd name="T16" fmla="*/ 24 w 213"/>
                  <a:gd name="T17" fmla="*/ 0 h 478"/>
                  <a:gd name="T18" fmla="*/ 24 w 213"/>
                  <a:gd name="T19"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4124" name="Group 28">
                <a:extLst>
                  <a:ext uri="{FF2B5EF4-FFF2-40B4-BE49-F238E27FC236}">
                    <a16:creationId xmlns:a16="http://schemas.microsoft.com/office/drawing/2014/main" id="{C846A886-2655-4AA5-BFC2-DD9262BC1B10}"/>
                  </a:ext>
                </a:extLst>
              </p:cNvPr>
              <p:cNvGrpSpPr>
                <a:grpSpLocks/>
              </p:cNvGrpSpPr>
              <p:nvPr userDrawn="1"/>
            </p:nvGrpSpPr>
            <p:grpSpPr bwMode="auto">
              <a:xfrm>
                <a:off x="5" y="3490"/>
                <a:ext cx="1124" cy="678"/>
                <a:chOff x="5" y="3490"/>
                <a:chExt cx="1124" cy="678"/>
              </a:xfrm>
            </p:grpSpPr>
            <p:sp>
              <p:nvSpPr>
                <p:cNvPr id="4125" name="Freeform 29">
                  <a:extLst>
                    <a:ext uri="{FF2B5EF4-FFF2-40B4-BE49-F238E27FC236}">
                      <a16:creationId xmlns:a16="http://schemas.microsoft.com/office/drawing/2014/main" id="{12E085B0-8B62-49E5-A8B2-FBAD7C79BBCF}"/>
                    </a:ext>
                  </a:extLst>
                </p:cNvPr>
                <p:cNvSpPr>
                  <a:spLocks/>
                </p:cNvSpPr>
                <p:nvPr userDrawn="1"/>
              </p:nvSpPr>
              <p:spPr bwMode="auto">
                <a:xfrm>
                  <a:off x="669" y="4048"/>
                  <a:ext cx="75" cy="87"/>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26" name="Freeform 30">
                  <a:extLst>
                    <a:ext uri="{FF2B5EF4-FFF2-40B4-BE49-F238E27FC236}">
                      <a16:creationId xmlns:a16="http://schemas.microsoft.com/office/drawing/2014/main" id="{367A082F-A898-4632-AD99-A9FE54C1138C}"/>
                    </a:ext>
                  </a:extLst>
                </p:cNvPr>
                <p:cNvSpPr>
                  <a:spLocks/>
                </p:cNvSpPr>
                <p:nvPr userDrawn="1"/>
              </p:nvSpPr>
              <p:spPr bwMode="auto">
                <a:xfrm>
                  <a:off x="5" y="3728"/>
                  <a:ext cx="842" cy="440"/>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27" name="Freeform 31">
                  <a:extLst>
                    <a:ext uri="{FF2B5EF4-FFF2-40B4-BE49-F238E27FC236}">
                      <a16:creationId xmlns:a16="http://schemas.microsoft.com/office/drawing/2014/main" id="{8D80AE4A-7A43-41B2-86EA-956312173509}"/>
                    </a:ext>
                  </a:extLst>
                </p:cNvPr>
                <p:cNvSpPr>
                  <a:spLocks/>
                </p:cNvSpPr>
                <p:nvPr userDrawn="1"/>
              </p:nvSpPr>
              <p:spPr bwMode="auto">
                <a:xfrm>
                  <a:off x="106" y="3770"/>
                  <a:ext cx="80" cy="167"/>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28" name="Freeform 32">
                  <a:extLst>
                    <a:ext uri="{FF2B5EF4-FFF2-40B4-BE49-F238E27FC236}">
                      <a16:creationId xmlns:a16="http://schemas.microsoft.com/office/drawing/2014/main" id="{00B4B1E0-15AC-4133-842E-BA582B0429E0}"/>
                    </a:ext>
                  </a:extLst>
                </p:cNvPr>
                <p:cNvSpPr>
                  <a:spLocks/>
                </p:cNvSpPr>
                <p:nvPr userDrawn="1"/>
              </p:nvSpPr>
              <p:spPr bwMode="auto">
                <a:xfrm>
                  <a:off x="449" y="3490"/>
                  <a:ext cx="322" cy="594"/>
                </a:xfrm>
                <a:custGeom>
                  <a:avLst/>
                  <a:gdLst>
                    <a:gd name="T0" fmla="*/ 218 w 642"/>
                    <a:gd name="T1" fmla="*/ 896 h 1188"/>
                    <a:gd name="T2" fmla="*/ 0 w 642"/>
                    <a:gd name="T3" fmla="*/ 124 h 1188"/>
                    <a:gd name="T4" fmla="*/ 81 w 642"/>
                    <a:gd name="T5" fmla="*/ 38 h 1188"/>
                    <a:gd name="T6" fmla="*/ 258 w 642"/>
                    <a:gd name="T7" fmla="*/ 0 h 1188"/>
                    <a:gd name="T8" fmla="*/ 399 w 642"/>
                    <a:gd name="T9" fmla="*/ 57 h 1188"/>
                    <a:gd name="T10" fmla="*/ 642 w 642"/>
                    <a:gd name="T11" fmla="*/ 1188 h 1188"/>
                    <a:gd name="T12" fmla="*/ 555 w 642"/>
                    <a:gd name="T13" fmla="*/ 1091 h 1188"/>
                    <a:gd name="T14" fmla="*/ 355 w 642"/>
                    <a:gd name="T15" fmla="*/ 97 h 1188"/>
                    <a:gd name="T16" fmla="*/ 226 w 642"/>
                    <a:gd name="T17" fmla="*/ 61 h 1188"/>
                    <a:gd name="T18" fmla="*/ 119 w 642"/>
                    <a:gd name="T19" fmla="*/ 74 h 1188"/>
                    <a:gd name="T20" fmla="*/ 76 w 642"/>
                    <a:gd name="T21" fmla="*/ 141 h 1188"/>
                    <a:gd name="T22" fmla="*/ 306 w 642"/>
                    <a:gd name="T23" fmla="*/ 924 h 1188"/>
                    <a:gd name="T24" fmla="*/ 218 w 642"/>
                    <a:gd name="T25" fmla="*/ 896 h 1188"/>
                    <a:gd name="T26" fmla="*/ 218 w 642"/>
                    <a:gd name="T27" fmla="*/ 896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29" name="Freeform 33">
                  <a:extLst>
                    <a:ext uri="{FF2B5EF4-FFF2-40B4-BE49-F238E27FC236}">
                      <a16:creationId xmlns:a16="http://schemas.microsoft.com/office/drawing/2014/main" id="{B190CEA5-4F81-42A3-8FD7-5B4E141BBD25}"/>
                    </a:ext>
                  </a:extLst>
                </p:cNvPr>
                <p:cNvSpPr>
                  <a:spLocks/>
                </p:cNvSpPr>
                <p:nvPr userDrawn="1"/>
              </p:nvSpPr>
              <p:spPr bwMode="auto">
                <a:xfrm>
                  <a:off x="578" y="3650"/>
                  <a:ext cx="96" cy="252"/>
                </a:xfrm>
                <a:custGeom>
                  <a:avLst/>
                  <a:gdLst>
                    <a:gd name="T0" fmla="*/ 0 w 192"/>
                    <a:gd name="T1" fmla="*/ 27 h 504"/>
                    <a:gd name="T2" fmla="*/ 76 w 192"/>
                    <a:gd name="T3" fmla="*/ 194 h 504"/>
                    <a:gd name="T4" fmla="*/ 113 w 192"/>
                    <a:gd name="T5" fmla="*/ 318 h 504"/>
                    <a:gd name="T6" fmla="*/ 116 w 192"/>
                    <a:gd name="T7" fmla="*/ 504 h 504"/>
                    <a:gd name="T8" fmla="*/ 192 w 192"/>
                    <a:gd name="T9" fmla="*/ 504 h 504"/>
                    <a:gd name="T10" fmla="*/ 187 w 192"/>
                    <a:gd name="T11" fmla="*/ 360 h 504"/>
                    <a:gd name="T12" fmla="*/ 162 w 192"/>
                    <a:gd name="T13" fmla="*/ 208 h 504"/>
                    <a:gd name="T14" fmla="*/ 99 w 192"/>
                    <a:gd name="T15" fmla="*/ 59 h 504"/>
                    <a:gd name="T16" fmla="*/ 63 w 192"/>
                    <a:gd name="T17" fmla="*/ 0 h 504"/>
                    <a:gd name="T18" fmla="*/ 0 w 192"/>
                    <a:gd name="T19" fmla="*/ 27 h 504"/>
                    <a:gd name="T20" fmla="*/ 0 w 192"/>
                    <a:gd name="T21" fmla="*/ 27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30" name="Freeform 34">
                  <a:extLst>
                    <a:ext uri="{FF2B5EF4-FFF2-40B4-BE49-F238E27FC236}">
                      <a16:creationId xmlns:a16="http://schemas.microsoft.com/office/drawing/2014/main" id="{6131157B-E762-489A-9E36-14B48C348892}"/>
                    </a:ext>
                  </a:extLst>
                </p:cNvPr>
                <p:cNvSpPr>
                  <a:spLocks/>
                </p:cNvSpPr>
                <p:nvPr userDrawn="1"/>
              </p:nvSpPr>
              <p:spPr bwMode="auto">
                <a:xfrm>
                  <a:off x="328" y="3630"/>
                  <a:ext cx="195" cy="135"/>
                </a:xfrm>
                <a:custGeom>
                  <a:avLst/>
                  <a:gdLst>
                    <a:gd name="T0" fmla="*/ 297 w 390"/>
                    <a:gd name="T1" fmla="*/ 0 h 269"/>
                    <a:gd name="T2" fmla="*/ 257 w 390"/>
                    <a:gd name="T3" fmla="*/ 17 h 269"/>
                    <a:gd name="T4" fmla="*/ 253 w 390"/>
                    <a:gd name="T5" fmla="*/ 66 h 269"/>
                    <a:gd name="T6" fmla="*/ 0 w 390"/>
                    <a:gd name="T7" fmla="*/ 169 h 269"/>
                    <a:gd name="T8" fmla="*/ 0 w 390"/>
                    <a:gd name="T9" fmla="*/ 222 h 269"/>
                    <a:gd name="T10" fmla="*/ 284 w 390"/>
                    <a:gd name="T11" fmla="*/ 226 h 269"/>
                    <a:gd name="T12" fmla="*/ 320 w 390"/>
                    <a:gd name="T13" fmla="*/ 269 h 269"/>
                    <a:gd name="T14" fmla="*/ 390 w 390"/>
                    <a:gd name="T15" fmla="*/ 266 h 269"/>
                    <a:gd name="T16" fmla="*/ 383 w 390"/>
                    <a:gd name="T17" fmla="*/ 190 h 269"/>
                    <a:gd name="T18" fmla="*/ 116 w 390"/>
                    <a:gd name="T19" fmla="*/ 176 h 269"/>
                    <a:gd name="T20" fmla="*/ 333 w 390"/>
                    <a:gd name="T21" fmla="*/ 89 h 269"/>
                    <a:gd name="T22" fmla="*/ 297 w 390"/>
                    <a:gd name="T23" fmla="*/ 0 h 269"/>
                    <a:gd name="T24" fmla="*/ 297 w 390"/>
                    <a:gd name="T25"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31" name="Freeform 35">
                  <a:extLst>
                    <a:ext uri="{FF2B5EF4-FFF2-40B4-BE49-F238E27FC236}">
                      <a16:creationId xmlns:a16="http://schemas.microsoft.com/office/drawing/2014/main" id="{02218B9B-9440-4153-97D8-99087766E11C}"/>
                    </a:ext>
                  </a:extLst>
                </p:cNvPr>
                <p:cNvSpPr>
                  <a:spLocks/>
                </p:cNvSpPr>
                <p:nvPr userDrawn="1"/>
              </p:nvSpPr>
              <p:spPr bwMode="auto">
                <a:xfrm>
                  <a:off x="658" y="3538"/>
                  <a:ext cx="471" cy="212"/>
                </a:xfrm>
                <a:custGeom>
                  <a:avLst/>
                  <a:gdLst>
                    <a:gd name="T0" fmla="*/ 0 w 941"/>
                    <a:gd name="T1" fmla="*/ 131 h 424"/>
                    <a:gd name="T2" fmla="*/ 863 w 941"/>
                    <a:gd name="T3" fmla="*/ 0 h 424"/>
                    <a:gd name="T4" fmla="*/ 926 w 941"/>
                    <a:gd name="T5" fmla="*/ 78 h 424"/>
                    <a:gd name="T6" fmla="*/ 941 w 941"/>
                    <a:gd name="T7" fmla="*/ 181 h 424"/>
                    <a:gd name="T8" fmla="*/ 903 w 941"/>
                    <a:gd name="T9" fmla="*/ 282 h 424"/>
                    <a:gd name="T10" fmla="*/ 57 w 941"/>
                    <a:gd name="T11" fmla="*/ 424 h 424"/>
                    <a:gd name="T12" fmla="*/ 53 w 941"/>
                    <a:gd name="T13" fmla="*/ 384 h 424"/>
                    <a:gd name="T14" fmla="*/ 863 w 941"/>
                    <a:gd name="T15" fmla="*/ 242 h 424"/>
                    <a:gd name="T16" fmla="*/ 893 w 941"/>
                    <a:gd name="T17" fmla="*/ 145 h 424"/>
                    <a:gd name="T18" fmla="*/ 840 w 941"/>
                    <a:gd name="T19" fmla="*/ 57 h 424"/>
                    <a:gd name="T20" fmla="*/ 0 w 941"/>
                    <a:gd name="T21" fmla="*/ 185 h 424"/>
                    <a:gd name="T22" fmla="*/ 0 w 941"/>
                    <a:gd name="T23" fmla="*/ 131 h 424"/>
                    <a:gd name="T24" fmla="*/ 0 w 941"/>
                    <a:gd name="T25" fmla="*/ 131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32" name="Freeform 36">
                  <a:extLst>
                    <a:ext uri="{FF2B5EF4-FFF2-40B4-BE49-F238E27FC236}">
                      <a16:creationId xmlns:a16="http://schemas.microsoft.com/office/drawing/2014/main" id="{9F6B404C-A5AA-41E2-9B49-37A60E63F8A6}"/>
                    </a:ext>
                  </a:extLst>
                </p:cNvPr>
                <p:cNvSpPr>
                  <a:spLocks/>
                </p:cNvSpPr>
                <p:nvPr userDrawn="1"/>
              </p:nvSpPr>
              <p:spPr bwMode="auto">
                <a:xfrm>
                  <a:off x="717" y="3606"/>
                  <a:ext cx="245" cy="86"/>
                </a:xfrm>
                <a:custGeom>
                  <a:avLst/>
                  <a:gdLst>
                    <a:gd name="T0" fmla="*/ 0 w 488"/>
                    <a:gd name="T1" fmla="*/ 126 h 173"/>
                    <a:gd name="T2" fmla="*/ 66 w 488"/>
                    <a:gd name="T3" fmla="*/ 173 h 173"/>
                    <a:gd name="T4" fmla="*/ 222 w 488"/>
                    <a:gd name="T5" fmla="*/ 166 h 173"/>
                    <a:gd name="T6" fmla="*/ 418 w 488"/>
                    <a:gd name="T7" fmla="*/ 116 h 173"/>
                    <a:gd name="T8" fmla="*/ 488 w 488"/>
                    <a:gd name="T9" fmla="*/ 42 h 173"/>
                    <a:gd name="T10" fmla="*/ 443 w 488"/>
                    <a:gd name="T11" fmla="*/ 2 h 173"/>
                    <a:gd name="T12" fmla="*/ 253 w 488"/>
                    <a:gd name="T13" fmla="*/ 0 h 173"/>
                    <a:gd name="T14" fmla="*/ 110 w 488"/>
                    <a:gd name="T15" fmla="*/ 12 h 173"/>
                    <a:gd name="T16" fmla="*/ 15 w 488"/>
                    <a:gd name="T17" fmla="*/ 76 h 173"/>
                    <a:gd name="T18" fmla="*/ 112 w 488"/>
                    <a:gd name="T19" fmla="*/ 95 h 173"/>
                    <a:gd name="T20" fmla="*/ 275 w 488"/>
                    <a:gd name="T21" fmla="*/ 53 h 173"/>
                    <a:gd name="T22" fmla="*/ 416 w 488"/>
                    <a:gd name="T23" fmla="*/ 53 h 173"/>
                    <a:gd name="T24" fmla="*/ 268 w 488"/>
                    <a:gd name="T25" fmla="*/ 110 h 173"/>
                    <a:gd name="T26" fmla="*/ 142 w 488"/>
                    <a:gd name="T27" fmla="*/ 126 h 173"/>
                    <a:gd name="T28" fmla="*/ 0 w 488"/>
                    <a:gd name="T29" fmla="*/ 126 h 173"/>
                    <a:gd name="T30" fmla="*/ 0 w 488"/>
                    <a:gd name="T31" fmla="*/ 12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grpSp>
      <p:grpSp>
        <p:nvGrpSpPr>
          <p:cNvPr id="4133" name="Group 37">
            <a:extLst>
              <a:ext uri="{FF2B5EF4-FFF2-40B4-BE49-F238E27FC236}">
                <a16:creationId xmlns:a16="http://schemas.microsoft.com/office/drawing/2014/main" id="{9411792E-CAA5-41A4-9D11-1D153F7633D4}"/>
              </a:ext>
            </a:extLst>
          </p:cNvPr>
          <p:cNvGrpSpPr>
            <a:grpSpLocks/>
          </p:cNvGrpSpPr>
          <p:nvPr/>
        </p:nvGrpSpPr>
        <p:grpSpPr bwMode="auto">
          <a:xfrm>
            <a:off x="8680450" y="2116138"/>
            <a:ext cx="385763" cy="4308475"/>
            <a:chOff x="5468" y="1333"/>
            <a:chExt cx="243" cy="2714"/>
          </a:xfrm>
        </p:grpSpPr>
        <p:sp>
          <p:nvSpPr>
            <p:cNvPr id="4134" name="Freeform 38">
              <a:extLst>
                <a:ext uri="{FF2B5EF4-FFF2-40B4-BE49-F238E27FC236}">
                  <a16:creationId xmlns:a16="http://schemas.microsoft.com/office/drawing/2014/main" id="{3E6023A2-637B-4F18-A017-4B7DFC807103}"/>
                </a:ext>
              </a:extLst>
            </p:cNvPr>
            <p:cNvSpPr>
              <a:spLocks/>
            </p:cNvSpPr>
            <p:nvPr userDrawn="1"/>
          </p:nvSpPr>
          <p:spPr bwMode="auto">
            <a:xfrm flipH="1">
              <a:off x="5468" y="2620"/>
              <a:ext cx="205" cy="1427"/>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35" name="Freeform 39">
              <a:extLst>
                <a:ext uri="{FF2B5EF4-FFF2-40B4-BE49-F238E27FC236}">
                  <a16:creationId xmlns:a16="http://schemas.microsoft.com/office/drawing/2014/main" id="{7AA97542-F34E-43C7-977D-669BA8660924}"/>
                </a:ext>
              </a:extLst>
            </p:cNvPr>
            <p:cNvSpPr>
              <a:spLocks/>
            </p:cNvSpPr>
            <p:nvPr userDrawn="1"/>
          </p:nvSpPr>
          <p:spPr bwMode="auto">
            <a:xfrm flipH="1">
              <a:off x="5506" y="1333"/>
              <a:ext cx="205" cy="1633"/>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4136" name="Group 40">
            <a:extLst>
              <a:ext uri="{FF2B5EF4-FFF2-40B4-BE49-F238E27FC236}">
                <a16:creationId xmlns:a16="http://schemas.microsoft.com/office/drawing/2014/main" id="{AE0A8852-4EEF-4BDF-A370-487C383E52EB}"/>
              </a:ext>
            </a:extLst>
          </p:cNvPr>
          <p:cNvGrpSpPr>
            <a:grpSpLocks/>
          </p:cNvGrpSpPr>
          <p:nvPr/>
        </p:nvGrpSpPr>
        <p:grpSpPr bwMode="auto">
          <a:xfrm>
            <a:off x="7318375" y="90488"/>
            <a:ext cx="2133600" cy="1911350"/>
            <a:chOff x="4610" y="57"/>
            <a:chExt cx="1344" cy="1204"/>
          </a:xfrm>
        </p:grpSpPr>
        <p:grpSp>
          <p:nvGrpSpPr>
            <p:cNvPr id="4137" name="Group 41">
              <a:extLst>
                <a:ext uri="{FF2B5EF4-FFF2-40B4-BE49-F238E27FC236}">
                  <a16:creationId xmlns:a16="http://schemas.microsoft.com/office/drawing/2014/main" id="{8F06CE60-EE8F-4A94-93B6-AF84A06069F4}"/>
                </a:ext>
              </a:extLst>
            </p:cNvPr>
            <p:cNvGrpSpPr>
              <a:grpSpLocks/>
            </p:cNvGrpSpPr>
            <p:nvPr userDrawn="1"/>
          </p:nvGrpSpPr>
          <p:grpSpPr bwMode="auto">
            <a:xfrm>
              <a:off x="4610" y="57"/>
              <a:ext cx="1344" cy="1204"/>
              <a:chOff x="4610" y="57"/>
              <a:chExt cx="1344" cy="1204"/>
            </a:xfrm>
          </p:grpSpPr>
          <p:sp>
            <p:nvSpPr>
              <p:cNvPr id="4138" name="Freeform 42">
                <a:extLst>
                  <a:ext uri="{FF2B5EF4-FFF2-40B4-BE49-F238E27FC236}">
                    <a16:creationId xmlns:a16="http://schemas.microsoft.com/office/drawing/2014/main" id="{3D799512-575B-4C1A-A26C-78C0F0514071}"/>
                  </a:ext>
                </a:extLst>
              </p:cNvPr>
              <p:cNvSpPr>
                <a:spLocks/>
              </p:cNvSpPr>
              <p:nvPr userDrawn="1"/>
            </p:nvSpPr>
            <p:spPr bwMode="auto">
              <a:xfrm rot="-3172564">
                <a:off x="5430" y="1086"/>
                <a:ext cx="62" cy="288"/>
              </a:xfrm>
              <a:custGeom>
                <a:avLst/>
                <a:gdLst>
                  <a:gd name="T0" fmla="*/ 123 w 245"/>
                  <a:gd name="T1" fmla="*/ 9 h 806"/>
                  <a:gd name="T2" fmla="*/ 131 w 245"/>
                  <a:gd name="T3" fmla="*/ 342 h 806"/>
                  <a:gd name="T4" fmla="*/ 0 w 245"/>
                  <a:gd name="T5" fmla="*/ 806 h 806"/>
                  <a:gd name="T6" fmla="*/ 79 w 245"/>
                  <a:gd name="T7" fmla="*/ 789 h 806"/>
                  <a:gd name="T8" fmla="*/ 218 w 245"/>
                  <a:gd name="T9" fmla="*/ 376 h 806"/>
                  <a:gd name="T10" fmla="*/ 245 w 245"/>
                  <a:gd name="T11" fmla="*/ 0 h 806"/>
                  <a:gd name="T12" fmla="*/ 123 w 245"/>
                  <a:gd name="T13" fmla="*/ 9 h 806"/>
                  <a:gd name="T14" fmla="*/ 123 w 245"/>
                  <a:gd name="T15" fmla="*/ 9 h 8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4139" name="Group 43">
                <a:extLst>
                  <a:ext uri="{FF2B5EF4-FFF2-40B4-BE49-F238E27FC236}">
                    <a16:creationId xmlns:a16="http://schemas.microsoft.com/office/drawing/2014/main" id="{043D1812-5739-470F-BAF0-34193E3DC0B2}"/>
                  </a:ext>
                </a:extLst>
              </p:cNvPr>
              <p:cNvGrpSpPr>
                <a:grpSpLocks/>
              </p:cNvGrpSpPr>
              <p:nvPr userDrawn="1"/>
            </p:nvGrpSpPr>
            <p:grpSpPr bwMode="auto">
              <a:xfrm>
                <a:off x="4610" y="57"/>
                <a:ext cx="1344" cy="985"/>
                <a:chOff x="4610" y="57"/>
                <a:chExt cx="1344" cy="985"/>
              </a:xfrm>
            </p:grpSpPr>
            <p:sp>
              <p:nvSpPr>
                <p:cNvPr id="4140" name="Freeform 44">
                  <a:extLst>
                    <a:ext uri="{FF2B5EF4-FFF2-40B4-BE49-F238E27FC236}">
                      <a16:creationId xmlns:a16="http://schemas.microsoft.com/office/drawing/2014/main" id="{592D6063-743D-4A7B-A0D4-9411FE4BB556}"/>
                    </a:ext>
                  </a:extLst>
                </p:cNvPr>
                <p:cNvSpPr>
                  <a:spLocks/>
                </p:cNvSpPr>
                <p:nvPr userDrawn="1"/>
              </p:nvSpPr>
              <p:spPr bwMode="auto">
                <a:xfrm rot="-3172564">
                  <a:off x="4966" y="71"/>
                  <a:ext cx="153" cy="125"/>
                </a:xfrm>
                <a:custGeom>
                  <a:avLst/>
                  <a:gdLst>
                    <a:gd name="T0" fmla="*/ 0 w 604"/>
                    <a:gd name="T1" fmla="*/ 0 h 349"/>
                    <a:gd name="T2" fmla="*/ 298 w 604"/>
                    <a:gd name="T3" fmla="*/ 184 h 349"/>
                    <a:gd name="T4" fmla="*/ 500 w 604"/>
                    <a:gd name="T5" fmla="*/ 349 h 349"/>
                    <a:gd name="T6" fmla="*/ 604 w 604"/>
                    <a:gd name="T7" fmla="*/ 140 h 349"/>
                    <a:gd name="T8" fmla="*/ 359 w 604"/>
                    <a:gd name="T9" fmla="*/ 9 h 349"/>
                    <a:gd name="T10" fmla="*/ 464 w 604"/>
                    <a:gd name="T11" fmla="*/ 184 h 349"/>
                    <a:gd name="T12" fmla="*/ 131 w 604"/>
                    <a:gd name="T13" fmla="*/ 17 h 349"/>
                    <a:gd name="T14" fmla="*/ 0 w 604"/>
                    <a:gd name="T15" fmla="*/ 0 h 349"/>
                    <a:gd name="T16" fmla="*/ 0 w 604"/>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41" name="Freeform 45">
                  <a:extLst>
                    <a:ext uri="{FF2B5EF4-FFF2-40B4-BE49-F238E27FC236}">
                      <a16:creationId xmlns:a16="http://schemas.microsoft.com/office/drawing/2014/main" id="{5F938E37-CA79-4965-9120-D21D26666095}"/>
                    </a:ext>
                  </a:extLst>
                </p:cNvPr>
                <p:cNvSpPr>
                  <a:spLocks/>
                </p:cNvSpPr>
                <p:nvPr userDrawn="1"/>
              </p:nvSpPr>
              <p:spPr bwMode="auto">
                <a:xfrm rot="-3172564">
                  <a:off x="5048" y="332"/>
                  <a:ext cx="269" cy="438"/>
                </a:xfrm>
                <a:custGeom>
                  <a:avLst/>
                  <a:gdLst>
                    <a:gd name="T0" fmla="*/ 741 w 1064"/>
                    <a:gd name="T1" fmla="*/ 129 h 1230"/>
                    <a:gd name="T2" fmla="*/ 485 w 1064"/>
                    <a:gd name="T3" fmla="*/ 352 h 1230"/>
                    <a:gd name="T4" fmla="*/ 163 w 1064"/>
                    <a:gd name="T5" fmla="*/ 762 h 1230"/>
                    <a:gd name="T6" fmla="*/ 0 w 1064"/>
                    <a:gd name="T7" fmla="*/ 1101 h 1230"/>
                    <a:gd name="T8" fmla="*/ 59 w 1064"/>
                    <a:gd name="T9" fmla="*/ 1230 h 1230"/>
                    <a:gd name="T10" fmla="*/ 262 w 1064"/>
                    <a:gd name="T11" fmla="*/ 1201 h 1230"/>
                    <a:gd name="T12" fmla="*/ 578 w 1064"/>
                    <a:gd name="T13" fmla="*/ 914 h 1230"/>
                    <a:gd name="T14" fmla="*/ 876 w 1064"/>
                    <a:gd name="T15" fmla="*/ 534 h 1230"/>
                    <a:gd name="T16" fmla="*/ 1034 w 1064"/>
                    <a:gd name="T17" fmla="*/ 270 h 1230"/>
                    <a:gd name="T18" fmla="*/ 1064 w 1064"/>
                    <a:gd name="T19" fmla="*/ 84 h 1230"/>
                    <a:gd name="T20" fmla="*/ 977 w 1064"/>
                    <a:gd name="T21" fmla="*/ 0 h 1230"/>
                    <a:gd name="T22" fmla="*/ 836 w 1064"/>
                    <a:gd name="T23" fmla="*/ 65 h 1230"/>
                    <a:gd name="T24" fmla="*/ 969 w 1064"/>
                    <a:gd name="T25" fmla="*/ 107 h 1230"/>
                    <a:gd name="T26" fmla="*/ 876 w 1064"/>
                    <a:gd name="T27" fmla="*/ 352 h 1230"/>
                    <a:gd name="T28" fmla="*/ 690 w 1064"/>
                    <a:gd name="T29" fmla="*/ 656 h 1230"/>
                    <a:gd name="T30" fmla="*/ 350 w 1064"/>
                    <a:gd name="T31" fmla="*/ 1008 h 1230"/>
                    <a:gd name="T32" fmla="*/ 116 w 1064"/>
                    <a:gd name="T33" fmla="*/ 1114 h 1230"/>
                    <a:gd name="T34" fmla="*/ 135 w 1064"/>
                    <a:gd name="T35" fmla="*/ 943 h 1230"/>
                    <a:gd name="T36" fmla="*/ 437 w 1064"/>
                    <a:gd name="T37" fmla="*/ 504 h 1230"/>
                    <a:gd name="T38" fmla="*/ 831 w 1064"/>
                    <a:gd name="T39" fmla="*/ 118 h 1230"/>
                    <a:gd name="T40" fmla="*/ 741 w 1064"/>
                    <a:gd name="T41" fmla="*/ 129 h 1230"/>
                    <a:gd name="T42" fmla="*/ 741 w 1064"/>
                    <a:gd name="T43" fmla="*/ 129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42" name="Freeform 46">
                  <a:extLst>
                    <a:ext uri="{FF2B5EF4-FFF2-40B4-BE49-F238E27FC236}">
                      <a16:creationId xmlns:a16="http://schemas.microsoft.com/office/drawing/2014/main" id="{1CB18AA4-86C6-4DAA-B66B-53A81E06FF5E}"/>
                    </a:ext>
                  </a:extLst>
                </p:cNvPr>
                <p:cNvSpPr>
                  <a:spLocks/>
                </p:cNvSpPr>
                <p:nvPr userDrawn="1"/>
              </p:nvSpPr>
              <p:spPr bwMode="auto">
                <a:xfrm rot="-3172564">
                  <a:off x="4858" y="182"/>
                  <a:ext cx="505" cy="898"/>
                </a:xfrm>
                <a:custGeom>
                  <a:avLst/>
                  <a:gdLst>
                    <a:gd name="T0" fmla="*/ 1941 w 2002"/>
                    <a:gd name="T1" fmla="*/ 0 h 2521"/>
                    <a:gd name="T2" fmla="*/ 0 w 2002"/>
                    <a:gd name="T3" fmla="*/ 2521 h 2521"/>
                    <a:gd name="T4" fmla="*/ 192 w 2002"/>
                    <a:gd name="T5" fmla="*/ 2450 h 2521"/>
                    <a:gd name="T6" fmla="*/ 2002 w 2002"/>
                    <a:gd name="T7" fmla="*/ 61 h 2521"/>
                    <a:gd name="T8" fmla="*/ 1941 w 2002"/>
                    <a:gd name="T9" fmla="*/ 0 h 2521"/>
                    <a:gd name="T10" fmla="*/ 1941 w 2002"/>
                    <a:gd name="T11" fmla="*/ 0 h 2521"/>
                  </a:gdLst>
                  <a:ahLst/>
                  <a:cxnLst>
                    <a:cxn ang="0">
                      <a:pos x="T0" y="T1"/>
                    </a:cxn>
                    <a:cxn ang="0">
                      <a:pos x="T2" y="T3"/>
                    </a:cxn>
                    <a:cxn ang="0">
                      <a:pos x="T4" y="T5"/>
                    </a:cxn>
                    <a:cxn ang="0">
                      <a:pos x="T6" y="T7"/>
                    </a:cxn>
                    <a:cxn ang="0">
                      <a:pos x="T8" y="T9"/>
                    </a:cxn>
                    <a:cxn ang="0">
                      <a:pos x="T10" y="T11"/>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43" name="Freeform 47">
                  <a:extLst>
                    <a:ext uri="{FF2B5EF4-FFF2-40B4-BE49-F238E27FC236}">
                      <a16:creationId xmlns:a16="http://schemas.microsoft.com/office/drawing/2014/main" id="{90091B5C-3833-44D6-979F-CE7112F5CE49}"/>
                    </a:ext>
                  </a:extLst>
                </p:cNvPr>
                <p:cNvSpPr>
                  <a:spLocks/>
                </p:cNvSpPr>
                <p:nvPr userDrawn="1"/>
              </p:nvSpPr>
              <p:spPr bwMode="auto">
                <a:xfrm rot="-3172564">
                  <a:off x="4903" y="-19"/>
                  <a:ext cx="758" cy="1344"/>
                </a:xfrm>
                <a:custGeom>
                  <a:avLst/>
                  <a:gdLst>
                    <a:gd name="T0" fmla="*/ 95 w 3007"/>
                    <a:gd name="T1" fmla="*/ 2844 h 3771"/>
                    <a:gd name="T2" fmla="*/ 394 w 3007"/>
                    <a:gd name="T3" fmla="*/ 2834 h 3771"/>
                    <a:gd name="T4" fmla="*/ 821 w 3007"/>
                    <a:gd name="T5" fmla="*/ 3009 h 3771"/>
                    <a:gd name="T6" fmla="*/ 681 w 3007"/>
                    <a:gd name="T7" fmla="*/ 2817 h 3771"/>
                    <a:gd name="T8" fmla="*/ 367 w 3007"/>
                    <a:gd name="T9" fmla="*/ 2703 h 3771"/>
                    <a:gd name="T10" fmla="*/ 637 w 3007"/>
                    <a:gd name="T11" fmla="*/ 2720 h 3771"/>
                    <a:gd name="T12" fmla="*/ 979 w 3007"/>
                    <a:gd name="T13" fmla="*/ 2870 h 3771"/>
                    <a:gd name="T14" fmla="*/ 2859 w 3007"/>
                    <a:gd name="T15" fmla="*/ 420 h 3771"/>
                    <a:gd name="T16" fmla="*/ 2578 w 3007"/>
                    <a:gd name="T17" fmla="*/ 148 h 3771"/>
                    <a:gd name="T18" fmla="*/ 2308 w 3007"/>
                    <a:gd name="T19" fmla="*/ 0 h 3771"/>
                    <a:gd name="T20" fmla="*/ 2692 w 3007"/>
                    <a:gd name="T21" fmla="*/ 78 h 3771"/>
                    <a:gd name="T22" fmla="*/ 3007 w 3007"/>
                    <a:gd name="T23" fmla="*/ 428 h 3771"/>
                    <a:gd name="T24" fmla="*/ 831 w 3007"/>
                    <a:gd name="T25" fmla="*/ 3273 h 3771"/>
                    <a:gd name="T26" fmla="*/ 481 w 3007"/>
                    <a:gd name="T27" fmla="*/ 3412 h 3771"/>
                    <a:gd name="T28" fmla="*/ 105 w 3007"/>
                    <a:gd name="T29" fmla="*/ 3771 h 3771"/>
                    <a:gd name="T30" fmla="*/ 0 w 3007"/>
                    <a:gd name="T31" fmla="*/ 3667 h 3771"/>
                    <a:gd name="T32" fmla="*/ 131 w 3007"/>
                    <a:gd name="T33" fmla="*/ 3631 h 3771"/>
                    <a:gd name="T34" fmla="*/ 376 w 3007"/>
                    <a:gd name="T35" fmla="*/ 3385 h 3771"/>
                    <a:gd name="T36" fmla="*/ 165 w 3007"/>
                    <a:gd name="T37" fmla="*/ 3273 h 3771"/>
                    <a:gd name="T38" fmla="*/ 165 w 3007"/>
                    <a:gd name="T39" fmla="*/ 3176 h 3771"/>
                    <a:gd name="T40" fmla="*/ 411 w 3007"/>
                    <a:gd name="T41" fmla="*/ 3298 h 3771"/>
                    <a:gd name="T42" fmla="*/ 411 w 3007"/>
                    <a:gd name="T43" fmla="*/ 3186 h 3771"/>
                    <a:gd name="T44" fmla="*/ 603 w 3007"/>
                    <a:gd name="T45" fmla="*/ 3220 h 3771"/>
                    <a:gd name="T46" fmla="*/ 428 w 3007"/>
                    <a:gd name="T47" fmla="*/ 3079 h 3771"/>
                    <a:gd name="T48" fmla="*/ 629 w 3007"/>
                    <a:gd name="T49" fmla="*/ 3062 h 3771"/>
                    <a:gd name="T50" fmla="*/ 95 w 3007"/>
                    <a:gd name="T51" fmla="*/ 2844 h 3771"/>
                    <a:gd name="T52" fmla="*/ 95 w 3007"/>
                    <a:gd name="T53" fmla="*/ 2844 h 3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44" name="Freeform 48">
                  <a:extLst>
                    <a:ext uri="{FF2B5EF4-FFF2-40B4-BE49-F238E27FC236}">
                      <a16:creationId xmlns:a16="http://schemas.microsoft.com/office/drawing/2014/main" id="{3987C47A-6383-43C5-86B9-F806258A89FA}"/>
                    </a:ext>
                  </a:extLst>
                </p:cNvPr>
                <p:cNvSpPr>
                  <a:spLocks/>
                </p:cNvSpPr>
                <p:nvPr userDrawn="1"/>
              </p:nvSpPr>
              <p:spPr bwMode="auto">
                <a:xfrm rot="-3172564">
                  <a:off x="5297" y="897"/>
                  <a:ext cx="169" cy="122"/>
                </a:xfrm>
                <a:custGeom>
                  <a:avLst/>
                  <a:gdLst>
                    <a:gd name="T0" fmla="*/ 0 w 673"/>
                    <a:gd name="T1" fmla="*/ 80 h 342"/>
                    <a:gd name="T2" fmla="*/ 255 w 673"/>
                    <a:gd name="T3" fmla="*/ 106 h 342"/>
                    <a:gd name="T4" fmla="*/ 639 w 673"/>
                    <a:gd name="T5" fmla="*/ 342 h 342"/>
                    <a:gd name="T6" fmla="*/ 673 w 673"/>
                    <a:gd name="T7" fmla="*/ 289 h 342"/>
                    <a:gd name="T8" fmla="*/ 447 w 673"/>
                    <a:gd name="T9" fmla="*/ 114 h 342"/>
                    <a:gd name="T10" fmla="*/ 26 w 673"/>
                    <a:gd name="T11" fmla="*/ 0 h 342"/>
                    <a:gd name="T12" fmla="*/ 0 w 673"/>
                    <a:gd name="T13" fmla="*/ 80 h 342"/>
                    <a:gd name="T14" fmla="*/ 0 w 673"/>
                    <a:gd name="T15" fmla="*/ 80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45" name="Freeform 49">
                  <a:extLst>
                    <a:ext uri="{FF2B5EF4-FFF2-40B4-BE49-F238E27FC236}">
                      <a16:creationId xmlns:a16="http://schemas.microsoft.com/office/drawing/2014/main" id="{F7062908-2183-49D6-A116-00A8C1585DDC}"/>
                    </a:ext>
                  </a:extLst>
                </p:cNvPr>
                <p:cNvSpPr>
                  <a:spLocks/>
                </p:cNvSpPr>
                <p:nvPr userDrawn="1"/>
              </p:nvSpPr>
              <p:spPr bwMode="auto">
                <a:xfrm rot="-3172564">
                  <a:off x="5253" y="806"/>
                  <a:ext cx="181" cy="144"/>
                </a:xfrm>
                <a:custGeom>
                  <a:avLst/>
                  <a:gdLst>
                    <a:gd name="T0" fmla="*/ 0 w 716"/>
                    <a:gd name="T1" fmla="*/ 78 h 403"/>
                    <a:gd name="T2" fmla="*/ 340 w 716"/>
                    <a:gd name="T3" fmla="*/ 148 h 403"/>
                    <a:gd name="T4" fmla="*/ 638 w 716"/>
                    <a:gd name="T5" fmla="*/ 403 h 403"/>
                    <a:gd name="T6" fmla="*/ 716 w 716"/>
                    <a:gd name="T7" fmla="*/ 296 h 403"/>
                    <a:gd name="T8" fmla="*/ 420 w 716"/>
                    <a:gd name="T9" fmla="*/ 114 h 403"/>
                    <a:gd name="T10" fmla="*/ 70 w 716"/>
                    <a:gd name="T11" fmla="*/ 0 h 403"/>
                    <a:gd name="T12" fmla="*/ 0 w 716"/>
                    <a:gd name="T13" fmla="*/ 78 h 403"/>
                    <a:gd name="T14" fmla="*/ 0 w 716"/>
                    <a:gd name="T15" fmla="*/ 78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46" name="Freeform 50">
                  <a:extLst>
                    <a:ext uri="{FF2B5EF4-FFF2-40B4-BE49-F238E27FC236}">
                      <a16:creationId xmlns:a16="http://schemas.microsoft.com/office/drawing/2014/main" id="{030CFD39-35AA-443D-A62B-483614E23BCA}"/>
                    </a:ext>
                  </a:extLst>
                </p:cNvPr>
                <p:cNvSpPr>
                  <a:spLocks/>
                </p:cNvSpPr>
                <p:nvPr userDrawn="1"/>
              </p:nvSpPr>
              <p:spPr bwMode="auto">
                <a:xfrm rot="-3172564">
                  <a:off x="4985" y="210"/>
                  <a:ext cx="181" cy="147"/>
                </a:xfrm>
                <a:custGeom>
                  <a:avLst/>
                  <a:gdLst>
                    <a:gd name="T0" fmla="*/ 0 w 717"/>
                    <a:gd name="T1" fmla="*/ 78 h 411"/>
                    <a:gd name="T2" fmla="*/ 316 w 717"/>
                    <a:gd name="T3" fmla="*/ 139 h 411"/>
                    <a:gd name="T4" fmla="*/ 649 w 717"/>
                    <a:gd name="T5" fmla="*/ 411 h 411"/>
                    <a:gd name="T6" fmla="*/ 717 w 717"/>
                    <a:gd name="T7" fmla="*/ 314 h 411"/>
                    <a:gd name="T8" fmla="*/ 394 w 717"/>
                    <a:gd name="T9" fmla="*/ 87 h 411"/>
                    <a:gd name="T10" fmla="*/ 54 w 717"/>
                    <a:gd name="T11" fmla="*/ 0 h 411"/>
                    <a:gd name="T12" fmla="*/ 0 w 717"/>
                    <a:gd name="T13" fmla="*/ 78 h 411"/>
                    <a:gd name="T14" fmla="*/ 0 w 717"/>
                    <a:gd name="T15" fmla="*/ 78 h 4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147" name="Freeform 51">
                  <a:extLst>
                    <a:ext uri="{FF2B5EF4-FFF2-40B4-BE49-F238E27FC236}">
                      <a16:creationId xmlns:a16="http://schemas.microsoft.com/office/drawing/2014/main" id="{F16B142D-09C6-44DB-B7F8-DED055053167}"/>
                    </a:ext>
                  </a:extLst>
                </p:cNvPr>
                <p:cNvSpPr>
                  <a:spLocks/>
                </p:cNvSpPr>
                <p:nvPr userDrawn="1"/>
              </p:nvSpPr>
              <p:spPr bwMode="auto">
                <a:xfrm rot="-3172564">
                  <a:off x="4948" y="142"/>
                  <a:ext cx="179" cy="138"/>
                </a:xfrm>
                <a:custGeom>
                  <a:avLst/>
                  <a:gdLst>
                    <a:gd name="T0" fmla="*/ 0 w 709"/>
                    <a:gd name="T1" fmla="*/ 88 h 386"/>
                    <a:gd name="T2" fmla="*/ 272 w 709"/>
                    <a:gd name="T3" fmla="*/ 131 h 386"/>
                    <a:gd name="T4" fmla="*/ 665 w 709"/>
                    <a:gd name="T5" fmla="*/ 386 h 386"/>
                    <a:gd name="T6" fmla="*/ 709 w 709"/>
                    <a:gd name="T7" fmla="*/ 308 h 386"/>
                    <a:gd name="T8" fmla="*/ 306 w 709"/>
                    <a:gd name="T9" fmla="*/ 53 h 386"/>
                    <a:gd name="T10" fmla="*/ 43 w 709"/>
                    <a:gd name="T11" fmla="*/ 0 h 386"/>
                    <a:gd name="T12" fmla="*/ 0 w 709"/>
                    <a:gd name="T13" fmla="*/ 88 h 386"/>
                    <a:gd name="T14" fmla="*/ 0 w 709"/>
                    <a:gd name="T15" fmla="*/ 88 h 3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sp>
          <p:nvSpPr>
            <p:cNvPr id="4148" name="Line 52">
              <a:extLst>
                <a:ext uri="{FF2B5EF4-FFF2-40B4-BE49-F238E27FC236}">
                  <a16:creationId xmlns:a16="http://schemas.microsoft.com/office/drawing/2014/main" id="{E443372E-BA3C-4AAE-8714-CEEEAD606A71}"/>
                </a:ext>
              </a:extLst>
            </p:cNvPr>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defRPr>
      </a:lvl2pPr>
      <a:lvl3pPr algn="ctr" rtl="0" fontAlgn="base">
        <a:spcBef>
          <a:spcPct val="0"/>
        </a:spcBef>
        <a:spcAft>
          <a:spcPct val="0"/>
        </a:spcAft>
        <a:defRPr sz="4400">
          <a:solidFill>
            <a:schemeClr val="tx1"/>
          </a:solidFill>
          <a:latin typeface="Comic Sans MS" panose="030F0702030302020204" pitchFamily="66" charset="0"/>
        </a:defRPr>
      </a:lvl3pPr>
      <a:lvl4pPr algn="ctr" rtl="0" fontAlgn="base">
        <a:spcBef>
          <a:spcPct val="0"/>
        </a:spcBef>
        <a:spcAft>
          <a:spcPct val="0"/>
        </a:spcAft>
        <a:defRPr sz="4400">
          <a:solidFill>
            <a:schemeClr val="tx1"/>
          </a:solidFill>
          <a:latin typeface="Comic Sans MS" panose="030F0702030302020204" pitchFamily="66" charset="0"/>
        </a:defRPr>
      </a:lvl4pPr>
      <a:lvl5pPr algn="ctr" rtl="0" fontAlgn="base">
        <a:spcBef>
          <a:spcPct val="0"/>
        </a:spcBef>
        <a:spcAft>
          <a:spcPct val="0"/>
        </a:spcAft>
        <a:defRPr sz="4400">
          <a:solidFill>
            <a:schemeClr val="tx1"/>
          </a:solidFill>
          <a:latin typeface="Comic Sans MS" panose="030F0702030302020204" pitchFamily="66" charset="0"/>
        </a:defRPr>
      </a:lvl5pPr>
      <a:lvl6pPr marL="457200" algn="ctr" rtl="0" fontAlgn="base">
        <a:spcBef>
          <a:spcPct val="0"/>
        </a:spcBef>
        <a:spcAft>
          <a:spcPct val="0"/>
        </a:spcAft>
        <a:defRPr sz="4400">
          <a:solidFill>
            <a:schemeClr val="tx1"/>
          </a:solidFill>
          <a:latin typeface="Comic Sans MS" panose="030F0702030302020204" pitchFamily="66" charset="0"/>
        </a:defRPr>
      </a:lvl6pPr>
      <a:lvl7pPr marL="914400" algn="ctr" rtl="0" fontAlgn="base">
        <a:spcBef>
          <a:spcPct val="0"/>
        </a:spcBef>
        <a:spcAft>
          <a:spcPct val="0"/>
        </a:spcAft>
        <a:defRPr sz="4400">
          <a:solidFill>
            <a:schemeClr val="tx1"/>
          </a:solidFill>
          <a:latin typeface="Comic Sans MS" panose="030F0702030302020204" pitchFamily="66" charset="0"/>
        </a:defRPr>
      </a:lvl7pPr>
      <a:lvl8pPr marL="1371600" algn="ctr" rtl="0" fontAlgn="base">
        <a:spcBef>
          <a:spcPct val="0"/>
        </a:spcBef>
        <a:spcAft>
          <a:spcPct val="0"/>
        </a:spcAft>
        <a:defRPr sz="4400">
          <a:solidFill>
            <a:schemeClr val="tx1"/>
          </a:solidFill>
          <a:latin typeface="Comic Sans MS" panose="030F0702030302020204" pitchFamily="66" charset="0"/>
        </a:defRPr>
      </a:lvl8pPr>
      <a:lvl9pPr marL="1828800" algn="ctr" rtl="0" fontAlgn="base">
        <a:spcBef>
          <a:spcPct val="0"/>
        </a:spcBef>
        <a:spcAft>
          <a:spcPct val="0"/>
        </a:spcAft>
        <a:defRPr sz="4400">
          <a:solidFill>
            <a:schemeClr val="tx1"/>
          </a:solidFill>
          <a:latin typeface="Comic Sans MS" panose="030F0702030302020204" pitchFamily="66"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AF32E3-72F1-47AC-BB11-FF9AF22F4E3D}"/>
              </a:ext>
            </a:extLst>
          </p:cNvPr>
          <p:cNvSpPr>
            <a:spLocks noGrp="1" noChangeArrowheads="1"/>
          </p:cNvSpPr>
          <p:nvPr>
            <p:ph type="ctrTitle"/>
          </p:nvPr>
        </p:nvSpPr>
        <p:spPr>
          <a:xfrm>
            <a:off x="1547813" y="2708275"/>
            <a:ext cx="6400800" cy="2273300"/>
          </a:xfrm>
        </p:spPr>
        <p:txBody>
          <a:bodyPr/>
          <a:lstStyle/>
          <a:p>
            <a:r>
              <a:rPr lang="tr-TR" altLang="tr-TR" sz="7200" b="1"/>
              <a:t>GENÇ KIZ SAĞLIĞI VE ERGENLİK DÖNEMİ</a:t>
            </a:r>
          </a:p>
        </p:txBody>
      </p:sp>
      <p:sp>
        <p:nvSpPr>
          <p:cNvPr id="2051" name="Rectangle 3">
            <a:extLst>
              <a:ext uri="{FF2B5EF4-FFF2-40B4-BE49-F238E27FC236}">
                <a16:creationId xmlns:a16="http://schemas.microsoft.com/office/drawing/2014/main" id="{6D4CF3BA-BFE2-4CBE-8CA7-724F8A1ACC14}"/>
              </a:ext>
            </a:extLst>
          </p:cNvPr>
          <p:cNvSpPr>
            <a:spLocks noGrp="1" noChangeArrowheads="1"/>
          </p:cNvSpPr>
          <p:nvPr>
            <p:ph type="subTitle" idx="1"/>
          </p:nvPr>
        </p:nvSpPr>
        <p:spPr>
          <a:xfrm>
            <a:off x="1619250" y="4941888"/>
            <a:ext cx="6032500" cy="1003300"/>
          </a:xfrm>
        </p:spPr>
        <p:txBody>
          <a:bodyPr/>
          <a:lstStyle/>
          <a:p>
            <a:r>
              <a:rPr lang="tr-TR" altLang="tr-TR"/>
              <a:t>ÇANAKÇI ÇOK PROGRAMLI LİSESİ</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768" decel="100000"/>
                                        <p:tgtEl>
                                          <p:spTgt spid="2050"/>
                                        </p:tgtEl>
                                      </p:cBhvr>
                                    </p:animEffect>
                                    <p:animScale>
                                      <p:cBhvr>
                                        <p:cTn id="8" dur="768" decel="100000"/>
                                        <p:tgtEl>
                                          <p:spTgt spid="2050"/>
                                        </p:tgtEl>
                                      </p:cBhvr>
                                      <p:from x="10000" y="10000"/>
                                      <p:to x="200000" y="450000"/>
                                    </p:animScale>
                                    <p:animScale>
                                      <p:cBhvr>
                                        <p:cTn id="9" dur="1230" accel="100000" fill="hold">
                                          <p:stCondLst>
                                            <p:cond delay="768"/>
                                          </p:stCondLst>
                                        </p:cTn>
                                        <p:tgtEl>
                                          <p:spTgt spid="2050"/>
                                        </p:tgtEl>
                                      </p:cBhvr>
                                      <p:from x="200000" y="450000"/>
                                      <p:to x="100000" y="100000"/>
                                    </p:animScale>
                                    <p:set>
                                      <p:cBhvr>
                                        <p:cTn id="10" dur="768" fill="hold"/>
                                        <p:tgtEl>
                                          <p:spTgt spid="2050"/>
                                        </p:tgtEl>
                                        <p:attrNameLst>
                                          <p:attrName>ppt_x</p:attrName>
                                        </p:attrNameLst>
                                      </p:cBhvr>
                                      <p:to>
                                        <p:strVal val="(0.5)"/>
                                      </p:to>
                                    </p:set>
                                    <p:anim from="(0.5)" to="(#ppt_x)" calcmode="lin" valueType="num">
                                      <p:cBhvr>
                                        <p:cTn id="11" dur="1230" accel="100000" fill="hold">
                                          <p:stCondLst>
                                            <p:cond delay="768"/>
                                          </p:stCondLst>
                                        </p:cTn>
                                        <p:tgtEl>
                                          <p:spTgt spid="2050"/>
                                        </p:tgtEl>
                                        <p:attrNameLst>
                                          <p:attrName>ppt_x</p:attrName>
                                        </p:attrNameLst>
                                      </p:cBhvr>
                                    </p:anim>
                                    <p:set>
                                      <p:cBhvr>
                                        <p:cTn id="12" dur="768" fill="hold"/>
                                        <p:tgtEl>
                                          <p:spTgt spid="2050"/>
                                        </p:tgtEl>
                                        <p:attrNameLst>
                                          <p:attrName>ppt_y</p:attrName>
                                        </p:attrNameLst>
                                      </p:cBhvr>
                                      <p:to>
                                        <p:strVal val="(#ppt_y+0.4)"/>
                                      </p:to>
                                    </p:set>
                                    <p:anim from="(#ppt_y+0.4)" to="(#ppt_y)" calcmode="lin" valueType="num">
                                      <p:cBhvr>
                                        <p:cTn id="13" dur="1230" accel="100000" fill="hold">
                                          <p:stCondLst>
                                            <p:cond delay="768"/>
                                          </p:stCondLst>
                                        </p:cTn>
                                        <p:tgtEl>
                                          <p:spTgt spid="2050"/>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051">
                                            <p:txEl>
                                              <p:pRg st="0" end="0"/>
                                            </p:txEl>
                                          </p:spTgt>
                                        </p:tgtEl>
                                        <p:attrNameLst>
                                          <p:attrName>style.visibility</p:attrName>
                                        </p:attrNameLst>
                                      </p:cBhvr>
                                      <p:to>
                                        <p:strVal val="visible"/>
                                      </p:to>
                                    </p:set>
                                    <p:anim calcmode="lin" valueType="num">
                                      <p:cBhvr>
                                        <p:cTn id="18"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05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a:extLst>
              <a:ext uri="{FF2B5EF4-FFF2-40B4-BE49-F238E27FC236}">
                <a16:creationId xmlns:a16="http://schemas.microsoft.com/office/drawing/2014/main" id="{3289600B-134E-425E-9958-917DEB7A0AE4}"/>
              </a:ext>
            </a:extLst>
          </p:cNvPr>
          <p:cNvSpPr>
            <a:spLocks noChangeArrowheads="1"/>
          </p:cNvSpPr>
          <p:nvPr/>
        </p:nvSpPr>
        <p:spPr bwMode="auto">
          <a:xfrm>
            <a:off x="611188" y="188913"/>
            <a:ext cx="7712075" cy="6497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r-TR" altLang="tr-TR" sz="2800" b="1" u="sng">
                <a:solidFill>
                  <a:schemeClr val="tx2"/>
                </a:solidFill>
              </a:rPr>
              <a:t>Kramplar nasıl tedavi edilir?</a:t>
            </a:r>
            <a:r>
              <a:rPr lang="tr-TR" altLang="tr-TR" sz="2800" u="sng">
                <a:solidFill>
                  <a:schemeClr val="tx2"/>
                </a:solidFill>
              </a:rPr>
              <a:t> </a:t>
            </a:r>
          </a:p>
          <a:p>
            <a:pPr algn="ctr"/>
            <a:endParaRPr lang="tr-TR" altLang="tr-TR" sz="2800"/>
          </a:p>
          <a:p>
            <a:pPr algn="ctr"/>
            <a:r>
              <a:rPr lang="tr-TR" altLang="tr-TR" sz="2800"/>
              <a:t>Yeteri kadar dinlenme, uyku ve düzenli egzersiz yapılması krampların şiddetini azaltır. Karın bölgesine sıcak pedlerin yerleştirilmesi de ağrıyı azaltabilir. Karın bölgesine sıcak su torbası uygulanabilir, fakat kullanılan su çok sıcak olmamalıdır. Prostoglandin üretimini azaltan ağrı kesiciler kullanılabilir. Ağrı kesicileri kullanmaya kramplar şiddetlenmeden başlamak gerekir. Ağrı kesicileri kullanmaya tahmini adet kanamasından bir gün önce başlanması ve ilaca kanama başladıktan sonra 1-2 gün daha devam edilmesi önerilir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a:extLst>
              <a:ext uri="{FF2B5EF4-FFF2-40B4-BE49-F238E27FC236}">
                <a16:creationId xmlns:a16="http://schemas.microsoft.com/office/drawing/2014/main" id="{46D2C43B-FFAC-4EFC-8D7F-46377DCA30C6}"/>
              </a:ext>
            </a:extLst>
          </p:cNvPr>
          <p:cNvSpPr>
            <a:spLocks noChangeArrowheads="1"/>
          </p:cNvSpPr>
          <p:nvPr/>
        </p:nvSpPr>
        <p:spPr bwMode="auto">
          <a:xfrm>
            <a:off x="250825" y="593725"/>
            <a:ext cx="8118475" cy="447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r-TR" altLang="tr-TR" b="1" u="sng">
                <a:solidFill>
                  <a:schemeClr val="tx2"/>
                </a:solidFill>
              </a:rPr>
              <a:t>Ağrı kesiciler adet kanamasının artmasına neden olur mu?</a:t>
            </a:r>
            <a:r>
              <a:rPr lang="tr-TR" altLang="tr-TR" u="sng">
                <a:solidFill>
                  <a:schemeClr val="tx2"/>
                </a:solidFill>
              </a:rPr>
              <a:t> </a:t>
            </a:r>
          </a:p>
          <a:p>
            <a:pPr algn="ctr"/>
            <a:endParaRPr lang="tr-TR" altLang="tr-TR" u="sng">
              <a:solidFill>
                <a:schemeClr val="tx2"/>
              </a:solidFill>
            </a:endParaRPr>
          </a:p>
          <a:p>
            <a:pPr algn="ctr"/>
            <a:r>
              <a:rPr lang="tr-TR" altLang="tr-TR"/>
              <a:t>Aspirin dışındaki ağrı kesiciler kanamanın artmasına neden olmaz. Ağrı kesicileri kullanmadan önce hekime danışılması ve ilacın yan etkilerinin öğrenilmesi gerekir. Başkalarında herhangi bir probleme neden olmayan bir ilaç size zararlı olabilir.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6" name="Rectangle 4">
            <a:extLst>
              <a:ext uri="{FF2B5EF4-FFF2-40B4-BE49-F238E27FC236}">
                <a16:creationId xmlns:a16="http://schemas.microsoft.com/office/drawing/2014/main" id="{22B69D4C-4C43-4B10-991A-92298C74C9EA}"/>
              </a:ext>
            </a:extLst>
          </p:cNvPr>
          <p:cNvSpPr>
            <a:spLocks noChangeArrowheads="1"/>
          </p:cNvSpPr>
          <p:nvPr/>
        </p:nvSpPr>
        <p:spPr bwMode="auto">
          <a:xfrm>
            <a:off x="611188" y="903288"/>
            <a:ext cx="80645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r-TR" altLang="tr-TR" sz="2800" b="1" u="sng">
                <a:solidFill>
                  <a:schemeClr val="tx2"/>
                </a:solidFill>
              </a:rPr>
              <a:t>Adet kanamaları arasındaki dönemde de kanama olur mu?</a:t>
            </a:r>
            <a:r>
              <a:rPr lang="tr-TR" altLang="tr-TR" sz="2800" u="sng">
                <a:solidFill>
                  <a:schemeClr val="tx2"/>
                </a:solidFill>
              </a:rPr>
              <a:t> </a:t>
            </a:r>
          </a:p>
          <a:p>
            <a:pPr algn="ctr"/>
            <a:endParaRPr lang="tr-TR" altLang="tr-TR" sz="2800" u="sng">
              <a:solidFill>
                <a:schemeClr val="tx2"/>
              </a:solidFill>
            </a:endParaRPr>
          </a:p>
          <a:p>
            <a:pPr algn="ctr"/>
            <a:r>
              <a:rPr lang="tr-TR" altLang="tr-TR" sz="2800"/>
              <a:t>Adet kanamaları arasındaki dönemde lekelenme şeklinde kanamalar olabilir. Ara kanamaların en sık nedeni yumurtlama döneminde (yumurta çatladığında) görülen kanamadır. Bu durum endişelenmeyi gerektirmez. Üreme organlarındaki enfeksiyonlar ve tümörler de ara kanamalara ve lekelenmelere yolaçar. </a:t>
            </a:r>
          </a:p>
        </p:txBody>
      </p:sp>
    </p:spTree>
  </p:cSld>
  <p:clrMapOvr>
    <a:masterClrMapping/>
  </p:clrMapOvr>
  <p:transition>
    <p:push dir="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4" name="Rectangle 4">
            <a:extLst>
              <a:ext uri="{FF2B5EF4-FFF2-40B4-BE49-F238E27FC236}">
                <a16:creationId xmlns:a16="http://schemas.microsoft.com/office/drawing/2014/main" id="{191679B9-10E7-4C2A-896E-64D512D143E9}"/>
              </a:ext>
            </a:extLst>
          </p:cNvPr>
          <p:cNvSpPr>
            <a:spLocks noGrp="1" noChangeArrowheads="1"/>
          </p:cNvSpPr>
          <p:nvPr>
            <p:ph type="ctrTitle"/>
          </p:nvPr>
        </p:nvSpPr>
        <p:spPr>
          <a:xfrm>
            <a:off x="1403350" y="1916113"/>
            <a:ext cx="6400800" cy="2273300"/>
          </a:xfrm>
        </p:spPr>
        <p:txBody>
          <a:bodyPr/>
          <a:lstStyle/>
          <a:p>
            <a:r>
              <a:rPr lang="tr-TR" altLang="tr-TR" sz="6600" b="1"/>
              <a:t>JİNEKOLOJİK</a:t>
            </a:r>
            <a:r>
              <a:rPr lang="tr-TR" altLang="tr-TR" sz="5400"/>
              <a:t> </a:t>
            </a:r>
            <a:r>
              <a:rPr lang="tr-TR" altLang="tr-TR" sz="6600" b="1"/>
              <a:t>MUAYENE</a:t>
            </a:r>
          </a:p>
        </p:txBody>
      </p:sp>
      <p:sp>
        <p:nvSpPr>
          <p:cNvPr id="25605" name="Rectangle 5">
            <a:extLst>
              <a:ext uri="{FF2B5EF4-FFF2-40B4-BE49-F238E27FC236}">
                <a16:creationId xmlns:a16="http://schemas.microsoft.com/office/drawing/2014/main" id="{923B8C17-6EB1-4CB9-83EB-9F9CA6AB813F}"/>
              </a:ext>
            </a:extLst>
          </p:cNvPr>
          <p:cNvSpPr>
            <a:spLocks noGrp="1" noChangeArrowheads="1"/>
          </p:cNvSpPr>
          <p:nvPr>
            <p:ph type="subTitle" idx="1"/>
          </p:nvPr>
        </p:nvSpPr>
        <p:spPr/>
        <p:txBody>
          <a:bodyPr/>
          <a:lstStyle/>
          <a:p>
            <a:endParaRPr lang="tr-TR" altLang="tr-T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5604"/>
                                        </p:tgtEl>
                                        <p:attrNameLst>
                                          <p:attrName>style.visibility</p:attrName>
                                        </p:attrNameLst>
                                      </p:cBhvr>
                                      <p:to>
                                        <p:strVal val="visible"/>
                                      </p:to>
                                    </p:set>
                                    <p:anim calcmode="lin" valueType="num">
                                      <p:cBhvr>
                                        <p:cTn id="7" dur="1000" fill="hold"/>
                                        <p:tgtEl>
                                          <p:spTgt spid="25604"/>
                                        </p:tgtEl>
                                        <p:attrNameLst>
                                          <p:attrName>ppt_w</p:attrName>
                                        </p:attrNameLst>
                                      </p:cBhvr>
                                      <p:tavLst>
                                        <p:tav tm="0">
                                          <p:val>
                                            <p:strVal val="#ppt_w+.3"/>
                                          </p:val>
                                        </p:tav>
                                        <p:tav tm="100000">
                                          <p:val>
                                            <p:strVal val="#ppt_w"/>
                                          </p:val>
                                        </p:tav>
                                      </p:tavLst>
                                    </p:anim>
                                    <p:anim calcmode="lin" valueType="num">
                                      <p:cBhvr>
                                        <p:cTn id="8" dur="1000" fill="hold"/>
                                        <p:tgtEl>
                                          <p:spTgt spid="25604"/>
                                        </p:tgtEl>
                                        <p:attrNameLst>
                                          <p:attrName>ppt_h</p:attrName>
                                        </p:attrNameLst>
                                      </p:cBhvr>
                                      <p:tavLst>
                                        <p:tav tm="0">
                                          <p:val>
                                            <p:strVal val="#ppt_h"/>
                                          </p:val>
                                        </p:tav>
                                        <p:tav tm="100000">
                                          <p:val>
                                            <p:strVal val="#ppt_h"/>
                                          </p:val>
                                        </p:tav>
                                      </p:tavLst>
                                    </p:anim>
                                    <p:animEffect transition="in" filter="fade">
                                      <p:cBhvr>
                                        <p:cTn id="9" dur="1000"/>
                                        <p:tgtEl>
                                          <p:spTgt spid="2560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nodePh="1">
                                  <p:stCondLst>
                                    <p:cond delay="0"/>
                                  </p:stCondLst>
                                  <p:endCondLst>
                                    <p:cond evt="begin" delay="0">
                                      <p:tn val="12"/>
                                    </p:cond>
                                  </p:endCondLst>
                                  <p:childTnLst>
                                    <p:set>
                                      <p:cBhvr>
                                        <p:cTn id="13" dur="1" fill="hold">
                                          <p:stCondLst>
                                            <p:cond delay="0"/>
                                          </p:stCondLst>
                                        </p:cTn>
                                        <p:tgtEl>
                                          <p:spTgt spid="25605">
                                            <p:txEl>
                                              <p:pRg st="0" end="0"/>
                                            </p:txEl>
                                          </p:spTgt>
                                        </p:tgtEl>
                                        <p:attrNameLst>
                                          <p:attrName>style.visibility</p:attrName>
                                        </p:attrNameLst>
                                      </p:cBhvr>
                                      <p:to>
                                        <p:strVal val="visible"/>
                                      </p:to>
                                    </p:set>
                                    <p:anim calcmode="lin" valueType="num">
                                      <p:cBhvr>
                                        <p:cTn id="14" dur="1000" fill="hold"/>
                                        <p:tgtEl>
                                          <p:spTgt spid="2560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2560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560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2560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a:extLst>
              <a:ext uri="{FF2B5EF4-FFF2-40B4-BE49-F238E27FC236}">
                <a16:creationId xmlns:a16="http://schemas.microsoft.com/office/drawing/2014/main" id="{F784DFA6-725D-42B1-BC14-027EA98F50BF}"/>
              </a:ext>
            </a:extLst>
          </p:cNvPr>
          <p:cNvSpPr>
            <a:spLocks noChangeArrowheads="1"/>
          </p:cNvSpPr>
          <p:nvPr/>
        </p:nvSpPr>
        <p:spPr bwMode="auto">
          <a:xfrm>
            <a:off x="4140200" y="1947863"/>
            <a:ext cx="4464050" cy="252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r-TR" altLang="tr-TR"/>
              <a:t>Jinekolojik muayene ile genital organların durumu ve jinekolojik problemler değerlendirilir. </a:t>
            </a:r>
          </a:p>
        </p:txBody>
      </p:sp>
      <p:pic>
        <p:nvPicPr>
          <p:cNvPr id="24581" name="Picture 5" descr="kucukkiz">
            <a:extLst>
              <a:ext uri="{FF2B5EF4-FFF2-40B4-BE49-F238E27FC236}">
                <a16:creationId xmlns:a16="http://schemas.microsoft.com/office/drawing/2014/main" id="{8F2B16B5-E10C-4CC2-8FE6-C886F89B48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404813"/>
            <a:ext cx="3889375" cy="4679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8676" name="Picture 4" descr="hemşre">
            <a:extLst>
              <a:ext uri="{FF2B5EF4-FFF2-40B4-BE49-F238E27FC236}">
                <a16:creationId xmlns:a16="http://schemas.microsoft.com/office/drawing/2014/main" id="{6475D923-52E2-4E63-B6E3-4E30A90032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0350"/>
            <a:ext cx="2916238" cy="5168900"/>
          </a:xfrm>
          <a:prstGeom prst="rect">
            <a:avLst/>
          </a:prstGeom>
          <a:noFill/>
          <a:extLst>
            <a:ext uri="{909E8E84-426E-40DD-AFC4-6F175D3DCCD1}">
              <a14:hiddenFill xmlns:a14="http://schemas.microsoft.com/office/drawing/2010/main">
                <a:solidFill>
                  <a:srgbClr val="FFFFFF"/>
                </a:solidFill>
              </a14:hiddenFill>
            </a:ext>
          </a:extLst>
        </p:spPr>
      </p:pic>
      <p:sp>
        <p:nvSpPr>
          <p:cNvPr id="28677" name="Rectangle 5">
            <a:extLst>
              <a:ext uri="{FF2B5EF4-FFF2-40B4-BE49-F238E27FC236}">
                <a16:creationId xmlns:a16="http://schemas.microsoft.com/office/drawing/2014/main" id="{7EC8F1D8-D849-4EAE-9362-222A887DBF5D}"/>
              </a:ext>
            </a:extLst>
          </p:cNvPr>
          <p:cNvSpPr>
            <a:spLocks noChangeArrowheads="1"/>
          </p:cNvSpPr>
          <p:nvPr/>
        </p:nvSpPr>
        <p:spPr bwMode="auto">
          <a:xfrm>
            <a:off x="2530475" y="1047750"/>
            <a:ext cx="6613525"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endParaRPr lang="tr-TR" altLang="tr-TR" sz="2400"/>
          </a:p>
          <a:p>
            <a:pPr algn="ctr"/>
            <a:r>
              <a:rPr lang="tr-TR" altLang="tr-TR" sz="2400">
                <a:solidFill>
                  <a:schemeClr val="tx2"/>
                </a:solidFill>
              </a:rPr>
              <a:t>*</a:t>
            </a:r>
            <a:r>
              <a:rPr lang="tr-TR" altLang="tr-TR" sz="2400"/>
              <a:t>Karnın alt bölgesinde ağrı </a:t>
            </a:r>
          </a:p>
          <a:p>
            <a:pPr algn="ctr"/>
            <a:r>
              <a:rPr lang="tr-TR" altLang="tr-TR" sz="2400">
                <a:solidFill>
                  <a:schemeClr val="tx2"/>
                </a:solidFill>
              </a:rPr>
              <a:t>*</a:t>
            </a:r>
            <a:r>
              <a:rPr lang="tr-TR" altLang="tr-TR" sz="2400"/>
              <a:t>Adet düzensizlikleri, adet kanamasının olmaması veya aksaması </a:t>
            </a:r>
          </a:p>
          <a:p>
            <a:pPr algn="ctr"/>
            <a:r>
              <a:rPr lang="tr-TR" altLang="tr-TR" sz="2400">
                <a:solidFill>
                  <a:schemeClr val="tx2"/>
                </a:solidFill>
              </a:rPr>
              <a:t>*</a:t>
            </a:r>
            <a:r>
              <a:rPr lang="tr-TR" altLang="tr-TR" sz="2400"/>
              <a:t>Anormal kanamalar </a:t>
            </a:r>
          </a:p>
          <a:p>
            <a:pPr algn="ctr"/>
            <a:r>
              <a:rPr lang="tr-TR" altLang="tr-TR" sz="2400">
                <a:solidFill>
                  <a:schemeClr val="tx2"/>
                </a:solidFill>
              </a:rPr>
              <a:t>*</a:t>
            </a:r>
            <a:r>
              <a:rPr lang="tr-TR" altLang="tr-TR" sz="2400"/>
              <a:t>Dış genital organlarda ağrı, şişlik, kaşıntı, kitle ve yaralar bulunması </a:t>
            </a:r>
          </a:p>
          <a:p>
            <a:pPr algn="ctr"/>
            <a:r>
              <a:rPr lang="tr-TR" altLang="tr-TR" sz="2400">
                <a:solidFill>
                  <a:schemeClr val="tx2"/>
                </a:solidFill>
              </a:rPr>
              <a:t>*</a:t>
            </a:r>
            <a:r>
              <a:rPr lang="tr-TR" altLang="tr-TR" sz="2400"/>
              <a:t>Vajinal akıntı, kaşıntı ve ağrı olması </a:t>
            </a:r>
          </a:p>
          <a:p>
            <a:pPr algn="ctr"/>
            <a:r>
              <a:rPr lang="tr-TR" altLang="tr-TR" sz="2400">
                <a:solidFill>
                  <a:schemeClr val="tx2"/>
                </a:solidFill>
              </a:rPr>
              <a:t>*</a:t>
            </a:r>
            <a:r>
              <a:rPr lang="tr-TR" altLang="tr-TR" sz="2400"/>
              <a:t>On beş, on altı yaşına gelinmesine rağmen adet kanamasının olmaması </a:t>
            </a:r>
          </a:p>
          <a:p>
            <a:pPr algn="ctr"/>
            <a:r>
              <a:rPr lang="tr-TR" altLang="tr-TR" sz="2400">
                <a:solidFill>
                  <a:schemeClr val="tx2"/>
                </a:solidFill>
              </a:rPr>
              <a:t>*</a:t>
            </a:r>
            <a:r>
              <a:rPr lang="tr-TR" altLang="tr-TR" sz="2400"/>
              <a:t>Cinsel temas yoluyla geçen hastalıklara maruz kalınması </a:t>
            </a:r>
          </a:p>
        </p:txBody>
      </p:sp>
    </p:spTree>
  </p:cSld>
  <p:clrMapOvr>
    <a:masterClrMapping/>
  </p:clrMapOvr>
  <p:transition>
    <p:comb/>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00" name="Rectangle 4">
            <a:extLst>
              <a:ext uri="{FF2B5EF4-FFF2-40B4-BE49-F238E27FC236}">
                <a16:creationId xmlns:a16="http://schemas.microsoft.com/office/drawing/2014/main" id="{85481EEA-8718-4832-A2D1-EFA5614DDAAB}"/>
              </a:ext>
            </a:extLst>
          </p:cNvPr>
          <p:cNvSpPr>
            <a:spLocks noChangeArrowheads="1"/>
          </p:cNvSpPr>
          <p:nvPr/>
        </p:nvSpPr>
        <p:spPr bwMode="auto">
          <a:xfrm>
            <a:off x="0" y="2636838"/>
            <a:ext cx="8843963" cy="311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r-TR" altLang="tr-TR" sz="6600" b="1">
                <a:solidFill>
                  <a:schemeClr val="tx2"/>
                </a:solidFill>
              </a:rPr>
              <a:t>GENİTAL HİJYEN VE ENFEKSİYONLAR</a:t>
            </a:r>
            <a:r>
              <a:rPr lang="tr-TR" altLang="tr-TR" sz="6600">
                <a:solidFill>
                  <a:schemeClr val="tx2"/>
                </a:solidFill>
              </a:rPr>
              <a:t> </a:t>
            </a:r>
          </a:p>
        </p:txBody>
      </p:sp>
      <p:pic>
        <p:nvPicPr>
          <p:cNvPr id="29701" name="Picture 5" descr="Genç kız sağlığı">
            <a:extLst>
              <a:ext uri="{FF2B5EF4-FFF2-40B4-BE49-F238E27FC236}">
                <a16:creationId xmlns:a16="http://schemas.microsoft.com/office/drawing/2014/main" id="{E6F5F604-3DEB-4BD1-B38A-D05EB02855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775" y="260350"/>
            <a:ext cx="3600450" cy="2270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ver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6" name="Rectangle 6">
            <a:extLst>
              <a:ext uri="{FF2B5EF4-FFF2-40B4-BE49-F238E27FC236}">
                <a16:creationId xmlns:a16="http://schemas.microsoft.com/office/drawing/2014/main" id="{B9C8CC1C-A73D-4193-859D-830F121758C4}"/>
              </a:ext>
            </a:extLst>
          </p:cNvPr>
          <p:cNvSpPr>
            <a:spLocks noChangeArrowheads="1"/>
          </p:cNvSpPr>
          <p:nvPr/>
        </p:nvSpPr>
        <p:spPr bwMode="auto">
          <a:xfrm>
            <a:off x="0" y="342900"/>
            <a:ext cx="8869363" cy="532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r-TR" altLang="tr-TR" sz="2800" b="1">
                <a:solidFill>
                  <a:schemeClr val="tx2"/>
                </a:solidFill>
              </a:rPr>
              <a:t>Genital temizlik nasıl yapılmalı?</a:t>
            </a:r>
            <a:r>
              <a:rPr lang="tr-TR" altLang="tr-TR" sz="2800">
                <a:solidFill>
                  <a:schemeClr val="tx2"/>
                </a:solidFill>
              </a:rPr>
              <a:t> </a:t>
            </a:r>
            <a:br>
              <a:rPr lang="tr-TR" altLang="tr-TR" sz="2800">
                <a:solidFill>
                  <a:schemeClr val="tx2"/>
                </a:solidFill>
              </a:rPr>
            </a:br>
            <a:endParaRPr lang="tr-TR" altLang="tr-TR" sz="2800">
              <a:solidFill>
                <a:schemeClr val="tx2"/>
              </a:solidFill>
            </a:endParaRPr>
          </a:p>
          <a:p>
            <a:pPr algn="ctr"/>
            <a:r>
              <a:rPr lang="tr-TR" altLang="tr-TR" sz="2400">
                <a:solidFill>
                  <a:schemeClr val="tx2"/>
                </a:solidFill>
              </a:rPr>
              <a:t>*</a:t>
            </a:r>
            <a:r>
              <a:rPr lang="tr-TR" altLang="tr-TR" sz="2400"/>
              <a:t>Tuvalet sonrası temizlik mutlaka önden arkaya doğru yapılmalı </a:t>
            </a:r>
          </a:p>
          <a:p>
            <a:pPr algn="ctr"/>
            <a:r>
              <a:rPr lang="tr-TR" altLang="tr-TR" sz="2400">
                <a:solidFill>
                  <a:schemeClr val="tx2"/>
                </a:solidFill>
              </a:rPr>
              <a:t>*</a:t>
            </a:r>
            <a:r>
              <a:rPr lang="tr-TR" altLang="tr-TR" sz="2400"/>
              <a:t>Temizlik yapıldıktan sonra genital bölge mutlaka kurulanmalı </a:t>
            </a:r>
          </a:p>
          <a:p>
            <a:pPr algn="ctr"/>
            <a:r>
              <a:rPr lang="tr-TR" altLang="tr-TR" sz="2400">
                <a:solidFill>
                  <a:schemeClr val="tx2"/>
                </a:solidFill>
              </a:rPr>
              <a:t>*</a:t>
            </a:r>
            <a:r>
              <a:rPr lang="tr-TR" altLang="tr-TR" sz="2400"/>
              <a:t>Kokusuz ve renksiz tuvalet kağıdı kullanılmalı </a:t>
            </a:r>
          </a:p>
          <a:p>
            <a:pPr algn="ctr"/>
            <a:r>
              <a:rPr lang="tr-TR" altLang="tr-TR" sz="2400">
                <a:solidFill>
                  <a:schemeClr val="tx2"/>
                </a:solidFill>
              </a:rPr>
              <a:t>*</a:t>
            </a:r>
            <a:r>
              <a:rPr lang="tr-TR" altLang="tr-TR" sz="2400"/>
              <a:t>Vajinal duş, sabun, pudra ve sprey kullanımından kaçınılmalı </a:t>
            </a:r>
          </a:p>
          <a:p>
            <a:pPr algn="ctr"/>
            <a:r>
              <a:rPr lang="tr-TR" altLang="tr-TR" sz="2400">
                <a:solidFill>
                  <a:schemeClr val="tx2"/>
                </a:solidFill>
              </a:rPr>
              <a:t>*</a:t>
            </a:r>
            <a:r>
              <a:rPr lang="tr-TR" altLang="tr-TR" sz="2400"/>
              <a:t>Banyo yaptıktan veya havuza girdikten sonra genital bölge iyice kurulanmalı </a:t>
            </a:r>
          </a:p>
          <a:p>
            <a:pPr algn="ctr"/>
            <a:r>
              <a:rPr lang="tr-TR" altLang="tr-TR" sz="2400">
                <a:solidFill>
                  <a:schemeClr val="tx2"/>
                </a:solidFill>
              </a:rPr>
              <a:t>*</a:t>
            </a:r>
            <a:r>
              <a:rPr lang="tr-TR" altLang="tr-TR" sz="2400"/>
              <a:t>Pamuklu iç çamaşırları kullanılmalı </a:t>
            </a:r>
          </a:p>
          <a:p>
            <a:pPr algn="ctr"/>
            <a:r>
              <a:rPr lang="tr-TR" altLang="tr-TR" sz="2400">
                <a:solidFill>
                  <a:schemeClr val="tx2"/>
                </a:solidFill>
              </a:rPr>
              <a:t>*</a:t>
            </a:r>
            <a:r>
              <a:rPr lang="tr-TR" altLang="tr-TR" sz="2400"/>
              <a:t>İç çamaşırları sık değiştirilmeli ve yıkandıktan sonra ütülenmeli </a:t>
            </a:r>
          </a:p>
          <a:p>
            <a:pPr algn="ctr"/>
            <a:r>
              <a:rPr lang="tr-TR" altLang="tr-TR" sz="2400">
                <a:solidFill>
                  <a:schemeClr val="tx2"/>
                </a:solidFill>
              </a:rPr>
              <a:t>*</a:t>
            </a:r>
            <a:r>
              <a:rPr lang="tr-TR" altLang="tr-TR" sz="2400"/>
              <a:t>Dar, sıkı, bedene uygun olmayan iç çamaşırları ve pantolon giyilmemeli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8" name="Rectangle 4">
            <a:extLst>
              <a:ext uri="{FF2B5EF4-FFF2-40B4-BE49-F238E27FC236}">
                <a16:creationId xmlns:a16="http://schemas.microsoft.com/office/drawing/2014/main" id="{E290A109-DFA1-402D-BF12-9188B738437F}"/>
              </a:ext>
            </a:extLst>
          </p:cNvPr>
          <p:cNvSpPr>
            <a:spLocks noChangeArrowheads="1"/>
          </p:cNvSpPr>
          <p:nvPr/>
        </p:nvSpPr>
        <p:spPr bwMode="auto">
          <a:xfrm>
            <a:off x="179388" y="476250"/>
            <a:ext cx="8353425" cy="545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r-TR" altLang="tr-TR" sz="2400" b="1">
                <a:solidFill>
                  <a:schemeClr val="tx2"/>
                </a:solidFill>
              </a:rPr>
              <a:t>Adet kanaması sırasında genital temizlik nasıl yapılmalı?</a:t>
            </a:r>
            <a:r>
              <a:rPr lang="tr-TR" altLang="tr-TR" sz="2400">
                <a:solidFill>
                  <a:schemeClr val="tx2"/>
                </a:solidFill>
              </a:rPr>
              <a:t> </a:t>
            </a:r>
            <a:br>
              <a:rPr lang="tr-TR" altLang="tr-TR" sz="2400">
                <a:solidFill>
                  <a:schemeClr val="tx2"/>
                </a:solidFill>
              </a:rPr>
            </a:br>
            <a:endParaRPr lang="tr-TR" altLang="tr-TR" sz="2400">
              <a:solidFill>
                <a:schemeClr val="tx2"/>
              </a:solidFill>
            </a:endParaRPr>
          </a:p>
          <a:p>
            <a:pPr algn="ctr"/>
            <a:r>
              <a:rPr lang="tr-TR" altLang="tr-TR" sz="2000"/>
              <a:t>Kullanılan pedlerin kokusuz ve renksiz olmasına dikkat edilmeli </a:t>
            </a:r>
          </a:p>
          <a:p>
            <a:pPr algn="ctr"/>
            <a:r>
              <a:rPr lang="tr-TR" altLang="tr-TR" sz="2000"/>
              <a:t>Pedler sık değiştirilmeli. Kullanılmamış pedler poşetlerin veya temiz bir yerde kapalı tutulmalıdır. Açıkta duran ve kirli ellerle ellenen pedler mikrop taşıyarak enfeksiyonlara neden olabilir. </a:t>
            </a:r>
          </a:p>
          <a:p>
            <a:pPr algn="ctr"/>
            <a:r>
              <a:rPr lang="tr-TR" altLang="tr-TR" sz="2000"/>
              <a:t>Belli bir cins ped kullanımından sonra kaşıntı, kızarıklık ve yanma gibi problemler olduğunda farklı bir ped denenerek yakınmalara yol açmayan bir ürün tercih edilmelidir. </a:t>
            </a:r>
          </a:p>
          <a:p>
            <a:pPr algn="ctr"/>
            <a:r>
              <a:rPr lang="tr-TR" altLang="tr-TR" sz="2000"/>
              <a:t>Bu dönemde banyo yapılmasında hiçbir sakınca yoktur. Küvete sıcak su doldurarak yıkanmaktan kaçınılmalıdır. En uygun olanı ayakta duş alınmasıdır. </a:t>
            </a:r>
          </a:p>
          <a:p>
            <a:pPr algn="ctr"/>
            <a:r>
              <a:rPr lang="tr-TR" altLang="tr-TR" sz="2000"/>
              <a:t>Adet döneminde kötü kokulardan kaçınmak için parfüm ve kolonya gibi ürünler fazla miktarda kullanmanın yararı yoktur. Özellikle genital bölgeye kolonya veya parfüm sürmekten ve kokulu pedler kullanmaktan kaçınılma </a:t>
            </a:r>
          </a:p>
        </p:txBody>
      </p:sp>
    </p:spTree>
  </p:cSld>
  <p:clrMapOvr>
    <a:masterClrMapping/>
  </p:clrMapOvr>
  <p:transition>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0D87128-EC00-4578-9B44-00FF46E59B9B}"/>
              </a:ext>
            </a:extLst>
          </p:cNvPr>
          <p:cNvSpPr>
            <a:spLocks noGrp="1" noChangeArrowheads="1"/>
          </p:cNvSpPr>
          <p:nvPr>
            <p:ph type="title"/>
          </p:nvPr>
        </p:nvSpPr>
        <p:spPr/>
        <p:txBody>
          <a:bodyPr/>
          <a:lstStyle/>
          <a:p>
            <a:r>
              <a:rPr lang="tr-TR" altLang="tr-TR" sz="4800">
                <a:solidFill>
                  <a:schemeClr val="tx2"/>
                </a:solidFill>
              </a:rPr>
              <a:t>Vajinal Enfeksiyonlar</a:t>
            </a:r>
            <a:r>
              <a:rPr lang="tr-TR" altLang="tr-TR"/>
              <a:t> </a:t>
            </a:r>
          </a:p>
        </p:txBody>
      </p:sp>
      <p:sp>
        <p:nvSpPr>
          <p:cNvPr id="32771" name="Rectangle 3">
            <a:extLst>
              <a:ext uri="{FF2B5EF4-FFF2-40B4-BE49-F238E27FC236}">
                <a16:creationId xmlns:a16="http://schemas.microsoft.com/office/drawing/2014/main" id="{45DDC0F6-665B-4FDC-B735-3024F69B1DD2}"/>
              </a:ext>
            </a:extLst>
          </p:cNvPr>
          <p:cNvSpPr>
            <a:spLocks noGrp="1" noChangeArrowheads="1"/>
          </p:cNvSpPr>
          <p:nvPr>
            <p:ph type="body" sz="half" idx="1"/>
          </p:nvPr>
        </p:nvSpPr>
        <p:spPr/>
        <p:txBody>
          <a:bodyPr/>
          <a:lstStyle/>
          <a:p>
            <a:pPr>
              <a:lnSpc>
                <a:spcPct val="80000"/>
              </a:lnSpc>
              <a:buFontTx/>
              <a:buNone/>
            </a:pPr>
            <a:r>
              <a:rPr lang="tr-TR" altLang="tr-TR" sz="2000"/>
              <a:t>      </a:t>
            </a:r>
            <a:r>
              <a:rPr lang="tr-TR" altLang="tr-TR" sz="2200"/>
              <a:t>Vajinal  yer alan mikroorganizmalar arasındaki denge bozulduğunda bu mikroorganizmalardan biri veya birkaçı fazla çoğalarak enfeksiyonlara yol açar. Vajinal enfeksiyonlarda vajinal salgının miktarı, rengi ve kokusu değişir. Genç kızlarda en sık mantarların yol açtığı enfeksiyonlar görülür. </a:t>
            </a:r>
          </a:p>
        </p:txBody>
      </p:sp>
      <p:pic>
        <p:nvPicPr>
          <p:cNvPr id="32773" name="Picture 5" descr="Kadınların sinsi düşmanı!">
            <a:extLst>
              <a:ext uri="{FF2B5EF4-FFF2-40B4-BE49-F238E27FC236}">
                <a16:creationId xmlns:a16="http://schemas.microsoft.com/office/drawing/2014/main" id="{7911FB9F-0BA7-4689-896D-2E099EF92EDA}"/>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781550" y="2371725"/>
            <a:ext cx="3429000" cy="257175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Rectangle 4">
            <a:extLst>
              <a:ext uri="{FF2B5EF4-FFF2-40B4-BE49-F238E27FC236}">
                <a16:creationId xmlns:a16="http://schemas.microsoft.com/office/drawing/2014/main" id="{6AB21C75-58A4-4B7C-AF1B-B43CAB238B04}"/>
              </a:ext>
            </a:extLst>
          </p:cNvPr>
          <p:cNvSpPr>
            <a:spLocks noChangeArrowheads="1"/>
          </p:cNvSpPr>
          <p:nvPr/>
        </p:nvSpPr>
        <p:spPr bwMode="auto">
          <a:xfrm>
            <a:off x="2555875" y="620713"/>
            <a:ext cx="396875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tr-TR" altLang="tr-TR" sz="4000" b="1"/>
              <a:t>Genç kız sağlığı</a:t>
            </a:r>
          </a:p>
          <a:p>
            <a:pPr eaLnBrk="0" hangingPunct="0"/>
            <a:endParaRPr lang="tr-TR" altLang="tr-TR" sz="4000">
              <a:latin typeface="Arial" panose="020B0604020202020204" pitchFamily="34" charset="0"/>
            </a:endParaRPr>
          </a:p>
        </p:txBody>
      </p:sp>
      <p:sp>
        <p:nvSpPr>
          <p:cNvPr id="7173" name="Rectangle 5">
            <a:extLst>
              <a:ext uri="{FF2B5EF4-FFF2-40B4-BE49-F238E27FC236}">
                <a16:creationId xmlns:a16="http://schemas.microsoft.com/office/drawing/2014/main" id="{366CF1D0-7D4D-4326-96BA-E723182E0753}"/>
              </a:ext>
            </a:extLst>
          </p:cNvPr>
          <p:cNvSpPr>
            <a:spLocks noChangeArrowheads="1"/>
          </p:cNvSpPr>
          <p:nvPr/>
        </p:nvSpPr>
        <p:spPr bwMode="auto">
          <a:xfrm>
            <a:off x="1258888" y="2290763"/>
            <a:ext cx="69850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tr-TR" altLang="tr-TR"/>
              <a:t>   Bu dönemde bedensel gelişim ve kişilik gelişimi çok hızlıdır. Kızlarda 9-10 yaşlarında başlayan bu değişim 18 yaşına dek devam eder. </a:t>
            </a:r>
          </a:p>
        </p:txBody>
      </p:sp>
    </p:spTree>
  </p:cSld>
  <p:clrMapOvr>
    <a:masterClrMapping/>
  </p:clrMapOvr>
  <p:transition>
    <p:comb/>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6" name="Rectangle 4">
            <a:extLst>
              <a:ext uri="{FF2B5EF4-FFF2-40B4-BE49-F238E27FC236}">
                <a16:creationId xmlns:a16="http://schemas.microsoft.com/office/drawing/2014/main" id="{70B58317-78FD-4611-B0E4-B54A74A3943B}"/>
              </a:ext>
            </a:extLst>
          </p:cNvPr>
          <p:cNvSpPr>
            <a:spLocks noChangeArrowheads="1"/>
          </p:cNvSpPr>
          <p:nvPr/>
        </p:nvSpPr>
        <p:spPr bwMode="auto">
          <a:xfrm>
            <a:off x="0" y="808038"/>
            <a:ext cx="9488488" cy="459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r-TR" altLang="tr-TR" sz="2800" b="1" i="1">
                <a:solidFill>
                  <a:schemeClr val="tx2"/>
                </a:solidFill>
              </a:rPr>
              <a:t>Hangi durumlarda vajinal enfeksiyonlar daha sık görülür</a:t>
            </a:r>
            <a:r>
              <a:rPr lang="tr-TR" altLang="tr-TR" sz="2800" b="1" i="1"/>
              <a:t>? </a:t>
            </a:r>
          </a:p>
          <a:p>
            <a:pPr algn="ctr"/>
            <a:r>
              <a:rPr lang="tr-TR" altLang="tr-TR" sz="2400">
                <a:solidFill>
                  <a:schemeClr val="tx2"/>
                </a:solidFill>
              </a:rPr>
              <a:t>*</a:t>
            </a:r>
            <a:r>
              <a:rPr lang="tr-TR" altLang="tr-TR" sz="2400"/>
              <a:t>Genital bölgenin nemli kalması, </a:t>
            </a:r>
          </a:p>
          <a:p>
            <a:pPr algn="ctr"/>
            <a:r>
              <a:rPr lang="tr-TR" altLang="tr-TR" sz="2400">
                <a:solidFill>
                  <a:schemeClr val="tx2"/>
                </a:solidFill>
              </a:rPr>
              <a:t>*</a:t>
            </a:r>
            <a:r>
              <a:rPr lang="tr-TR" altLang="tr-TR" sz="2400"/>
              <a:t>Dar ve sıkı iç çamaşırlarının giyilmesi, </a:t>
            </a:r>
          </a:p>
          <a:p>
            <a:pPr algn="ctr"/>
            <a:r>
              <a:rPr lang="tr-TR" altLang="tr-TR" sz="2400">
                <a:solidFill>
                  <a:schemeClr val="tx2"/>
                </a:solidFill>
              </a:rPr>
              <a:t>*</a:t>
            </a:r>
            <a:r>
              <a:rPr lang="tr-TR" altLang="tr-TR" sz="2400"/>
              <a:t>Genital bölgenin temizliğine dikkat edilmemesi, </a:t>
            </a:r>
          </a:p>
          <a:p>
            <a:pPr algn="ctr"/>
            <a:r>
              <a:rPr lang="tr-TR" altLang="tr-TR" sz="2400">
                <a:solidFill>
                  <a:schemeClr val="tx2"/>
                </a:solidFill>
              </a:rPr>
              <a:t>*</a:t>
            </a:r>
            <a:r>
              <a:rPr lang="tr-TR" altLang="tr-TR" sz="2400"/>
              <a:t>Vajinal duş, sprey gibi kimyasal maddeler içeren ürünlerin kullanılması, </a:t>
            </a:r>
          </a:p>
          <a:p>
            <a:pPr algn="ctr"/>
            <a:r>
              <a:rPr lang="tr-TR" altLang="tr-TR" sz="2400">
                <a:solidFill>
                  <a:schemeClr val="tx2"/>
                </a:solidFill>
              </a:rPr>
              <a:t>*</a:t>
            </a:r>
            <a:r>
              <a:rPr lang="tr-TR" altLang="tr-TR" sz="2400"/>
              <a:t>Vücut ağırlığının normalden fazla olması, </a:t>
            </a:r>
          </a:p>
          <a:p>
            <a:pPr algn="ctr"/>
            <a:r>
              <a:rPr lang="tr-TR" altLang="tr-TR" sz="2400">
                <a:solidFill>
                  <a:schemeClr val="tx2"/>
                </a:solidFill>
              </a:rPr>
              <a:t>*</a:t>
            </a:r>
            <a:r>
              <a:rPr lang="tr-TR" altLang="tr-TR" sz="2400"/>
              <a:t>Şeker hastalığı </a:t>
            </a:r>
          </a:p>
          <a:p>
            <a:pPr algn="ctr"/>
            <a:r>
              <a:rPr lang="tr-TR" altLang="tr-TR" sz="2400">
                <a:solidFill>
                  <a:schemeClr val="tx2"/>
                </a:solidFill>
              </a:rPr>
              <a:t>*</a:t>
            </a:r>
            <a:r>
              <a:rPr lang="tr-TR" altLang="tr-TR" sz="2400"/>
              <a:t>Uzun süre antibiyotik kullanılması, </a:t>
            </a:r>
          </a:p>
          <a:p>
            <a:pPr algn="ctr"/>
            <a:r>
              <a:rPr lang="tr-TR" altLang="tr-TR" sz="2400"/>
              <a:t>vajinal mantar enfeksiyonlarının sık görülmesine yol açar. </a:t>
            </a:r>
          </a:p>
          <a:p>
            <a:pPr algn="ctr" eaLnBrk="0" hangingPunct="0"/>
            <a:endParaRPr lang="tr-TR" altLang="tr-TR" sz="2400">
              <a:latin typeface="Arial" panose="020B0604020202020204" pitchFamily="34" charset="0"/>
            </a:endParaRPr>
          </a:p>
        </p:txBody>
      </p:sp>
    </p:spTree>
  </p:cSld>
  <p:clrMapOvr>
    <a:masterClrMapping/>
  </p:clrMapOvr>
  <p:transition>
    <p:cover dir="d"/>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4" name="Rectangle 4">
            <a:extLst>
              <a:ext uri="{FF2B5EF4-FFF2-40B4-BE49-F238E27FC236}">
                <a16:creationId xmlns:a16="http://schemas.microsoft.com/office/drawing/2014/main" id="{8B6363F9-022A-44A5-842C-0F1B58FAEDFE}"/>
              </a:ext>
            </a:extLst>
          </p:cNvPr>
          <p:cNvSpPr>
            <a:spLocks noChangeArrowheads="1"/>
          </p:cNvSpPr>
          <p:nvPr/>
        </p:nvSpPr>
        <p:spPr bwMode="auto">
          <a:xfrm>
            <a:off x="179388" y="549275"/>
            <a:ext cx="8639175" cy="524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r-TR" altLang="tr-TR" b="1" u="sng">
                <a:solidFill>
                  <a:schemeClr val="tx2"/>
                </a:solidFill>
              </a:rPr>
              <a:t>Vajinal mantar enfeksiyonları hangi yakınmalara yol açar?</a:t>
            </a:r>
            <a:r>
              <a:rPr lang="tr-TR" altLang="tr-TR" u="sng">
                <a:solidFill>
                  <a:schemeClr val="tx2"/>
                </a:solidFill>
              </a:rPr>
              <a:t> </a:t>
            </a:r>
          </a:p>
          <a:p>
            <a:pPr algn="ctr"/>
            <a:r>
              <a:rPr lang="tr-TR" altLang="tr-TR">
                <a:solidFill>
                  <a:schemeClr val="tx2"/>
                </a:solidFill>
              </a:rPr>
              <a:t>*</a:t>
            </a:r>
            <a:r>
              <a:rPr lang="tr-TR" altLang="tr-TR"/>
              <a:t>Kaşıntı ve hassasiyet </a:t>
            </a:r>
          </a:p>
          <a:p>
            <a:pPr algn="ctr"/>
            <a:r>
              <a:rPr lang="tr-TR" altLang="tr-TR">
                <a:solidFill>
                  <a:schemeClr val="tx2"/>
                </a:solidFill>
              </a:rPr>
              <a:t>*</a:t>
            </a:r>
            <a:r>
              <a:rPr lang="tr-TR" altLang="tr-TR"/>
              <a:t>Beyaz peynirimsi vajinal akıntı </a:t>
            </a:r>
          </a:p>
          <a:p>
            <a:pPr algn="ctr"/>
            <a:r>
              <a:rPr lang="tr-TR" altLang="tr-TR">
                <a:solidFill>
                  <a:schemeClr val="tx2"/>
                </a:solidFill>
              </a:rPr>
              <a:t>*</a:t>
            </a:r>
            <a:r>
              <a:rPr lang="tr-TR" altLang="tr-TR"/>
              <a:t>İdrar yaparken yanma </a:t>
            </a:r>
          </a:p>
          <a:p>
            <a:pPr algn="ctr"/>
            <a:r>
              <a:rPr lang="tr-TR" altLang="tr-TR"/>
              <a:t>Hijyenik kurallara dikkat edilerek bu enfeksiyonlardan korunmak mümkündür. Bu enfeksiyona ait yakınmalarınız olduğunda </a:t>
            </a:r>
            <a:r>
              <a:rPr lang="tr-TR" altLang="tr-TR" u="sng">
                <a:solidFill>
                  <a:srgbClr val="0000CC"/>
                </a:solidFill>
              </a:rPr>
              <a:t>mutlaka hekime danışarak tedavi olmanız gerekir. </a:t>
            </a:r>
          </a:p>
          <a:p>
            <a:pPr algn="ctr" eaLnBrk="0" hangingPunct="0"/>
            <a:endParaRPr lang="tr-TR" altLang="tr-TR" sz="1800" u="sng">
              <a:solidFill>
                <a:srgbClr val="0000CC"/>
              </a:solidFill>
              <a:latin typeface="Arial" panose="020B0604020202020204" pitchFamily="34" charset="0"/>
            </a:endParaRPr>
          </a:p>
        </p:txBody>
      </p:sp>
    </p:spTree>
  </p:cSld>
  <p:clrMapOvr>
    <a:masterClrMapping/>
  </p:clrMapOvr>
  <p:transition>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a:extLst>
              <a:ext uri="{FF2B5EF4-FFF2-40B4-BE49-F238E27FC236}">
                <a16:creationId xmlns:a16="http://schemas.microsoft.com/office/drawing/2014/main" id="{3DDE9D8B-5237-439E-883B-5493A075E3F0}"/>
              </a:ext>
            </a:extLst>
          </p:cNvPr>
          <p:cNvSpPr>
            <a:spLocks noChangeArrowheads="1"/>
          </p:cNvSpPr>
          <p:nvPr/>
        </p:nvSpPr>
        <p:spPr bwMode="auto">
          <a:xfrm>
            <a:off x="250825" y="252413"/>
            <a:ext cx="8639175" cy="544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r-TR" altLang="tr-TR" b="1"/>
              <a:t>Dış görünüşünüzde meydana gelen değişiklikler</a:t>
            </a:r>
            <a:r>
              <a:rPr lang="tr-TR" altLang="tr-TR"/>
              <a:t> </a:t>
            </a:r>
          </a:p>
          <a:p>
            <a:pPr algn="ctr"/>
            <a:r>
              <a:rPr lang="tr-TR" altLang="tr-TR" sz="2400"/>
              <a:t>Ergenlik döneminin başlaması ile beraber önce kalçalar yuvarlaklaşmaya başlar, bunu cinsel organların etrafında ve koltuk altında tüylerin belirmesi takip eder. Göğüslerin büyüklüğü ve şekli değişir. Bu değişiklikler kişilere göre hızlı veya yavaş olabilir. Özellikle koltuk altındandaha fazla terleme başlar. Bu dönemde hormonların etkisi ile ciltte yağlanma artar ve sivilceler çıkar. </a:t>
            </a:r>
          </a:p>
          <a:p>
            <a:pPr algn="ctr"/>
            <a:r>
              <a:rPr lang="tr-TR" altLang="tr-TR" sz="2400"/>
              <a:t>Ergenlik döneminden itibaren daha fazla salınmaya başlayan cinsiyet hormonlarının etkisi ile adet kanamaları ve adet siklusları başlar. Hormonların etkisi ile duygu ve davranışlar da değişir, psikolojik yapı değişerek çocuk kişiliğinden genç kız kişiliğine geçilir.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Rectangle 7">
            <a:extLst>
              <a:ext uri="{FF2B5EF4-FFF2-40B4-BE49-F238E27FC236}">
                <a16:creationId xmlns:a16="http://schemas.microsoft.com/office/drawing/2014/main" id="{D096B9C2-570F-4D1F-91AF-D939C4797662}"/>
              </a:ext>
            </a:extLst>
          </p:cNvPr>
          <p:cNvSpPr>
            <a:spLocks noGrp="1" noChangeArrowheads="1"/>
          </p:cNvSpPr>
          <p:nvPr>
            <p:ph type="title"/>
          </p:nvPr>
        </p:nvSpPr>
        <p:spPr/>
        <p:txBody>
          <a:bodyPr/>
          <a:lstStyle/>
          <a:p>
            <a:r>
              <a:rPr lang="tr-TR" altLang="tr-TR"/>
              <a:t>KADIN İÇ GENİTAL ORGANI</a:t>
            </a:r>
          </a:p>
        </p:txBody>
      </p:sp>
      <p:pic>
        <p:nvPicPr>
          <p:cNvPr id="9224" name="Picture 8" descr="1_kadin_genital_organlari">
            <a:extLst>
              <a:ext uri="{FF2B5EF4-FFF2-40B4-BE49-F238E27FC236}">
                <a16:creationId xmlns:a16="http://schemas.microsoft.com/office/drawing/2014/main" id="{D67A11AE-CC22-49FD-AB47-09C18DCFE847}"/>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187450" y="1700213"/>
            <a:ext cx="7129463" cy="446405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116EF4A-4AB7-49F8-8C27-7035E34E71C2}"/>
              </a:ext>
            </a:extLst>
          </p:cNvPr>
          <p:cNvSpPr>
            <a:spLocks noGrp="1" noChangeArrowheads="1"/>
          </p:cNvSpPr>
          <p:nvPr>
            <p:ph type="title"/>
          </p:nvPr>
        </p:nvSpPr>
        <p:spPr>
          <a:xfrm>
            <a:off x="755650" y="549275"/>
            <a:ext cx="6870700" cy="1600200"/>
          </a:xfrm>
        </p:spPr>
        <p:txBody>
          <a:bodyPr/>
          <a:lstStyle/>
          <a:p>
            <a:r>
              <a:rPr lang="tr-TR" altLang="tr-TR" sz="4000" b="1"/>
              <a:t>ADET SİKLUSU İLE İLGİLİ MERAK ETTİKLERİNİZ</a:t>
            </a:r>
            <a:r>
              <a:rPr lang="tr-TR" altLang="tr-TR" sz="4000"/>
              <a:t> </a:t>
            </a:r>
          </a:p>
        </p:txBody>
      </p:sp>
      <p:sp>
        <p:nvSpPr>
          <p:cNvPr id="12291" name="Rectangle 3">
            <a:extLst>
              <a:ext uri="{FF2B5EF4-FFF2-40B4-BE49-F238E27FC236}">
                <a16:creationId xmlns:a16="http://schemas.microsoft.com/office/drawing/2014/main" id="{0768AF74-A91A-4B1B-A5F6-706FB2B2B69B}"/>
              </a:ext>
            </a:extLst>
          </p:cNvPr>
          <p:cNvSpPr>
            <a:spLocks noGrp="1" noChangeArrowheads="1"/>
          </p:cNvSpPr>
          <p:nvPr>
            <p:ph type="body" idx="1"/>
          </p:nvPr>
        </p:nvSpPr>
        <p:spPr>
          <a:xfrm>
            <a:off x="755650" y="2205038"/>
            <a:ext cx="7696200" cy="3657600"/>
          </a:xfrm>
        </p:spPr>
        <p:txBody>
          <a:bodyPr/>
          <a:lstStyle/>
          <a:p>
            <a:pPr>
              <a:lnSpc>
                <a:spcPct val="80000"/>
              </a:lnSpc>
            </a:pPr>
            <a:r>
              <a:rPr lang="tr-TR" altLang="tr-TR" sz="2400" b="1" u="sng">
                <a:solidFill>
                  <a:schemeClr val="tx2"/>
                </a:solidFill>
              </a:rPr>
              <a:t>Adet kanamaları başlamadıysa?</a:t>
            </a:r>
            <a:r>
              <a:rPr lang="tr-TR" altLang="tr-TR" sz="2400" u="sng">
                <a:solidFill>
                  <a:schemeClr val="tx2"/>
                </a:solidFill>
              </a:rPr>
              <a:t> </a:t>
            </a:r>
          </a:p>
          <a:p>
            <a:pPr>
              <a:lnSpc>
                <a:spcPct val="80000"/>
              </a:lnSpc>
            </a:pPr>
            <a:r>
              <a:rPr lang="tr-TR" altLang="tr-TR" sz="2000"/>
              <a:t>Adet kanamaları 9-16 yaşları arasında başlar. Spor yapan kızların yanında çok zayıf olan ve gelişmenin başladığı dönemlerde kilo veren kızlarda da menarş (ilk adet kanaması) gecikebilir.Genç kız 15 yaşına gelmesine rağmen hala adet kanamaları başlamadıysa bir hekime başvurup kontrolden geçmesi gerekir. Hekim genital organları kontrol eder. Bazı kızlarda vajinanın girişinde bulunan zarda normalde bulunması gerken ve adet kanının dışarı akmasına olanak veren açıklık bulunmaz. Çok nadir vakalarda ise vajina veya rahim gelişmemiş olabilir.</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2000" fill="hold"/>
                                        <p:tgtEl>
                                          <p:spTgt spid="12290"/>
                                        </p:tgtEl>
                                        <p:attrNameLst>
                                          <p:attrName>ppt_w</p:attrName>
                                        </p:attrNameLst>
                                      </p:cBhvr>
                                      <p:tavLst>
                                        <p:tav tm="0">
                                          <p:val>
                                            <p:strVal val="#ppt_w*2.5"/>
                                          </p:val>
                                        </p:tav>
                                        <p:tav tm="100000">
                                          <p:val>
                                            <p:strVal val="#ppt_w"/>
                                          </p:val>
                                        </p:tav>
                                      </p:tavLst>
                                    </p:anim>
                                    <p:anim calcmode="lin" valueType="num">
                                      <p:cBhvr>
                                        <p:cTn id="8" dur="2000" fill="hold"/>
                                        <p:tgtEl>
                                          <p:spTgt spid="12290"/>
                                        </p:tgtEl>
                                        <p:attrNameLst>
                                          <p:attrName>ppt_h</p:attrName>
                                        </p:attrNameLst>
                                      </p:cBhvr>
                                      <p:tavLst>
                                        <p:tav tm="0">
                                          <p:val>
                                            <p:strVal val="#ppt_h"/>
                                          </p:val>
                                        </p:tav>
                                        <p:tav tm="100000">
                                          <p:val>
                                            <p:strVal val="#ppt_h"/>
                                          </p:val>
                                        </p:tav>
                                      </p:tavLst>
                                    </p:anim>
                                    <p:anim calcmode="lin" valueType="num">
                                      <p:cBhvr>
                                        <p:cTn id="9" dur="2000" fill="hold"/>
                                        <p:tgtEl>
                                          <p:spTgt spid="1229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229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229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2291">
                                            <p:txEl>
                                              <p:pRg st="0" end="0"/>
                                            </p:txEl>
                                          </p:spTgt>
                                        </p:tgtEl>
                                        <p:attrNameLst>
                                          <p:attrName>style.visibility</p:attrName>
                                        </p:attrNameLst>
                                      </p:cBhvr>
                                      <p:to>
                                        <p:strVal val="visible"/>
                                      </p:to>
                                    </p:set>
                                    <p:animEffect transition="in" filter="wipe(left)">
                                      <p:cBhvr>
                                        <p:cTn id="16" dur="500"/>
                                        <p:tgtEl>
                                          <p:spTgt spid="1229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291">
                                            <p:txEl>
                                              <p:pRg st="1" end="1"/>
                                            </p:txEl>
                                          </p:spTgt>
                                        </p:tgtEl>
                                        <p:attrNameLst>
                                          <p:attrName>style.visibility</p:attrName>
                                        </p:attrNameLst>
                                      </p:cBhvr>
                                      <p:to>
                                        <p:strVal val="visible"/>
                                      </p:to>
                                    </p:set>
                                    <p:animEffect transition="in" filter="wipe(left)">
                                      <p:cBhvr>
                                        <p:cTn id="21"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a:extLst>
              <a:ext uri="{FF2B5EF4-FFF2-40B4-BE49-F238E27FC236}">
                <a16:creationId xmlns:a16="http://schemas.microsoft.com/office/drawing/2014/main" id="{A1FA7067-EC1D-40A2-BDA5-C3EE5E741A5C}"/>
              </a:ext>
            </a:extLst>
          </p:cNvPr>
          <p:cNvSpPr>
            <a:spLocks noChangeArrowheads="1"/>
          </p:cNvSpPr>
          <p:nvPr/>
        </p:nvSpPr>
        <p:spPr bwMode="auto">
          <a:xfrm>
            <a:off x="0" y="836613"/>
            <a:ext cx="8632825" cy="447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r-TR" altLang="tr-TR" b="1" u="sng">
                <a:solidFill>
                  <a:schemeClr val="tx2"/>
                </a:solidFill>
              </a:rPr>
              <a:t>Adet kanamaları hangi sıklıkla olur?</a:t>
            </a:r>
            <a:r>
              <a:rPr lang="tr-TR" altLang="tr-TR" u="sng">
                <a:solidFill>
                  <a:schemeClr val="tx2"/>
                </a:solidFill>
              </a:rPr>
              <a:t> </a:t>
            </a:r>
          </a:p>
          <a:p>
            <a:pPr algn="ctr"/>
            <a:r>
              <a:rPr lang="tr-TR" altLang="tr-TR"/>
              <a:t>Adet kanaması ayda bir olur. 25-30 gün arasında süren adet siklusları normaldir. Adet kanaması 3-7 gün s ürer. İlk günlerde daha fazla olan kanama giderek azalır. Adet kanamalarının başladığı dönemlerde bu kanamalar her ay aynı şiddette olmayabilir. Kanama bir ay daha fazla, diğer ay çok daha az olabilir.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6" name="Rectangle 4">
            <a:extLst>
              <a:ext uri="{FF2B5EF4-FFF2-40B4-BE49-F238E27FC236}">
                <a16:creationId xmlns:a16="http://schemas.microsoft.com/office/drawing/2014/main" id="{70B2493A-CA8C-4FD3-9F15-CF9811FE386B}"/>
              </a:ext>
            </a:extLst>
          </p:cNvPr>
          <p:cNvSpPr>
            <a:spLocks noChangeArrowheads="1"/>
          </p:cNvSpPr>
          <p:nvPr/>
        </p:nvSpPr>
        <p:spPr bwMode="auto">
          <a:xfrm>
            <a:off x="0" y="1341438"/>
            <a:ext cx="9004300" cy="399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r-TR" altLang="tr-TR" b="1" u="sng">
                <a:solidFill>
                  <a:schemeClr val="tx2"/>
                </a:solidFill>
              </a:rPr>
              <a:t>Adet kanamaları düzensizse?</a:t>
            </a:r>
            <a:r>
              <a:rPr lang="tr-TR" altLang="tr-TR" u="sng">
                <a:solidFill>
                  <a:schemeClr val="tx2"/>
                </a:solidFill>
              </a:rPr>
              <a:t> </a:t>
            </a:r>
          </a:p>
          <a:p>
            <a:pPr algn="ctr"/>
            <a:r>
              <a:rPr lang="tr-TR" altLang="tr-TR"/>
              <a:t>Adet kanamaları vücut ağırlığı, diyet, heyecan, stres, egzersiz ve hastalıklardan etkilenerek düzensizleşebilir. İlk yıllarda adet sikluslarının uzunluğu değişir. İlk 1-2 yıl adet kanamalarının düzensiz olması normaldir. Menarştan sonra üreme organları ve hormonların uyum içinde çalışmasının düzene girmesi zaman</a:t>
            </a:r>
            <a:r>
              <a:rPr lang="tr-TR" altLang="tr-TR" sz="1800"/>
              <a:t> </a:t>
            </a:r>
            <a:r>
              <a:rPr lang="tr-TR" altLang="tr-TR"/>
              <a:t>alır.</a:t>
            </a:r>
            <a:r>
              <a:rPr lang="tr-TR" altLang="tr-TR" sz="1800"/>
              <a:t> </a:t>
            </a:r>
          </a:p>
        </p:txBody>
      </p:sp>
    </p:spTree>
  </p:cSld>
  <p:clrMapOvr>
    <a:masterClrMapping/>
  </p:clrMapOvr>
  <p:transition>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a:extLst>
              <a:ext uri="{FF2B5EF4-FFF2-40B4-BE49-F238E27FC236}">
                <a16:creationId xmlns:a16="http://schemas.microsoft.com/office/drawing/2014/main" id="{4874D254-F8FE-4717-84EF-0EFB5486890A}"/>
              </a:ext>
            </a:extLst>
          </p:cNvPr>
          <p:cNvSpPr>
            <a:spLocks noChangeArrowheads="1"/>
          </p:cNvSpPr>
          <p:nvPr/>
        </p:nvSpPr>
        <p:spPr bwMode="auto">
          <a:xfrm>
            <a:off x="0" y="1916113"/>
            <a:ext cx="9283700" cy="252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r-TR" altLang="tr-TR" b="1" u="sng">
                <a:solidFill>
                  <a:schemeClr val="tx2"/>
                </a:solidFill>
              </a:rPr>
              <a:t>Bir ay adet görmemek önemli midir?</a:t>
            </a:r>
            <a:r>
              <a:rPr lang="tr-TR" altLang="tr-TR" u="sng">
                <a:solidFill>
                  <a:schemeClr val="tx2"/>
                </a:solidFill>
              </a:rPr>
              <a:t> </a:t>
            </a:r>
          </a:p>
          <a:p>
            <a:pPr algn="ctr"/>
            <a:r>
              <a:rPr lang="tr-TR" altLang="tr-TR"/>
              <a:t>Stres, hastalık, kilo kaybı gibi nedenlere bağlı olarak birkaç ay adet görülmeyebilir. Birkaç ay adet kanaması olmadığında hekime başvurulması gerekir.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a:extLst>
              <a:ext uri="{FF2B5EF4-FFF2-40B4-BE49-F238E27FC236}">
                <a16:creationId xmlns:a16="http://schemas.microsoft.com/office/drawing/2014/main" id="{D89EDC67-D10B-4B78-9F06-FBE2ADF4A285}"/>
              </a:ext>
            </a:extLst>
          </p:cNvPr>
          <p:cNvSpPr>
            <a:spLocks noChangeArrowheads="1"/>
          </p:cNvSpPr>
          <p:nvPr/>
        </p:nvSpPr>
        <p:spPr bwMode="auto">
          <a:xfrm>
            <a:off x="539750" y="344488"/>
            <a:ext cx="7534275" cy="539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r-TR" altLang="tr-TR" sz="2400" b="1" u="sng">
                <a:solidFill>
                  <a:schemeClr val="tx2"/>
                </a:solidFill>
              </a:rPr>
              <a:t>Adet kanaması sırasında görülen kamplara ne yol açar?</a:t>
            </a:r>
            <a:r>
              <a:rPr lang="tr-TR" altLang="tr-TR" sz="2000" u="sng">
                <a:solidFill>
                  <a:schemeClr val="tx2"/>
                </a:solidFill>
              </a:rPr>
              <a:t> </a:t>
            </a:r>
          </a:p>
          <a:p>
            <a:pPr algn="ctr"/>
            <a:endParaRPr lang="tr-TR" altLang="tr-TR" sz="2000"/>
          </a:p>
          <a:p>
            <a:pPr algn="ctr"/>
            <a:r>
              <a:rPr lang="tr-TR" altLang="tr-TR" sz="2000"/>
              <a:t>Genç kızların bir kısmı adet kanaması başlamadan önce ve kanama sırasında karın ve kasık bölgesinde şiddetli ağrılardan yakınır. Bu kramplar genellikle hafif olmasına rağmen bazen genç kızların günlük yaşantısını devam ettirmesini engelleyebilecek kadar şiddetli olabilir. Genç kızların yarısından çoğu kramplardan yakınırken, her 7 genç kızdan birinde ağrılar çok şiddetlidir. Adet kanaması ile rahmin iç tabakası dökülmeye başlar rahimdeki düz kasların kasılmasına neden olur. Rahimdeki düz kasların kasılması sırasında şiddetli kramplar hissedilebilir.Bu düzey bazen çok yükselir bu durum ağrının çok fazla olmasına neden olur. Rahim ile rahim ağzı arasındaki kanalın dar olduğu genç kızlarda bu kramplar daha şiddetli olur. Ayrıca stres de bu krampların şiddetini arttırabilir. </a:t>
            </a:r>
          </a:p>
        </p:txBody>
      </p:sp>
    </p:spTree>
  </p:cSld>
  <p:clrMapOvr>
    <a:masterClrMapping/>
  </p:clrMapOvr>
</p:sld>
</file>

<file path=ppt/theme/theme1.xml><?xml version="1.0" encoding="utf-8"?>
<a:theme xmlns:a="http://schemas.openxmlformats.org/drawingml/2006/main" name="Boyalı Kalemler">
  <a:themeElements>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Boyalı Kalemler">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Boyalı Kalemler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Boyalı Kalemler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Boyalı Kalemler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Boyalı Kalemler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Boyalı Kalemler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oyalı Kalemler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Boyalı Kalemler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Crayons</Template>
  <TotalTime>76</TotalTime>
  <Words>909</Words>
  <Application>Microsoft Office PowerPoint</Application>
  <PresentationFormat>Ekran Gösterisi (4:3)</PresentationFormat>
  <Paragraphs>73</Paragraphs>
  <Slides>21</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21</vt:i4>
      </vt:variant>
    </vt:vector>
  </HeadingPairs>
  <TitlesOfParts>
    <vt:vector size="24" baseType="lpstr">
      <vt:lpstr>Arial</vt:lpstr>
      <vt:lpstr>Comic Sans MS</vt:lpstr>
      <vt:lpstr>Boyalı Kalemler</vt:lpstr>
      <vt:lpstr>GENÇ KIZ SAĞLIĞI VE ERGENLİK DÖNEMİ</vt:lpstr>
      <vt:lpstr>PowerPoint Sunusu</vt:lpstr>
      <vt:lpstr>PowerPoint Sunusu</vt:lpstr>
      <vt:lpstr>KADIN İÇ GENİTAL ORGANI</vt:lpstr>
      <vt:lpstr>ADET SİKLUSU İLE İLGİLİ MERAK ETTİKLERİNİZ </vt:lpstr>
      <vt:lpstr>PowerPoint Sunusu</vt:lpstr>
      <vt:lpstr>PowerPoint Sunusu</vt:lpstr>
      <vt:lpstr>PowerPoint Sunusu</vt:lpstr>
      <vt:lpstr>PowerPoint Sunusu</vt:lpstr>
      <vt:lpstr>PowerPoint Sunusu</vt:lpstr>
      <vt:lpstr>PowerPoint Sunusu</vt:lpstr>
      <vt:lpstr>PowerPoint Sunusu</vt:lpstr>
      <vt:lpstr>JİNEKOLOJİK MUAYENE</vt:lpstr>
      <vt:lpstr>PowerPoint Sunusu</vt:lpstr>
      <vt:lpstr>PowerPoint Sunusu</vt:lpstr>
      <vt:lpstr>PowerPoint Sunusu</vt:lpstr>
      <vt:lpstr>PowerPoint Sunusu</vt:lpstr>
      <vt:lpstr>PowerPoint Sunusu</vt:lpstr>
      <vt:lpstr>Vajinal Enfeksiyonlar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Regl Dönemi</dc:title>
  <dc:creator>www.nedir.org</dc:creator>
  <cp:lastModifiedBy>mehmet genç</cp:lastModifiedBy>
  <cp:revision>5</cp:revision>
  <dcterms:created xsi:type="dcterms:W3CDTF">2008-03-04T14:54:39Z</dcterms:created>
  <dcterms:modified xsi:type="dcterms:W3CDTF">2019-08-26T09:34:52Z</dcterms:modified>
</cp:coreProperties>
</file>