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tr-TR"/>
    </a:defPPr>
    <a:lvl1pPr algn="l" rtl="0" fontAlgn="base">
      <a:spcBef>
        <a:spcPct val="0"/>
      </a:spcBef>
      <a:spcAft>
        <a:spcPct val="0"/>
      </a:spcAft>
      <a:defRPr sz="2000" kern="1200">
        <a:solidFill>
          <a:schemeClr val="tx1"/>
        </a:solidFill>
        <a:latin typeface="Comic Sans MS" pitchFamily="66" charset="0"/>
        <a:ea typeface="+mn-ea"/>
        <a:cs typeface="Arial" charset="0"/>
      </a:defRPr>
    </a:lvl1pPr>
    <a:lvl2pPr marL="457200" algn="l" rtl="0" fontAlgn="base">
      <a:spcBef>
        <a:spcPct val="0"/>
      </a:spcBef>
      <a:spcAft>
        <a:spcPct val="0"/>
      </a:spcAft>
      <a:defRPr sz="2000" kern="1200">
        <a:solidFill>
          <a:schemeClr val="tx1"/>
        </a:solidFill>
        <a:latin typeface="Comic Sans MS" pitchFamily="66" charset="0"/>
        <a:ea typeface="+mn-ea"/>
        <a:cs typeface="Arial" charset="0"/>
      </a:defRPr>
    </a:lvl2pPr>
    <a:lvl3pPr marL="914400" algn="l" rtl="0" fontAlgn="base">
      <a:spcBef>
        <a:spcPct val="0"/>
      </a:spcBef>
      <a:spcAft>
        <a:spcPct val="0"/>
      </a:spcAft>
      <a:defRPr sz="2000" kern="1200">
        <a:solidFill>
          <a:schemeClr val="tx1"/>
        </a:solidFill>
        <a:latin typeface="Comic Sans MS" pitchFamily="66" charset="0"/>
        <a:ea typeface="+mn-ea"/>
        <a:cs typeface="Arial" charset="0"/>
      </a:defRPr>
    </a:lvl3pPr>
    <a:lvl4pPr marL="1371600" algn="l" rtl="0" fontAlgn="base">
      <a:spcBef>
        <a:spcPct val="0"/>
      </a:spcBef>
      <a:spcAft>
        <a:spcPct val="0"/>
      </a:spcAft>
      <a:defRPr sz="2000" kern="1200">
        <a:solidFill>
          <a:schemeClr val="tx1"/>
        </a:solidFill>
        <a:latin typeface="Comic Sans MS" pitchFamily="66" charset="0"/>
        <a:ea typeface="+mn-ea"/>
        <a:cs typeface="Arial" charset="0"/>
      </a:defRPr>
    </a:lvl4pPr>
    <a:lvl5pPr marL="1828800" algn="l" rtl="0" fontAlgn="base">
      <a:spcBef>
        <a:spcPct val="0"/>
      </a:spcBef>
      <a:spcAft>
        <a:spcPct val="0"/>
      </a:spcAft>
      <a:defRPr sz="2000" kern="1200">
        <a:solidFill>
          <a:schemeClr val="tx1"/>
        </a:solidFill>
        <a:latin typeface="Comic Sans MS" pitchFamily="66" charset="0"/>
        <a:ea typeface="+mn-ea"/>
        <a:cs typeface="Arial" charset="0"/>
      </a:defRPr>
    </a:lvl5pPr>
    <a:lvl6pPr marL="2286000" algn="l" defTabSz="914400" rtl="0" eaLnBrk="1" latinLnBrk="0" hangingPunct="1">
      <a:defRPr sz="2000" kern="1200">
        <a:solidFill>
          <a:schemeClr val="tx1"/>
        </a:solidFill>
        <a:latin typeface="Comic Sans MS" pitchFamily="66" charset="0"/>
        <a:ea typeface="+mn-ea"/>
        <a:cs typeface="Arial" charset="0"/>
      </a:defRPr>
    </a:lvl6pPr>
    <a:lvl7pPr marL="2743200" algn="l" defTabSz="914400" rtl="0" eaLnBrk="1" latinLnBrk="0" hangingPunct="1">
      <a:defRPr sz="2000" kern="1200">
        <a:solidFill>
          <a:schemeClr val="tx1"/>
        </a:solidFill>
        <a:latin typeface="Comic Sans MS" pitchFamily="66" charset="0"/>
        <a:ea typeface="+mn-ea"/>
        <a:cs typeface="Arial" charset="0"/>
      </a:defRPr>
    </a:lvl7pPr>
    <a:lvl8pPr marL="3200400" algn="l" defTabSz="914400" rtl="0" eaLnBrk="1" latinLnBrk="0" hangingPunct="1">
      <a:defRPr sz="2000" kern="1200">
        <a:solidFill>
          <a:schemeClr val="tx1"/>
        </a:solidFill>
        <a:latin typeface="Comic Sans MS" pitchFamily="66" charset="0"/>
        <a:ea typeface="+mn-ea"/>
        <a:cs typeface="Arial" charset="0"/>
      </a:defRPr>
    </a:lvl8pPr>
    <a:lvl9pPr marL="3657600" algn="l" defTabSz="914400" rtl="0" eaLnBrk="1" latinLnBrk="0" hangingPunct="1">
      <a:defRPr sz="2000"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00CC"/>
    <a:srgbClr val="6699FF"/>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14131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000000"/>
                  </a:outerShdw>
                </a:effectLst>
              </a:defRPr>
            </a:lvl1pPr>
          </a:lstStyle>
          <a:p>
            <a:pPr lvl="0"/>
            <a:r>
              <a:rPr lang="tr-TR" altLang="tr-TR" noProof="0" smtClean="0"/>
              <a:t>Asıl başlık stili için tıklatın</a:t>
            </a:r>
          </a:p>
        </p:txBody>
      </p:sp>
      <p:sp>
        <p:nvSpPr>
          <p:cNvPr id="1413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000000"/>
                  </a:outerShdw>
                </a:effectLst>
              </a:defRPr>
            </a:lvl1pPr>
          </a:lstStyle>
          <a:p>
            <a:pPr lvl="0"/>
            <a:r>
              <a:rPr lang="tr-TR" altLang="tr-TR" noProof="0" smtClean="0"/>
              <a:t>Asıl alt başlık stilini düzenlemek için tıklatın</a:t>
            </a:r>
          </a:p>
        </p:txBody>
      </p:sp>
      <p:sp>
        <p:nvSpPr>
          <p:cNvPr id="141317" name="Rectangle 5"/>
          <p:cNvSpPr>
            <a:spLocks noGrp="1" noChangeArrowheads="1"/>
          </p:cNvSpPr>
          <p:nvPr>
            <p:ph type="dt" sz="half" idx="2"/>
          </p:nvPr>
        </p:nvSpPr>
        <p:spPr>
          <a:xfrm>
            <a:off x="685800" y="6248400"/>
            <a:ext cx="1905000" cy="457200"/>
          </a:xfrm>
        </p:spPr>
        <p:txBody>
          <a:bodyPr/>
          <a:lstStyle>
            <a:lvl1pPr>
              <a:defRPr/>
            </a:lvl1pPr>
          </a:lstStyle>
          <a:p>
            <a:endParaRPr lang="tr-TR" altLang="tr-TR"/>
          </a:p>
        </p:txBody>
      </p:sp>
      <p:sp>
        <p:nvSpPr>
          <p:cNvPr id="141318" name="Rectangle 6"/>
          <p:cNvSpPr>
            <a:spLocks noGrp="1" noChangeArrowheads="1"/>
          </p:cNvSpPr>
          <p:nvPr>
            <p:ph type="ftr" sz="quarter" idx="3"/>
          </p:nvPr>
        </p:nvSpPr>
        <p:spPr>
          <a:xfrm>
            <a:off x="3124200" y="6248400"/>
            <a:ext cx="2895600" cy="457200"/>
          </a:xfrm>
        </p:spPr>
        <p:txBody>
          <a:bodyPr/>
          <a:lstStyle>
            <a:lvl1pPr>
              <a:defRPr/>
            </a:lvl1pPr>
          </a:lstStyle>
          <a:p>
            <a:endParaRPr lang="tr-TR" altLang="tr-TR"/>
          </a:p>
        </p:txBody>
      </p:sp>
      <p:sp>
        <p:nvSpPr>
          <p:cNvPr id="141319" name="Rectangle 7"/>
          <p:cNvSpPr>
            <a:spLocks noGrp="1" noChangeArrowheads="1"/>
          </p:cNvSpPr>
          <p:nvPr>
            <p:ph type="sldNum" sz="quarter" idx="4"/>
          </p:nvPr>
        </p:nvSpPr>
        <p:spPr>
          <a:xfrm>
            <a:off x="6553200" y="6248400"/>
            <a:ext cx="1905000" cy="457200"/>
          </a:xfrm>
        </p:spPr>
        <p:txBody>
          <a:bodyPr/>
          <a:lstStyle>
            <a:lvl1pPr>
              <a:defRPr/>
            </a:lvl1pPr>
          </a:lstStyle>
          <a:p>
            <a:fld id="{E101BAF7-FB82-4A5F-98A0-4EDA3B447C4E}" type="slidenum">
              <a:rPr lang="tr-TR" altLang="tr-TR"/>
              <a:pPr/>
              <a:t>‹#›</a:t>
            </a:fld>
            <a:endParaRPr lang="tr-TR" altLang="tr-TR"/>
          </a:p>
        </p:txBody>
      </p:sp>
      <p:grpSp>
        <p:nvGrpSpPr>
          <p:cNvPr id="141320" name="Group 8"/>
          <p:cNvGrpSpPr>
            <a:grpSpLocks/>
          </p:cNvGrpSpPr>
          <p:nvPr/>
        </p:nvGrpSpPr>
        <p:grpSpPr bwMode="auto">
          <a:xfrm>
            <a:off x="195263" y="234950"/>
            <a:ext cx="3787775" cy="1778000"/>
            <a:chOff x="123" y="148"/>
            <a:chExt cx="2386" cy="1120"/>
          </a:xfrm>
        </p:grpSpPr>
        <p:sp>
          <p:nvSpPr>
            <p:cNvPr id="141321"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22"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23"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1324" name="Group 12"/>
            <p:cNvGrpSpPr>
              <a:grpSpLocks/>
            </p:cNvGrpSpPr>
            <p:nvPr userDrawn="1"/>
          </p:nvGrpSpPr>
          <p:grpSpPr bwMode="auto">
            <a:xfrm>
              <a:off x="123" y="148"/>
              <a:ext cx="2386" cy="1081"/>
              <a:chOff x="123" y="148"/>
              <a:chExt cx="2386" cy="1081"/>
            </a:xfrm>
          </p:grpSpPr>
          <p:sp>
            <p:nvSpPr>
              <p:cNvPr id="141325"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26"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27"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28"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29"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41330" name="Group 18"/>
          <p:cNvGrpSpPr>
            <a:grpSpLocks/>
          </p:cNvGrpSpPr>
          <p:nvPr/>
        </p:nvGrpSpPr>
        <p:grpSpPr bwMode="auto">
          <a:xfrm>
            <a:off x="7915275" y="4368800"/>
            <a:ext cx="742950" cy="1058863"/>
            <a:chOff x="4986" y="2752"/>
            <a:chExt cx="468" cy="667"/>
          </a:xfrm>
        </p:grpSpPr>
        <p:sp>
          <p:nvSpPr>
            <p:cNvPr id="141331"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32"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33"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1334" name="Group 22"/>
            <p:cNvGrpSpPr>
              <a:grpSpLocks/>
            </p:cNvGrpSpPr>
            <p:nvPr userDrawn="1"/>
          </p:nvGrpSpPr>
          <p:grpSpPr bwMode="auto">
            <a:xfrm>
              <a:off x="4986" y="2752"/>
              <a:ext cx="468" cy="667"/>
              <a:chOff x="4986" y="2752"/>
              <a:chExt cx="468" cy="667"/>
            </a:xfrm>
          </p:grpSpPr>
          <p:sp>
            <p:nvSpPr>
              <p:cNvPr id="141335"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36"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37"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38"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339"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141340"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1341"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1315"/>
                                        </p:tgtEl>
                                        <p:attrNameLst>
                                          <p:attrName>style.visibility</p:attrName>
                                        </p:attrNameLst>
                                      </p:cBhvr>
                                      <p:to>
                                        <p:strVal val="visible"/>
                                      </p:to>
                                    </p:set>
                                    <p:anim calcmode="lin" valueType="num">
                                      <p:cBhvr>
                                        <p:cTn id="7" dur="500" fill="hold"/>
                                        <p:tgtEl>
                                          <p:spTgt spid="141315"/>
                                        </p:tgtEl>
                                        <p:attrNameLst>
                                          <p:attrName>ppt_w</p:attrName>
                                        </p:attrNameLst>
                                      </p:cBhvr>
                                      <p:tavLst>
                                        <p:tav tm="0">
                                          <p:val>
                                            <p:fltVal val="0"/>
                                          </p:val>
                                        </p:tav>
                                        <p:tav tm="100000">
                                          <p:val>
                                            <p:strVal val="#ppt_w"/>
                                          </p:val>
                                        </p:tav>
                                      </p:tavLst>
                                    </p:anim>
                                    <p:anim calcmode="lin" valueType="num">
                                      <p:cBhvr>
                                        <p:cTn id="8" dur="500" fill="hold"/>
                                        <p:tgtEl>
                                          <p:spTgt spid="141315"/>
                                        </p:tgtEl>
                                        <p:attrNameLst>
                                          <p:attrName>ppt_h</p:attrName>
                                        </p:attrNameLst>
                                      </p:cBhvr>
                                      <p:tavLst>
                                        <p:tav tm="0">
                                          <p:val>
                                            <p:fltVal val="0"/>
                                          </p:val>
                                        </p:tav>
                                        <p:tav tm="100000">
                                          <p:val>
                                            <p:strVal val="#ppt_h"/>
                                          </p:val>
                                        </p:tav>
                                      </p:tavLst>
                                    </p:anim>
                                    <p:anim calcmode="lin" valueType="num">
                                      <p:cBhvr>
                                        <p:cTn id="9" dur="500" fill="hold"/>
                                        <p:tgtEl>
                                          <p:spTgt spid="141315"/>
                                        </p:tgtEl>
                                        <p:attrNameLst>
                                          <p:attrName>style.rotation</p:attrName>
                                        </p:attrNameLst>
                                      </p:cBhvr>
                                      <p:tavLst>
                                        <p:tav tm="0">
                                          <p:val>
                                            <p:fltVal val="360"/>
                                          </p:val>
                                        </p:tav>
                                        <p:tav tm="100000">
                                          <p:val>
                                            <p:fltVal val="0"/>
                                          </p:val>
                                        </p:tav>
                                      </p:tavLst>
                                    </p:anim>
                                    <p:animEffect transition="in" filter="fade">
                                      <p:cBhvr>
                                        <p:cTn id="10" dur="500"/>
                                        <p:tgtEl>
                                          <p:spTgt spid="1413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41316">
                                            <p:txEl>
                                              <p:pRg st="0" end="0"/>
                                            </p:txEl>
                                          </p:spTgt>
                                        </p:tgtEl>
                                        <p:attrNameLst>
                                          <p:attrName>style.visibility</p:attrName>
                                        </p:attrNameLst>
                                      </p:cBhvr>
                                      <p:to>
                                        <p:strVal val="visible"/>
                                      </p:to>
                                    </p:set>
                                    <p:anim calcmode="lin" valueType="num">
                                      <p:cBhvr>
                                        <p:cTn id="15" dur="500" fill="hold"/>
                                        <p:tgtEl>
                                          <p:spTgt spid="14131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1316">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41316">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41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141316"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41316"/>
                        </p:tgtEl>
                        <p:attrNameLst>
                          <p:attrName>style.visibility</p:attrName>
                        </p:attrNameLst>
                      </p:cBhvr>
                      <p:to>
                        <p:strVal val="visible"/>
                      </p:to>
                    </p:set>
                    <p:anim calcmode="lin" valueType="num">
                      <p:cBhvr>
                        <p:cTn dur="500" fill="hold"/>
                        <p:tgtEl>
                          <p:spTgt spid="141316"/>
                        </p:tgtEl>
                        <p:attrNameLst>
                          <p:attrName>ppt_w</p:attrName>
                        </p:attrNameLst>
                      </p:cBhvr>
                      <p:tavLst>
                        <p:tav tm="0">
                          <p:val>
                            <p:fltVal val="0"/>
                          </p:val>
                        </p:tav>
                        <p:tav tm="100000">
                          <p:val>
                            <p:strVal val="#ppt_w"/>
                          </p:val>
                        </p:tav>
                      </p:tavLst>
                    </p:anim>
                    <p:anim calcmode="lin" valueType="num">
                      <p:cBhvr>
                        <p:cTn dur="500" fill="hold"/>
                        <p:tgtEl>
                          <p:spTgt spid="141316"/>
                        </p:tgtEl>
                        <p:attrNameLst>
                          <p:attrName>ppt_h</p:attrName>
                        </p:attrNameLst>
                      </p:cBhvr>
                      <p:tavLst>
                        <p:tav tm="0">
                          <p:val>
                            <p:fltVal val="0"/>
                          </p:val>
                        </p:tav>
                        <p:tav tm="100000">
                          <p:val>
                            <p:strVal val="#ppt_h"/>
                          </p:val>
                        </p:tav>
                      </p:tavLst>
                    </p:anim>
                    <p:anim calcmode="lin" valueType="num">
                      <p:cBhvr>
                        <p:cTn dur="500" fill="hold"/>
                        <p:tgtEl>
                          <p:spTgt spid="141316"/>
                        </p:tgtEl>
                        <p:attrNameLst>
                          <p:attrName>style.rotation</p:attrName>
                        </p:attrNameLst>
                      </p:cBhvr>
                      <p:tavLst>
                        <p:tav tm="0">
                          <p:val>
                            <p:fltVal val="360"/>
                          </p:val>
                        </p:tav>
                        <p:tav tm="100000">
                          <p:val>
                            <p:fltVal val="0"/>
                          </p:val>
                        </p:tav>
                      </p:tavLst>
                    </p:anim>
                    <p:animEffect transition="in" filter="fade">
                      <p:cBhvr>
                        <p:cTn dur="500"/>
                        <p:tgtEl>
                          <p:spTgt spid="14131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4E85721E-0CE7-4111-B202-9CDFB0FD9FC2}" type="slidenum">
              <a:rPr lang="tr-TR" altLang="tr-TR"/>
              <a:pPr/>
              <a:t>‹#›</a:t>
            </a:fld>
            <a:endParaRPr lang="tr-TR" altLang="tr-TR"/>
          </a:p>
        </p:txBody>
      </p:sp>
    </p:spTree>
    <p:extLst>
      <p:ext uri="{BB962C8B-B14F-4D97-AF65-F5344CB8AC3E}">
        <p14:creationId xmlns:p14="http://schemas.microsoft.com/office/powerpoint/2010/main" val="211072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457950" y="152400"/>
            <a:ext cx="192405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152400"/>
            <a:ext cx="561975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E7DE8036-D798-46A4-85BE-1F5A691BAEE2}" type="slidenum">
              <a:rPr lang="tr-TR" altLang="tr-TR"/>
              <a:pPr/>
              <a:t>‹#›</a:t>
            </a:fld>
            <a:endParaRPr lang="tr-TR" altLang="tr-TR"/>
          </a:p>
        </p:txBody>
      </p:sp>
    </p:spTree>
    <p:extLst>
      <p:ext uri="{BB962C8B-B14F-4D97-AF65-F5344CB8AC3E}">
        <p14:creationId xmlns:p14="http://schemas.microsoft.com/office/powerpoint/2010/main" val="195857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85800" y="152400"/>
            <a:ext cx="7696200" cy="5334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1371600" y="6248400"/>
            <a:ext cx="1905000" cy="457200"/>
          </a:xfrm>
        </p:spPr>
        <p:txBody>
          <a:bodyPr/>
          <a:lstStyle>
            <a:lvl1pPr>
              <a:defRPr/>
            </a:lvl1pPr>
          </a:lstStyle>
          <a:p>
            <a:endParaRPr lang="tr-TR" altLang="tr-TR"/>
          </a:p>
        </p:txBody>
      </p:sp>
      <p:sp>
        <p:nvSpPr>
          <p:cNvPr id="4" name="Altbilgi Yer Tutucusu 3"/>
          <p:cNvSpPr>
            <a:spLocks noGrp="1"/>
          </p:cNvSpPr>
          <p:nvPr>
            <p:ph type="ftr" sz="quarter" idx="11"/>
          </p:nvPr>
        </p:nvSpPr>
        <p:spPr>
          <a:xfrm>
            <a:off x="3556000" y="6248400"/>
            <a:ext cx="2895600" cy="457200"/>
          </a:xfrm>
        </p:spPr>
        <p:txBody>
          <a:bodyPr/>
          <a:lstStyle>
            <a:lvl1pPr>
              <a:defRPr/>
            </a:lvl1pPr>
          </a:lstStyle>
          <a:p>
            <a:endParaRPr lang="tr-TR" altLang="tr-TR"/>
          </a:p>
        </p:txBody>
      </p:sp>
      <p:sp>
        <p:nvSpPr>
          <p:cNvPr id="5" name="Slayt Numarası Yer Tutucusu 4"/>
          <p:cNvSpPr>
            <a:spLocks noGrp="1"/>
          </p:cNvSpPr>
          <p:nvPr>
            <p:ph type="sldNum" sz="quarter" idx="12"/>
          </p:nvPr>
        </p:nvSpPr>
        <p:spPr>
          <a:xfrm>
            <a:off x="6718300" y="6248400"/>
            <a:ext cx="1905000" cy="457200"/>
          </a:xfrm>
        </p:spPr>
        <p:txBody>
          <a:bodyPr/>
          <a:lstStyle>
            <a:lvl1pPr>
              <a:defRPr/>
            </a:lvl1pPr>
          </a:lstStyle>
          <a:p>
            <a:fld id="{5741EFE5-834B-4A26-93CF-F68B2C685D0E}" type="slidenum">
              <a:rPr lang="tr-TR" altLang="tr-TR"/>
              <a:pPr/>
              <a:t>‹#›</a:t>
            </a:fld>
            <a:endParaRPr lang="tr-TR" altLang="tr-TR"/>
          </a:p>
        </p:txBody>
      </p:sp>
    </p:spTree>
    <p:extLst>
      <p:ext uri="{BB962C8B-B14F-4D97-AF65-F5344CB8AC3E}">
        <p14:creationId xmlns:p14="http://schemas.microsoft.com/office/powerpoint/2010/main" val="69592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EB1F13C0-27B2-4942-8027-1CA33D046024}" type="slidenum">
              <a:rPr lang="tr-TR" altLang="tr-TR"/>
              <a:pPr/>
              <a:t>‹#›</a:t>
            </a:fld>
            <a:endParaRPr lang="tr-TR" altLang="tr-TR"/>
          </a:p>
        </p:txBody>
      </p:sp>
    </p:spTree>
    <p:extLst>
      <p:ext uri="{BB962C8B-B14F-4D97-AF65-F5344CB8AC3E}">
        <p14:creationId xmlns:p14="http://schemas.microsoft.com/office/powerpoint/2010/main" val="100010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A25C4ACD-B4D8-4688-B3E3-2F2B549E9E05}" type="slidenum">
              <a:rPr lang="tr-TR" altLang="tr-TR"/>
              <a:pPr/>
              <a:t>‹#›</a:t>
            </a:fld>
            <a:endParaRPr lang="tr-TR" altLang="tr-TR"/>
          </a:p>
        </p:txBody>
      </p:sp>
    </p:spTree>
    <p:extLst>
      <p:ext uri="{BB962C8B-B14F-4D97-AF65-F5344CB8AC3E}">
        <p14:creationId xmlns:p14="http://schemas.microsoft.com/office/powerpoint/2010/main" val="134597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2FBCC930-29BE-4254-A980-4D64B372744E}" type="slidenum">
              <a:rPr lang="tr-TR" altLang="tr-TR"/>
              <a:pPr/>
              <a:t>‹#›</a:t>
            </a:fld>
            <a:endParaRPr lang="tr-TR" altLang="tr-TR"/>
          </a:p>
        </p:txBody>
      </p:sp>
    </p:spTree>
    <p:extLst>
      <p:ext uri="{BB962C8B-B14F-4D97-AF65-F5344CB8AC3E}">
        <p14:creationId xmlns:p14="http://schemas.microsoft.com/office/powerpoint/2010/main" val="383174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p>
        </p:txBody>
      </p:sp>
      <p:sp>
        <p:nvSpPr>
          <p:cNvPr id="8" name="Altbilgi Yer Tutucusu 7"/>
          <p:cNvSpPr>
            <a:spLocks noGrp="1"/>
          </p:cNvSpPr>
          <p:nvPr>
            <p:ph type="ftr" sz="quarter" idx="11"/>
          </p:nvPr>
        </p:nvSpPr>
        <p:spPr/>
        <p:txBody>
          <a:bodyPr/>
          <a:lstStyle>
            <a:lvl1pPr>
              <a:defRPr/>
            </a:lvl1pPr>
          </a:lstStyle>
          <a:p>
            <a:endParaRPr lang="tr-TR" altLang="tr-TR"/>
          </a:p>
        </p:txBody>
      </p:sp>
      <p:sp>
        <p:nvSpPr>
          <p:cNvPr id="9" name="Slayt Numarası Yer Tutucusu 8"/>
          <p:cNvSpPr>
            <a:spLocks noGrp="1"/>
          </p:cNvSpPr>
          <p:nvPr>
            <p:ph type="sldNum" sz="quarter" idx="12"/>
          </p:nvPr>
        </p:nvSpPr>
        <p:spPr/>
        <p:txBody>
          <a:bodyPr/>
          <a:lstStyle>
            <a:lvl1pPr>
              <a:defRPr/>
            </a:lvl1pPr>
          </a:lstStyle>
          <a:p>
            <a:fld id="{2026B3DB-C083-4F72-8BF4-6625AD051935}" type="slidenum">
              <a:rPr lang="tr-TR" altLang="tr-TR"/>
              <a:pPr/>
              <a:t>‹#›</a:t>
            </a:fld>
            <a:endParaRPr lang="tr-TR" altLang="tr-TR"/>
          </a:p>
        </p:txBody>
      </p:sp>
    </p:spTree>
    <p:extLst>
      <p:ext uri="{BB962C8B-B14F-4D97-AF65-F5344CB8AC3E}">
        <p14:creationId xmlns:p14="http://schemas.microsoft.com/office/powerpoint/2010/main" val="255191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p>
        </p:txBody>
      </p:sp>
      <p:sp>
        <p:nvSpPr>
          <p:cNvPr id="4" name="Altbilgi Yer Tutucusu 3"/>
          <p:cNvSpPr>
            <a:spLocks noGrp="1"/>
          </p:cNvSpPr>
          <p:nvPr>
            <p:ph type="ftr" sz="quarter" idx="11"/>
          </p:nvPr>
        </p:nvSpPr>
        <p:spPr/>
        <p:txBody>
          <a:bodyPr/>
          <a:lstStyle>
            <a:lvl1pPr>
              <a:defRPr/>
            </a:lvl1pPr>
          </a:lstStyle>
          <a:p>
            <a:endParaRPr lang="tr-TR" altLang="tr-TR"/>
          </a:p>
        </p:txBody>
      </p:sp>
      <p:sp>
        <p:nvSpPr>
          <p:cNvPr id="5" name="Slayt Numarası Yer Tutucusu 4"/>
          <p:cNvSpPr>
            <a:spLocks noGrp="1"/>
          </p:cNvSpPr>
          <p:nvPr>
            <p:ph type="sldNum" sz="quarter" idx="12"/>
          </p:nvPr>
        </p:nvSpPr>
        <p:spPr/>
        <p:txBody>
          <a:bodyPr/>
          <a:lstStyle>
            <a:lvl1pPr>
              <a:defRPr/>
            </a:lvl1pPr>
          </a:lstStyle>
          <a:p>
            <a:fld id="{C4B332A0-358E-40F8-BC5C-124010E830F8}" type="slidenum">
              <a:rPr lang="tr-TR" altLang="tr-TR"/>
              <a:pPr/>
              <a:t>‹#›</a:t>
            </a:fld>
            <a:endParaRPr lang="tr-TR" altLang="tr-TR"/>
          </a:p>
        </p:txBody>
      </p:sp>
    </p:spTree>
    <p:extLst>
      <p:ext uri="{BB962C8B-B14F-4D97-AF65-F5344CB8AC3E}">
        <p14:creationId xmlns:p14="http://schemas.microsoft.com/office/powerpoint/2010/main" val="126958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p>
        </p:txBody>
      </p:sp>
      <p:sp>
        <p:nvSpPr>
          <p:cNvPr id="3" name="Altbilgi Yer Tutucusu 2"/>
          <p:cNvSpPr>
            <a:spLocks noGrp="1"/>
          </p:cNvSpPr>
          <p:nvPr>
            <p:ph type="ftr" sz="quarter" idx="11"/>
          </p:nvPr>
        </p:nvSpPr>
        <p:spPr/>
        <p:txBody>
          <a:bodyPr/>
          <a:lstStyle>
            <a:lvl1pPr>
              <a:defRPr/>
            </a:lvl1pPr>
          </a:lstStyle>
          <a:p>
            <a:endParaRPr lang="tr-TR" altLang="tr-TR"/>
          </a:p>
        </p:txBody>
      </p:sp>
      <p:sp>
        <p:nvSpPr>
          <p:cNvPr id="4" name="Slayt Numarası Yer Tutucusu 3"/>
          <p:cNvSpPr>
            <a:spLocks noGrp="1"/>
          </p:cNvSpPr>
          <p:nvPr>
            <p:ph type="sldNum" sz="quarter" idx="12"/>
          </p:nvPr>
        </p:nvSpPr>
        <p:spPr/>
        <p:txBody>
          <a:bodyPr/>
          <a:lstStyle>
            <a:lvl1pPr>
              <a:defRPr/>
            </a:lvl1pPr>
          </a:lstStyle>
          <a:p>
            <a:fld id="{A7DCFE12-9842-4FFC-BDF2-9273F9CAF95F}" type="slidenum">
              <a:rPr lang="tr-TR" altLang="tr-TR"/>
              <a:pPr/>
              <a:t>‹#›</a:t>
            </a:fld>
            <a:endParaRPr lang="tr-TR" altLang="tr-TR"/>
          </a:p>
        </p:txBody>
      </p:sp>
    </p:spTree>
    <p:extLst>
      <p:ext uri="{BB962C8B-B14F-4D97-AF65-F5344CB8AC3E}">
        <p14:creationId xmlns:p14="http://schemas.microsoft.com/office/powerpoint/2010/main" val="421300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470D15E1-D94E-43FF-821E-BAB32673D097}" type="slidenum">
              <a:rPr lang="tr-TR" altLang="tr-TR"/>
              <a:pPr/>
              <a:t>‹#›</a:t>
            </a:fld>
            <a:endParaRPr lang="tr-TR" altLang="tr-TR"/>
          </a:p>
        </p:txBody>
      </p:sp>
    </p:spTree>
    <p:extLst>
      <p:ext uri="{BB962C8B-B14F-4D97-AF65-F5344CB8AC3E}">
        <p14:creationId xmlns:p14="http://schemas.microsoft.com/office/powerpoint/2010/main" val="197445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FC63C1A8-CD32-4262-B6F8-2B660CBE3A8E}" type="slidenum">
              <a:rPr lang="tr-TR" altLang="tr-TR"/>
              <a:pPr/>
              <a:t>‹#›</a:t>
            </a:fld>
            <a:endParaRPr lang="tr-TR" altLang="tr-TR"/>
          </a:p>
        </p:txBody>
      </p:sp>
    </p:spTree>
    <p:extLst>
      <p:ext uri="{BB962C8B-B14F-4D97-AF65-F5344CB8AC3E}">
        <p14:creationId xmlns:p14="http://schemas.microsoft.com/office/powerpoint/2010/main" val="279573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29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14029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4029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4029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4029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40D76DC8-5DC9-4721-9EC6-1DD1826B4617}" type="slidenum">
              <a:rPr lang="tr-TR" altLang="tr-TR"/>
              <a:pPr/>
              <a:t>‹#›</a:t>
            </a:fld>
            <a:endParaRPr lang="tr-TR" altLang="tr-TR"/>
          </a:p>
        </p:txBody>
      </p:sp>
      <p:sp>
        <p:nvSpPr>
          <p:cNvPr id="140296"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297"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0298" name="Group 10"/>
          <p:cNvGrpSpPr>
            <a:grpSpLocks/>
          </p:cNvGrpSpPr>
          <p:nvPr/>
        </p:nvGrpSpPr>
        <p:grpSpPr bwMode="auto">
          <a:xfrm>
            <a:off x="7938" y="5540375"/>
            <a:ext cx="1784350" cy="1246188"/>
            <a:chOff x="5" y="3490"/>
            <a:chExt cx="1124" cy="785"/>
          </a:xfrm>
        </p:grpSpPr>
        <p:sp>
          <p:nvSpPr>
            <p:cNvPr id="140299"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0"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1"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2"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3"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4"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5"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6"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07"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0308" name="Group 20"/>
            <p:cNvGrpSpPr>
              <a:grpSpLocks/>
            </p:cNvGrpSpPr>
            <p:nvPr userDrawn="1"/>
          </p:nvGrpSpPr>
          <p:grpSpPr bwMode="auto">
            <a:xfrm>
              <a:off x="5" y="3490"/>
              <a:ext cx="1124" cy="780"/>
              <a:chOff x="5" y="3490"/>
              <a:chExt cx="1124" cy="780"/>
            </a:xfrm>
          </p:grpSpPr>
          <p:grpSp>
            <p:nvGrpSpPr>
              <p:cNvPr id="140309" name="Group 21"/>
              <p:cNvGrpSpPr>
                <a:grpSpLocks/>
              </p:cNvGrpSpPr>
              <p:nvPr userDrawn="1"/>
            </p:nvGrpSpPr>
            <p:grpSpPr bwMode="auto">
              <a:xfrm>
                <a:off x="499" y="3562"/>
                <a:ext cx="548" cy="708"/>
                <a:chOff x="499" y="3562"/>
                <a:chExt cx="548" cy="708"/>
              </a:xfrm>
            </p:grpSpPr>
            <p:sp>
              <p:nvSpPr>
                <p:cNvPr id="140310"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11"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12"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40313"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14"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15"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0316" name="Group 28"/>
              <p:cNvGrpSpPr>
                <a:grpSpLocks/>
              </p:cNvGrpSpPr>
              <p:nvPr userDrawn="1"/>
            </p:nvGrpSpPr>
            <p:grpSpPr bwMode="auto">
              <a:xfrm>
                <a:off x="5" y="3490"/>
                <a:ext cx="1124" cy="678"/>
                <a:chOff x="5" y="3490"/>
                <a:chExt cx="1124" cy="678"/>
              </a:xfrm>
            </p:grpSpPr>
            <p:sp>
              <p:nvSpPr>
                <p:cNvPr id="140317"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18"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19"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20"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21"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22"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23"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24"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grpSp>
        <p:nvGrpSpPr>
          <p:cNvPr id="140325" name="Group 37"/>
          <p:cNvGrpSpPr>
            <a:grpSpLocks/>
          </p:cNvGrpSpPr>
          <p:nvPr/>
        </p:nvGrpSpPr>
        <p:grpSpPr bwMode="auto">
          <a:xfrm>
            <a:off x="8680450" y="2116138"/>
            <a:ext cx="385763" cy="4308475"/>
            <a:chOff x="5468" y="1333"/>
            <a:chExt cx="243" cy="2714"/>
          </a:xfrm>
        </p:grpSpPr>
        <p:sp>
          <p:nvSpPr>
            <p:cNvPr id="140326"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27"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40328" name="Group 40"/>
          <p:cNvGrpSpPr>
            <a:grpSpLocks/>
          </p:cNvGrpSpPr>
          <p:nvPr/>
        </p:nvGrpSpPr>
        <p:grpSpPr bwMode="auto">
          <a:xfrm>
            <a:off x="7318375" y="90488"/>
            <a:ext cx="2133600" cy="1911350"/>
            <a:chOff x="4610" y="57"/>
            <a:chExt cx="1344" cy="1204"/>
          </a:xfrm>
        </p:grpSpPr>
        <p:grpSp>
          <p:nvGrpSpPr>
            <p:cNvPr id="140329" name="Group 41"/>
            <p:cNvGrpSpPr>
              <a:grpSpLocks/>
            </p:cNvGrpSpPr>
            <p:nvPr userDrawn="1"/>
          </p:nvGrpSpPr>
          <p:grpSpPr bwMode="auto">
            <a:xfrm>
              <a:off x="4610" y="57"/>
              <a:ext cx="1344" cy="1204"/>
              <a:chOff x="4610" y="57"/>
              <a:chExt cx="1344" cy="1204"/>
            </a:xfrm>
          </p:grpSpPr>
          <p:sp>
            <p:nvSpPr>
              <p:cNvPr id="140330"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0331" name="Group 43"/>
              <p:cNvGrpSpPr>
                <a:grpSpLocks/>
              </p:cNvGrpSpPr>
              <p:nvPr userDrawn="1"/>
            </p:nvGrpSpPr>
            <p:grpSpPr bwMode="auto">
              <a:xfrm>
                <a:off x="4610" y="57"/>
                <a:ext cx="1344" cy="985"/>
                <a:chOff x="4610" y="57"/>
                <a:chExt cx="1344" cy="985"/>
              </a:xfrm>
            </p:grpSpPr>
            <p:sp>
              <p:nvSpPr>
                <p:cNvPr id="140332"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33"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34"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35"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36"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37"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38"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339"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14034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0291"/>
                                        </p:tgtEl>
                                        <p:attrNameLst>
                                          <p:attrName>style.visibility</p:attrName>
                                        </p:attrNameLst>
                                      </p:cBhvr>
                                      <p:to>
                                        <p:strVal val="visible"/>
                                      </p:to>
                                    </p:set>
                                    <p:anim calcmode="lin" valueType="num">
                                      <p:cBhvr>
                                        <p:cTn id="7" dur="500" fill="hold"/>
                                        <p:tgtEl>
                                          <p:spTgt spid="140291"/>
                                        </p:tgtEl>
                                        <p:attrNameLst>
                                          <p:attrName>ppt_w</p:attrName>
                                        </p:attrNameLst>
                                      </p:cBhvr>
                                      <p:tavLst>
                                        <p:tav tm="0">
                                          <p:val>
                                            <p:fltVal val="0"/>
                                          </p:val>
                                        </p:tav>
                                        <p:tav tm="100000">
                                          <p:val>
                                            <p:strVal val="#ppt_w"/>
                                          </p:val>
                                        </p:tav>
                                      </p:tavLst>
                                    </p:anim>
                                    <p:anim calcmode="lin" valueType="num">
                                      <p:cBhvr>
                                        <p:cTn id="8" dur="500" fill="hold"/>
                                        <p:tgtEl>
                                          <p:spTgt spid="140291"/>
                                        </p:tgtEl>
                                        <p:attrNameLst>
                                          <p:attrName>ppt_h</p:attrName>
                                        </p:attrNameLst>
                                      </p:cBhvr>
                                      <p:tavLst>
                                        <p:tav tm="0">
                                          <p:val>
                                            <p:fltVal val="0"/>
                                          </p:val>
                                        </p:tav>
                                        <p:tav tm="100000">
                                          <p:val>
                                            <p:strVal val="#ppt_h"/>
                                          </p:val>
                                        </p:tav>
                                      </p:tavLst>
                                    </p:anim>
                                    <p:anim calcmode="lin" valueType="num">
                                      <p:cBhvr>
                                        <p:cTn id="9" dur="500" fill="hold"/>
                                        <p:tgtEl>
                                          <p:spTgt spid="140291"/>
                                        </p:tgtEl>
                                        <p:attrNameLst>
                                          <p:attrName>style.rotation</p:attrName>
                                        </p:attrNameLst>
                                      </p:cBhvr>
                                      <p:tavLst>
                                        <p:tav tm="0">
                                          <p:val>
                                            <p:fltVal val="360"/>
                                          </p:val>
                                        </p:tav>
                                        <p:tav tm="100000">
                                          <p:val>
                                            <p:fltVal val="0"/>
                                          </p:val>
                                        </p:tav>
                                      </p:tavLst>
                                    </p:anim>
                                    <p:animEffect transition="in" filter="fade">
                                      <p:cBhvr>
                                        <p:cTn id="10" dur="500"/>
                                        <p:tgtEl>
                                          <p:spTgt spid="1402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40292">
                                            <p:txEl>
                                              <p:pRg st="0" end="0"/>
                                            </p:txEl>
                                          </p:spTgt>
                                        </p:tgtEl>
                                        <p:attrNameLst>
                                          <p:attrName>style.visibility</p:attrName>
                                        </p:attrNameLst>
                                      </p:cBhvr>
                                      <p:to>
                                        <p:strVal val="visible"/>
                                      </p:to>
                                    </p:set>
                                    <p:anim calcmode="lin" valueType="num">
                                      <p:cBhvr>
                                        <p:cTn id="15" dur="500" fill="hold"/>
                                        <p:tgtEl>
                                          <p:spTgt spid="14029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029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40292">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40292">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40292">
                                            <p:txEl>
                                              <p:pRg st="1" end="1"/>
                                            </p:txEl>
                                          </p:spTgt>
                                        </p:tgtEl>
                                        <p:attrNameLst>
                                          <p:attrName>style.visibility</p:attrName>
                                        </p:attrNameLst>
                                      </p:cBhvr>
                                      <p:to>
                                        <p:strVal val="visible"/>
                                      </p:to>
                                    </p:set>
                                    <p:anim calcmode="lin" valueType="num">
                                      <p:cBhvr>
                                        <p:cTn id="21" dur="500" fill="hold"/>
                                        <p:tgtEl>
                                          <p:spTgt spid="14029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40292">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40292">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40292">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40292">
                                            <p:txEl>
                                              <p:pRg st="2" end="2"/>
                                            </p:txEl>
                                          </p:spTgt>
                                        </p:tgtEl>
                                        <p:attrNameLst>
                                          <p:attrName>style.visibility</p:attrName>
                                        </p:attrNameLst>
                                      </p:cBhvr>
                                      <p:to>
                                        <p:strVal val="visible"/>
                                      </p:to>
                                    </p:set>
                                    <p:anim calcmode="lin" valueType="num">
                                      <p:cBhvr>
                                        <p:cTn id="27" dur="500" fill="hold"/>
                                        <p:tgtEl>
                                          <p:spTgt spid="140292">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40292">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40292">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40292">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40292">
                                            <p:txEl>
                                              <p:pRg st="3" end="3"/>
                                            </p:txEl>
                                          </p:spTgt>
                                        </p:tgtEl>
                                        <p:attrNameLst>
                                          <p:attrName>style.visibility</p:attrName>
                                        </p:attrNameLst>
                                      </p:cBhvr>
                                      <p:to>
                                        <p:strVal val="visible"/>
                                      </p:to>
                                    </p:set>
                                    <p:anim calcmode="lin" valueType="num">
                                      <p:cBhvr>
                                        <p:cTn id="33" dur="500" fill="hold"/>
                                        <p:tgtEl>
                                          <p:spTgt spid="14029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40292">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40292">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40292">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40292">
                                            <p:txEl>
                                              <p:pRg st="4" end="4"/>
                                            </p:txEl>
                                          </p:spTgt>
                                        </p:tgtEl>
                                        <p:attrNameLst>
                                          <p:attrName>style.visibility</p:attrName>
                                        </p:attrNameLst>
                                      </p:cBhvr>
                                      <p:to>
                                        <p:strVal val="visible"/>
                                      </p:to>
                                    </p:set>
                                    <p:anim calcmode="lin" valueType="num">
                                      <p:cBhvr>
                                        <p:cTn id="39" dur="500" fill="hold"/>
                                        <p:tgtEl>
                                          <p:spTgt spid="140292">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0292">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40292">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402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P spid="140292"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40292"/>
                        </p:tgtEl>
                        <p:attrNameLst>
                          <p:attrName>style.visibility</p:attrName>
                        </p:attrNameLst>
                      </p:cBhvr>
                      <p:to>
                        <p:strVal val="visible"/>
                      </p:to>
                    </p:set>
                    <p:anim calcmode="lin" valueType="num">
                      <p:cBhvr>
                        <p:cTn dur="500" fill="hold"/>
                        <p:tgtEl>
                          <p:spTgt spid="140292"/>
                        </p:tgtEl>
                        <p:attrNameLst>
                          <p:attrName>ppt_w</p:attrName>
                        </p:attrNameLst>
                      </p:cBhvr>
                      <p:tavLst>
                        <p:tav tm="0">
                          <p:val>
                            <p:fltVal val="0"/>
                          </p:val>
                        </p:tav>
                        <p:tav tm="100000">
                          <p:val>
                            <p:strVal val="#ppt_w"/>
                          </p:val>
                        </p:tav>
                      </p:tavLst>
                    </p:anim>
                    <p:anim calcmode="lin" valueType="num">
                      <p:cBhvr>
                        <p:cTn dur="500" fill="hold"/>
                        <p:tgtEl>
                          <p:spTgt spid="140292"/>
                        </p:tgtEl>
                        <p:attrNameLst>
                          <p:attrName>ppt_h</p:attrName>
                        </p:attrNameLst>
                      </p:cBhvr>
                      <p:tavLst>
                        <p:tav tm="0">
                          <p:val>
                            <p:fltVal val="0"/>
                          </p:val>
                        </p:tav>
                        <p:tav tm="100000">
                          <p:val>
                            <p:strVal val="#ppt_h"/>
                          </p:val>
                        </p:tav>
                      </p:tavLst>
                    </p:anim>
                    <p:anim calcmode="lin" valueType="num">
                      <p:cBhvr>
                        <p:cTn dur="500" fill="hold"/>
                        <p:tgtEl>
                          <p:spTgt spid="140292"/>
                        </p:tgtEl>
                        <p:attrNameLst>
                          <p:attrName>style.rotation</p:attrName>
                        </p:attrNameLst>
                      </p:cBhvr>
                      <p:tavLst>
                        <p:tav tm="0">
                          <p:val>
                            <p:fltVal val="360"/>
                          </p:val>
                        </p:tav>
                        <p:tav tm="100000">
                          <p:val>
                            <p:fltVal val="0"/>
                          </p:val>
                        </p:tav>
                      </p:tavLst>
                    </p:anim>
                    <p:animEffect transition="in" filter="fade">
                      <p:cBhvr>
                        <p:cTn dur="500"/>
                        <p:tgtEl>
                          <p:spTgt spid="140292"/>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40292"/>
                        </p:tgtEl>
                        <p:attrNameLst>
                          <p:attrName>style.visibility</p:attrName>
                        </p:attrNameLst>
                      </p:cBhvr>
                      <p:to>
                        <p:strVal val="visible"/>
                      </p:to>
                    </p:set>
                    <p:anim calcmode="lin" valueType="num">
                      <p:cBhvr>
                        <p:cTn dur="500" fill="hold"/>
                        <p:tgtEl>
                          <p:spTgt spid="140292"/>
                        </p:tgtEl>
                        <p:attrNameLst>
                          <p:attrName>ppt_w</p:attrName>
                        </p:attrNameLst>
                      </p:cBhvr>
                      <p:tavLst>
                        <p:tav tm="0">
                          <p:val>
                            <p:fltVal val="0"/>
                          </p:val>
                        </p:tav>
                        <p:tav tm="100000">
                          <p:val>
                            <p:strVal val="#ppt_w"/>
                          </p:val>
                        </p:tav>
                      </p:tavLst>
                    </p:anim>
                    <p:anim calcmode="lin" valueType="num">
                      <p:cBhvr>
                        <p:cTn dur="500" fill="hold"/>
                        <p:tgtEl>
                          <p:spTgt spid="140292"/>
                        </p:tgtEl>
                        <p:attrNameLst>
                          <p:attrName>ppt_h</p:attrName>
                        </p:attrNameLst>
                      </p:cBhvr>
                      <p:tavLst>
                        <p:tav tm="0">
                          <p:val>
                            <p:fltVal val="0"/>
                          </p:val>
                        </p:tav>
                        <p:tav tm="100000">
                          <p:val>
                            <p:strVal val="#ppt_h"/>
                          </p:val>
                        </p:tav>
                      </p:tavLst>
                    </p:anim>
                    <p:anim calcmode="lin" valueType="num">
                      <p:cBhvr>
                        <p:cTn dur="500" fill="hold"/>
                        <p:tgtEl>
                          <p:spTgt spid="140292"/>
                        </p:tgtEl>
                        <p:attrNameLst>
                          <p:attrName>style.rotation</p:attrName>
                        </p:attrNameLst>
                      </p:cBhvr>
                      <p:tavLst>
                        <p:tav tm="0">
                          <p:val>
                            <p:fltVal val="360"/>
                          </p:val>
                        </p:tav>
                        <p:tav tm="100000">
                          <p:val>
                            <p:fltVal val="0"/>
                          </p:val>
                        </p:tav>
                      </p:tavLst>
                    </p:anim>
                    <p:animEffect transition="in" filter="fade">
                      <p:cBhvr>
                        <p:cTn dur="500"/>
                        <p:tgtEl>
                          <p:spTgt spid="140292"/>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40292"/>
                        </p:tgtEl>
                        <p:attrNameLst>
                          <p:attrName>style.visibility</p:attrName>
                        </p:attrNameLst>
                      </p:cBhvr>
                      <p:to>
                        <p:strVal val="visible"/>
                      </p:to>
                    </p:set>
                    <p:anim calcmode="lin" valueType="num">
                      <p:cBhvr>
                        <p:cTn dur="500" fill="hold"/>
                        <p:tgtEl>
                          <p:spTgt spid="140292"/>
                        </p:tgtEl>
                        <p:attrNameLst>
                          <p:attrName>ppt_w</p:attrName>
                        </p:attrNameLst>
                      </p:cBhvr>
                      <p:tavLst>
                        <p:tav tm="0">
                          <p:val>
                            <p:fltVal val="0"/>
                          </p:val>
                        </p:tav>
                        <p:tav tm="100000">
                          <p:val>
                            <p:strVal val="#ppt_w"/>
                          </p:val>
                        </p:tav>
                      </p:tavLst>
                    </p:anim>
                    <p:anim calcmode="lin" valueType="num">
                      <p:cBhvr>
                        <p:cTn dur="500" fill="hold"/>
                        <p:tgtEl>
                          <p:spTgt spid="140292"/>
                        </p:tgtEl>
                        <p:attrNameLst>
                          <p:attrName>ppt_h</p:attrName>
                        </p:attrNameLst>
                      </p:cBhvr>
                      <p:tavLst>
                        <p:tav tm="0">
                          <p:val>
                            <p:fltVal val="0"/>
                          </p:val>
                        </p:tav>
                        <p:tav tm="100000">
                          <p:val>
                            <p:strVal val="#ppt_h"/>
                          </p:val>
                        </p:tav>
                      </p:tavLst>
                    </p:anim>
                    <p:anim calcmode="lin" valueType="num">
                      <p:cBhvr>
                        <p:cTn dur="500" fill="hold"/>
                        <p:tgtEl>
                          <p:spTgt spid="140292"/>
                        </p:tgtEl>
                        <p:attrNameLst>
                          <p:attrName>style.rotation</p:attrName>
                        </p:attrNameLst>
                      </p:cBhvr>
                      <p:tavLst>
                        <p:tav tm="0">
                          <p:val>
                            <p:fltVal val="360"/>
                          </p:val>
                        </p:tav>
                        <p:tav tm="100000">
                          <p:val>
                            <p:fltVal val="0"/>
                          </p:val>
                        </p:tav>
                      </p:tavLst>
                    </p:anim>
                    <p:animEffect transition="in" filter="fade">
                      <p:cBhvr>
                        <p:cTn dur="500"/>
                        <p:tgtEl>
                          <p:spTgt spid="140292"/>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40292"/>
                        </p:tgtEl>
                        <p:attrNameLst>
                          <p:attrName>style.visibility</p:attrName>
                        </p:attrNameLst>
                      </p:cBhvr>
                      <p:to>
                        <p:strVal val="visible"/>
                      </p:to>
                    </p:set>
                    <p:anim calcmode="lin" valueType="num">
                      <p:cBhvr>
                        <p:cTn dur="500" fill="hold"/>
                        <p:tgtEl>
                          <p:spTgt spid="140292"/>
                        </p:tgtEl>
                        <p:attrNameLst>
                          <p:attrName>ppt_w</p:attrName>
                        </p:attrNameLst>
                      </p:cBhvr>
                      <p:tavLst>
                        <p:tav tm="0">
                          <p:val>
                            <p:fltVal val="0"/>
                          </p:val>
                        </p:tav>
                        <p:tav tm="100000">
                          <p:val>
                            <p:strVal val="#ppt_w"/>
                          </p:val>
                        </p:tav>
                      </p:tavLst>
                    </p:anim>
                    <p:anim calcmode="lin" valueType="num">
                      <p:cBhvr>
                        <p:cTn dur="500" fill="hold"/>
                        <p:tgtEl>
                          <p:spTgt spid="140292"/>
                        </p:tgtEl>
                        <p:attrNameLst>
                          <p:attrName>ppt_h</p:attrName>
                        </p:attrNameLst>
                      </p:cBhvr>
                      <p:tavLst>
                        <p:tav tm="0">
                          <p:val>
                            <p:fltVal val="0"/>
                          </p:val>
                        </p:tav>
                        <p:tav tm="100000">
                          <p:val>
                            <p:strVal val="#ppt_h"/>
                          </p:val>
                        </p:tav>
                      </p:tavLst>
                    </p:anim>
                    <p:anim calcmode="lin" valueType="num">
                      <p:cBhvr>
                        <p:cTn dur="500" fill="hold"/>
                        <p:tgtEl>
                          <p:spTgt spid="140292"/>
                        </p:tgtEl>
                        <p:attrNameLst>
                          <p:attrName>style.rotation</p:attrName>
                        </p:attrNameLst>
                      </p:cBhvr>
                      <p:tavLst>
                        <p:tav tm="0">
                          <p:val>
                            <p:fltVal val="360"/>
                          </p:val>
                        </p:tav>
                        <p:tav tm="100000">
                          <p:val>
                            <p:fltVal val="0"/>
                          </p:val>
                        </p:tav>
                      </p:tavLst>
                    </p:anim>
                    <p:animEffect transition="in" filter="fade">
                      <p:cBhvr>
                        <p:cTn dur="500"/>
                        <p:tgtEl>
                          <p:spTgt spid="140292"/>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40292"/>
                        </p:tgtEl>
                        <p:attrNameLst>
                          <p:attrName>style.visibility</p:attrName>
                        </p:attrNameLst>
                      </p:cBhvr>
                      <p:to>
                        <p:strVal val="visible"/>
                      </p:to>
                    </p:set>
                    <p:anim calcmode="lin" valueType="num">
                      <p:cBhvr>
                        <p:cTn dur="500" fill="hold"/>
                        <p:tgtEl>
                          <p:spTgt spid="140292"/>
                        </p:tgtEl>
                        <p:attrNameLst>
                          <p:attrName>ppt_w</p:attrName>
                        </p:attrNameLst>
                      </p:cBhvr>
                      <p:tavLst>
                        <p:tav tm="0">
                          <p:val>
                            <p:fltVal val="0"/>
                          </p:val>
                        </p:tav>
                        <p:tav tm="100000">
                          <p:val>
                            <p:strVal val="#ppt_w"/>
                          </p:val>
                        </p:tav>
                      </p:tavLst>
                    </p:anim>
                    <p:anim calcmode="lin" valueType="num">
                      <p:cBhvr>
                        <p:cTn dur="500" fill="hold"/>
                        <p:tgtEl>
                          <p:spTgt spid="140292"/>
                        </p:tgtEl>
                        <p:attrNameLst>
                          <p:attrName>ppt_h</p:attrName>
                        </p:attrNameLst>
                      </p:cBhvr>
                      <p:tavLst>
                        <p:tav tm="0">
                          <p:val>
                            <p:fltVal val="0"/>
                          </p:val>
                        </p:tav>
                        <p:tav tm="100000">
                          <p:val>
                            <p:strVal val="#ppt_h"/>
                          </p:val>
                        </p:tav>
                      </p:tavLst>
                    </p:anim>
                    <p:anim calcmode="lin" valueType="num">
                      <p:cBhvr>
                        <p:cTn dur="500" fill="hold"/>
                        <p:tgtEl>
                          <p:spTgt spid="140292"/>
                        </p:tgtEl>
                        <p:attrNameLst>
                          <p:attrName>style.rotation</p:attrName>
                        </p:attrNameLst>
                      </p:cBhvr>
                      <p:tavLst>
                        <p:tav tm="0">
                          <p:val>
                            <p:fltVal val="360"/>
                          </p:val>
                        </p:tav>
                        <p:tav tm="100000">
                          <p:val>
                            <p:fltVal val="0"/>
                          </p:val>
                        </p:tav>
                      </p:tavLst>
                    </p:anim>
                    <p:animEffect transition="in" filter="fade">
                      <p:cBhvr>
                        <p:cTn dur="500"/>
                        <p:tgtEl>
                          <p:spTgt spid="140292"/>
                        </p:tgtEl>
                      </p:cBhvr>
                    </p:animEffect>
                  </p:childTnLst>
                </p:cTn>
              </p:par>
            </p:tnLst>
          </p:tmpl>
        </p:tmplLst>
      </p:bldP>
    </p:bld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cs typeface="Arial" charset="0"/>
        </a:defRPr>
      </a:lvl2pPr>
      <a:lvl3pPr algn="ctr" rtl="0" fontAlgn="base">
        <a:spcBef>
          <a:spcPct val="0"/>
        </a:spcBef>
        <a:spcAft>
          <a:spcPct val="0"/>
        </a:spcAft>
        <a:defRPr sz="4400">
          <a:solidFill>
            <a:schemeClr val="tx1"/>
          </a:solidFill>
          <a:latin typeface="Comic Sans MS" pitchFamily="66" charset="0"/>
          <a:cs typeface="Arial" charset="0"/>
        </a:defRPr>
      </a:lvl3pPr>
      <a:lvl4pPr algn="ctr" rtl="0" fontAlgn="base">
        <a:spcBef>
          <a:spcPct val="0"/>
        </a:spcBef>
        <a:spcAft>
          <a:spcPct val="0"/>
        </a:spcAft>
        <a:defRPr sz="4400">
          <a:solidFill>
            <a:schemeClr val="tx1"/>
          </a:solidFill>
          <a:latin typeface="Comic Sans MS" pitchFamily="66" charset="0"/>
          <a:cs typeface="Arial" charset="0"/>
        </a:defRPr>
      </a:lvl4pPr>
      <a:lvl5pPr algn="ctr" rtl="0" fontAlgn="base">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r.wikipedia.org/wiki/Proton" TargetMode="External"/><Relationship Id="rId2" Type="http://schemas.openxmlformats.org/officeDocument/2006/relationships/hyperlink" Target="http://tr.wikipedia.org/w/index.php?title=Dosya:Atom.png&amp;filetimestamp=20050821020403" TargetMode="External"/><Relationship Id="rId1" Type="http://schemas.openxmlformats.org/officeDocument/2006/relationships/slideLayout" Target="../slideLayouts/slideLayout2.xml"/><Relationship Id="rId5" Type="http://schemas.openxmlformats.org/officeDocument/2006/relationships/hyperlink" Target="http://tr.wikipedia.org/wiki/Elektron" TargetMode="External"/><Relationship Id="rId4" Type="http://schemas.openxmlformats.org/officeDocument/2006/relationships/hyperlink" Target="http://tr.wikipedia.org/wiki/N%C3%B6tro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tr.wikipedia.org/wiki/Gluon" TargetMode="External"/><Relationship Id="rId3" Type="http://schemas.openxmlformats.org/officeDocument/2006/relationships/hyperlink" Target="http://tr.wikipedia.org/wiki/Kuark" TargetMode="External"/><Relationship Id="rId7" Type="http://schemas.openxmlformats.org/officeDocument/2006/relationships/hyperlink" Target="http://tr.wikipedia.org/wiki/A%C5%9Fa%C4%9F%C4%B1_kuark" TargetMode="External"/><Relationship Id="rId2" Type="http://schemas.openxmlformats.org/officeDocument/2006/relationships/hyperlink" Target="http://tr.wikipedia.org/wiki/Standart_model" TargetMode="External"/><Relationship Id="rId1" Type="http://schemas.openxmlformats.org/officeDocument/2006/relationships/slideLayout" Target="../slideLayouts/slideLayout2.xml"/><Relationship Id="rId6" Type="http://schemas.openxmlformats.org/officeDocument/2006/relationships/hyperlink" Target="http://tr.wikipedia.org/wiki/Yukar%C4%B1_kuark" TargetMode="External"/><Relationship Id="rId5" Type="http://schemas.openxmlformats.org/officeDocument/2006/relationships/hyperlink" Target="http://tr.wikipedia.org/wiki/Lepton" TargetMode="External"/><Relationship Id="rId4" Type="http://schemas.openxmlformats.org/officeDocument/2006/relationships/hyperlink" Target="http://tr.wikipedia.org/wiki/Fermiyon" TargetMode="External"/><Relationship Id="rId9" Type="http://schemas.openxmlformats.org/officeDocument/2006/relationships/hyperlink" Target="http://tr.wikipedia.org/wiki/G%C3%BC%C3%A7l%C3%BC_%C3%A7ekirdek_kuvvet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tr.wikipedia.org/wiki/Femtometre" TargetMode="External"/><Relationship Id="rId2" Type="http://schemas.openxmlformats.org/officeDocument/2006/relationships/hyperlink" Target="http://tr.wikipedia.org/w/index.php?title=Dosya:Binding_energy_curve_-_common_isotopes.svg&amp;filetimestamp=2009110815225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r.wikipedia.org/wiki/Beyaz_c%C3%BCce" TargetMode="External"/><Relationship Id="rId2" Type="http://schemas.openxmlformats.org/officeDocument/2006/relationships/hyperlink" Target="http://tr.wikipedia.org/wiki/Y%C4%B1ld%C4%B1z" TargetMode="External"/><Relationship Id="rId1" Type="http://schemas.openxmlformats.org/officeDocument/2006/relationships/slideLayout" Target="../slideLayouts/slideLayout2.xml"/><Relationship Id="rId5" Type="http://schemas.openxmlformats.org/officeDocument/2006/relationships/hyperlink" Target="http://tr.wikipedia.org/wiki/Kara_delik" TargetMode="External"/><Relationship Id="rId4" Type="http://schemas.openxmlformats.org/officeDocument/2006/relationships/hyperlink" Target="http://tr.wikipedia.org/wiki/K%C4%B1z%C4%B1l_de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diyadinnet.com/YararliBilgiler-1621&amp;Bilgi=arist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iyadinnet.com/YararliBilgiler-1197&amp;Bilgi=proton" TargetMode="External"/><Relationship Id="rId2" Type="http://schemas.openxmlformats.org/officeDocument/2006/relationships/hyperlink" Target="http://www.diyadinnet.com/YararliBilgiler-1196&amp;Bilgi=elektr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www.diyadinnet.com/YararliBilgiler-1195&amp;Bilgi=atom" TargetMode="Externa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tr-TR" altLang="tr-TR">
                <a:solidFill>
                  <a:srgbClr val="FF6600"/>
                </a:solidFill>
              </a:rPr>
              <a:t>FEN ve TEKNOLOJİ</a:t>
            </a:r>
          </a:p>
        </p:txBody>
      </p:sp>
      <p:sp>
        <p:nvSpPr>
          <p:cNvPr id="2051" name="Rectangle 3"/>
          <p:cNvSpPr>
            <a:spLocks noGrp="1" noChangeArrowheads="1"/>
          </p:cNvSpPr>
          <p:nvPr>
            <p:ph type="subTitle" idx="1"/>
          </p:nvPr>
        </p:nvSpPr>
        <p:spPr/>
        <p:txBody>
          <a:bodyPr/>
          <a:lstStyle/>
          <a:p>
            <a:pPr>
              <a:lnSpc>
                <a:spcPct val="80000"/>
              </a:lnSpc>
            </a:pPr>
            <a:endParaRPr lang="tr-TR" altLang="tr-TR" sz="2000">
              <a:solidFill>
                <a:schemeClr val="folHlink"/>
              </a:solidFill>
            </a:endParaRPr>
          </a:p>
          <a:p>
            <a:pPr>
              <a:lnSpc>
                <a:spcPct val="80000"/>
              </a:lnSpc>
            </a:pPr>
            <a:r>
              <a:rPr lang="tr-TR" altLang="tr-TR" sz="2000">
                <a:solidFill>
                  <a:srgbClr val="6699FF"/>
                </a:solidFill>
              </a:rPr>
              <a:t>PERFORMANS ÖDEVİ</a:t>
            </a:r>
            <a:r>
              <a:rPr lang="tr-TR" altLang="tr-TR" sz="2000"/>
              <a:t> </a:t>
            </a:r>
          </a:p>
          <a:p>
            <a:pPr>
              <a:lnSpc>
                <a:spcPct val="80000"/>
              </a:lnSpc>
            </a:pPr>
            <a:r>
              <a:rPr lang="tr-TR" altLang="tr-TR" sz="2000">
                <a:solidFill>
                  <a:srgbClr val="CC6600"/>
                </a:solidFill>
              </a:rPr>
              <a:t>ATOM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27313" y="188913"/>
            <a:ext cx="3384550" cy="771525"/>
          </a:xfrm>
        </p:spPr>
        <p:txBody>
          <a:bodyPr/>
          <a:lstStyle/>
          <a:p>
            <a:r>
              <a:rPr lang="tr-TR" altLang="tr-TR"/>
              <a:t>ATOM</a:t>
            </a:r>
          </a:p>
        </p:txBody>
      </p:sp>
      <p:sp>
        <p:nvSpPr>
          <p:cNvPr id="11267" name="Rectangle 3"/>
          <p:cNvSpPr>
            <a:spLocks noGrp="1" noChangeArrowheads="1"/>
          </p:cNvSpPr>
          <p:nvPr>
            <p:ph type="body" idx="1"/>
          </p:nvPr>
        </p:nvSpPr>
        <p:spPr>
          <a:xfrm>
            <a:off x="755650" y="1700213"/>
            <a:ext cx="7696200" cy="3657600"/>
          </a:xfrm>
        </p:spPr>
        <p:txBody>
          <a:bodyPr/>
          <a:lstStyle/>
          <a:p>
            <a:pPr>
              <a:lnSpc>
                <a:spcPct val="80000"/>
              </a:lnSpc>
            </a:pPr>
            <a:r>
              <a:rPr lang="tr-TR" altLang="tr-TR" sz="1600"/>
              <a:t>ATOM ALTI PARÇACIKLAR</a:t>
            </a:r>
          </a:p>
          <a:p>
            <a:pPr>
              <a:lnSpc>
                <a:spcPct val="80000"/>
              </a:lnSpc>
            </a:pPr>
            <a:r>
              <a:rPr lang="tr-TR" altLang="tr-TR" sz="1600"/>
              <a:t>Atom sözcüğü her ne kadar “daha küçük parçacıklara bölünemeyen” gibi bir anlam taşısa da, çağdaş bilimde atom “atom altı parçacıkların birleşimi” olarak tanımlanır. Atomdaki üç temel parçacık elektron, proton ve nötrondur. Bütün elementlerin atomlarında bu üç parçacık mutlaka bulunur; tek istisnası hidrojen-1 atomudur ki bu atomda nötron yoktur. Ayrıca herhangi bir hidrojen katyonunun elektronu da yoktur. Bundan dolayı hidrojen-1 atomunun katyonuna proton da denir.</a:t>
            </a:r>
            <a:endParaRPr lang="tr-TR" altLang="tr-TR" sz="1600" b="1">
              <a:hlinkClick r:id="rId2"/>
            </a:endParaRPr>
          </a:p>
          <a:p>
            <a:pPr>
              <a:lnSpc>
                <a:spcPct val="80000"/>
              </a:lnSpc>
            </a:pPr>
            <a:r>
              <a:rPr lang="tr-TR" altLang="tr-TR" sz="1600" b="1">
                <a:hlinkClick r:id="rId2"/>
              </a:rPr>
              <a:t> </a:t>
            </a:r>
            <a:r>
              <a:rPr lang="tr-TR" altLang="tr-TR" sz="1600"/>
              <a:t> </a:t>
            </a:r>
          </a:p>
          <a:p>
            <a:pPr>
              <a:lnSpc>
                <a:spcPct val="80000"/>
              </a:lnSpc>
            </a:pPr>
            <a:r>
              <a:rPr lang="tr-TR" altLang="tr-TR" sz="1600" b="1">
                <a:hlinkClick r:id="rId2" tooltip="Büyüt"/>
              </a:rPr>
              <a:t> </a:t>
            </a:r>
            <a:endParaRPr lang="tr-TR" altLang="tr-TR" sz="1600" b="1"/>
          </a:p>
          <a:p>
            <a:pPr>
              <a:lnSpc>
                <a:spcPct val="80000"/>
              </a:lnSpc>
            </a:pPr>
            <a:r>
              <a:rPr lang="tr-TR" altLang="tr-TR" sz="1600" b="1"/>
              <a:t>Helyum atomunun sadeleştirilmiş haliyle atom modeli</a:t>
            </a:r>
            <a:r>
              <a:rPr lang="tr-TR" altLang="tr-TR" sz="1600"/>
              <a:t>: İki </a:t>
            </a:r>
            <a:r>
              <a:rPr lang="tr-TR" altLang="tr-TR" sz="1600">
                <a:hlinkClick r:id="rId3" tooltip="Proton"/>
              </a:rPr>
              <a:t>protondan</a:t>
            </a:r>
            <a:r>
              <a:rPr lang="tr-TR" altLang="tr-TR" sz="1600"/>
              <a:t> (kırmızı) ve iki </a:t>
            </a:r>
            <a:r>
              <a:rPr lang="tr-TR" altLang="tr-TR" sz="1600">
                <a:hlinkClick r:id="rId4" tooltip="Nötron"/>
              </a:rPr>
              <a:t>nötrondan</a:t>
            </a:r>
            <a:r>
              <a:rPr lang="tr-TR" altLang="tr-TR" sz="1600"/>
              <a:t> (yeşil), ayrıca etrafında dönen (sarı) </a:t>
            </a:r>
            <a:r>
              <a:rPr lang="tr-TR" altLang="tr-TR" sz="1600">
                <a:hlinkClick r:id="rId5" tooltip="Elektron"/>
              </a:rPr>
              <a:t>elektronlar</a:t>
            </a:r>
            <a:r>
              <a:rPr lang="tr-TR" altLang="tr-TR" sz="1600"/>
              <a:t>.</a:t>
            </a:r>
          </a:p>
          <a:p>
            <a:pPr>
              <a:lnSpc>
                <a:spcPct val="80000"/>
              </a:lnSpc>
            </a:pPr>
            <a:r>
              <a:rPr lang="tr-TR" altLang="tr-TR" sz="1600"/>
              <a:t>Negatif yüklü olan elektron, bu parçacıklar arasında 9.11−31 kg ile en hafif olanıdır. Boyutlarının ölçümü mevcut tekniklerle mümkün değildir. Proton pozitif yüklüdür ve kütlesi, 1.6726−27 kg, yani elektronun kütlesinin 1836 katıdır. Protonun kütlesi, atomdaki bağlanma enerjisine göre değişiklik gösterip azalabilir. Nötron ise yüksüz bir parçacıktır ve kütlesi 1.6929−27kg’dır. Nötron ve protonların boyutları, her ne kadar yüzeyleri tam olarak tanımlanamasa da, birbirlerine yakın değerdedir.</a:t>
            </a:r>
          </a:p>
          <a:p>
            <a:pPr>
              <a:lnSpc>
                <a:spcPct val="80000"/>
              </a:lnSpc>
            </a:pPr>
            <a:endParaRPr lang="tr-TR" altLang="tr-TR" sz="16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tr-TR" altLang="tr-TR"/>
              <a:t>ATOM</a:t>
            </a:r>
          </a:p>
        </p:txBody>
      </p:sp>
      <p:sp>
        <p:nvSpPr>
          <p:cNvPr id="12291" name="Rectangle 3"/>
          <p:cNvSpPr>
            <a:spLocks noGrp="1" noChangeArrowheads="1"/>
          </p:cNvSpPr>
          <p:nvPr>
            <p:ph type="body" idx="1"/>
          </p:nvPr>
        </p:nvSpPr>
        <p:spPr/>
        <p:txBody>
          <a:bodyPr/>
          <a:lstStyle/>
          <a:p>
            <a:pPr>
              <a:lnSpc>
                <a:spcPct val="80000"/>
              </a:lnSpc>
            </a:pPr>
            <a:r>
              <a:rPr lang="tr-TR" altLang="tr-TR" sz="2000" b="1">
                <a:hlinkClick r:id="rId2" tooltip="Standart model"/>
              </a:rPr>
              <a:t>Standart modele</a:t>
            </a:r>
            <a:r>
              <a:rPr lang="tr-TR" altLang="tr-TR" sz="2000"/>
              <a:t> göre, proton ve nötronlar </a:t>
            </a:r>
            <a:r>
              <a:rPr lang="tr-TR" altLang="tr-TR" sz="2000">
                <a:hlinkClick r:id="rId3" tooltip="Kuark"/>
              </a:rPr>
              <a:t>kuark</a:t>
            </a:r>
            <a:r>
              <a:rPr lang="tr-TR" altLang="tr-TR" sz="2000"/>
              <a:t> adı verilen temel parçacıklardan oluşurlar. Kuarklar bir çeşit </a:t>
            </a:r>
            <a:r>
              <a:rPr lang="tr-TR" altLang="tr-TR" sz="2000">
                <a:hlinkClick r:id="rId4" tooltip="Fermiyon"/>
              </a:rPr>
              <a:t>fermiyondur</a:t>
            </a:r>
            <a:r>
              <a:rPr lang="tr-TR" altLang="tr-TR" sz="2000"/>
              <a:t> ve maddenin iki temel bileşeninden (diğer bileşen </a:t>
            </a:r>
            <a:r>
              <a:rPr lang="tr-TR" altLang="tr-TR" sz="2000">
                <a:hlinkClick r:id="rId5" tooltip="Lepton"/>
              </a:rPr>
              <a:t>leptondur</a:t>
            </a:r>
            <a:r>
              <a:rPr lang="tr-TR" altLang="tr-TR" sz="2000"/>
              <a:t>) biridir. Her biri +2/3 veya -1/3 yüklü olan altı çeşit kuark vardır. Protonlar iki </a:t>
            </a:r>
            <a:r>
              <a:rPr lang="tr-TR" altLang="tr-TR" sz="2000">
                <a:hlinkClick r:id="rId6" tooltip="Yukarı kuark"/>
              </a:rPr>
              <a:t>yukarı kuark</a:t>
            </a:r>
            <a:r>
              <a:rPr lang="tr-TR" altLang="tr-TR" sz="2000"/>
              <a:t> bir tane de </a:t>
            </a:r>
            <a:r>
              <a:rPr lang="tr-TR" altLang="tr-TR" sz="2000">
                <a:hlinkClick r:id="rId7" tooltip="Aşağı kuark"/>
              </a:rPr>
              <a:t>aşağı kuarkdan</a:t>
            </a:r>
            <a:r>
              <a:rPr lang="tr-TR" altLang="tr-TR" sz="2000"/>
              <a:t> oluşur. Böylece yükü " 2.(+2/3) + 1.(-1/3)= +1 ", yani pozitif olur. Nötronlar ise iki aşağı kuark bir de yukarı kuarktan oluşur ve " 1.(+2/3) + 2.(-1/3) = 0 " sonucu yüksüz olurlar. (Bu hesaplarda +2/3 yukarı kuark, -1/3 ise aşağı kuarkları gösteriyor). Bileşimlerindeki bu farklılık yüklerinin yanı sıra kütlelerinin de değişik olmasına neden olur. Kuarkları, </a:t>
            </a:r>
            <a:r>
              <a:rPr lang="tr-TR" altLang="tr-TR" sz="2000">
                <a:hlinkClick r:id="rId8" tooltip="Gluon"/>
              </a:rPr>
              <a:t>gluonlar</a:t>
            </a:r>
            <a:r>
              <a:rPr lang="tr-TR" altLang="tr-TR" sz="2000"/>
              <a:t> aracılığıyla, </a:t>
            </a:r>
            <a:r>
              <a:rPr lang="tr-TR" altLang="tr-TR" sz="2000" b="1">
                <a:hlinkClick r:id="rId9" tooltip="Güçlü çekirdek kuvveti"/>
              </a:rPr>
              <a:t>güçlü çekirdek kuvveti</a:t>
            </a:r>
            <a:r>
              <a:rPr lang="tr-TR" altLang="tr-TR" sz="2000"/>
              <a:t> bir arada tutar. Gluon, fiziksel kuvvetleri sağlayan gauge bozanlarından biridir. .</a:t>
            </a:r>
          </a:p>
          <a:p>
            <a:pPr>
              <a:lnSpc>
                <a:spcPct val="80000"/>
              </a:lnSpc>
            </a:pPr>
            <a:endParaRPr lang="tr-TR" altLang="tr-TR" sz="20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76600" y="188913"/>
            <a:ext cx="3097213" cy="771525"/>
          </a:xfrm>
        </p:spPr>
        <p:txBody>
          <a:bodyPr/>
          <a:lstStyle/>
          <a:p>
            <a:r>
              <a:rPr lang="tr-TR" altLang="tr-TR"/>
              <a:t>ATOM</a:t>
            </a:r>
          </a:p>
        </p:txBody>
      </p:sp>
      <p:sp>
        <p:nvSpPr>
          <p:cNvPr id="13315" name="Rectangle 3"/>
          <p:cNvSpPr>
            <a:spLocks noGrp="1" noChangeArrowheads="1"/>
          </p:cNvSpPr>
          <p:nvPr>
            <p:ph type="body" idx="1"/>
          </p:nvPr>
        </p:nvSpPr>
        <p:spPr/>
        <p:txBody>
          <a:bodyPr/>
          <a:lstStyle/>
          <a:p>
            <a:pPr>
              <a:lnSpc>
                <a:spcPct val="80000"/>
              </a:lnSpc>
            </a:pPr>
            <a:r>
              <a:rPr lang="tr-TR" altLang="tr-TR" sz="1800"/>
              <a:t>ÇEKİRDEK</a:t>
            </a:r>
          </a:p>
          <a:p>
            <a:pPr>
              <a:lnSpc>
                <a:spcPct val="80000"/>
              </a:lnSpc>
            </a:pPr>
            <a:r>
              <a:rPr lang="tr-TR" altLang="tr-TR" sz="1800"/>
              <a:t> </a:t>
            </a:r>
          </a:p>
          <a:p>
            <a:pPr>
              <a:lnSpc>
                <a:spcPct val="80000"/>
              </a:lnSpc>
            </a:pPr>
            <a:r>
              <a:rPr lang="tr-TR" altLang="tr-TR" sz="1800" b="1">
                <a:hlinkClick r:id="rId2" tooltip="Büyüt"/>
              </a:rPr>
              <a:t> </a:t>
            </a:r>
            <a:endParaRPr lang="tr-TR" altLang="tr-TR" sz="1800"/>
          </a:p>
          <a:p>
            <a:pPr>
              <a:lnSpc>
                <a:spcPct val="80000"/>
              </a:lnSpc>
            </a:pPr>
            <a:r>
              <a:rPr lang="tr-TR" altLang="tr-TR" sz="1800"/>
              <a:t>Çekirdeği bir arada tutmak için gerekli olan enerjinin izotoplara göre değişimini gösteren bir grafik</a:t>
            </a:r>
          </a:p>
          <a:p>
            <a:pPr>
              <a:lnSpc>
                <a:spcPct val="80000"/>
              </a:lnSpc>
            </a:pPr>
            <a:r>
              <a:rPr lang="tr-TR" altLang="tr-TR" sz="1800"/>
              <a:t>Bir atomdaki bütün Proton ve Nötronlar, atomun boyutuna kıyasla çok küçük bir alana sahip olan çekirdektedir. Proton ve nötronun ikisi birden nükleon olarak adlandırılır. Bir çekirdeğin yarıçapı, toplam nükleon sayısı A olan bir atomda   </a:t>
            </a:r>
            <a:r>
              <a:rPr lang="tr-TR" altLang="tr-TR" sz="1800">
                <a:hlinkClick r:id="rId3" tooltip="Femtometre"/>
              </a:rPr>
              <a:t>fmdir</a:t>
            </a:r>
            <a:r>
              <a:rPr lang="tr-TR" altLang="tr-TR" sz="1800"/>
              <a:t>. Nükleonları residual stonrg force adı verilen kısa menzilli bir çekici güç birarada tutar. Bu kuvvet 2.5 fmden daha kısa uzaklıklarda, pozitif yüklü protonların birbirlerini itmelerine neden olan elektrostatik güçten çok daha güçlü bir kuvvettir. Bir atomdaki proton sayısına atom numarası denir. Bir elementin bütün atomlarındaki proton sayısı aynıdır. Örneğin demirin atom numarası 26’dır ve dolayısıyla 26 proton bulunduran bütün atomlar demir elementine aittir. Bir elementin atomları arasında nötron sayısı farklılık gösterebilir. Farklı nötron sayılarına sahip aynı element atomlarına izotop denir. Nötron sayısının proton sayısına oranı çekirdeğin kararlılığını belirler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altLang="tr-TR"/>
              <a:t>ATOM</a:t>
            </a:r>
          </a:p>
        </p:txBody>
      </p:sp>
      <p:sp>
        <p:nvSpPr>
          <p:cNvPr id="14339" name="Rectangle 3"/>
          <p:cNvSpPr>
            <a:spLocks noGrp="1" noChangeArrowheads="1"/>
          </p:cNvSpPr>
          <p:nvPr>
            <p:ph type="body" idx="1"/>
          </p:nvPr>
        </p:nvSpPr>
        <p:spPr/>
        <p:txBody>
          <a:bodyPr/>
          <a:lstStyle/>
          <a:p>
            <a:pPr>
              <a:lnSpc>
                <a:spcPct val="80000"/>
              </a:lnSpc>
            </a:pPr>
            <a:r>
              <a:rPr lang="tr-TR" altLang="tr-TR" sz="1600"/>
              <a:t>Nötron ve protonlar farklı fermiyon türleridir. Kuantum mekaniğinin kurallarından Pauli dışarlama ilkesine göre iki benzer fermiyon aynı zaman içinde aynı kuantum durumunda bulunumaz. Yani her proton ve nötron farklı bir yerde bulunmalıdır. Bu yasak, aynı kuantum durumda bulunan bir proton ve nötron için geçerli değildir.</a:t>
            </a:r>
          </a:p>
          <a:p>
            <a:pPr>
              <a:lnSpc>
                <a:spcPct val="80000"/>
              </a:lnSpc>
            </a:pPr>
            <a:r>
              <a:rPr lang="tr-TR" altLang="tr-TR" sz="1600"/>
              <a:t>Barındırdığı nötron ve proton sayılarının çok farklı olduğu bir çekirdek, radyoaktif bozunmaya uğrayıp daha düşük bir enerji seviyesine geçerek nötron ve proton sayılarını birbirine yakın değerlere çeker. Birbirine yakın sayıda proton ve nötron içeren çekirdekler radyoaktif bozunmaya karşı daha kararlıdır. Ancak atom numarası arttıkça, protonların birbirlerine uyguladıkları elektrostatik itme kuvvetleri artacağından, protonlar arasına girerek bu itmeleri azaltan nötron sayısı giderek çoğalır. Bunun sonucunda atom numarası 20’nin üzerinde (20, kalsiyumun atom numarasıdır) nötron ve proton sayıları eşit kararlı çekirdekler bulunmaz. Atom numarası arttıkça, kararlı bir çekirdek için gerekli olan nötron/proton oranı 1.5’e doğru kayar.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ltLang="tr-TR"/>
              <a:t>ATOM</a:t>
            </a:r>
          </a:p>
        </p:txBody>
      </p:sp>
      <p:sp>
        <p:nvSpPr>
          <p:cNvPr id="15363" name="Rectangle 3"/>
          <p:cNvSpPr>
            <a:spLocks noGrp="1" noChangeArrowheads="1"/>
          </p:cNvSpPr>
          <p:nvPr>
            <p:ph type="body" idx="1"/>
          </p:nvPr>
        </p:nvSpPr>
        <p:spPr/>
        <p:txBody>
          <a:bodyPr/>
          <a:lstStyle/>
          <a:p>
            <a:pPr>
              <a:lnSpc>
                <a:spcPct val="80000"/>
              </a:lnSpc>
            </a:pPr>
            <a:r>
              <a:rPr lang="tr-TR" altLang="tr-TR" sz="1800"/>
              <a:t>Atom çekirdeğindeki proton ve nötron sayıları değiştirilebilse de bu çok büyük bir enerji gerektirir ve bu olay sonucunda, çekirdeğin değişmesi için emilen enerjiden daha fazla enerji dışarı salınır. Çekirdeğin daha az sayıda nükleon içeren çekirdeklere bölünmesine fisyon denir. Birden fazla çekirdeğin birleşerek daha çok nükleon içeren çekirdeklere dönüşmesine ise nükleer füzyon denir ve füzyonun gerçekleşmesi için gerekli olan enerji, nükleer fizyon için gerekli enerjiden çok daha fazladır. Yine füzyon sonucunda ortaya çıkan enerji, fisyonun ortaya çıkardığı enerjiden de fazladır. </a:t>
            </a:r>
            <a:r>
              <a:rPr lang="tr-TR" altLang="tr-TR" sz="1800">
                <a:hlinkClick r:id="rId2" tooltip="Yıldız"/>
              </a:rPr>
              <a:t>Yıldızlardaki</a:t>
            </a:r>
            <a:r>
              <a:rPr lang="tr-TR" altLang="tr-TR" sz="1800"/>
              <a:t> muazzam enerji salınımının kaynağı füzyondur. Düşük enerjili yıldızlarda küçük atom numaralı çekirdekler (hidrojen, helyum), yüksek enerjili yıldızlarda ise daha büyük atom numaralı (karbon, oksijen) çekirdekler füzyona uğrar. Yıldızdaki çoğu çekirdek demire dönüştüğünde, demirin füzyonu için gerekli yüksek enerji sağlanamadığından yıldız kütlesine göre bir </a:t>
            </a:r>
            <a:r>
              <a:rPr lang="tr-TR" altLang="tr-TR" sz="1800">
                <a:hlinkClick r:id="rId3" tooltip="Beyaz cüce"/>
              </a:rPr>
              <a:t>beyaz cüce</a:t>
            </a:r>
            <a:r>
              <a:rPr lang="tr-TR" altLang="tr-TR" sz="1800"/>
              <a:t>, </a:t>
            </a:r>
            <a:r>
              <a:rPr lang="tr-TR" altLang="tr-TR" sz="1800" b="1">
                <a:hlinkClick r:id="rId4" tooltip="Kızıl dev"/>
              </a:rPr>
              <a:t>kızıl dev</a:t>
            </a:r>
            <a:r>
              <a:rPr lang="tr-TR" altLang="tr-TR" sz="1800"/>
              <a:t> veya </a:t>
            </a:r>
            <a:r>
              <a:rPr lang="tr-TR" altLang="tr-TR" sz="1800">
                <a:hlinkClick r:id="rId5" tooltip="Kara delik"/>
              </a:rPr>
              <a:t>kara delik</a:t>
            </a:r>
            <a:r>
              <a:rPr lang="tr-TR" altLang="tr-TR" sz="1800"/>
              <a:t> dönüşür.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115888"/>
            <a:ext cx="6870700" cy="1600200"/>
          </a:xfrm>
        </p:spPr>
        <p:txBody>
          <a:bodyPr/>
          <a:lstStyle/>
          <a:p>
            <a:r>
              <a:rPr lang="tr-TR" altLang="tr-TR"/>
              <a:t>Democritos’a Göre Atom</a:t>
            </a:r>
          </a:p>
        </p:txBody>
      </p:sp>
      <p:sp>
        <p:nvSpPr>
          <p:cNvPr id="16387" name="Rectangle 3"/>
          <p:cNvSpPr>
            <a:spLocks noGrp="1" noChangeArrowheads="1"/>
          </p:cNvSpPr>
          <p:nvPr>
            <p:ph type="body" idx="1"/>
          </p:nvPr>
        </p:nvSpPr>
        <p:spPr/>
        <p:txBody>
          <a:bodyPr/>
          <a:lstStyle/>
          <a:p>
            <a:pPr>
              <a:lnSpc>
                <a:spcPct val="90000"/>
              </a:lnSpc>
            </a:pPr>
            <a:r>
              <a:rPr lang="tr-TR" altLang="tr-TR"/>
              <a:t>Maddeler taneciklerden oluşmuştur.</a:t>
            </a:r>
          </a:p>
          <a:p>
            <a:pPr>
              <a:lnSpc>
                <a:spcPct val="90000"/>
              </a:lnSpc>
            </a:pPr>
            <a:r>
              <a:rPr lang="tr-TR" altLang="tr-TR"/>
              <a:t> Bütün maddeler özdeş (aynı tip)’dir.</a:t>
            </a:r>
          </a:p>
          <a:p>
            <a:pPr>
              <a:lnSpc>
                <a:spcPct val="90000"/>
              </a:lnSpc>
            </a:pPr>
            <a:r>
              <a:rPr lang="tr-TR" altLang="tr-TR"/>
              <a:t>Atomlar görülemez ve bölünemez.</a:t>
            </a:r>
          </a:p>
          <a:p>
            <a:pPr>
              <a:lnSpc>
                <a:spcPct val="90000"/>
              </a:lnSpc>
            </a:pPr>
            <a:r>
              <a:rPr lang="tr-TR" altLang="tr-TR"/>
              <a:t>Maddelerin farklı oluşu maddeyi oluşturan taneciklerin farklı şekilde bir arada bulunmasından (dizilmesinden) kaynaklanır.</a:t>
            </a:r>
          </a:p>
          <a:p>
            <a:pPr>
              <a:lnSpc>
                <a:spcPct val="90000"/>
              </a:lnSpc>
            </a:pPr>
            <a:endParaRPr lang="tr-TR" altLang="tr-T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altLang="tr-TR"/>
              <a:t>Dalton’a Göre Atom</a:t>
            </a:r>
          </a:p>
        </p:txBody>
      </p:sp>
      <p:sp>
        <p:nvSpPr>
          <p:cNvPr id="18435" name="Rectangle 3"/>
          <p:cNvSpPr>
            <a:spLocks noGrp="1" noChangeArrowheads="1"/>
          </p:cNvSpPr>
          <p:nvPr>
            <p:ph type="body" idx="1"/>
          </p:nvPr>
        </p:nvSpPr>
        <p:spPr/>
        <p:txBody>
          <a:bodyPr/>
          <a:lstStyle/>
          <a:p>
            <a:r>
              <a:rPr lang="tr-TR" altLang="tr-TR" sz="1600"/>
              <a:t>Maddeler taneciklerden oluşmuştur.</a:t>
            </a:r>
          </a:p>
          <a:p>
            <a:r>
              <a:rPr lang="tr-TR" altLang="tr-TR" sz="1600"/>
              <a:t>Farklı maddeleri oluşturan atomlar birbirinden farklıdır.(Yani her atomun elementi kendine hastır,yani farklıdır.)</a:t>
            </a:r>
          </a:p>
          <a:p>
            <a:r>
              <a:rPr lang="tr-TR" altLang="tr-TR" sz="1600"/>
              <a:t>Atomlar küre şeklindedir.</a:t>
            </a:r>
          </a:p>
          <a:p>
            <a:r>
              <a:rPr lang="tr-TR" altLang="tr-TR" sz="1600"/>
              <a:t>Atomlar bölünemez.</a:t>
            </a:r>
          </a:p>
          <a:p>
            <a:r>
              <a:rPr lang="tr-TR" altLang="tr-TR" sz="1600"/>
              <a:t>Atomlar görülemez. </a:t>
            </a:r>
          </a:p>
          <a:p>
            <a:endParaRPr lang="tr-TR" altLang="tr-TR" sz="1600"/>
          </a:p>
          <a:p>
            <a:pPr>
              <a:buFontTx/>
              <a:buNone/>
            </a:pPr>
            <a:r>
              <a:rPr lang="tr-TR" altLang="tr-TR" sz="1600"/>
              <a:t>                                                    atom</a:t>
            </a:r>
          </a:p>
          <a:p>
            <a:pPr>
              <a:buFontTx/>
              <a:buNone/>
            </a:pPr>
            <a:r>
              <a:rPr lang="tr-TR" altLang="tr-TR" sz="1600"/>
              <a:t>                                                                                                             molekül</a:t>
            </a:r>
          </a:p>
        </p:txBody>
      </p:sp>
      <p:pic>
        <p:nvPicPr>
          <p:cNvPr id="18436" name="Picture 4" descr="MC9002414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797425"/>
            <a:ext cx="1555750" cy="182562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MC9004369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149725"/>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684213" y="115888"/>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itchFamily="66" charset="0"/>
                <a:cs typeface="Arial" charset="0"/>
              </a:defRPr>
            </a:lvl1pPr>
            <a:lvl2pPr marL="742950" indent="-285750">
              <a:spcBef>
                <a:spcPct val="20000"/>
              </a:spcBef>
              <a:buChar char="–"/>
              <a:defRPr sz="2800">
                <a:solidFill>
                  <a:schemeClr val="tx1"/>
                </a:solidFill>
                <a:latin typeface="Comic Sans MS" pitchFamily="66" charset="0"/>
                <a:cs typeface="Arial" charset="0"/>
              </a:defRPr>
            </a:lvl2pPr>
            <a:lvl3pPr marL="1143000" indent="-228600">
              <a:spcBef>
                <a:spcPct val="20000"/>
              </a:spcBef>
              <a:buChar char="•"/>
              <a:defRPr sz="2400">
                <a:solidFill>
                  <a:schemeClr val="tx1"/>
                </a:solidFill>
                <a:latin typeface="Comic Sans MS" pitchFamily="66" charset="0"/>
                <a:cs typeface="Arial" charset="0"/>
              </a:defRPr>
            </a:lvl3pPr>
            <a:lvl4pPr marL="1600200" indent="-228600">
              <a:spcBef>
                <a:spcPct val="20000"/>
              </a:spcBef>
              <a:buChar char="–"/>
              <a:defRPr sz="2000">
                <a:solidFill>
                  <a:schemeClr val="tx1"/>
                </a:solidFill>
                <a:latin typeface="Comic Sans MS" pitchFamily="66" charset="0"/>
                <a:cs typeface="Arial" charset="0"/>
              </a:defRPr>
            </a:lvl4pPr>
            <a:lvl5pPr marL="2057400" indent="-228600">
              <a:spcBef>
                <a:spcPct val="20000"/>
              </a:spcBef>
              <a:buChar char="»"/>
              <a:defRPr sz="2000">
                <a:solidFill>
                  <a:schemeClr val="tx1"/>
                </a:solidFill>
                <a:latin typeface="Comic Sans MS" pitchFamily="66" charset="0"/>
                <a:cs typeface="Arial" charset="0"/>
              </a:defRPr>
            </a:lvl5pPr>
            <a:lvl6pPr marL="2514600" indent="-228600" fontAlgn="base">
              <a:spcBef>
                <a:spcPct val="20000"/>
              </a:spcBef>
              <a:spcAft>
                <a:spcPct val="0"/>
              </a:spcAft>
              <a:buChar char="»"/>
              <a:defRPr sz="2000">
                <a:solidFill>
                  <a:schemeClr val="tx1"/>
                </a:solidFill>
                <a:latin typeface="Comic Sans MS" pitchFamily="66" charset="0"/>
                <a:cs typeface="Arial" charset="0"/>
              </a:defRPr>
            </a:lvl6pPr>
            <a:lvl7pPr marL="2971800" indent="-228600" fontAlgn="base">
              <a:spcBef>
                <a:spcPct val="20000"/>
              </a:spcBef>
              <a:spcAft>
                <a:spcPct val="0"/>
              </a:spcAft>
              <a:buChar char="»"/>
              <a:defRPr sz="2000">
                <a:solidFill>
                  <a:schemeClr val="tx1"/>
                </a:solidFill>
                <a:latin typeface="Comic Sans MS" pitchFamily="66" charset="0"/>
                <a:cs typeface="Arial" charset="0"/>
              </a:defRPr>
            </a:lvl7pPr>
            <a:lvl8pPr marL="3429000" indent="-228600" fontAlgn="base">
              <a:spcBef>
                <a:spcPct val="20000"/>
              </a:spcBef>
              <a:spcAft>
                <a:spcPct val="0"/>
              </a:spcAft>
              <a:buChar char="»"/>
              <a:defRPr sz="2000">
                <a:solidFill>
                  <a:schemeClr val="tx1"/>
                </a:solidFill>
                <a:latin typeface="Comic Sans MS" pitchFamily="66" charset="0"/>
                <a:cs typeface="Arial" charset="0"/>
              </a:defRPr>
            </a:lvl8pPr>
            <a:lvl9pPr marL="3886200" indent="-228600" fontAlgn="base">
              <a:spcBef>
                <a:spcPct val="20000"/>
              </a:spcBef>
              <a:spcAft>
                <a:spcPct val="0"/>
              </a:spcAft>
              <a:buChar char="»"/>
              <a:defRPr sz="2000">
                <a:solidFill>
                  <a:schemeClr val="tx1"/>
                </a:solidFill>
                <a:latin typeface="Comic Sans MS" pitchFamily="66" charset="0"/>
                <a:cs typeface="Arial" charset="0"/>
              </a:defRPr>
            </a:lvl9pPr>
          </a:lstStyle>
          <a:p>
            <a:endParaRPr lang="tr-TR" altLang="tr-TR"/>
          </a:p>
        </p:txBody>
      </p:sp>
      <p:pic>
        <p:nvPicPr>
          <p:cNvPr id="19462" name="Picture 6" descr="untitled"/>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08175" y="549275"/>
            <a:ext cx="5329238" cy="515620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r>
              <a:rPr lang="tr-TR" altLang="tr-TR"/>
              <a:t>Dalton</a:t>
            </a:r>
          </a:p>
        </p:txBody>
      </p:sp>
      <p:pic>
        <p:nvPicPr>
          <p:cNvPr id="20488"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3213" y="2565400"/>
            <a:ext cx="3097212" cy="3097213"/>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152400"/>
            <a:ext cx="6870700" cy="1600200"/>
          </a:xfrm>
        </p:spPr>
        <p:txBody>
          <a:bodyPr/>
          <a:lstStyle/>
          <a:p>
            <a:r>
              <a:rPr lang="tr-TR" altLang="tr-TR"/>
              <a:t>Dalton</a:t>
            </a:r>
          </a:p>
        </p:txBody>
      </p:sp>
      <p:pic>
        <p:nvPicPr>
          <p:cNvPr id="21509" name="Picture 5" descr="john-dalton-resimleri-fotograflari-fotolari-pictures-photos-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39975" y="692150"/>
            <a:ext cx="4316413" cy="5732463"/>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0900" y="234950"/>
            <a:ext cx="6602413" cy="1511300"/>
          </a:xfrm>
        </p:spPr>
        <p:txBody>
          <a:bodyPr/>
          <a:lstStyle/>
          <a:p>
            <a:r>
              <a:rPr lang="tr-TR" altLang="tr-TR">
                <a:solidFill>
                  <a:srgbClr val="FF6600"/>
                </a:solidFill>
                <a:effectLst>
                  <a:outerShdw blurRad="38100" dist="38100" dir="2700000" algn="tl">
                    <a:srgbClr val="000000"/>
                  </a:outerShdw>
                </a:effectLst>
              </a:rPr>
              <a:t>Atom</a:t>
            </a:r>
          </a:p>
        </p:txBody>
      </p:sp>
      <p:sp>
        <p:nvSpPr>
          <p:cNvPr id="3075" name="Rectangle 3"/>
          <p:cNvSpPr>
            <a:spLocks noGrp="1" noChangeArrowheads="1"/>
          </p:cNvSpPr>
          <p:nvPr>
            <p:ph type="body" idx="1"/>
          </p:nvPr>
        </p:nvSpPr>
        <p:spPr/>
        <p:txBody>
          <a:bodyPr/>
          <a:lstStyle/>
          <a:p>
            <a:pPr>
              <a:lnSpc>
                <a:spcPct val="80000"/>
              </a:lnSpc>
              <a:buFontTx/>
              <a:buNone/>
            </a:pPr>
            <a:r>
              <a:rPr lang="tr-TR" altLang="tr-TR" sz="2000"/>
              <a:t>    Atom nedir? “Maddenin’ nin en küçük yapıtaşı! Peki, "madde" nedir? Elle tutup gözle gördüğümüz her şey! Aslında, doğru olmasına doğru bu yanıtların hepsi ama biraz eksik... Örneğin ben bir maddeyim; yani benim de en küçük yapıtaşım atomlar. Yani atom denen minik "yaratıklardan oluştum. Ayni şekilde yediğimiz elma, oturduğumuz Sandalye yazı yazdığımız Kalem ve hatta onun mürekkebi, içtiğimiz Su soluduğumuz hava... Bunların hepsi madde ve hepsi de atomlardan oluşmuş. Peki nedir bu atom? Etrafımızda gördüğümüz tüm maddelerden sorumlu bu "minik" nesneler neye benzer? Her şeyden önemlisi, acaba onların da yapıtaşları var mi?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68538" y="333375"/>
            <a:ext cx="4319587" cy="808038"/>
          </a:xfrm>
        </p:spPr>
        <p:txBody>
          <a:bodyPr/>
          <a:lstStyle/>
          <a:p>
            <a:r>
              <a:rPr lang="tr-TR" altLang="tr-TR"/>
              <a:t>Democritos</a:t>
            </a:r>
          </a:p>
        </p:txBody>
      </p:sp>
      <p:pic>
        <p:nvPicPr>
          <p:cNvPr id="22533" name="Picture 5" descr="40111028"/>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411413" y="1196975"/>
            <a:ext cx="4156075" cy="533400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979613" y="260350"/>
            <a:ext cx="4321175" cy="771525"/>
          </a:xfrm>
        </p:spPr>
        <p:txBody>
          <a:bodyPr/>
          <a:lstStyle/>
          <a:p>
            <a:r>
              <a:rPr lang="tr-TR" altLang="tr-TR"/>
              <a:t>Democritos</a:t>
            </a:r>
          </a:p>
        </p:txBody>
      </p:sp>
      <p:pic>
        <p:nvPicPr>
          <p:cNvPr id="23557" name="Picture 5" descr="imagesCAGKUK0N"/>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411413" y="1268413"/>
            <a:ext cx="3386137" cy="4679950"/>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altLang="tr-TR"/>
              <a:t>Atom Modelleri</a:t>
            </a:r>
          </a:p>
        </p:txBody>
      </p:sp>
      <p:pic>
        <p:nvPicPr>
          <p:cNvPr id="24581" name="Picture 5" descr="image00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2060575"/>
            <a:ext cx="3048000" cy="3048000"/>
          </a:xfrm>
        </p:spPr>
      </p:pic>
      <p:pic>
        <p:nvPicPr>
          <p:cNvPr id="24583" name="Picture 7" descr="clipimage002hh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63938" y="2133600"/>
            <a:ext cx="4248150" cy="3875088"/>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4213" y="260350"/>
            <a:ext cx="6948487" cy="1600200"/>
          </a:xfrm>
        </p:spPr>
        <p:txBody>
          <a:bodyPr/>
          <a:lstStyle/>
          <a:p>
            <a:r>
              <a:rPr lang="tr-TR" altLang="tr-TR"/>
              <a:t>Geçmişten Günümüze ‘ATOM’</a:t>
            </a:r>
          </a:p>
        </p:txBody>
      </p:sp>
      <p:pic>
        <p:nvPicPr>
          <p:cNvPr id="25605" name="Picture 5" descr="elek6"/>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3850" y="2205038"/>
            <a:ext cx="7921625" cy="20066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4213" y="333375"/>
            <a:ext cx="6870700" cy="2103438"/>
          </a:xfrm>
        </p:spPr>
        <p:txBody>
          <a:bodyPr/>
          <a:lstStyle/>
          <a:p>
            <a:r>
              <a:rPr lang="tr-TR" altLang="tr-TR"/>
              <a:t>VE</a:t>
            </a:r>
          </a:p>
        </p:txBody>
      </p:sp>
      <p:sp>
        <p:nvSpPr>
          <p:cNvPr id="26627" name="Rectangle 3"/>
          <p:cNvSpPr>
            <a:spLocks noGrp="1" noChangeArrowheads="1"/>
          </p:cNvSpPr>
          <p:nvPr>
            <p:ph type="body" idx="1"/>
          </p:nvPr>
        </p:nvSpPr>
        <p:spPr>
          <a:xfrm>
            <a:off x="1042988" y="2420938"/>
            <a:ext cx="6765925" cy="3313112"/>
          </a:xfrm>
        </p:spPr>
        <p:txBody>
          <a:bodyPr/>
          <a:lstStyle/>
          <a:p>
            <a:pPr>
              <a:buFontTx/>
              <a:buNone/>
            </a:pPr>
            <a:endParaRPr lang="tr-TR" altLang="tr-TR"/>
          </a:p>
          <a:p>
            <a:pPr>
              <a:buFontTx/>
              <a:buNone/>
            </a:pPr>
            <a:endParaRPr lang="tr-TR" altLang="tr-TR"/>
          </a:p>
          <a:p>
            <a:pPr>
              <a:buFontTx/>
              <a:buNone/>
            </a:pPr>
            <a:r>
              <a:rPr lang="tr-TR" altLang="tr-TR" sz="4000"/>
              <a:t>                  SoN</a:t>
            </a:r>
            <a:r>
              <a:rPr lang="tr-TR" altLang="tr-TR"/>
              <a:t>                    </a:t>
            </a:r>
          </a:p>
        </p:txBody>
      </p:sp>
      <p:pic>
        <p:nvPicPr>
          <p:cNvPr id="26628" name="Picture 4" descr="MC9004450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8113" y="6707188"/>
            <a:ext cx="115887" cy="150812"/>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j0158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437063"/>
            <a:ext cx="3744913" cy="538162"/>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j0158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781300"/>
            <a:ext cx="3743325" cy="538163"/>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MC9000234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0" y="6784975"/>
            <a:ext cx="82550" cy="73025"/>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descr="MC9000544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2708275"/>
            <a:ext cx="1552575" cy="1630363"/>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MC90002404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205038"/>
            <a:ext cx="1655762" cy="2347912"/>
          </a:xfrm>
          <a:prstGeom prst="rect">
            <a:avLst/>
          </a:prstGeom>
          <a:noFill/>
          <a:extLst>
            <a:ext uri="{909E8E84-426E-40DD-AFC4-6F175D3DCCD1}">
              <a14:hiddenFill xmlns:a14="http://schemas.microsoft.com/office/drawing/2010/main">
                <a:solidFill>
                  <a:srgbClr val="FFFFFF"/>
                </a:solidFill>
              </a14:hiddenFill>
            </a:ext>
          </a:extLst>
        </p:spPr>
      </p:pic>
      <p:pic>
        <p:nvPicPr>
          <p:cNvPr id="26635" name="Picture 11" descr="MC9004415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5013325"/>
            <a:ext cx="1911350" cy="172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endParaRPr lang="tr-TR" altLang="tr-TR"/>
          </a:p>
        </p:txBody>
      </p:sp>
      <p:sp>
        <p:nvSpPr>
          <p:cNvPr id="153603" name="Rectangle 3"/>
          <p:cNvSpPr>
            <a:spLocks noGrp="1" noChangeArrowheads="1"/>
          </p:cNvSpPr>
          <p:nvPr>
            <p:ph type="body" idx="1"/>
          </p:nvPr>
        </p:nvSpPr>
        <p:spPr/>
        <p:txBody>
          <a:bodyPr/>
          <a:lstStyle/>
          <a:p>
            <a:endParaRPr lang="tr-TR" alt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altLang="tr-TR">
                <a:solidFill>
                  <a:srgbClr val="FF6600"/>
                </a:solidFill>
                <a:effectLst>
                  <a:outerShdw blurRad="38100" dist="38100" dir="2700000" algn="tl">
                    <a:srgbClr val="000000"/>
                  </a:outerShdw>
                </a:effectLst>
              </a:rPr>
              <a:t>ATOM</a:t>
            </a:r>
          </a:p>
        </p:txBody>
      </p:sp>
      <p:sp>
        <p:nvSpPr>
          <p:cNvPr id="4099" name="Rectangle 3"/>
          <p:cNvSpPr>
            <a:spLocks noGrp="1" noChangeArrowheads="1"/>
          </p:cNvSpPr>
          <p:nvPr>
            <p:ph type="body" idx="1"/>
          </p:nvPr>
        </p:nvSpPr>
        <p:spPr/>
        <p:txBody>
          <a:bodyPr/>
          <a:lstStyle/>
          <a:p>
            <a:pPr>
              <a:lnSpc>
                <a:spcPct val="80000"/>
              </a:lnSpc>
            </a:pPr>
            <a:r>
              <a:rPr lang="tr-TR" altLang="tr-TR" sz="2000"/>
              <a:t>Aslına bakarsanız, bu sorular yüzyıllar öncesinden de sorulmuş. Hatta "atom" sözcüğünün ilk ortaya çıkışı I.Ö. 460 yılına kadar uzanıyor. O dönemde yasamış Demokritus adlı bir filozof, bir elmayı örnek vererek atomu ve anlamını açıklamış: Bir elma alin ve onu ikiye bölün. Sonra bu yarim elmalardan birini tekrar ikiye bölün ve böylece sürdürün... Demokritusˊa göre, bu şekilde yarim parçaları bölmeye devam ederseniz, sonunda öyle bir an gelecek ki, artik bölemeyeceğiniz kadar küçük bir parça elde edeceksiniz (ama bıçağınız kesemediği için değil, bölmek mümkün olmadığı için!). İste, bölünmesi olanaksız bu parçaya Demokritus Yunancada bölünemez" anlamına gelen "atomos" adini vermiş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tr-TR" altLang="tr-TR">
                <a:solidFill>
                  <a:srgbClr val="FF6600"/>
                </a:solidFill>
                <a:effectLst>
                  <a:outerShdw blurRad="38100" dist="38100" dir="2700000" algn="tl">
                    <a:srgbClr val="000000"/>
                  </a:outerShdw>
                </a:effectLst>
              </a:rPr>
              <a:t>ATOM</a:t>
            </a:r>
          </a:p>
        </p:txBody>
      </p:sp>
      <p:sp>
        <p:nvSpPr>
          <p:cNvPr id="5123" name="Rectangle 3"/>
          <p:cNvSpPr>
            <a:spLocks noGrp="1" noChangeArrowheads="1"/>
          </p:cNvSpPr>
          <p:nvPr>
            <p:ph type="body" idx="1"/>
          </p:nvPr>
        </p:nvSpPr>
        <p:spPr/>
        <p:txBody>
          <a:bodyPr/>
          <a:lstStyle/>
          <a:p>
            <a:r>
              <a:rPr lang="tr-TR" altLang="tr-TR" sz="2800"/>
              <a:t>Demokritus, bu kavramı ortaya atmış atmasına ama bunu o dönemin diğer bilim adamlarına inandıramamış. Özellikle de dönemin en büyük filozofu Aristoˊya. Zaten </a:t>
            </a:r>
            <a:r>
              <a:rPr lang="tr-TR" altLang="tr-TR" sz="2800">
                <a:hlinkClick r:id="rId2"/>
              </a:rPr>
              <a:t>Aristo</a:t>
            </a:r>
            <a:r>
              <a:rPr lang="tr-TR" altLang="tr-TR" sz="2800"/>
              <a:t> reddedince, bir bildiği vardır diye diğerleri de inanmamış. Hatta Demokritus öldükten yüzyıllar sonra bile kimse atomdan bahsetmemiş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ltLang="tr-TR">
                <a:solidFill>
                  <a:srgbClr val="FF6600"/>
                </a:solidFill>
                <a:effectLst>
                  <a:outerShdw blurRad="38100" dist="38100" dir="2700000" algn="tl">
                    <a:srgbClr val="000000"/>
                  </a:outerShdw>
                </a:effectLst>
              </a:rPr>
              <a:t>ATOM</a:t>
            </a:r>
          </a:p>
        </p:txBody>
      </p:sp>
      <p:sp>
        <p:nvSpPr>
          <p:cNvPr id="6147" name="Rectangle 3"/>
          <p:cNvSpPr>
            <a:spLocks noGrp="1" noChangeArrowheads="1"/>
          </p:cNvSpPr>
          <p:nvPr>
            <p:ph type="body" idx="1"/>
          </p:nvPr>
        </p:nvSpPr>
        <p:spPr/>
        <p:txBody>
          <a:bodyPr/>
          <a:lstStyle/>
          <a:p>
            <a:pPr>
              <a:lnSpc>
                <a:spcPct val="80000"/>
              </a:lnSpc>
            </a:pPr>
            <a:r>
              <a:rPr lang="tr-TR" altLang="tr-TR" sz="1800"/>
              <a:t>Ta ki, 2000 yıl kadar sonraya, yani 1800ˊli yılların basına kadar. Bilim adamları maddenin doğasını anlamaya yönelik çalışmaları sırasında ister istemez bu minik parçacıklarla karsılaşmışlar. İngiliz bilim adamı Dal ton, deneyleri sırasında, maddeyi oluşturan ama yapısını tanımlayamadığı bu temel öğelere ilişkin ilk kanıtları elde etmiş. Ondan sonra da kesifler ardı sıra devam etmiş.</a:t>
            </a:r>
            <a:br>
              <a:rPr lang="tr-TR" altLang="tr-TR" sz="1800"/>
            </a:br>
            <a:r>
              <a:rPr lang="tr-TR" altLang="tr-TR" sz="1800"/>
              <a:t>Atomun varlığı kanıtlandıktan sonra da, yapısını anlamaya yönelik bir çok kuram ortaya atılmış. Bunlardan ilki J. J. Thomson adli bir İngiliz fizikçiden geliyor</a:t>
            </a:r>
            <a:br>
              <a:rPr lang="tr-TR" altLang="tr-TR" sz="1800"/>
            </a:br>
            <a:r>
              <a:rPr lang="tr-TR" altLang="tr-TR" sz="1800"/>
              <a:t>Thomson, 1897 yılında atomun bir parçası olan eksi yüklü elektronları keşfetmiş. Thomsonˊa göre atomun içinde eksi yüklü elektronları dengeleyecek artı yüklü parçacıklar olması gerekiyordu. Thomson, atomu bir "üzümlü kek"e benzetmişti: Üzümler eksi yüklü elektronlar, kekin diğer kısımları ise artı yüklü madde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tr-TR" altLang="tr-TR">
                <a:solidFill>
                  <a:srgbClr val="FF6600"/>
                </a:solidFill>
                <a:effectLst>
                  <a:outerShdw blurRad="38100" dist="38100" dir="2700000" algn="tl">
                    <a:srgbClr val="000000"/>
                  </a:outerShdw>
                </a:effectLst>
              </a:rPr>
              <a:t>ATOM</a:t>
            </a:r>
          </a:p>
        </p:txBody>
      </p:sp>
      <p:sp>
        <p:nvSpPr>
          <p:cNvPr id="7171" name="Rectangle 3"/>
          <p:cNvSpPr>
            <a:spLocks noGrp="1" noChangeArrowheads="1"/>
          </p:cNvSpPr>
          <p:nvPr>
            <p:ph type="body" idx="1"/>
          </p:nvPr>
        </p:nvSpPr>
        <p:spPr/>
        <p:txBody>
          <a:bodyPr/>
          <a:lstStyle/>
          <a:p>
            <a:pPr>
              <a:lnSpc>
                <a:spcPct val="80000"/>
              </a:lnSpc>
            </a:pPr>
            <a:r>
              <a:rPr lang="tr-TR" altLang="tr-TR" sz="1600"/>
              <a:t>Rutherfordˊun atom modeli, Güneş Sistemimizin yapısına benziyor. Ortada Güneş, yani artı yüklü çekirdek ve çevresinde dolanan gezegenler, yani eksi yüklü elektronlar. Rutherfordˊun bu modeline göre çekirdek atomun çok küçük bir parçası: Örneğin atomun boyutunu Dünya kadar büyütsek bile içindeki çekirdek en fazla bir futbol stadyumu kadar kalıyordu. Rutherford daha da</a:t>
            </a:r>
            <a:br>
              <a:rPr lang="tr-TR" altLang="tr-TR" sz="1600"/>
            </a:br>
            <a:r>
              <a:rPr lang="tr-TR" altLang="tr-TR" sz="1600"/>
              <a:t>önemli bir adim atarak, çekirdek içinde artı yüklü parçacıkları yani protonları keşfetmiş ve protonların elektronlardan 1836 kez daha ağır</a:t>
            </a:r>
            <a:br>
              <a:rPr lang="tr-TR" altLang="tr-TR" sz="1600"/>
            </a:br>
            <a:r>
              <a:rPr lang="tr-TR" altLang="tr-TR" sz="1600"/>
              <a:t>olduğunu bulmuş.</a:t>
            </a:r>
            <a:br>
              <a:rPr lang="tr-TR" altLang="tr-TR" sz="1600"/>
            </a:br>
            <a:r>
              <a:rPr lang="tr-TR" altLang="tr-TR" sz="1600"/>
              <a:t>Fakat bu model de bazı kuramsal sorunlar çıkarmış. 1912 yılında Danimarkalı fizikçi Niels Bohr, bu kuramsal sorunları çözecek bir model oluşturmuş. Bohrˊun atom modelinde, yine ortada artı yüklü bir çekirdek, fakat sadece belli yörüngelerde dolanabilen eksi yüklü </a:t>
            </a:r>
            <a:r>
              <a:rPr lang="tr-TR" altLang="tr-TR" sz="1600">
                <a:hlinkClick r:id="rId2"/>
              </a:rPr>
              <a:t>Elektronlar</a:t>
            </a:r>
            <a:r>
              <a:rPr lang="tr-TR" altLang="tr-TR" sz="1600"/>
              <a:t> var. Bundan sonraki gelişmeler, Bohrˊun atom modelini düzeltmeye yönelik. Bu gelişmelerden biri, çekirdekte artı yüklü </a:t>
            </a:r>
            <a:r>
              <a:rPr lang="tr-TR" altLang="tr-TR" sz="1600">
                <a:hlinkClick r:id="rId3"/>
              </a:rPr>
              <a:t>proton</a:t>
            </a:r>
            <a:r>
              <a:rPr lang="tr-TR" altLang="tr-TR" sz="1600"/>
              <a:t> dışında, yüksüz "nötron" adi verilen parçacıkların da olduğu. Nötronları da 1932 yılında, James Chadwick, kendisinin yaptığı derme çatma bir detektörle keşfetmiş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ltLang="tr-TR">
                <a:solidFill>
                  <a:srgbClr val="FF6600"/>
                </a:solidFill>
                <a:effectLst>
                  <a:outerShdw blurRad="38100" dist="38100" dir="2700000" algn="tl">
                    <a:srgbClr val="000000"/>
                  </a:outerShdw>
                </a:effectLst>
              </a:rPr>
              <a:t>ATOM</a:t>
            </a:r>
          </a:p>
        </p:txBody>
      </p:sp>
      <p:sp>
        <p:nvSpPr>
          <p:cNvPr id="8195" name="Rectangle 3"/>
          <p:cNvSpPr>
            <a:spLocks noGrp="1" noChangeArrowheads="1"/>
          </p:cNvSpPr>
          <p:nvPr>
            <p:ph type="body" idx="1"/>
          </p:nvPr>
        </p:nvSpPr>
        <p:spPr/>
        <p:txBody>
          <a:bodyPr/>
          <a:lstStyle/>
          <a:p>
            <a:r>
              <a:rPr lang="tr-TR" altLang="tr-TR" sz="2000"/>
              <a:t>Atomun tam bir modelini oluşturmadaki en önemli yöntem, Kuantum Mekaniği adi verilen fizik dalının gelişmesiyle oldu. Bugünkü bilgilerimizin tamamı bu fizik dalının gelişmesiyle elde edildi. Artik bugün atom ve yapısı hakkında epeyce bilgiye sahibiz. Kuantum kuramına göre, </a:t>
            </a:r>
            <a:r>
              <a:rPr lang="tr-TR" altLang="tr-TR" sz="2000">
                <a:hlinkClick r:id="rId2"/>
              </a:rPr>
              <a:t>Atom,</a:t>
            </a:r>
            <a:r>
              <a:rPr lang="tr-TR" altLang="tr-TR" sz="2000"/>
              <a:t> artı yüklü bir çekirdek ve etrafında dalga gibi de hareket edebilen elektronların bulutundan oluşan minik bir "nesne"...</a:t>
            </a:r>
            <a:r>
              <a:rPr lang="tr-TR" altLang="tr-TR"/>
              <a:t> </a:t>
            </a:r>
          </a:p>
        </p:txBody>
      </p:sp>
      <p:pic>
        <p:nvPicPr>
          <p:cNvPr id="8196" name="Picture 4" descr="MC90029258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4724400"/>
            <a:ext cx="1746250" cy="150336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C90021556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4652963"/>
            <a:ext cx="1841500" cy="165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altLang="tr-TR">
                <a:solidFill>
                  <a:srgbClr val="FF6600"/>
                </a:solidFill>
                <a:effectLst>
                  <a:outerShdw blurRad="38100" dist="38100" dir="2700000" algn="tl">
                    <a:srgbClr val="000000"/>
                  </a:outerShdw>
                </a:effectLst>
              </a:rPr>
              <a:t>ATOM’UN TARİHİ</a:t>
            </a:r>
          </a:p>
        </p:txBody>
      </p:sp>
      <p:sp>
        <p:nvSpPr>
          <p:cNvPr id="9219" name="Rectangle 3"/>
          <p:cNvSpPr>
            <a:spLocks noGrp="1" noChangeArrowheads="1"/>
          </p:cNvSpPr>
          <p:nvPr>
            <p:ph type="body" idx="1"/>
          </p:nvPr>
        </p:nvSpPr>
        <p:spPr/>
        <p:txBody>
          <a:bodyPr/>
          <a:lstStyle/>
          <a:p>
            <a:pPr>
              <a:lnSpc>
                <a:spcPct val="80000"/>
              </a:lnSpc>
            </a:pPr>
            <a:r>
              <a:rPr lang="tr-TR" altLang="tr-TR" sz="2400"/>
              <a:t>Aristoteles, M.Ö.384-322 yılları arasında atomun varlığını tespit etmiştir.</a:t>
            </a:r>
          </a:p>
          <a:p>
            <a:pPr>
              <a:lnSpc>
                <a:spcPct val="80000"/>
              </a:lnSpc>
            </a:pPr>
            <a:r>
              <a:rPr lang="tr-TR" altLang="tr-TR" sz="2400"/>
              <a:t>İlk kez 19. yüzyılda John Dalton modern atom kavramını ortaya attı.</a:t>
            </a:r>
          </a:p>
          <a:p>
            <a:pPr>
              <a:lnSpc>
                <a:spcPct val="80000"/>
              </a:lnSpc>
            </a:pPr>
            <a:r>
              <a:rPr lang="tr-TR" altLang="tr-TR" sz="2400"/>
              <a:t>J.J. Thomson 1897 yılında elektronu keşfetti.</a:t>
            </a:r>
          </a:p>
          <a:p>
            <a:pPr>
              <a:lnSpc>
                <a:spcPct val="80000"/>
              </a:lnSpc>
            </a:pPr>
            <a:r>
              <a:rPr lang="tr-TR" altLang="tr-TR" sz="2400"/>
              <a:t>1900’lü yılların başında Ernest Rutherford günümüz atom modelini teşkil eden yapıyı ortaya koydu.</a:t>
            </a:r>
          </a:p>
          <a:p>
            <a:pPr>
              <a:lnSpc>
                <a:spcPct val="80000"/>
              </a:lnSpc>
            </a:pPr>
            <a:r>
              <a:rPr lang="tr-TR" altLang="tr-TR" sz="2400"/>
              <a:t>1932 yılında James Chadwick nötronu buldu ve bu sayede Nobel Fizik Ödülü’nü aldı.</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altLang="tr-TR"/>
              <a:t>ATOM</a:t>
            </a:r>
          </a:p>
        </p:txBody>
      </p:sp>
      <p:sp>
        <p:nvSpPr>
          <p:cNvPr id="10243" name="Rectangle 3"/>
          <p:cNvSpPr>
            <a:spLocks noGrp="1" noChangeArrowheads="1"/>
          </p:cNvSpPr>
          <p:nvPr>
            <p:ph type="body" idx="1"/>
          </p:nvPr>
        </p:nvSpPr>
        <p:spPr/>
        <p:txBody>
          <a:bodyPr/>
          <a:lstStyle/>
          <a:p>
            <a:r>
              <a:rPr lang="tr-TR" altLang="tr-TR"/>
              <a:t>RESİMLER</a:t>
            </a:r>
          </a:p>
        </p:txBody>
      </p:sp>
      <p:pic>
        <p:nvPicPr>
          <p:cNvPr id="10244" name="Picture 4" descr="MC9001975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4149725"/>
            <a:ext cx="2881313" cy="23653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MC90028713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492375"/>
            <a:ext cx="1739900" cy="19272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MM90033697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3337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MC90033619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513138"/>
            <a:ext cx="3581400" cy="334486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MC90041572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724400"/>
            <a:ext cx="186055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MC90028123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flipV="1">
            <a:off x="7380288" y="5157788"/>
            <a:ext cx="71437" cy="12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oyalı Kalemler">
  <a:themeElements>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fontScheme name="Boyalı Kalemler">
      <a:majorFont>
        <a:latin typeface="Comic Sans MS"/>
        <a:ea typeface=""/>
        <a:cs typeface="Arial"/>
      </a:majorFont>
      <a:minorFont>
        <a:latin typeface="Comic Sans MS"/>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128</TotalTime>
  <Words>1435</Words>
  <Application>Microsoft Office PowerPoint</Application>
  <PresentationFormat>Ekran Gösterisi (4:3)</PresentationFormat>
  <Paragraphs>68</Paragraphs>
  <Slides>25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25</vt:i4>
      </vt:variant>
    </vt:vector>
  </HeadingPairs>
  <TitlesOfParts>
    <vt:vector size="28" baseType="lpstr">
      <vt:lpstr>Arial</vt:lpstr>
      <vt:lpstr>Comic Sans MS</vt:lpstr>
      <vt:lpstr>Boyalı Kalemler</vt:lpstr>
      <vt:lpstr>FEN ve TEKNOLOJİ</vt:lpstr>
      <vt:lpstr>Atom</vt:lpstr>
      <vt:lpstr>ATOM</vt:lpstr>
      <vt:lpstr>ATOM</vt:lpstr>
      <vt:lpstr>ATOM</vt:lpstr>
      <vt:lpstr>ATOM</vt:lpstr>
      <vt:lpstr>ATOM</vt:lpstr>
      <vt:lpstr>ATOM’UN TARİHİ</vt:lpstr>
      <vt:lpstr>ATOM</vt:lpstr>
      <vt:lpstr>ATOM</vt:lpstr>
      <vt:lpstr>ATOM</vt:lpstr>
      <vt:lpstr>ATOM</vt:lpstr>
      <vt:lpstr>ATOM</vt:lpstr>
      <vt:lpstr>ATOM</vt:lpstr>
      <vt:lpstr>Democritos’a Göre Atom</vt:lpstr>
      <vt:lpstr>Dalton’a Göre Atom</vt:lpstr>
      <vt:lpstr>PowerPoint Sunusu</vt:lpstr>
      <vt:lpstr>Dalton</vt:lpstr>
      <vt:lpstr>Dalton</vt:lpstr>
      <vt:lpstr>Democritos</vt:lpstr>
      <vt:lpstr>Democritos</vt:lpstr>
      <vt:lpstr>Atom Modelleri</vt:lpstr>
      <vt:lpstr>Geçmişten Günümüze ‘ATOM’</vt:lpstr>
      <vt:lpstr>VE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 ve TEKNOLOJİ</dc:title>
  <dc:creator>mahmut</dc:creator>
  <cp:lastModifiedBy>The Uur</cp:lastModifiedBy>
  <cp:revision>8</cp:revision>
  <dcterms:created xsi:type="dcterms:W3CDTF">2011-12-22T13:09:07Z</dcterms:created>
  <dcterms:modified xsi:type="dcterms:W3CDTF">2015-10-12T14:25:54Z</dcterms:modified>
</cp:coreProperties>
</file>