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1"/>
  </p:notesMasterIdLst>
  <p:sldIdLst>
    <p:sldId id="282" r:id="rId2"/>
    <p:sldId id="270" r:id="rId3"/>
    <p:sldId id="258" r:id="rId4"/>
    <p:sldId id="259" r:id="rId5"/>
    <p:sldId id="262" r:id="rId6"/>
    <p:sldId id="263" r:id="rId7"/>
    <p:sldId id="266" r:id="rId8"/>
    <p:sldId id="265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7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CAACB-7186-43D5-B108-93F6879B28E7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25479-2653-4306-91EA-0A1CB883E9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0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25479-2653-4306-91EA-0A1CB883E90C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25479-2653-4306-91EA-0A1CB883E90C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8.11.2018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874846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GÖRSEL SANATLAR</a:t>
            </a:r>
          </a:p>
          <a:p>
            <a:r>
              <a:rPr lang="tr-TR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UYGULAMA ÖDEVİ</a:t>
            </a:r>
          </a:p>
          <a:p>
            <a:r>
              <a:rPr lang="tr-TR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PORTRE NEDİR?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115616" y="2564904"/>
            <a:ext cx="6390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HAZIRLAYANLAR</a:t>
            </a:r>
          </a:p>
          <a:p>
            <a:endParaRPr lang="tr-TR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ERHAN ÖZTEP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ÖMER UÇAR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tr-TR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ZELİHA LEBLEBİCİ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1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Çizime başlamadan önce modeli ayrıntılarını dikkate almadan gözlemlemelisiniz.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Başın basit genel yapısını çizip yerlerini (gözün, burnun, ağzın, kulağın) aks çizgileri üzerinde belirlemelisiniz.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Karakteristik yapıyı ışığın geliş yönüne göre deseninize hacim kazandırarak çalışmanızı bitirmelisiniz. </a:t>
            </a:r>
          </a:p>
        </p:txBody>
      </p:sp>
      <p:sp>
        <p:nvSpPr>
          <p:cNvPr id="3" name="2 Dikdörtgen"/>
          <p:cNvSpPr/>
          <p:nvPr/>
        </p:nvSpPr>
        <p:spPr>
          <a:xfrm>
            <a:off x="251520" y="548680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</a:rPr>
              <a:t> Farklı Açılardan Portre Çizim  Alıştırmaları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HP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9144000" cy="3284984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395536" y="6237312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Portrenin farklı pozisyonlardaki çizim aşamaları </a:t>
            </a:r>
            <a:endParaRPr lang="tr-TR" sz="2400" dirty="0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Başın farklı duruşlarındaki planlarını daha iyi kavramak için kübist kalıplarda çizim yapmak sizlere yardımcı olacaktır. </a:t>
            </a:r>
          </a:p>
        </p:txBody>
      </p:sp>
      <p:pic>
        <p:nvPicPr>
          <p:cNvPr id="5" name="Picture 3" descr="C:\Users\HP\Desktop\d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51214"/>
            <a:ext cx="7272808" cy="540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1" dirty="0"/>
          </a:p>
          <a:p>
            <a:r>
              <a:rPr lang="tr-TR" sz="3200" b="1" dirty="0">
                <a:solidFill>
                  <a:srgbClr val="C00000"/>
                </a:solidFill>
              </a:rPr>
              <a:t>  İnsan Başı Çiziminde Yaş ve Cinsiyet </a:t>
            </a:r>
          </a:p>
          <a:p>
            <a:endParaRPr lang="tr-TR" sz="3200" b="1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Çocuklarda baş çizimi yetişkinlerde kullanılan ölçülerden farklılık gösterir.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Başın genel yapısı büyük ve karşıdan görünüşü kare biçimindedir.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Alın daha açık, gözler daha iri ve iki göz arası mesafesi bir göz genişliğinden daha geniştir.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Gözler başın tam orta nokta noktasından daha aşağıda ve daha büyüktür.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Çene kısmı daha yuvarlaktır.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4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39552" y="56612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Çocuklarda başın genel görünüşü </a:t>
            </a:r>
            <a:endParaRPr lang="tr-TR" sz="3200" dirty="0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98072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Yaşlılarda alın kısmı daha açık ve kemik yapısı daha belirgindir.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Gözün alt ve üst kapaklarındaki kırışıklıklar daha belirginleşir.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Elmacık kemikleri ortaya çıkar.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Dudaklar incelir.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Yanakta, çenede ve boyunda sarkmalar daha belirgin hale gelir.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578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39552" y="609329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/>
              <a:t>Yaşlılarda başın genel görünüşü </a:t>
            </a:r>
            <a:endParaRPr lang="tr-TR" sz="3200" dirty="0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112474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Kadın ve erkek baş oranları genelde aynıdır.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Kadın başının hatları erkeğinkine oranla daha yuvarlaktır.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Erkekte hatlar daha köşelidir.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Gözler kadında daha büyük, kaşlar daha yukarda ve kavislidir.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Burun ve ağız daha küçüktür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-1"/>
            <a:ext cx="4392487" cy="64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9999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539552" y="6396335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Kadın ve erkekte başın genel yapısı ve oranlar </a:t>
            </a:r>
            <a:endParaRPr lang="tr-TR" sz="2400" dirty="0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HP\Desktop\Robert Hitchcock Sculptor 0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98550"/>
            <a:ext cx="8143398" cy="53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Dikdörtgen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Portrelerin resimlerin yanı sıra heykel ve seramikten yapılmış olan üç boyutlu portre çalışmaları da yaygındır ve bunlar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büst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/>
              <a:t>olarak adlandırılır.</a:t>
            </a:r>
            <a:br>
              <a:rPr lang="tr-TR" sz="3200" dirty="0"/>
            </a:br>
            <a:br>
              <a:rPr lang="tr-TR" sz="3200" dirty="0"/>
            </a:br>
            <a:endParaRPr lang="tr-TR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47667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</a:pPr>
            <a:r>
              <a:rPr lang="tr-TR" sz="2800" dirty="0"/>
              <a:t>                            </a:t>
            </a:r>
          </a:p>
          <a:p>
            <a:pPr marL="342900" indent="-342900">
              <a:buClr>
                <a:schemeClr val="accent1"/>
              </a:buClr>
            </a:pPr>
            <a:r>
              <a:rPr lang="tr-TR" sz="2800" b="1" dirty="0"/>
              <a:t>                        </a:t>
            </a:r>
            <a:r>
              <a:rPr lang="tr-TR" sz="4800" b="1" dirty="0">
                <a:solidFill>
                  <a:srgbClr val="C00000"/>
                </a:solidFill>
              </a:rPr>
              <a:t>Portre Nedir?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800" dirty="0"/>
              <a:t>Portre, bir kişinin yüz ifadesinin yansıtıldığı eserlere denir.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endParaRPr lang="tr-TR" sz="28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800" dirty="0"/>
              <a:t>Zaman zaman göğüs ve dize kadar olan gövde bölümünün de yer aldığı portreler görülmektedir.</a:t>
            </a:r>
          </a:p>
          <a:p>
            <a:pPr marL="342900" indent="-342900">
              <a:buClr>
                <a:schemeClr val="accent1"/>
              </a:buClr>
            </a:pPr>
            <a:r>
              <a:rPr lang="tr-TR" sz="2800" dirty="0"/>
              <a:t>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800" dirty="0"/>
              <a:t>Bu eserler resim, fotoğraf ya da heykel gibi sanat dalları kullanılarak oluşturulabilir. 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endParaRPr lang="tr-TR" sz="28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2800" dirty="0"/>
              <a:t>Portrede amaç kişinin o an ki ruh halini, mimikleri ve duruşu ile yansıtmaktır.</a:t>
            </a:r>
          </a:p>
          <a:p>
            <a:pPr marL="342900" indent="-342900">
              <a:buClr>
                <a:schemeClr val="accent1"/>
              </a:buClr>
            </a:pPr>
            <a:br>
              <a:rPr lang="tr-TR" sz="2800" dirty="0"/>
            </a:b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zindyneilsonpj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pic>
        <p:nvPicPr>
          <p:cNvPr id="15363" name="Picture 3" descr="C:\Users\HP\Desktop\Avril-lavigne-Karakalem-calismalari-Resimleri-forumozel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r-TR" sz="3200" dirty="0"/>
              <a:t>Portreler kompozisyon oluşturularak yaratılan eserlerdir.Bu kompozisyonda yaygın tercih edilen yöntem resmi çizilecek olan kişinin ressama doğru bakar konumda bulunmasıdır.</a:t>
            </a:r>
            <a:br>
              <a:rPr lang="tr-TR" sz="3200" dirty="0"/>
            </a:br>
            <a:br>
              <a:rPr lang="tr-TR" sz="3200" dirty="0"/>
            </a:br>
            <a:endParaRPr lang="tr-TR" sz="3200" dirty="0"/>
          </a:p>
        </p:txBody>
      </p:sp>
      <p:pic>
        <p:nvPicPr>
          <p:cNvPr id="16387" name="Picture 3" descr="C:\Users\HP\Desktop\portre-ne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01965"/>
            <a:ext cx="5688632" cy="435603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83671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Portrede en önemli nokta portresi çıkarılan         kişinin hareketsiz durmasıdır.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Işık bir diğer önemli etkendir portrede.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Kişinin gözlerinin yorulmasına neden  olabilir.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Bu Yüzden Işığın ideal olanı portresi çizilecek kişiyi yandan aydınlatmasıdır.</a:t>
            </a:r>
            <a:br>
              <a:rPr lang="tr-TR" sz="3200" dirty="0"/>
            </a:br>
            <a:br>
              <a:rPr lang="tr-TR" sz="3200" dirty="0"/>
            </a:br>
            <a:endParaRPr lang="tr-TR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dscf0267ij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4362450" cy="5715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9512" y="836712"/>
            <a:ext cx="4139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 Yandaki  şekilde olduğu gibi ışık sol taraftan gelmiştir,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</a:pPr>
            <a:r>
              <a:rPr lang="tr-TR" sz="3200" dirty="0"/>
              <a:t>buda resmi daha çarpıcı kılmıştır.</a:t>
            </a: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200" dirty="0">
                <a:solidFill>
                  <a:srgbClr val="C00000"/>
                </a:solidFill>
              </a:rPr>
              <a:t>                      </a:t>
            </a:r>
            <a:r>
              <a:rPr lang="tr-TR" sz="3200" b="1" dirty="0">
                <a:solidFill>
                  <a:srgbClr val="C00000"/>
                </a:solidFill>
              </a:rPr>
              <a:t>Portre’de Ölçü Alma</a:t>
            </a:r>
          </a:p>
          <a:p>
            <a:pPr>
              <a:buFont typeface="Wingdings" pitchFamily="2" charset="2"/>
              <a:buChar char="ü"/>
            </a:pPr>
            <a:r>
              <a:rPr lang="tr-TR" sz="3200" dirty="0"/>
              <a:t>Kafatasını parçalara böldüğümüzde, saç başlangıç noktası ile çene bitimine kadarki kısım üç eşit bölümden oluşur. </a:t>
            </a:r>
          </a:p>
          <a:p>
            <a:pPr>
              <a:buFont typeface="Wingdings" pitchFamily="2" charset="2"/>
              <a:buChar char="ü"/>
            </a:pPr>
            <a:r>
              <a:rPr lang="tr-TR" sz="3200" dirty="0"/>
              <a:t>Birinci bölüm saç çizgisi ile kaş hizası arasında</a:t>
            </a:r>
          </a:p>
          <a:p>
            <a:pPr>
              <a:buFont typeface="Wingdings" pitchFamily="2" charset="2"/>
              <a:buChar char="ü"/>
            </a:pPr>
            <a:r>
              <a:rPr lang="tr-TR" sz="3200" dirty="0"/>
              <a:t> ikinci bölüm kaş hizası ile burun altı çizgisi arasında</a:t>
            </a:r>
          </a:p>
          <a:p>
            <a:pPr>
              <a:buFont typeface="Wingdings" pitchFamily="2" charset="2"/>
              <a:buChar char="ü"/>
            </a:pPr>
            <a:r>
              <a:rPr lang="tr-TR" sz="3200" dirty="0"/>
              <a:t>üçüncü bölüm ise burun altı çizgisi ile çene alt çizgisi arasındaki bölümden oluşur. </a:t>
            </a:r>
          </a:p>
          <a:p>
            <a:pPr>
              <a:buFont typeface="Wingdings" pitchFamily="2" charset="2"/>
              <a:buChar char="ü"/>
            </a:pPr>
            <a:r>
              <a:rPr lang="tr-TR" sz="3200" dirty="0"/>
              <a:t>Kafatası başlangıç noktası ile saç hizası arasında kalan bölüm ise herhangi </a:t>
            </a:r>
            <a:r>
              <a:rPr lang="tr-TR" sz="3200" dirty="0" err="1"/>
              <a:t>bi</a:t>
            </a:r>
            <a:r>
              <a:rPr lang="tr-TR" sz="3200" dirty="0"/>
              <a:t> bölümün yarısı kadardır.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6866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2400" dirty="0"/>
              <a:t>Kulak, kaş ile burun alt noktası arasındaki mesafede yer alır. 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2400" dirty="0"/>
              <a:t>Burun genişliği iki göz arasındaki mesafeye eşittir .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643326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Dikdörtgen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 İki göz arası bir göz genişliği kadardır.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tr-TR" sz="3200" dirty="0"/>
              <a:t> Burun genişliği de bir göz genişliği kadardır diyebiliriz.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</TotalTime>
  <Words>502</Words>
  <Application>Microsoft Office PowerPoint</Application>
  <PresentationFormat>Ekran Gösterisi (4:3)</PresentationFormat>
  <Paragraphs>66</Paragraphs>
  <Slides>19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Calibri</vt:lpstr>
      <vt:lpstr>Century Schoolbook</vt:lpstr>
      <vt:lpstr>Wingdings</vt:lpstr>
      <vt:lpstr>Wingdings 2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GÖRSEL SANATLAR</dc:title>
  <dc:creator>www.nedir.org</dc:creator>
  <cp:lastModifiedBy>mehmet genç</cp:lastModifiedBy>
  <cp:revision>35</cp:revision>
  <dcterms:created xsi:type="dcterms:W3CDTF">2013-03-28T00:25:02Z</dcterms:created>
  <dcterms:modified xsi:type="dcterms:W3CDTF">2018-11-08T06:36:19Z</dcterms:modified>
</cp:coreProperties>
</file>