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6/11/2018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6/11/2018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6/11/2018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6/11/2018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6/11/2018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DA8BB-0D18-469F-8022-DD923457DE3A}" type="datetimeFigureOut">
              <a:rPr lang="nl-BE"/>
              <a:t>6/11/2018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74F97-0F13-42E5-9A1D-07478243785D}" type="slidenum">
              <a:rPr lang="nl-BE"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/>
              <a:t>6/11/2018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36665-E7E9-4861-9ADF-F11A47CBAD79}" type="slidenum">
              <a:rPr lang="nl-BE"/>
              <a:t>‹#›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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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Ekran Gösterisi 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Güdülenme</dc:title>
  <dc:subject/>
  <dc:creator>http://www.nedir.org</dc:creator>
  <cp:keywords/>
  <dc:description/>
  <cp:lastModifiedBy>mehmet genç</cp:lastModifiedBy>
  <cp:revision>1</cp:revision>
  <dcterms:created xsi:type="dcterms:W3CDTF">2018-11-06T09:22:54Z</dcterms:created>
  <dcterms:modified xsi:type="dcterms:W3CDTF">2018-11-06T09:24:48Z</dcterms:modified>
  <cp:category/>
</cp:coreProperties>
</file>