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22" r:id="rId1"/>
  </p:sldMasterIdLst>
  <p:notesMasterIdLst>
    <p:notesMasterId r:id="rId22"/>
  </p:notesMasterIdLst>
  <p:sldIdLst>
    <p:sldId id="581" r:id="rId2"/>
    <p:sldId id="273" r:id="rId3"/>
    <p:sldId id="558" r:id="rId4"/>
    <p:sldId id="559" r:id="rId5"/>
    <p:sldId id="560" r:id="rId6"/>
    <p:sldId id="561" r:id="rId7"/>
    <p:sldId id="562" r:id="rId8"/>
    <p:sldId id="583" r:id="rId9"/>
    <p:sldId id="584" r:id="rId10"/>
    <p:sldId id="585" r:id="rId11"/>
    <p:sldId id="586" r:id="rId12"/>
    <p:sldId id="587" r:id="rId13"/>
    <p:sldId id="588" r:id="rId14"/>
    <p:sldId id="589" r:id="rId15"/>
    <p:sldId id="590" r:id="rId16"/>
    <p:sldId id="563" r:id="rId17"/>
    <p:sldId id="580" r:id="rId18"/>
    <p:sldId id="577" r:id="rId19"/>
    <p:sldId id="578" r:id="rId20"/>
    <p:sldId id="582" r:id="rId21"/>
  </p:sldIdLst>
  <p:sldSz cx="9144000" cy="6858000" type="screen4x3"/>
  <p:notesSz cx="6858000" cy="9144000"/>
  <p:defaultTextStyle>
    <a:defPPr>
      <a:defRPr lang="en-GB"/>
    </a:defPPr>
    <a:lvl1pPr algn="ctr" rtl="0" fontAlgn="base">
      <a:spcBef>
        <a:spcPct val="0"/>
      </a:spcBef>
      <a:spcAft>
        <a:spcPct val="0"/>
      </a:spcAft>
      <a:defRPr b="1" kern="1200">
        <a:solidFill>
          <a:schemeClr val="tx1"/>
        </a:solidFill>
        <a:latin typeface="Arial" charset="0"/>
        <a:ea typeface="+mn-ea"/>
        <a:cs typeface="+mn-cs"/>
      </a:defRPr>
    </a:lvl1pPr>
    <a:lvl2pPr marL="457200" algn="ctr" rtl="0" fontAlgn="base">
      <a:spcBef>
        <a:spcPct val="0"/>
      </a:spcBef>
      <a:spcAft>
        <a:spcPct val="0"/>
      </a:spcAft>
      <a:defRPr b="1" kern="1200">
        <a:solidFill>
          <a:schemeClr val="tx1"/>
        </a:solidFill>
        <a:latin typeface="Arial" charset="0"/>
        <a:ea typeface="+mn-ea"/>
        <a:cs typeface="+mn-cs"/>
      </a:defRPr>
    </a:lvl2pPr>
    <a:lvl3pPr marL="914400" algn="ctr" rtl="0" fontAlgn="base">
      <a:spcBef>
        <a:spcPct val="0"/>
      </a:spcBef>
      <a:spcAft>
        <a:spcPct val="0"/>
      </a:spcAft>
      <a:defRPr b="1" kern="1200">
        <a:solidFill>
          <a:schemeClr val="tx1"/>
        </a:solidFill>
        <a:latin typeface="Arial" charset="0"/>
        <a:ea typeface="+mn-ea"/>
        <a:cs typeface="+mn-cs"/>
      </a:defRPr>
    </a:lvl3pPr>
    <a:lvl4pPr marL="1371600" algn="ctr" rtl="0" fontAlgn="base">
      <a:spcBef>
        <a:spcPct val="0"/>
      </a:spcBef>
      <a:spcAft>
        <a:spcPct val="0"/>
      </a:spcAft>
      <a:defRPr b="1" kern="1200">
        <a:solidFill>
          <a:schemeClr val="tx1"/>
        </a:solidFill>
        <a:latin typeface="Arial" charset="0"/>
        <a:ea typeface="+mn-ea"/>
        <a:cs typeface="+mn-cs"/>
      </a:defRPr>
    </a:lvl4pPr>
    <a:lvl5pPr marL="1828800" algn="ctr" rtl="0" fontAlgn="base">
      <a:spcBef>
        <a:spcPct val="0"/>
      </a:spcBef>
      <a:spcAft>
        <a:spcPct val="0"/>
      </a:spcAft>
      <a:defRPr b="1" kern="1200">
        <a:solidFill>
          <a:schemeClr val="tx1"/>
        </a:solidFill>
        <a:latin typeface="Arial" charset="0"/>
        <a:ea typeface="+mn-ea"/>
        <a:cs typeface="+mn-cs"/>
      </a:defRPr>
    </a:lvl5pPr>
    <a:lvl6pPr marL="2286000" algn="l" defTabSz="914400" rtl="0" eaLnBrk="1" latinLnBrk="0" hangingPunct="1">
      <a:defRPr b="1" kern="1200">
        <a:solidFill>
          <a:schemeClr val="tx1"/>
        </a:solidFill>
        <a:latin typeface="Arial" charset="0"/>
        <a:ea typeface="+mn-ea"/>
        <a:cs typeface="+mn-cs"/>
      </a:defRPr>
    </a:lvl6pPr>
    <a:lvl7pPr marL="2743200" algn="l" defTabSz="914400" rtl="0" eaLnBrk="1" latinLnBrk="0" hangingPunct="1">
      <a:defRPr b="1" kern="1200">
        <a:solidFill>
          <a:schemeClr val="tx1"/>
        </a:solidFill>
        <a:latin typeface="Arial" charset="0"/>
        <a:ea typeface="+mn-ea"/>
        <a:cs typeface="+mn-cs"/>
      </a:defRPr>
    </a:lvl7pPr>
    <a:lvl8pPr marL="3200400" algn="l" defTabSz="914400" rtl="0" eaLnBrk="1" latinLnBrk="0" hangingPunct="1">
      <a:defRPr b="1" kern="1200">
        <a:solidFill>
          <a:schemeClr val="tx1"/>
        </a:solidFill>
        <a:latin typeface="Arial" charset="0"/>
        <a:ea typeface="+mn-ea"/>
        <a:cs typeface="+mn-cs"/>
      </a:defRPr>
    </a:lvl8pPr>
    <a:lvl9pPr marL="3657600" algn="l" defTabSz="914400" rtl="0" eaLnBrk="1" latinLnBrk="0" hangingPunct="1">
      <a:defRPr b="1"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CFFFF"/>
    <a:srgbClr val="FFFF99"/>
    <a:srgbClr val="285000"/>
    <a:srgbClr val="264C00"/>
    <a:srgbClr val="008080"/>
    <a:srgbClr val="70DE7A"/>
    <a:srgbClr val="4BD558"/>
    <a:srgbClr val="FF99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7407" autoAdjust="0"/>
    <p:restoredTop sz="93964" autoAdjust="0"/>
  </p:normalViewPr>
  <p:slideViewPr>
    <p:cSldViewPr>
      <p:cViewPr>
        <p:scale>
          <a:sx n="100" d="100"/>
          <a:sy n="100" d="100"/>
        </p:scale>
        <p:origin x="-972" y="96"/>
      </p:cViewPr>
      <p:guideLst>
        <p:guide orient="horz" pos="2160"/>
        <p:guide pos="2880"/>
      </p:guideLst>
    </p:cSldViewPr>
  </p:slideViewPr>
  <p:notesTextViewPr>
    <p:cViewPr>
      <p:scale>
        <a:sx n="100" d="100"/>
        <a:sy n="100" d="100"/>
      </p:scale>
      <p:origin x="0" y="0"/>
    </p:cViewPr>
  </p:notesTextViewPr>
  <p:sorterViewPr>
    <p:cViewPr>
      <p:scale>
        <a:sx n="66" d="100"/>
        <a:sy n="66" d="100"/>
      </p:scale>
      <p:origin x="0" y="696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41314"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a:defRPr sz="1200" b="0" smtClean="0"/>
            </a:lvl1pPr>
          </a:lstStyle>
          <a:p>
            <a:pPr>
              <a:defRPr/>
            </a:pPr>
            <a:endParaRPr lang="en-US"/>
          </a:p>
        </p:txBody>
      </p:sp>
      <p:sp>
        <p:nvSpPr>
          <p:cNvPr id="141315" name="Rectangle 3"/>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b="0" smtClean="0"/>
            </a:lvl1pPr>
          </a:lstStyle>
          <a:p>
            <a:pPr>
              <a:defRPr/>
            </a:pPr>
            <a:endParaRPr lang="en-US"/>
          </a:p>
        </p:txBody>
      </p:sp>
      <p:sp>
        <p:nvSpPr>
          <p:cNvPr id="22532" name="Rectangle 4"/>
          <p:cNvSpPr>
            <a:spLocks noRo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41317"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smtClean="0"/>
              <a:t>Asıl metin stillerini düzenlemek için tıklatın</a:t>
            </a:r>
          </a:p>
          <a:p>
            <a:pPr lvl="1"/>
            <a:r>
              <a:rPr lang="en-US" noProof="0" smtClean="0"/>
              <a:t>İkinci düzey</a:t>
            </a:r>
          </a:p>
          <a:p>
            <a:pPr lvl="2"/>
            <a:r>
              <a:rPr lang="en-US" noProof="0" smtClean="0"/>
              <a:t>Üçüncü düzey</a:t>
            </a:r>
          </a:p>
          <a:p>
            <a:pPr lvl="3"/>
            <a:r>
              <a:rPr lang="en-US" noProof="0" smtClean="0"/>
              <a:t>Dördüncü düzey</a:t>
            </a:r>
          </a:p>
          <a:p>
            <a:pPr lvl="4"/>
            <a:r>
              <a:rPr lang="en-US" noProof="0" smtClean="0"/>
              <a:t>Beşinci düzey</a:t>
            </a:r>
          </a:p>
        </p:txBody>
      </p:sp>
      <p:sp>
        <p:nvSpPr>
          <p:cNvPr id="141318" name="Rectangle 6"/>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l">
              <a:defRPr sz="1200" b="0" smtClean="0"/>
            </a:lvl1pPr>
          </a:lstStyle>
          <a:p>
            <a:pPr>
              <a:defRPr/>
            </a:pPr>
            <a:endParaRPr lang="en-US"/>
          </a:p>
        </p:txBody>
      </p:sp>
      <p:sp>
        <p:nvSpPr>
          <p:cNvPr id="141319" name="Rectangle 7"/>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b="0" smtClean="0"/>
            </a:lvl1pPr>
          </a:lstStyle>
          <a:p>
            <a:pPr>
              <a:defRPr/>
            </a:pPr>
            <a:fld id="{E926DD20-B224-424F-ACEE-496E633AFE52}" type="slidenum">
              <a:rPr lang="en-US"/>
              <a:pPr>
                <a:defRPr/>
              </a:pPr>
              <a:t>‹#›</a:t>
            </a:fld>
            <a:endParaRPr lang="en-US"/>
          </a:p>
        </p:txBody>
      </p:sp>
    </p:spTree>
    <p:extLst>
      <p:ext uri="{BB962C8B-B14F-4D97-AF65-F5344CB8AC3E}">
        <p14:creationId xmlns:p14="http://schemas.microsoft.com/office/powerpoint/2010/main" val="3301899391"/>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algn="ctr" eaLnBrk="0" fontAlgn="base" hangingPunct="0">
              <a:spcBef>
                <a:spcPct val="0"/>
              </a:spcBef>
              <a:spcAft>
                <a:spcPct val="0"/>
              </a:spcAft>
              <a:defRPr b="1">
                <a:solidFill>
                  <a:schemeClr val="tx1"/>
                </a:solidFill>
                <a:latin typeface="Arial" charset="0"/>
              </a:defRPr>
            </a:lvl6pPr>
            <a:lvl7pPr marL="2971800" indent="-228600" algn="ctr" eaLnBrk="0" fontAlgn="base" hangingPunct="0">
              <a:spcBef>
                <a:spcPct val="0"/>
              </a:spcBef>
              <a:spcAft>
                <a:spcPct val="0"/>
              </a:spcAft>
              <a:defRPr b="1">
                <a:solidFill>
                  <a:schemeClr val="tx1"/>
                </a:solidFill>
                <a:latin typeface="Arial" charset="0"/>
              </a:defRPr>
            </a:lvl7pPr>
            <a:lvl8pPr marL="3429000" indent="-228600" algn="ctr" eaLnBrk="0" fontAlgn="base" hangingPunct="0">
              <a:spcBef>
                <a:spcPct val="0"/>
              </a:spcBef>
              <a:spcAft>
                <a:spcPct val="0"/>
              </a:spcAft>
              <a:defRPr b="1">
                <a:solidFill>
                  <a:schemeClr val="tx1"/>
                </a:solidFill>
                <a:latin typeface="Arial" charset="0"/>
              </a:defRPr>
            </a:lvl8pPr>
            <a:lvl9pPr marL="3886200" indent="-228600" algn="ctr" eaLnBrk="0" fontAlgn="base" hangingPunct="0">
              <a:spcBef>
                <a:spcPct val="0"/>
              </a:spcBef>
              <a:spcAft>
                <a:spcPct val="0"/>
              </a:spcAft>
              <a:defRPr b="1">
                <a:solidFill>
                  <a:schemeClr val="tx1"/>
                </a:solidFill>
                <a:latin typeface="Arial" charset="0"/>
              </a:defRPr>
            </a:lvl9pPr>
          </a:lstStyle>
          <a:p>
            <a:pPr eaLnBrk="1" hangingPunct="1"/>
            <a:fld id="{40D54C9F-487C-42D0-8AD3-9E91107E7534}" type="slidenum">
              <a:rPr lang="en-US" altLang="tr-TR" b="0"/>
              <a:pPr eaLnBrk="1" hangingPunct="1"/>
              <a:t>2</a:t>
            </a:fld>
            <a:endParaRPr lang="en-US" altLang="tr-TR" b="0"/>
          </a:p>
        </p:txBody>
      </p:sp>
      <p:sp>
        <p:nvSpPr>
          <p:cNvPr id="24579" name="Rectangle 2"/>
          <p:cNvSpPr>
            <a:spLocks noRot="1" noChangeArrowheads="1" noTextEdit="1"/>
          </p:cNvSpPr>
          <p:nvPr>
            <p:ph type="sldImg"/>
          </p:nvPr>
        </p:nvSpPr>
        <p:spPr>
          <a:ln/>
        </p:spPr>
      </p:sp>
      <p:sp>
        <p:nvSpPr>
          <p:cNvPr id="2458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tr-TR"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7"/>
          <p:cNvSpPr txBox="1">
            <a:spLocks noGrp="1"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algn="ctr" eaLnBrk="0" fontAlgn="base" hangingPunct="0">
              <a:spcBef>
                <a:spcPct val="0"/>
              </a:spcBef>
              <a:spcAft>
                <a:spcPct val="0"/>
              </a:spcAft>
              <a:defRPr b="1">
                <a:solidFill>
                  <a:schemeClr val="tx1"/>
                </a:solidFill>
                <a:latin typeface="Arial" charset="0"/>
              </a:defRPr>
            </a:lvl6pPr>
            <a:lvl7pPr marL="2971800" indent="-228600" algn="ctr" eaLnBrk="0" fontAlgn="base" hangingPunct="0">
              <a:spcBef>
                <a:spcPct val="0"/>
              </a:spcBef>
              <a:spcAft>
                <a:spcPct val="0"/>
              </a:spcAft>
              <a:defRPr b="1">
                <a:solidFill>
                  <a:schemeClr val="tx1"/>
                </a:solidFill>
                <a:latin typeface="Arial" charset="0"/>
              </a:defRPr>
            </a:lvl7pPr>
            <a:lvl8pPr marL="3429000" indent="-228600" algn="ctr" eaLnBrk="0" fontAlgn="base" hangingPunct="0">
              <a:spcBef>
                <a:spcPct val="0"/>
              </a:spcBef>
              <a:spcAft>
                <a:spcPct val="0"/>
              </a:spcAft>
              <a:defRPr b="1">
                <a:solidFill>
                  <a:schemeClr val="tx1"/>
                </a:solidFill>
                <a:latin typeface="Arial" charset="0"/>
              </a:defRPr>
            </a:lvl8pPr>
            <a:lvl9pPr marL="3886200" indent="-228600" algn="ctr" eaLnBrk="0" fontAlgn="base" hangingPunct="0">
              <a:spcBef>
                <a:spcPct val="0"/>
              </a:spcBef>
              <a:spcAft>
                <a:spcPct val="0"/>
              </a:spcAft>
              <a:defRPr b="1">
                <a:solidFill>
                  <a:schemeClr val="tx1"/>
                </a:solidFill>
                <a:latin typeface="Arial" charset="0"/>
              </a:defRPr>
            </a:lvl9pPr>
          </a:lstStyle>
          <a:p>
            <a:pPr algn="r" eaLnBrk="1" hangingPunct="1"/>
            <a:fld id="{6B94906A-CE0B-43DA-93BF-3C9D3B884063}" type="slidenum">
              <a:rPr lang="en-US" altLang="tr-TR" sz="1200" b="0"/>
              <a:pPr algn="r" eaLnBrk="1" hangingPunct="1"/>
              <a:t>11</a:t>
            </a:fld>
            <a:endParaRPr lang="en-US" altLang="tr-TR" sz="1200" b="0"/>
          </a:p>
        </p:txBody>
      </p:sp>
      <p:sp>
        <p:nvSpPr>
          <p:cNvPr id="68611" name="Rectangle 2"/>
          <p:cNvSpPr>
            <a:spLocks noRot="1" noChangeArrowheads="1" noTextEdit="1"/>
          </p:cNvSpPr>
          <p:nvPr>
            <p:ph type="sldImg"/>
          </p:nvPr>
        </p:nvSpPr>
        <p:spPr>
          <a:ln/>
        </p:spPr>
      </p:sp>
      <p:sp>
        <p:nvSpPr>
          <p:cNvPr id="6861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tr-TR"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7"/>
          <p:cNvSpPr txBox="1">
            <a:spLocks noGrp="1"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algn="ctr" eaLnBrk="0" fontAlgn="base" hangingPunct="0">
              <a:spcBef>
                <a:spcPct val="0"/>
              </a:spcBef>
              <a:spcAft>
                <a:spcPct val="0"/>
              </a:spcAft>
              <a:defRPr b="1">
                <a:solidFill>
                  <a:schemeClr val="tx1"/>
                </a:solidFill>
                <a:latin typeface="Arial" charset="0"/>
              </a:defRPr>
            </a:lvl6pPr>
            <a:lvl7pPr marL="2971800" indent="-228600" algn="ctr" eaLnBrk="0" fontAlgn="base" hangingPunct="0">
              <a:spcBef>
                <a:spcPct val="0"/>
              </a:spcBef>
              <a:spcAft>
                <a:spcPct val="0"/>
              </a:spcAft>
              <a:defRPr b="1">
                <a:solidFill>
                  <a:schemeClr val="tx1"/>
                </a:solidFill>
                <a:latin typeface="Arial" charset="0"/>
              </a:defRPr>
            </a:lvl7pPr>
            <a:lvl8pPr marL="3429000" indent="-228600" algn="ctr" eaLnBrk="0" fontAlgn="base" hangingPunct="0">
              <a:spcBef>
                <a:spcPct val="0"/>
              </a:spcBef>
              <a:spcAft>
                <a:spcPct val="0"/>
              </a:spcAft>
              <a:defRPr b="1">
                <a:solidFill>
                  <a:schemeClr val="tx1"/>
                </a:solidFill>
                <a:latin typeface="Arial" charset="0"/>
              </a:defRPr>
            </a:lvl8pPr>
            <a:lvl9pPr marL="3886200" indent="-228600" algn="ctr" eaLnBrk="0" fontAlgn="base" hangingPunct="0">
              <a:spcBef>
                <a:spcPct val="0"/>
              </a:spcBef>
              <a:spcAft>
                <a:spcPct val="0"/>
              </a:spcAft>
              <a:defRPr b="1">
                <a:solidFill>
                  <a:schemeClr val="tx1"/>
                </a:solidFill>
                <a:latin typeface="Arial" charset="0"/>
              </a:defRPr>
            </a:lvl9pPr>
          </a:lstStyle>
          <a:p>
            <a:pPr algn="r" eaLnBrk="1" hangingPunct="1"/>
            <a:fld id="{7B5F6081-5883-4A96-A66C-6473DF34FDC8}" type="slidenum">
              <a:rPr lang="en-US" altLang="tr-TR" sz="1200" b="0"/>
              <a:pPr algn="r" eaLnBrk="1" hangingPunct="1"/>
              <a:t>12</a:t>
            </a:fld>
            <a:endParaRPr lang="en-US" altLang="tr-TR" sz="1200" b="0"/>
          </a:p>
        </p:txBody>
      </p:sp>
      <p:sp>
        <p:nvSpPr>
          <p:cNvPr id="70659" name="Rectangle 2"/>
          <p:cNvSpPr>
            <a:spLocks noRot="1" noChangeArrowheads="1" noTextEdit="1"/>
          </p:cNvSpPr>
          <p:nvPr>
            <p:ph type="sldImg"/>
          </p:nvPr>
        </p:nvSpPr>
        <p:spPr>
          <a:ln/>
        </p:spPr>
      </p:sp>
      <p:sp>
        <p:nvSpPr>
          <p:cNvPr id="7066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tr-TR" smtClean="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7"/>
          <p:cNvSpPr txBox="1">
            <a:spLocks noGrp="1"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algn="ctr" eaLnBrk="0" fontAlgn="base" hangingPunct="0">
              <a:spcBef>
                <a:spcPct val="0"/>
              </a:spcBef>
              <a:spcAft>
                <a:spcPct val="0"/>
              </a:spcAft>
              <a:defRPr b="1">
                <a:solidFill>
                  <a:schemeClr val="tx1"/>
                </a:solidFill>
                <a:latin typeface="Arial" charset="0"/>
              </a:defRPr>
            </a:lvl6pPr>
            <a:lvl7pPr marL="2971800" indent="-228600" algn="ctr" eaLnBrk="0" fontAlgn="base" hangingPunct="0">
              <a:spcBef>
                <a:spcPct val="0"/>
              </a:spcBef>
              <a:spcAft>
                <a:spcPct val="0"/>
              </a:spcAft>
              <a:defRPr b="1">
                <a:solidFill>
                  <a:schemeClr val="tx1"/>
                </a:solidFill>
                <a:latin typeface="Arial" charset="0"/>
              </a:defRPr>
            </a:lvl7pPr>
            <a:lvl8pPr marL="3429000" indent="-228600" algn="ctr" eaLnBrk="0" fontAlgn="base" hangingPunct="0">
              <a:spcBef>
                <a:spcPct val="0"/>
              </a:spcBef>
              <a:spcAft>
                <a:spcPct val="0"/>
              </a:spcAft>
              <a:defRPr b="1">
                <a:solidFill>
                  <a:schemeClr val="tx1"/>
                </a:solidFill>
                <a:latin typeface="Arial" charset="0"/>
              </a:defRPr>
            </a:lvl8pPr>
            <a:lvl9pPr marL="3886200" indent="-228600" algn="ctr" eaLnBrk="0" fontAlgn="base" hangingPunct="0">
              <a:spcBef>
                <a:spcPct val="0"/>
              </a:spcBef>
              <a:spcAft>
                <a:spcPct val="0"/>
              </a:spcAft>
              <a:defRPr b="1">
                <a:solidFill>
                  <a:schemeClr val="tx1"/>
                </a:solidFill>
                <a:latin typeface="Arial" charset="0"/>
              </a:defRPr>
            </a:lvl9pPr>
          </a:lstStyle>
          <a:p>
            <a:pPr algn="r" eaLnBrk="1" hangingPunct="1"/>
            <a:fld id="{D888D5DB-0509-470A-BC6A-2A710186E4A3}" type="slidenum">
              <a:rPr lang="en-US" altLang="tr-TR" sz="1200" b="0"/>
              <a:pPr algn="r" eaLnBrk="1" hangingPunct="1"/>
              <a:t>13</a:t>
            </a:fld>
            <a:endParaRPr lang="en-US" altLang="tr-TR" sz="1200" b="0"/>
          </a:p>
        </p:txBody>
      </p:sp>
      <p:sp>
        <p:nvSpPr>
          <p:cNvPr id="72707" name="Rectangle 2"/>
          <p:cNvSpPr>
            <a:spLocks noRot="1" noChangeArrowheads="1" noTextEdit="1"/>
          </p:cNvSpPr>
          <p:nvPr>
            <p:ph type="sldImg"/>
          </p:nvPr>
        </p:nvSpPr>
        <p:spPr>
          <a:ln/>
        </p:spPr>
      </p:sp>
      <p:sp>
        <p:nvSpPr>
          <p:cNvPr id="7270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tr-TR" smtClean="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7"/>
          <p:cNvSpPr txBox="1">
            <a:spLocks noGrp="1"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algn="ctr" eaLnBrk="0" fontAlgn="base" hangingPunct="0">
              <a:spcBef>
                <a:spcPct val="0"/>
              </a:spcBef>
              <a:spcAft>
                <a:spcPct val="0"/>
              </a:spcAft>
              <a:defRPr b="1">
                <a:solidFill>
                  <a:schemeClr val="tx1"/>
                </a:solidFill>
                <a:latin typeface="Arial" charset="0"/>
              </a:defRPr>
            </a:lvl6pPr>
            <a:lvl7pPr marL="2971800" indent="-228600" algn="ctr" eaLnBrk="0" fontAlgn="base" hangingPunct="0">
              <a:spcBef>
                <a:spcPct val="0"/>
              </a:spcBef>
              <a:spcAft>
                <a:spcPct val="0"/>
              </a:spcAft>
              <a:defRPr b="1">
                <a:solidFill>
                  <a:schemeClr val="tx1"/>
                </a:solidFill>
                <a:latin typeface="Arial" charset="0"/>
              </a:defRPr>
            </a:lvl7pPr>
            <a:lvl8pPr marL="3429000" indent="-228600" algn="ctr" eaLnBrk="0" fontAlgn="base" hangingPunct="0">
              <a:spcBef>
                <a:spcPct val="0"/>
              </a:spcBef>
              <a:spcAft>
                <a:spcPct val="0"/>
              </a:spcAft>
              <a:defRPr b="1">
                <a:solidFill>
                  <a:schemeClr val="tx1"/>
                </a:solidFill>
                <a:latin typeface="Arial" charset="0"/>
              </a:defRPr>
            </a:lvl8pPr>
            <a:lvl9pPr marL="3886200" indent="-228600" algn="ctr" eaLnBrk="0" fontAlgn="base" hangingPunct="0">
              <a:spcBef>
                <a:spcPct val="0"/>
              </a:spcBef>
              <a:spcAft>
                <a:spcPct val="0"/>
              </a:spcAft>
              <a:defRPr b="1">
                <a:solidFill>
                  <a:schemeClr val="tx1"/>
                </a:solidFill>
                <a:latin typeface="Arial" charset="0"/>
              </a:defRPr>
            </a:lvl9pPr>
          </a:lstStyle>
          <a:p>
            <a:pPr algn="r" eaLnBrk="1" hangingPunct="1"/>
            <a:fld id="{8F5701F5-A97E-47A2-8AA7-947CFC34ED36}" type="slidenum">
              <a:rPr lang="en-US" altLang="tr-TR" sz="1200" b="0"/>
              <a:pPr algn="r" eaLnBrk="1" hangingPunct="1"/>
              <a:t>14</a:t>
            </a:fld>
            <a:endParaRPr lang="en-US" altLang="tr-TR" sz="1200" b="0"/>
          </a:p>
        </p:txBody>
      </p:sp>
      <p:sp>
        <p:nvSpPr>
          <p:cNvPr id="74755" name="Rectangle 2"/>
          <p:cNvSpPr>
            <a:spLocks noRot="1" noChangeArrowheads="1" noTextEdit="1"/>
          </p:cNvSpPr>
          <p:nvPr>
            <p:ph type="sldImg"/>
          </p:nvPr>
        </p:nvSpPr>
        <p:spPr>
          <a:ln/>
        </p:spPr>
      </p:sp>
      <p:sp>
        <p:nvSpPr>
          <p:cNvPr id="7475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tr-TR" smtClean="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7"/>
          <p:cNvSpPr txBox="1">
            <a:spLocks noGrp="1"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algn="ctr" eaLnBrk="0" fontAlgn="base" hangingPunct="0">
              <a:spcBef>
                <a:spcPct val="0"/>
              </a:spcBef>
              <a:spcAft>
                <a:spcPct val="0"/>
              </a:spcAft>
              <a:defRPr b="1">
                <a:solidFill>
                  <a:schemeClr val="tx1"/>
                </a:solidFill>
                <a:latin typeface="Arial" charset="0"/>
              </a:defRPr>
            </a:lvl6pPr>
            <a:lvl7pPr marL="2971800" indent="-228600" algn="ctr" eaLnBrk="0" fontAlgn="base" hangingPunct="0">
              <a:spcBef>
                <a:spcPct val="0"/>
              </a:spcBef>
              <a:spcAft>
                <a:spcPct val="0"/>
              </a:spcAft>
              <a:defRPr b="1">
                <a:solidFill>
                  <a:schemeClr val="tx1"/>
                </a:solidFill>
                <a:latin typeface="Arial" charset="0"/>
              </a:defRPr>
            </a:lvl7pPr>
            <a:lvl8pPr marL="3429000" indent="-228600" algn="ctr" eaLnBrk="0" fontAlgn="base" hangingPunct="0">
              <a:spcBef>
                <a:spcPct val="0"/>
              </a:spcBef>
              <a:spcAft>
                <a:spcPct val="0"/>
              </a:spcAft>
              <a:defRPr b="1">
                <a:solidFill>
                  <a:schemeClr val="tx1"/>
                </a:solidFill>
                <a:latin typeface="Arial" charset="0"/>
              </a:defRPr>
            </a:lvl8pPr>
            <a:lvl9pPr marL="3886200" indent="-228600" algn="ctr" eaLnBrk="0" fontAlgn="base" hangingPunct="0">
              <a:spcBef>
                <a:spcPct val="0"/>
              </a:spcBef>
              <a:spcAft>
                <a:spcPct val="0"/>
              </a:spcAft>
              <a:defRPr b="1">
                <a:solidFill>
                  <a:schemeClr val="tx1"/>
                </a:solidFill>
                <a:latin typeface="Arial" charset="0"/>
              </a:defRPr>
            </a:lvl9pPr>
          </a:lstStyle>
          <a:p>
            <a:pPr algn="r" eaLnBrk="1" hangingPunct="1"/>
            <a:fld id="{8CE655B2-7369-426A-A500-6FDEED733F6A}" type="slidenum">
              <a:rPr lang="en-US" altLang="tr-TR" sz="1200" b="0"/>
              <a:pPr algn="r" eaLnBrk="1" hangingPunct="1"/>
              <a:t>15</a:t>
            </a:fld>
            <a:endParaRPr lang="en-US" altLang="tr-TR" sz="1200" b="0"/>
          </a:p>
        </p:txBody>
      </p:sp>
      <p:sp>
        <p:nvSpPr>
          <p:cNvPr id="76803" name="Rectangle 2"/>
          <p:cNvSpPr>
            <a:spLocks noRot="1" noChangeArrowheads="1" noTextEdit="1"/>
          </p:cNvSpPr>
          <p:nvPr>
            <p:ph type="sldImg"/>
          </p:nvPr>
        </p:nvSpPr>
        <p:spPr>
          <a:ln/>
        </p:spPr>
      </p:sp>
      <p:sp>
        <p:nvSpPr>
          <p:cNvPr id="7680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tr-TR" smtClean="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algn="ctr" eaLnBrk="0" fontAlgn="base" hangingPunct="0">
              <a:spcBef>
                <a:spcPct val="0"/>
              </a:spcBef>
              <a:spcAft>
                <a:spcPct val="0"/>
              </a:spcAft>
              <a:defRPr b="1">
                <a:solidFill>
                  <a:schemeClr val="tx1"/>
                </a:solidFill>
                <a:latin typeface="Arial" charset="0"/>
              </a:defRPr>
            </a:lvl6pPr>
            <a:lvl7pPr marL="2971800" indent="-228600" algn="ctr" eaLnBrk="0" fontAlgn="base" hangingPunct="0">
              <a:spcBef>
                <a:spcPct val="0"/>
              </a:spcBef>
              <a:spcAft>
                <a:spcPct val="0"/>
              </a:spcAft>
              <a:defRPr b="1">
                <a:solidFill>
                  <a:schemeClr val="tx1"/>
                </a:solidFill>
                <a:latin typeface="Arial" charset="0"/>
              </a:defRPr>
            </a:lvl7pPr>
            <a:lvl8pPr marL="3429000" indent="-228600" algn="ctr" eaLnBrk="0" fontAlgn="base" hangingPunct="0">
              <a:spcBef>
                <a:spcPct val="0"/>
              </a:spcBef>
              <a:spcAft>
                <a:spcPct val="0"/>
              </a:spcAft>
              <a:defRPr b="1">
                <a:solidFill>
                  <a:schemeClr val="tx1"/>
                </a:solidFill>
                <a:latin typeface="Arial" charset="0"/>
              </a:defRPr>
            </a:lvl8pPr>
            <a:lvl9pPr marL="3886200" indent="-228600" algn="ctr" eaLnBrk="0" fontAlgn="base" hangingPunct="0">
              <a:spcBef>
                <a:spcPct val="0"/>
              </a:spcBef>
              <a:spcAft>
                <a:spcPct val="0"/>
              </a:spcAft>
              <a:defRPr b="1">
                <a:solidFill>
                  <a:schemeClr val="tx1"/>
                </a:solidFill>
                <a:latin typeface="Arial" charset="0"/>
              </a:defRPr>
            </a:lvl9pPr>
          </a:lstStyle>
          <a:p>
            <a:pPr eaLnBrk="1" hangingPunct="1"/>
            <a:fld id="{9E6F92C7-6600-4E8F-BAC1-BB9172FCECC7}" type="slidenum">
              <a:rPr lang="en-US" altLang="tr-TR" b="0"/>
              <a:pPr eaLnBrk="1" hangingPunct="1"/>
              <a:t>16</a:t>
            </a:fld>
            <a:endParaRPr lang="en-US" altLang="tr-TR" b="0"/>
          </a:p>
        </p:txBody>
      </p:sp>
      <p:sp>
        <p:nvSpPr>
          <p:cNvPr id="30723" name="Rectangle 2"/>
          <p:cNvSpPr>
            <a:spLocks noRot="1" noChangeArrowheads="1" noTextEdit="1"/>
          </p:cNvSpPr>
          <p:nvPr>
            <p:ph type="sldImg"/>
          </p:nvPr>
        </p:nvSpPr>
        <p:spPr>
          <a:ln/>
        </p:spPr>
      </p:sp>
      <p:sp>
        <p:nvSpPr>
          <p:cNvPr id="3072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tr-TR" smtClean="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algn="ctr" eaLnBrk="0" fontAlgn="base" hangingPunct="0">
              <a:spcBef>
                <a:spcPct val="0"/>
              </a:spcBef>
              <a:spcAft>
                <a:spcPct val="0"/>
              </a:spcAft>
              <a:defRPr b="1">
                <a:solidFill>
                  <a:schemeClr val="tx1"/>
                </a:solidFill>
                <a:latin typeface="Arial" charset="0"/>
              </a:defRPr>
            </a:lvl6pPr>
            <a:lvl7pPr marL="2971800" indent="-228600" algn="ctr" eaLnBrk="0" fontAlgn="base" hangingPunct="0">
              <a:spcBef>
                <a:spcPct val="0"/>
              </a:spcBef>
              <a:spcAft>
                <a:spcPct val="0"/>
              </a:spcAft>
              <a:defRPr b="1">
                <a:solidFill>
                  <a:schemeClr val="tx1"/>
                </a:solidFill>
                <a:latin typeface="Arial" charset="0"/>
              </a:defRPr>
            </a:lvl7pPr>
            <a:lvl8pPr marL="3429000" indent="-228600" algn="ctr" eaLnBrk="0" fontAlgn="base" hangingPunct="0">
              <a:spcBef>
                <a:spcPct val="0"/>
              </a:spcBef>
              <a:spcAft>
                <a:spcPct val="0"/>
              </a:spcAft>
              <a:defRPr b="1">
                <a:solidFill>
                  <a:schemeClr val="tx1"/>
                </a:solidFill>
                <a:latin typeface="Arial" charset="0"/>
              </a:defRPr>
            </a:lvl8pPr>
            <a:lvl9pPr marL="3886200" indent="-228600" algn="ctr" eaLnBrk="0" fontAlgn="base" hangingPunct="0">
              <a:spcBef>
                <a:spcPct val="0"/>
              </a:spcBef>
              <a:spcAft>
                <a:spcPct val="0"/>
              </a:spcAft>
              <a:defRPr b="1">
                <a:solidFill>
                  <a:schemeClr val="tx1"/>
                </a:solidFill>
                <a:latin typeface="Arial" charset="0"/>
              </a:defRPr>
            </a:lvl9pPr>
          </a:lstStyle>
          <a:p>
            <a:pPr eaLnBrk="1" hangingPunct="1"/>
            <a:fld id="{83C95273-3054-40CA-B251-3739C2B93C68}" type="slidenum">
              <a:rPr lang="en-US" altLang="tr-TR" b="0"/>
              <a:pPr eaLnBrk="1" hangingPunct="1"/>
              <a:t>18</a:t>
            </a:fld>
            <a:endParaRPr lang="en-US" altLang="tr-TR" b="0"/>
          </a:p>
        </p:txBody>
      </p:sp>
      <p:sp>
        <p:nvSpPr>
          <p:cNvPr id="40963" name="Rectangle 2"/>
          <p:cNvSpPr>
            <a:spLocks noRot="1" noChangeArrowheads="1" noTextEdit="1"/>
          </p:cNvSpPr>
          <p:nvPr>
            <p:ph type="sldImg"/>
          </p:nvPr>
        </p:nvSpPr>
        <p:spPr>
          <a:ln/>
        </p:spPr>
      </p:sp>
      <p:sp>
        <p:nvSpPr>
          <p:cNvPr id="4096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tr-TR" smtClean="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algn="ctr" eaLnBrk="0" fontAlgn="base" hangingPunct="0">
              <a:spcBef>
                <a:spcPct val="0"/>
              </a:spcBef>
              <a:spcAft>
                <a:spcPct val="0"/>
              </a:spcAft>
              <a:defRPr b="1">
                <a:solidFill>
                  <a:schemeClr val="tx1"/>
                </a:solidFill>
                <a:latin typeface="Arial" charset="0"/>
              </a:defRPr>
            </a:lvl6pPr>
            <a:lvl7pPr marL="2971800" indent="-228600" algn="ctr" eaLnBrk="0" fontAlgn="base" hangingPunct="0">
              <a:spcBef>
                <a:spcPct val="0"/>
              </a:spcBef>
              <a:spcAft>
                <a:spcPct val="0"/>
              </a:spcAft>
              <a:defRPr b="1">
                <a:solidFill>
                  <a:schemeClr val="tx1"/>
                </a:solidFill>
                <a:latin typeface="Arial" charset="0"/>
              </a:defRPr>
            </a:lvl7pPr>
            <a:lvl8pPr marL="3429000" indent="-228600" algn="ctr" eaLnBrk="0" fontAlgn="base" hangingPunct="0">
              <a:spcBef>
                <a:spcPct val="0"/>
              </a:spcBef>
              <a:spcAft>
                <a:spcPct val="0"/>
              </a:spcAft>
              <a:defRPr b="1">
                <a:solidFill>
                  <a:schemeClr val="tx1"/>
                </a:solidFill>
                <a:latin typeface="Arial" charset="0"/>
              </a:defRPr>
            </a:lvl8pPr>
            <a:lvl9pPr marL="3886200" indent="-228600" algn="ctr" eaLnBrk="0" fontAlgn="base" hangingPunct="0">
              <a:spcBef>
                <a:spcPct val="0"/>
              </a:spcBef>
              <a:spcAft>
                <a:spcPct val="0"/>
              </a:spcAft>
              <a:defRPr b="1">
                <a:solidFill>
                  <a:schemeClr val="tx1"/>
                </a:solidFill>
                <a:latin typeface="Arial" charset="0"/>
              </a:defRPr>
            </a:lvl9pPr>
          </a:lstStyle>
          <a:p>
            <a:pPr eaLnBrk="1" hangingPunct="1"/>
            <a:fld id="{EC67650C-AE70-490D-994D-6B2D665FD990}" type="slidenum">
              <a:rPr lang="en-US" altLang="tr-TR" b="0"/>
              <a:pPr eaLnBrk="1" hangingPunct="1"/>
              <a:t>19</a:t>
            </a:fld>
            <a:endParaRPr lang="en-US" altLang="tr-TR" b="0"/>
          </a:p>
        </p:txBody>
      </p:sp>
      <p:sp>
        <p:nvSpPr>
          <p:cNvPr id="41987" name="Rectangle 2"/>
          <p:cNvSpPr>
            <a:spLocks noRot="1" noChangeArrowheads="1" noTextEdit="1"/>
          </p:cNvSpPr>
          <p:nvPr>
            <p:ph type="sldImg"/>
          </p:nvPr>
        </p:nvSpPr>
        <p:spPr>
          <a:ln/>
        </p:spPr>
      </p:sp>
      <p:sp>
        <p:nvSpPr>
          <p:cNvPr id="4198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tr-TR"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algn="ctr" eaLnBrk="0" fontAlgn="base" hangingPunct="0">
              <a:spcBef>
                <a:spcPct val="0"/>
              </a:spcBef>
              <a:spcAft>
                <a:spcPct val="0"/>
              </a:spcAft>
              <a:defRPr b="1">
                <a:solidFill>
                  <a:schemeClr val="tx1"/>
                </a:solidFill>
                <a:latin typeface="Arial" charset="0"/>
              </a:defRPr>
            </a:lvl6pPr>
            <a:lvl7pPr marL="2971800" indent="-228600" algn="ctr" eaLnBrk="0" fontAlgn="base" hangingPunct="0">
              <a:spcBef>
                <a:spcPct val="0"/>
              </a:spcBef>
              <a:spcAft>
                <a:spcPct val="0"/>
              </a:spcAft>
              <a:defRPr b="1">
                <a:solidFill>
                  <a:schemeClr val="tx1"/>
                </a:solidFill>
                <a:latin typeface="Arial" charset="0"/>
              </a:defRPr>
            </a:lvl7pPr>
            <a:lvl8pPr marL="3429000" indent="-228600" algn="ctr" eaLnBrk="0" fontAlgn="base" hangingPunct="0">
              <a:spcBef>
                <a:spcPct val="0"/>
              </a:spcBef>
              <a:spcAft>
                <a:spcPct val="0"/>
              </a:spcAft>
              <a:defRPr b="1">
                <a:solidFill>
                  <a:schemeClr val="tx1"/>
                </a:solidFill>
                <a:latin typeface="Arial" charset="0"/>
              </a:defRPr>
            </a:lvl8pPr>
            <a:lvl9pPr marL="3886200" indent="-228600" algn="ctr" eaLnBrk="0" fontAlgn="base" hangingPunct="0">
              <a:spcBef>
                <a:spcPct val="0"/>
              </a:spcBef>
              <a:spcAft>
                <a:spcPct val="0"/>
              </a:spcAft>
              <a:defRPr b="1">
                <a:solidFill>
                  <a:schemeClr val="tx1"/>
                </a:solidFill>
                <a:latin typeface="Arial" charset="0"/>
              </a:defRPr>
            </a:lvl9pPr>
          </a:lstStyle>
          <a:p>
            <a:pPr eaLnBrk="1" hangingPunct="1"/>
            <a:fld id="{CE68C46B-2F6E-4BF4-969B-4BCCE681FAB0}" type="slidenum">
              <a:rPr lang="en-US" altLang="tr-TR" b="0"/>
              <a:pPr eaLnBrk="1" hangingPunct="1"/>
              <a:t>3</a:t>
            </a:fld>
            <a:endParaRPr lang="en-US" altLang="tr-TR" b="0"/>
          </a:p>
        </p:txBody>
      </p:sp>
      <p:sp>
        <p:nvSpPr>
          <p:cNvPr id="25603" name="Rectangle 2"/>
          <p:cNvSpPr>
            <a:spLocks noRot="1" noChangeArrowheads="1" noTextEdit="1"/>
          </p:cNvSpPr>
          <p:nvPr>
            <p:ph type="sldImg"/>
          </p:nvPr>
        </p:nvSpPr>
        <p:spPr>
          <a:ln/>
        </p:spPr>
      </p:sp>
      <p:sp>
        <p:nvSpPr>
          <p:cNvPr id="2560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tr-TR"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algn="ctr" eaLnBrk="0" fontAlgn="base" hangingPunct="0">
              <a:spcBef>
                <a:spcPct val="0"/>
              </a:spcBef>
              <a:spcAft>
                <a:spcPct val="0"/>
              </a:spcAft>
              <a:defRPr b="1">
                <a:solidFill>
                  <a:schemeClr val="tx1"/>
                </a:solidFill>
                <a:latin typeface="Arial" charset="0"/>
              </a:defRPr>
            </a:lvl6pPr>
            <a:lvl7pPr marL="2971800" indent="-228600" algn="ctr" eaLnBrk="0" fontAlgn="base" hangingPunct="0">
              <a:spcBef>
                <a:spcPct val="0"/>
              </a:spcBef>
              <a:spcAft>
                <a:spcPct val="0"/>
              </a:spcAft>
              <a:defRPr b="1">
                <a:solidFill>
                  <a:schemeClr val="tx1"/>
                </a:solidFill>
                <a:latin typeface="Arial" charset="0"/>
              </a:defRPr>
            </a:lvl7pPr>
            <a:lvl8pPr marL="3429000" indent="-228600" algn="ctr" eaLnBrk="0" fontAlgn="base" hangingPunct="0">
              <a:spcBef>
                <a:spcPct val="0"/>
              </a:spcBef>
              <a:spcAft>
                <a:spcPct val="0"/>
              </a:spcAft>
              <a:defRPr b="1">
                <a:solidFill>
                  <a:schemeClr val="tx1"/>
                </a:solidFill>
                <a:latin typeface="Arial" charset="0"/>
              </a:defRPr>
            </a:lvl8pPr>
            <a:lvl9pPr marL="3886200" indent="-228600" algn="ctr" eaLnBrk="0" fontAlgn="base" hangingPunct="0">
              <a:spcBef>
                <a:spcPct val="0"/>
              </a:spcBef>
              <a:spcAft>
                <a:spcPct val="0"/>
              </a:spcAft>
              <a:defRPr b="1">
                <a:solidFill>
                  <a:schemeClr val="tx1"/>
                </a:solidFill>
                <a:latin typeface="Arial" charset="0"/>
              </a:defRPr>
            </a:lvl9pPr>
          </a:lstStyle>
          <a:p>
            <a:pPr eaLnBrk="1" hangingPunct="1"/>
            <a:fld id="{FFE8FB82-DF1F-4EB3-989A-AA7EC0E56532}" type="slidenum">
              <a:rPr lang="en-US" altLang="tr-TR" b="0"/>
              <a:pPr eaLnBrk="1" hangingPunct="1"/>
              <a:t>4</a:t>
            </a:fld>
            <a:endParaRPr lang="en-US" altLang="tr-TR" b="0"/>
          </a:p>
        </p:txBody>
      </p:sp>
      <p:sp>
        <p:nvSpPr>
          <p:cNvPr id="26627" name="Rectangle 2"/>
          <p:cNvSpPr>
            <a:spLocks noRot="1" noChangeArrowheads="1" noTextEdit="1"/>
          </p:cNvSpPr>
          <p:nvPr>
            <p:ph type="sldImg"/>
          </p:nvPr>
        </p:nvSpPr>
        <p:spPr>
          <a:ln/>
        </p:spPr>
      </p:sp>
      <p:sp>
        <p:nvSpPr>
          <p:cNvPr id="2662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tr-TR"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algn="ctr" eaLnBrk="0" fontAlgn="base" hangingPunct="0">
              <a:spcBef>
                <a:spcPct val="0"/>
              </a:spcBef>
              <a:spcAft>
                <a:spcPct val="0"/>
              </a:spcAft>
              <a:defRPr b="1">
                <a:solidFill>
                  <a:schemeClr val="tx1"/>
                </a:solidFill>
                <a:latin typeface="Arial" charset="0"/>
              </a:defRPr>
            </a:lvl6pPr>
            <a:lvl7pPr marL="2971800" indent="-228600" algn="ctr" eaLnBrk="0" fontAlgn="base" hangingPunct="0">
              <a:spcBef>
                <a:spcPct val="0"/>
              </a:spcBef>
              <a:spcAft>
                <a:spcPct val="0"/>
              </a:spcAft>
              <a:defRPr b="1">
                <a:solidFill>
                  <a:schemeClr val="tx1"/>
                </a:solidFill>
                <a:latin typeface="Arial" charset="0"/>
              </a:defRPr>
            </a:lvl7pPr>
            <a:lvl8pPr marL="3429000" indent="-228600" algn="ctr" eaLnBrk="0" fontAlgn="base" hangingPunct="0">
              <a:spcBef>
                <a:spcPct val="0"/>
              </a:spcBef>
              <a:spcAft>
                <a:spcPct val="0"/>
              </a:spcAft>
              <a:defRPr b="1">
                <a:solidFill>
                  <a:schemeClr val="tx1"/>
                </a:solidFill>
                <a:latin typeface="Arial" charset="0"/>
              </a:defRPr>
            </a:lvl8pPr>
            <a:lvl9pPr marL="3886200" indent="-228600" algn="ctr" eaLnBrk="0" fontAlgn="base" hangingPunct="0">
              <a:spcBef>
                <a:spcPct val="0"/>
              </a:spcBef>
              <a:spcAft>
                <a:spcPct val="0"/>
              </a:spcAft>
              <a:defRPr b="1">
                <a:solidFill>
                  <a:schemeClr val="tx1"/>
                </a:solidFill>
                <a:latin typeface="Arial" charset="0"/>
              </a:defRPr>
            </a:lvl9pPr>
          </a:lstStyle>
          <a:p>
            <a:pPr eaLnBrk="1" hangingPunct="1"/>
            <a:fld id="{A217F1DA-B285-4755-8383-CD7085653815}" type="slidenum">
              <a:rPr lang="en-US" altLang="tr-TR" b="0"/>
              <a:pPr eaLnBrk="1" hangingPunct="1"/>
              <a:t>5</a:t>
            </a:fld>
            <a:endParaRPr lang="en-US" altLang="tr-TR" b="0"/>
          </a:p>
        </p:txBody>
      </p:sp>
      <p:sp>
        <p:nvSpPr>
          <p:cNvPr id="27651" name="Rectangle 2"/>
          <p:cNvSpPr>
            <a:spLocks noRot="1" noChangeArrowheads="1" noTextEdit="1"/>
          </p:cNvSpPr>
          <p:nvPr>
            <p:ph type="sldImg"/>
          </p:nvPr>
        </p:nvSpPr>
        <p:spPr>
          <a:ln/>
        </p:spPr>
      </p:sp>
      <p:sp>
        <p:nvSpPr>
          <p:cNvPr id="2765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tr-TR"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algn="ctr" eaLnBrk="0" fontAlgn="base" hangingPunct="0">
              <a:spcBef>
                <a:spcPct val="0"/>
              </a:spcBef>
              <a:spcAft>
                <a:spcPct val="0"/>
              </a:spcAft>
              <a:defRPr b="1">
                <a:solidFill>
                  <a:schemeClr val="tx1"/>
                </a:solidFill>
                <a:latin typeface="Arial" charset="0"/>
              </a:defRPr>
            </a:lvl6pPr>
            <a:lvl7pPr marL="2971800" indent="-228600" algn="ctr" eaLnBrk="0" fontAlgn="base" hangingPunct="0">
              <a:spcBef>
                <a:spcPct val="0"/>
              </a:spcBef>
              <a:spcAft>
                <a:spcPct val="0"/>
              </a:spcAft>
              <a:defRPr b="1">
                <a:solidFill>
                  <a:schemeClr val="tx1"/>
                </a:solidFill>
                <a:latin typeface="Arial" charset="0"/>
              </a:defRPr>
            </a:lvl7pPr>
            <a:lvl8pPr marL="3429000" indent="-228600" algn="ctr" eaLnBrk="0" fontAlgn="base" hangingPunct="0">
              <a:spcBef>
                <a:spcPct val="0"/>
              </a:spcBef>
              <a:spcAft>
                <a:spcPct val="0"/>
              </a:spcAft>
              <a:defRPr b="1">
                <a:solidFill>
                  <a:schemeClr val="tx1"/>
                </a:solidFill>
                <a:latin typeface="Arial" charset="0"/>
              </a:defRPr>
            </a:lvl8pPr>
            <a:lvl9pPr marL="3886200" indent="-228600" algn="ctr" eaLnBrk="0" fontAlgn="base" hangingPunct="0">
              <a:spcBef>
                <a:spcPct val="0"/>
              </a:spcBef>
              <a:spcAft>
                <a:spcPct val="0"/>
              </a:spcAft>
              <a:defRPr b="1">
                <a:solidFill>
                  <a:schemeClr val="tx1"/>
                </a:solidFill>
                <a:latin typeface="Arial" charset="0"/>
              </a:defRPr>
            </a:lvl9pPr>
          </a:lstStyle>
          <a:p>
            <a:pPr eaLnBrk="1" hangingPunct="1"/>
            <a:fld id="{0E4A8128-FEED-40F3-9EBD-00943503AC92}" type="slidenum">
              <a:rPr lang="en-US" altLang="tr-TR" b="0"/>
              <a:pPr eaLnBrk="1" hangingPunct="1"/>
              <a:t>6</a:t>
            </a:fld>
            <a:endParaRPr lang="en-US" altLang="tr-TR" b="0"/>
          </a:p>
        </p:txBody>
      </p:sp>
      <p:sp>
        <p:nvSpPr>
          <p:cNvPr id="28675" name="Rectangle 2"/>
          <p:cNvSpPr>
            <a:spLocks noRot="1" noChangeArrowheads="1" noTextEdit="1"/>
          </p:cNvSpPr>
          <p:nvPr>
            <p:ph type="sldImg"/>
          </p:nvPr>
        </p:nvSpPr>
        <p:spPr>
          <a:ln/>
        </p:spPr>
      </p:sp>
      <p:sp>
        <p:nvSpPr>
          <p:cNvPr id="2867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tr-TR"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algn="ctr" eaLnBrk="0" fontAlgn="base" hangingPunct="0">
              <a:spcBef>
                <a:spcPct val="0"/>
              </a:spcBef>
              <a:spcAft>
                <a:spcPct val="0"/>
              </a:spcAft>
              <a:defRPr b="1">
                <a:solidFill>
                  <a:schemeClr val="tx1"/>
                </a:solidFill>
                <a:latin typeface="Arial" charset="0"/>
              </a:defRPr>
            </a:lvl6pPr>
            <a:lvl7pPr marL="2971800" indent="-228600" algn="ctr" eaLnBrk="0" fontAlgn="base" hangingPunct="0">
              <a:spcBef>
                <a:spcPct val="0"/>
              </a:spcBef>
              <a:spcAft>
                <a:spcPct val="0"/>
              </a:spcAft>
              <a:defRPr b="1">
                <a:solidFill>
                  <a:schemeClr val="tx1"/>
                </a:solidFill>
                <a:latin typeface="Arial" charset="0"/>
              </a:defRPr>
            </a:lvl7pPr>
            <a:lvl8pPr marL="3429000" indent="-228600" algn="ctr" eaLnBrk="0" fontAlgn="base" hangingPunct="0">
              <a:spcBef>
                <a:spcPct val="0"/>
              </a:spcBef>
              <a:spcAft>
                <a:spcPct val="0"/>
              </a:spcAft>
              <a:defRPr b="1">
                <a:solidFill>
                  <a:schemeClr val="tx1"/>
                </a:solidFill>
                <a:latin typeface="Arial" charset="0"/>
              </a:defRPr>
            </a:lvl8pPr>
            <a:lvl9pPr marL="3886200" indent="-228600" algn="ctr" eaLnBrk="0" fontAlgn="base" hangingPunct="0">
              <a:spcBef>
                <a:spcPct val="0"/>
              </a:spcBef>
              <a:spcAft>
                <a:spcPct val="0"/>
              </a:spcAft>
              <a:defRPr b="1">
                <a:solidFill>
                  <a:schemeClr val="tx1"/>
                </a:solidFill>
                <a:latin typeface="Arial" charset="0"/>
              </a:defRPr>
            </a:lvl9pPr>
          </a:lstStyle>
          <a:p>
            <a:pPr eaLnBrk="1" hangingPunct="1"/>
            <a:fld id="{E6FD8DA3-74CA-4E37-B5BB-C2C15C91EC18}" type="slidenum">
              <a:rPr lang="en-US" altLang="tr-TR" b="0"/>
              <a:pPr eaLnBrk="1" hangingPunct="1"/>
              <a:t>7</a:t>
            </a:fld>
            <a:endParaRPr lang="en-US" altLang="tr-TR" b="0"/>
          </a:p>
        </p:txBody>
      </p:sp>
      <p:sp>
        <p:nvSpPr>
          <p:cNvPr id="29699" name="Rectangle 2"/>
          <p:cNvSpPr>
            <a:spLocks noRot="1" noChangeArrowheads="1" noTextEdit="1"/>
          </p:cNvSpPr>
          <p:nvPr>
            <p:ph type="sldImg"/>
          </p:nvPr>
        </p:nvSpPr>
        <p:spPr>
          <a:ln/>
        </p:spPr>
      </p:sp>
      <p:sp>
        <p:nvSpPr>
          <p:cNvPr id="2970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tr-TR"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7"/>
          <p:cNvSpPr txBox="1">
            <a:spLocks noGrp="1"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algn="ctr" eaLnBrk="0" fontAlgn="base" hangingPunct="0">
              <a:spcBef>
                <a:spcPct val="0"/>
              </a:spcBef>
              <a:spcAft>
                <a:spcPct val="0"/>
              </a:spcAft>
              <a:defRPr b="1">
                <a:solidFill>
                  <a:schemeClr val="tx1"/>
                </a:solidFill>
                <a:latin typeface="Arial" charset="0"/>
              </a:defRPr>
            </a:lvl6pPr>
            <a:lvl7pPr marL="2971800" indent="-228600" algn="ctr" eaLnBrk="0" fontAlgn="base" hangingPunct="0">
              <a:spcBef>
                <a:spcPct val="0"/>
              </a:spcBef>
              <a:spcAft>
                <a:spcPct val="0"/>
              </a:spcAft>
              <a:defRPr b="1">
                <a:solidFill>
                  <a:schemeClr val="tx1"/>
                </a:solidFill>
                <a:latin typeface="Arial" charset="0"/>
              </a:defRPr>
            </a:lvl7pPr>
            <a:lvl8pPr marL="3429000" indent="-228600" algn="ctr" eaLnBrk="0" fontAlgn="base" hangingPunct="0">
              <a:spcBef>
                <a:spcPct val="0"/>
              </a:spcBef>
              <a:spcAft>
                <a:spcPct val="0"/>
              </a:spcAft>
              <a:defRPr b="1">
                <a:solidFill>
                  <a:schemeClr val="tx1"/>
                </a:solidFill>
                <a:latin typeface="Arial" charset="0"/>
              </a:defRPr>
            </a:lvl8pPr>
            <a:lvl9pPr marL="3886200" indent="-228600" algn="ctr" eaLnBrk="0" fontAlgn="base" hangingPunct="0">
              <a:spcBef>
                <a:spcPct val="0"/>
              </a:spcBef>
              <a:spcAft>
                <a:spcPct val="0"/>
              </a:spcAft>
              <a:defRPr b="1">
                <a:solidFill>
                  <a:schemeClr val="tx1"/>
                </a:solidFill>
                <a:latin typeface="Arial" charset="0"/>
              </a:defRPr>
            </a:lvl9pPr>
          </a:lstStyle>
          <a:p>
            <a:pPr algn="r" eaLnBrk="1" hangingPunct="1"/>
            <a:fld id="{6AFA9401-B163-44A6-95F6-6D2BA643139D}" type="slidenum">
              <a:rPr lang="en-US" altLang="tr-TR" sz="1200" b="0"/>
              <a:pPr algn="r" eaLnBrk="1" hangingPunct="1"/>
              <a:t>8</a:t>
            </a:fld>
            <a:endParaRPr lang="en-US" altLang="tr-TR" sz="1200" b="0"/>
          </a:p>
        </p:txBody>
      </p:sp>
      <p:sp>
        <p:nvSpPr>
          <p:cNvPr id="62467" name="Rectangle 2"/>
          <p:cNvSpPr>
            <a:spLocks noRot="1" noChangeArrowheads="1" noTextEdit="1"/>
          </p:cNvSpPr>
          <p:nvPr>
            <p:ph type="sldImg"/>
          </p:nvPr>
        </p:nvSpPr>
        <p:spPr>
          <a:ln/>
        </p:spPr>
      </p:sp>
      <p:sp>
        <p:nvSpPr>
          <p:cNvPr id="6246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tr-TR"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7"/>
          <p:cNvSpPr txBox="1">
            <a:spLocks noGrp="1"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algn="ctr" eaLnBrk="0" fontAlgn="base" hangingPunct="0">
              <a:spcBef>
                <a:spcPct val="0"/>
              </a:spcBef>
              <a:spcAft>
                <a:spcPct val="0"/>
              </a:spcAft>
              <a:defRPr b="1">
                <a:solidFill>
                  <a:schemeClr val="tx1"/>
                </a:solidFill>
                <a:latin typeface="Arial" charset="0"/>
              </a:defRPr>
            </a:lvl6pPr>
            <a:lvl7pPr marL="2971800" indent="-228600" algn="ctr" eaLnBrk="0" fontAlgn="base" hangingPunct="0">
              <a:spcBef>
                <a:spcPct val="0"/>
              </a:spcBef>
              <a:spcAft>
                <a:spcPct val="0"/>
              </a:spcAft>
              <a:defRPr b="1">
                <a:solidFill>
                  <a:schemeClr val="tx1"/>
                </a:solidFill>
                <a:latin typeface="Arial" charset="0"/>
              </a:defRPr>
            </a:lvl7pPr>
            <a:lvl8pPr marL="3429000" indent="-228600" algn="ctr" eaLnBrk="0" fontAlgn="base" hangingPunct="0">
              <a:spcBef>
                <a:spcPct val="0"/>
              </a:spcBef>
              <a:spcAft>
                <a:spcPct val="0"/>
              </a:spcAft>
              <a:defRPr b="1">
                <a:solidFill>
                  <a:schemeClr val="tx1"/>
                </a:solidFill>
                <a:latin typeface="Arial" charset="0"/>
              </a:defRPr>
            </a:lvl8pPr>
            <a:lvl9pPr marL="3886200" indent="-228600" algn="ctr" eaLnBrk="0" fontAlgn="base" hangingPunct="0">
              <a:spcBef>
                <a:spcPct val="0"/>
              </a:spcBef>
              <a:spcAft>
                <a:spcPct val="0"/>
              </a:spcAft>
              <a:defRPr b="1">
                <a:solidFill>
                  <a:schemeClr val="tx1"/>
                </a:solidFill>
                <a:latin typeface="Arial" charset="0"/>
              </a:defRPr>
            </a:lvl9pPr>
          </a:lstStyle>
          <a:p>
            <a:pPr algn="r" eaLnBrk="1" hangingPunct="1"/>
            <a:fld id="{08E7AE7D-359C-4A51-A640-F8ECB662FC08}" type="slidenum">
              <a:rPr lang="en-US" altLang="tr-TR" sz="1200" b="0"/>
              <a:pPr algn="r" eaLnBrk="1" hangingPunct="1"/>
              <a:t>9</a:t>
            </a:fld>
            <a:endParaRPr lang="en-US" altLang="tr-TR" sz="1200" b="0"/>
          </a:p>
        </p:txBody>
      </p:sp>
      <p:sp>
        <p:nvSpPr>
          <p:cNvPr id="64515" name="Rectangle 2"/>
          <p:cNvSpPr>
            <a:spLocks noRot="1" noChangeArrowheads="1" noTextEdit="1"/>
          </p:cNvSpPr>
          <p:nvPr>
            <p:ph type="sldImg"/>
          </p:nvPr>
        </p:nvSpPr>
        <p:spPr>
          <a:ln/>
        </p:spPr>
      </p:sp>
      <p:sp>
        <p:nvSpPr>
          <p:cNvPr id="6451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tr-TR"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7"/>
          <p:cNvSpPr txBox="1">
            <a:spLocks noGrp="1"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algn="ctr" eaLnBrk="0" fontAlgn="base" hangingPunct="0">
              <a:spcBef>
                <a:spcPct val="0"/>
              </a:spcBef>
              <a:spcAft>
                <a:spcPct val="0"/>
              </a:spcAft>
              <a:defRPr b="1">
                <a:solidFill>
                  <a:schemeClr val="tx1"/>
                </a:solidFill>
                <a:latin typeface="Arial" charset="0"/>
              </a:defRPr>
            </a:lvl6pPr>
            <a:lvl7pPr marL="2971800" indent="-228600" algn="ctr" eaLnBrk="0" fontAlgn="base" hangingPunct="0">
              <a:spcBef>
                <a:spcPct val="0"/>
              </a:spcBef>
              <a:spcAft>
                <a:spcPct val="0"/>
              </a:spcAft>
              <a:defRPr b="1">
                <a:solidFill>
                  <a:schemeClr val="tx1"/>
                </a:solidFill>
                <a:latin typeface="Arial" charset="0"/>
              </a:defRPr>
            </a:lvl7pPr>
            <a:lvl8pPr marL="3429000" indent="-228600" algn="ctr" eaLnBrk="0" fontAlgn="base" hangingPunct="0">
              <a:spcBef>
                <a:spcPct val="0"/>
              </a:spcBef>
              <a:spcAft>
                <a:spcPct val="0"/>
              </a:spcAft>
              <a:defRPr b="1">
                <a:solidFill>
                  <a:schemeClr val="tx1"/>
                </a:solidFill>
                <a:latin typeface="Arial" charset="0"/>
              </a:defRPr>
            </a:lvl8pPr>
            <a:lvl9pPr marL="3886200" indent="-228600" algn="ctr" eaLnBrk="0" fontAlgn="base" hangingPunct="0">
              <a:spcBef>
                <a:spcPct val="0"/>
              </a:spcBef>
              <a:spcAft>
                <a:spcPct val="0"/>
              </a:spcAft>
              <a:defRPr b="1">
                <a:solidFill>
                  <a:schemeClr val="tx1"/>
                </a:solidFill>
                <a:latin typeface="Arial" charset="0"/>
              </a:defRPr>
            </a:lvl9pPr>
          </a:lstStyle>
          <a:p>
            <a:pPr algn="r" eaLnBrk="1" hangingPunct="1"/>
            <a:fld id="{7D0C4CE8-4BEB-41C9-B538-EC3911B3A414}" type="slidenum">
              <a:rPr lang="en-US" altLang="tr-TR" sz="1200" b="0"/>
              <a:pPr algn="r" eaLnBrk="1" hangingPunct="1"/>
              <a:t>10</a:t>
            </a:fld>
            <a:endParaRPr lang="en-US" altLang="tr-TR" sz="1200" b="0"/>
          </a:p>
        </p:txBody>
      </p:sp>
      <p:sp>
        <p:nvSpPr>
          <p:cNvPr id="66563" name="Rectangle 2"/>
          <p:cNvSpPr>
            <a:spLocks noRot="1" noChangeArrowheads="1" noTextEdit="1"/>
          </p:cNvSpPr>
          <p:nvPr>
            <p:ph type="sldImg"/>
          </p:nvPr>
        </p:nvSpPr>
        <p:spPr>
          <a:ln/>
        </p:spPr>
      </p:sp>
      <p:sp>
        <p:nvSpPr>
          <p:cNvPr id="6656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tr-TR"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Başlık Slaydı">
    <p:spTree>
      <p:nvGrpSpPr>
        <p:cNvPr id="1" name=""/>
        <p:cNvGrpSpPr/>
        <p:nvPr/>
      </p:nvGrpSpPr>
      <p:grpSpPr>
        <a:xfrm>
          <a:off x="0" y="0"/>
          <a:ext cx="0" cy="0"/>
          <a:chOff x="0" y="0"/>
          <a:chExt cx="0" cy="0"/>
        </a:xfrm>
      </p:grpSpPr>
      <p:grpSp>
        <p:nvGrpSpPr>
          <p:cNvPr id="4" name="Group 2"/>
          <p:cNvGrpSpPr>
            <a:grpSpLocks/>
          </p:cNvGrpSpPr>
          <p:nvPr/>
        </p:nvGrpSpPr>
        <p:grpSpPr bwMode="auto">
          <a:xfrm>
            <a:off x="0" y="0"/>
            <a:ext cx="9144000" cy="6856413"/>
            <a:chOff x="0" y="0"/>
            <a:chExt cx="5760" cy="4319"/>
          </a:xfrm>
        </p:grpSpPr>
        <p:sp>
          <p:nvSpPr>
            <p:cNvPr id="5" name="Freeform 3"/>
            <p:cNvSpPr>
              <a:spLocks/>
            </p:cNvSpPr>
            <p:nvPr/>
          </p:nvSpPr>
          <p:spPr bwMode="hidden">
            <a:xfrm>
              <a:off x="0" y="12"/>
              <a:ext cx="5758" cy="3273"/>
            </a:xfrm>
            <a:custGeom>
              <a:avLst/>
              <a:gdLst/>
              <a:ahLst/>
              <a:cxnLst>
                <a:cxn ang="0">
                  <a:pos x="3193" y="1816"/>
                </a:cxn>
                <a:cxn ang="0">
                  <a:pos x="0" y="0"/>
                </a:cxn>
                <a:cxn ang="0">
                  <a:pos x="0" y="522"/>
                </a:cxn>
                <a:cxn ang="0">
                  <a:pos x="3037" y="1978"/>
                </a:cxn>
                <a:cxn ang="0">
                  <a:pos x="5740" y="3273"/>
                </a:cxn>
                <a:cxn ang="0">
                  <a:pos x="5740" y="3267"/>
                </a:cxn>
                <a:cxn ang="0">
                  <a:pos x="3193" y="1816"/>
                </a:cxn>
                <a:cxn ang="0">
                  <a:pos x="3193" y="1816"/>
                </a:cxn>
              </a:cxnLst>
              <a:rect l="0" t="0" r="r" b="b"/>
              <a:pathLst>
                <a:path w="5740" h="3273">
                  <a:moveTo>
                    <a:pt x="3193" y="1816"/>
                  </a:moveTo>
                  <a:lnTo>
                    <a:pt x="0" y="0"/>
                  </a:lnTo>
                  <a:lnTo>
                    <a:pt x="0" y="522"/>
                  </a:lnTo>
                  <a:lnTo>
                    <a:pt x="3037" y="1978"/>
                  </a:lnTo>
                  <a:lnTo>
                    <a:pt x="5740" y="3273"/>
                  </a:lnTo>
                  <a:lnTo>
                    <a:pt x="5740" y="3267"/>
                  </a:lnTo>
                  <a:lnTo>
                    <a:pt x="3193" y="1816"/>
                  </a:lnTo>
                  <a:lnTo>
                    <a:pt x="3193" y="1816"/>
                  </a:lnTo>
                  <a:close/>
                </a:path>
              </a:pathLst>
            </a:custGeom>
            <a:gradFill rotWithShape="0">
              <a:gsLst>
                <a:gs pos="0">
                  <a:schemeClr val="bg2">
                    <a:gamma/>
                    <a:shade val="63529"/>
                    <a:invGamma/>
                  </a:schemeClr>
                </a:gs>
                <a:gs pos="100000">
                  <a:schemeClr val="bg2"/>
                </a:gs>
              </a:gsLst>
              <a:lin ang="0" scaled="1"/>
            </a:gradFill>
            <a:ln w="9525">
              <a:noFill/>
              <a:round/>
              <a:headEnd/>
              <a:tailEnd/>
            </a:ln>
          </p:spPr>
          <p:txBody>
            <a:bodyPr/>
            <a:lstStyle/>
            <a:p>
              <a:pPr>
                <a:defRPr/>
              </a:pPr>
              <a:endParaRPr lang="tr-TR"/>
            </a:p>
          </p:txBody>
        </p:sp>
        <p:sp>
          <p:nvSpPr>
            <p:cNvPr id="6" name="Freeform 4"/>
            <p:cNvSpPr>
              <a:spLocks/>
            </p:cNvSpPr>
            <p:nvPr/>
          </p:nvSpPr>
          <p:spPr bwMode="hidden">
            <a:xfrm>
              <a:off x="149" y="0"/>
              <a:ext cx="5609" cy="3243"/>
            </a:xfrm>
            <a:custGeom>
              <a:avLst/>
              <a:gdLst/>
              <a:ahLst/>
              <a:cxnLst>
                <a:cxn ang="0">
                  <a:pos x="3163" y="1714"/>
                </a:cxn>
                <a:cxn ang="0">
                  <a:pos x="431" y="0"/>
                </a:cxn>
                <a:cxn ang="0">
                  <a:pos x="0" y="0"/>
                </a:cxn>
                <a:cxn ang="0">
                  <a:pos x="3086" y="1786"/>
                </a:cxn>
                <a:cxn ang="0">
                  <a:pos x="5591" y="3243"/>
                </a:cxn>
                <a:cxn ang="0">
                  <a:pos x="5591" y="3237"/>
                </a:cxn>
                <a:cxn ang="0">
                  <a:pos x="3163" y="1714"/>
                </a:cxn>
                <a:cxn ang="0">
                  <a:pos x="3163" y="1714"/>
                </a:cxn>
              </a:cxnLst>
              <a:rect l="0" t="0" r="r" b="b"/>
              <a:pathLst>
                <a:path w="5591" h="3243">
                  <a:moveTo>
                    <a:pt x="3163" y="1714"/>
                  </a:moveTo>
                  <a:lnTo>
                    <a:pt x="431" y="0"/>
                  </a:lnTo>
                  <a:lnTo>
                    <a:pt x="0" y="0"/>
                  </a:lnTo>
                  <a:lnTo>
                    <a:pt x="3086" y="1786"/>
                  </a:lnTo>
                  <a:lnTo>
                    <a:pt x="5591" y="3243"/>
                  </a:lnTo>
                  <a:lnTo>
                    <a:pt x="5591" y="3237"/>
                  </a:lnTo>
                  <a:lnTo>
                    <a:pt x="3163" y="1714"/>
                  </a:lnTo>
                  <a:lnTo>
                    <a:pt x="3163" y="1714"/>
                  </a:lnTo>
                  <a:close/>
                </a:path>
              </a:pathLst>
            </a:custGeom>
            <a:gradFill rotWithShape="0">
              <a:gsLst>
                <a:gs pos="0">
                  <a:schemeClr val="bg1">
                    <a:gamma/>
                    <a:shade val="60784"/>
                    <a:invGamma/>
                  </a:schemeClr>
                </a:gs>
                <a:gs pos="100000">
                  <a:schemeClr val="bg1"/>
                </a:gs>
              </a:gsLst>
              <a:lin ang="2700000" scaled="1"/>
            </a:gradFill>
            <a:ln w="9525">
              <a:noFill/>
              <a:round/>
              <a:headEnd/>
              <a:tailEnd/>
            </a:ln>
          </p:spPr>
          <p:txBody>
            <a:bodyPr/>
            <a:lstStyle/>
            <a:p>
              <a:pPr>
                <a:defRPr/>
              </a:pPr>
              <a:endParaRPr lang="tr-TR"/>
            </a:p>
          </p:txBody>
        </p:sp>
        <p:sp>
          <p:nvSpPr>
            <p:cNvPr id="7" name="Freeform 5"/>
            <p:cNvSpPr>
              <a:spLocks/>
            </p:cNvSpPr>
            <p:nvPr/>
          </p:nvSpPr>
          <p:spPr bwMode="hidden">
            <a:xfrm>
              <a:off x="0" y="3433"/>
              <a:ext cx="4038" cy="191"/>
            </a:xfrm>
            <a:custGeom>
              <a:avLst/>
              <a:gdLst/>
              <a:ahLst/>
              <a:cxnLst>
                <a:cxn ang="0">
                  <a:pos x="0" y="156"/>
                </a:cxn>
                <a:cxn ang="0">
                  <a:pos x="4042" y="192"/>
                </a:cxn>
                <a:cxn ang="0">
                  <a:pos x="4042" y="144"/>
                </a:cxn>
                <a:cxn ang="0">
                  <a:pos x="0" y="0"/>
                </a:cxn>
                <a:cxn ang="0">
                  <a:pos x="0" y="156"/>
                </a:cxn>
                <a:cxn ang="0">
                  <a:pos x="0" y="156"/>
                </a:cxn>
              </a:cxnLst>
              <a:rect l="0" t="0" r="r" b="b"/>
              <a:pathLst>
                <a:path w="4042" h="192">
                  <a:moveTo>
                    <a:pt x="0" y="156"/>
                  </a:moveTo>
                  <a:lnTo>
                    <a:pt x="4042" y="192"/>
                  </a:lnTo>
                  <a:lnTo>
                    <a:pt x="4042" y="144"/>
                  </a:lnTo>
                  <a:lnTo>
                    <a:pt x="0" y="0"/>
                  </a:lnTo>
                  <a:lnTo>
                    <a:pt x="0" y="156"/>
                  </a:lnTo>
                  <a:lnTo>
                    <a:pt x="0" y="156"/>
                  </a:lnTo>
                  <a:close/>
                </a:path>
              </a:pathLst>
            </a:custGeom>
            <a:gradFill rotWithShape="0">
              <a:gsLst>
                <a:gs pos="0">
                  <a:schemeClr val="bg2">
                    <a:gamma/>
                    <a:shade val="75686"/>
                    <a:invGamma/>
                  </a:schemeClr>
                </a:gs>
                <a:gs pos="100000">
                  <a:schemeClr val="bg2"/>
                </a:gs>
              </a:gsLst>
              <a:lin ang="0" scaled="1"/>
            </a:gradFill>
            <a:ln w="9525">
              <a:noFill/>
              <a:round/>
              <a:headEnd/>
              <a:tailEnd/>
            </a:ln>
          </p:spPr>
          <p:txBody>
            <a:bodyPr/>
            <a:lstStyle/>
            <a:p>
              <a:pPr>
                <a:defRPr/>
              </a:pPr>
              <a:endParaRPr lang="tr-TR"/>
            </a:p>
          </p:txBody>
        </p:sp>
        <p:sp>
          <p:nvSpPr>
            <p:cNvPr id="8" name="Freeform 6"/>
            <p:cNvSpPr>
              <a:spLocks/>
            </p:cNvSpPr>
            <p:nvPr/>
          </p:nvSpPr>
          <p:spPr bwMode="hidden">
            <a:xfrm>
              <a:off x="4038" y="3577"/>
              <a:ext cx="1720" cy="65"/>
            </a:xfrm>
            <a:custGeom>
              <a:avLst/>
              <a:gdLst/>
              <a:ahLst/>
              <a:cxnLst>
                <a:cxn ang="0">
                  <a:pos x="1722" y="66"/>
                </a:cxn>
                <a:cxn ang="0">
                  <a:pos x="1722" y="60"/>
                </a:cxn>
                <a:cxn ang="0">
                  <a:pos x="0" y="0"/>
                </a:cxn>
                <a:cxn ang="0">
                  <a:pos x="0" y="48"/>
                </a:cxn>
                <a:cxn ang="0">
                  <a:pos x="1722" y="66"/>
                </a:cxn>
                <a:cxn ang="0">
                  <a:pos x="1722" y="66"/>
                </a:cxn>
              </a:cxnLst>
              <a:rect l="0" t="0" r="r" b="b"/>
              <a:pathLst>
                <a:path w="1722" h="66">
                  <a:moveTo>
                    <a:pt x="1722" y="66"/>
                  </a:moveTo>
                  <a:lnTo>
                    <a:pt x="1722" y="60"/>
                  </a:lnTo>
                  <a:lnTo>
                    <a:pt x="0" y="0"/>
                  </a:lnTo>
                  <a:lnTo>
                    <a:pt x="0" y="48"/>
                  </a:lnTo>
                  <a:lnTo>
                    <a:pt x="1722" y="66"/>
                  </a:lnTo>
                  <a:lnTo>
                    <a:pt x="1722" y="66"/>
                  </a:lnTo>
                  <a:close/>
                </a:path>
              </a:pathLst>
            </a:custGeom>
            <a:gradFill rotWithShape="0">
              <a:gsLst>
                <a:gs pos="0">
                  <a:schemeClr val="bg2"/>
                </a:gs>
                <a:gs pos="100000">
                  <a:schemeClr val="bg1"/>
                </a:gs>
              </a:gsLst>
              <a:lin ang="0" scaled="1"/>
            </a:gradFill>
            <a:ln w="9525">
              <a:noFill/>
              <a:round/>
              <a:headEnd/>
              <a:tailEnd/>
            </a:ln>
          </p:spPr>
          <p:txBody>
            <a:bodyPr/>
            <a:lstStyle/>
            <a:p>
              <a:pPr>
                <a:defRPr/>
              </a:pPr>
              <a:endParaRPr lang="tr-TR"/>
            </a:p>
          </p:txBody>
        </p:sp>
        <p:sp>
          <p:nvSpPr>
            <p:cNvPr id="9" name="Freeform 7"/>
            <p:cNvSpPr>
              <a:spLocks/>
            </p:cNvSpPr>
            <p:nvPr/>
          </p:nvSpPr>
          <p:spPr bwMode="hidden">
            <a:xfrm>
              <a:off x="0" y="3726"/>
              <a:ext cx="4784" cy="329"/>
            </a:xfrm>
            <a:custGeom>
              <a:avLst/>
              <a:gdLst/>
              <a:ahLst/>
              <a:cxnLst>
                <a:cxn ang="0">
                  <a:pos x="0" y="329"/>
                </a:cxn>
                <a:cxn ang="0">
                  <a:pos x="4789" y="77"/>
                </a:cxn>
                <a:cxn ang="0">
                  <a:pos x="4789" y="0"/>
                </a:cxn>
                <a:cxn ang="0">
                  <a:pos x="0" y="107"/>
                </a:cxn>
                <a:cxn ang="0">
                  <a:pos x="0" y="329"/>
                </a:cxn>
                <a:cxn ang="0">
                  <a:pos x="0" y="329"/>
                </a:cxn>
              </a:cxnLst>
              <a:rect l="0" t="0" r="r" b="b"/>
              <a:pathLst>
                <a:path w="4789" h="329">
                  <a:moveTo>
                    <a:pt x="0" y="329"/>
                  </a:moveTo>
                  <a:lnTo>
                    <a:pt x="4789" y="77"/>
                  </a:lnTo>
                  <a:lnTo>
                    <a:pt x="4789" y="0"/>
                  </a:lnTo>
                  <a:lnTo>
                    <a:pt x="0" y="107"/>
                  </a:lnTo>
                  <a:lnTo>
                    <a:pt x="0" y="329"/>
                  </a:lnTo>
                  <a:lnTo>
                    <a:pt x="0" y="329"/>
                  </a:lnTo>
                  <a:close/>
                </a:path>
              </a:pathLst>
            </a:custGeom>
            <a:gradFill rotWithShape="0">
              <a:gsLst>
                <a:gs pos="0">
                  <a:schemeClr val="bg1">
                    <a:gamma/>
                    <a:shade val="81961"/>
                    <a:invGamma/>
                  </a:schemeClr>
                </a:gs>
                <a:gs pos="100000">
                  <a:schemeClr val="bg1"/>
                </a:gs>
              </a:gsLst>
              <a:lin ang="0" scaled="1"/>
            </a:gradFill>
            <a:ln w="9525" cap="flat" cmpd="sng">
              <a:noFill/>
              <a:prstDash val="solid"/>
              <a:round/>
              <a:headEnd type="none" w="med" len="med"/>
              <a:tailEnd type="none" w="med" len="med"/>
            </a:ln>
            <a:effectLst/>
          </p:spPr>
          <p:txBody>
            <a:bodyPr/>
            <a:lstStyle/>
            <a:p>
              <a:pPr>
                <a:defRPr/>
              </a:pPr>
              <a:endParaRPr lang="tr-TR"/>
            </a:p>
          </p:txBody>
        </p:sp>
        <p:sp>
          <p:nvSpPr>
            <p:cNvPr id="10" name="Freeform 8"/>
            <p:cNvSpPr>
              <a:spLocks/>
            </p:cNvSpPr>
            <p:nvPr/>
          </p:nvSpPr>
          <p:spPr bwMode="hidden">
            <a:xfrm>
              <a:off x="4784" y="3702"/>
              <a:ext cx="974" cy="101"/>
            </a:xfrm>
            <a:custGeom>
              <a:avLst/>
              <a:gdLst/>
              <a:ahLst/>
              <a:cxnLst>
                <a:cxn ang="0">
                  <a:pos x="975" y="48"/>
                </a:cxn>
                <a:cxn ang="0">
                  <a:pos x="975" y="0"/>
                </a:cxn>
                <a:cxn ang="0">
                  <a:pos x="0" y="24"/>
                </a:cxn>
                <a:cxn ang="0">
                  <a:pos x="0" y="101"/>
                </a:cxn>
                <a:cxn ang="0">
                  <a:pos x="975" y="48"/>
                </a:cxn>
                <a:cxn ang="0">
                  <a:pos x="975" y="48"/>
                </a:cxn>
              </a:cxnLst>
              <a:rect l="0" t="0" r="r" b="b"/>
              <a:pathLst>
                <a:path w="975" h="101">
                  <a:moveTo>
                    <a:pt x="975" y="48"/>
                  </a:moveTo>
                  <a:lnTo>
                    <a:pt x="975" y="0"/>
                  </a:lnTo>
                  <a:lnTo>
                    <a:pt x="0" y="24"/>
                  </a:lnTo>
                  <a:lnTo>
                    <a:pt x="0" y="101"/>
                  </a:lnTo>
                  <a:lnTo>
                    <a:pt x="975" y="48"/>
                  </a:lnTo>
                  <a:lnTo>
                    <a:pt x="975" y="48"/>
                  </a:lnTo>
                  <a:close/>
                </a:path>
              </a:pathLst>
            </a:custGeom>
            <a:solidFill>
              <a:schemeClr val="bg1"/>
            </a:solidFill>
            <a:ln w="9525">
              <a:noFill/>
              <a:round/>
              <a:headEnd/>
              <a:tailEnd/>
            </a:ln>
          </p:spPr>
          <p:txBody>
            <a:bodyPr/>
            <a:lstStyle/>
            <a:p>
              <a:pPr>
                <a:defRPr/>
              </a:pPr>
              <a:endParaRPr lang="tr-TR"/>
            </a:p>
          </p:txBody>
        </p:sp>
        <p:sp>
          <p:nvSpPr>
            <p:cNvPr id="11" name="Freeform 9"/>
            <p:cNvSpPr>
              <a:spLocks/>
            </p:cNvSpPr>
            <p:nvPr/>
          </p:nvSpPr>
          <p:spPr bwMode="hidden">
            <a:xfrm>
              <a:off x="3619" y="3815"/>
              <a:ext cx="2139" cy="198"/>
            </a:xfrm>
            <a:custGeom>
              <a:avLst/>
              <a:gdLst/>
              <a:ahLst/>
              <a:cxnLst>
                <a:cxn ang="0">
                  <a:pos x="2141" y="0"/>
                </a:cxn>
                <a:cxn ang="0">
                  <a:pos x="0" y="156"/>
                </a:cxn>
                <a:cxn ang="0">
                  <a:pos x="0" y="198"/>
                </a:cxn>
                <a:cxn ang="0">
                  <a:pos x="2141" y="0"/>
                </a:cxn>
                <a:cxn ang="0">
                  <a:pos x="2141" y="0"/>
                </a:cxn>
              </a:cxnLst>
              <a:rect l="0" t="0" r="r" b="b"/>
              <a:pathLst>
                <a:path w="2141" h="198">
                  <a:moveTo>
                    <a:pt x="2141" y="0"/>
                  </a:moveTo>
                  <a:lnTo>
                    <a:pt x="0" y="156"/>
                  </a:lnTo>
                  <a:lnTo>
                    <a:pt x="0" y="198"/>
                  </a:lnTo>
                  <a:lnTo>
                    <a:pt x="2141" y="0"/>
                  </a:lnTo>
                  <a:lnTo>
                    <a:pt x="2141" y="0"/>
                  </a:lnTo>
                  <a:close/>
                </a:path>
              </a:pathLst>
            </a:custGeom>
            <a:solidFill>
              <a:schemeClr val="bg1"/>
            </a:solidFill>
            <a:ln w="9525">
              <a:noFill/>
              <a:round/>
              <a:headEnd/>
              <a:tailEnd/>
            </a:ln>
          </p:spPr>
          <p:txBody>
            <a:bodyPr/>
            <a:lstStyle/>
            <a:p>
              <a:pPr>
                <a:defRPr/>
              </a:pPr>
              <a:endParaRPr lang="tr-TR"/>
            </a:p>
          </p:txBody>
        </p:sp>
        <p:sp>
          <p:nvSpPr>
            <p:cNvPr id="12" name="Freeform 10"/>
            <p:cNvSpPr>
              <a:spLocks/>
            </p:cNvSpPr>
            <p:nvPr/>
          </p:nvSpPr>
          <p:spPr bwMode="hidden">
            <a:xfrm>
              <a:off x="0" y="3971"/>
              <a:ext cx="3619" cy="348"/>
            </a:xfrm>
            <a:custGeom>
              <a:avLst/>
              <a:gdLst/>
              <a:ahLst/>
              <a:cxnLst>
                <a:cxn ang="0">
                  <a:pos x="0" y="348"/>
                </a:cxn>
                <a:cxn ang="0">
                  <a:pos x="311" y="348"/>
                </a:cxn>
                <a:cxn ang="0">
                  <a:pos x="3623" y="42"/>
                </a:cxn>
                <a:cxn ang="0">
                  <a:pos x="3623" y="0"/>
                </a:cxn>
                <a:cxn ang="0">
                  <a:pos x="0" y="264"/>
                </a:cxn>
                <a:cxn ang="0">
                  <a:pos x="0" y="348"/>
                </a:cxn>
                <a:cxn ang="0">
                  <a:pos x="0" y="348"/>
                </a:cxn>
              </a:cxnLst>
              <a:rect l="0" t="0" r="r" b="b"/>
              <a:pathLst>
                <a:path w="3623" h="348">
                  <a:moveTo>
                    <a:pt x="0" y="348"/>
                  </a:moveTo>
                  <a:lnTo>
                    <a:pt x="311" y="348"/>
                  </a:lnTo>
                  <a:lnTo>
                    <a:pt x="3623" y="42"/>
                  </a:lnTo>
                  <a:lnTo>
                    <a:pt x="3623" y="0"/>
                  </a:lnTo>
                  <a:lnTo>
                    <a:pt x="0" y="264"/>
                  </a:lnTo>
                  <a:lnTo>
                    <a:pt x="0" y="348"/>
                  </a:lnTo>
                  <a:lnTo>
                    <a:pt x="0" y="348"/>
                  </a:lnTo>
                  <a:close/>
                </a:path>
              </a:pathLst>
            </a:custGeom>
            <a:gradFill rotWithShape="0">
              <a:gsLst>
                <a:gs pos="0">
                  <a:schemeClr val="bg1">
                    <a:gamma/>
                    <a:shade val="72549"/>
                    <a:invGamma/>
                  </a:schemeClr>
                </a:gs>
                <a:gs pos="100000">
                  <a:schemeClr val="bg1"/>
                </a:gs>
              </a:gsLst>
              <a:lin ang="0" scaled="1"/>
            </a:gradFill>
            <a:ln w="9525">
              <a:noFill/>
              <a:round/>
              <a:headEnd/>
              <a:tailEnd/>
            </a:ln>
          </p:spPr>
          <p:txBody>
            <a:bodyPr/>
            <a:lstStyle/>
            <a:p>
              <a:pPr>
                <a:defRPr/>
              </a:pPr>
              <a:endParaRPr lang="tr-TR"/>
            </a:p>
          </p:txBody>
        </p:sp>
        <p:sp>
          <p:nvSpPr>
            <p:cNvPr id="13" name="Freeform 11"/>
            <p:cNvSpPr>
              <a:spLocks/>
            </p:cNvSpPr>
            <p:nvPr/>
          </p:nvSpPr>
          <p:spPr bwMode="hidden">
            <a:xfrm>
              <a:off x="2097" y="4043"/>
              <a:ext cx="2514" cy="276"/>
            </a:xfrm>
            <a:custGeom>
              <a:avLst/>
              <a:gdLst/>
              <a:ahLst/>
              <a:cxnLst>
                <a:cxn ang="0">
                  <a:pos x="2182" y="276"/>
                </a:cxn>
                <a:cxn ang="0">
                  <a:pos x="2517" y="204"/>
                </a:cxn>
                <a:cxn ang="0">
                  <a:pos x="2260" y="0"/>
                </a:cxn>
                <a:cxn ang="0">
                  <a:pos x="0" y="276"/>
                </a:cxn>
                <a:cxn ang="0">
                  <a:pos x="2182" y="276"/>
                </a:cxn>
                <a:cxn ang="0">
                  <a:pos x="2182" y="276"/>
                </a:cxn>
              </a:cxnLst>
              <a:rect l="0" t="0" r="r" b="b"/>
              <a:pathLst>
                <a:path w="2517" h="276">
                  <a:moveTo>
                    <a:pt x="2182" y="276"/>
                  </a:moveTo>
                  <a:lnTo>
                    <a:pt x="2517" y="204"/>
                  </a:lnTo>
                  <a:lnTo>
                    <a:pt x="2260" y="0"/>
                  </a:lnTo>
                  <a:lnTo>
                    <a:pt x="0" y="276"/>
                  </a:lnTo>
                  <a:lnTo>
                    <a:pt x="2182" y="276"/>
                  </a:lnTo>
                  <a:lnTo>
                    <a:pt x="2182" y="276"/>
                  </a:lnTo>
                  <a:close/>
                </a:path>
              </a:pathLst>
            </a:custGeom>
            <a:solidFill>
              <a:schemeClr val="bg1"/>
            </a:solidFill>
            <a:ln w="9525">
              <a:noFill/>
              <a:round/>
              <a:headEnd/>
              <a:tailEnd/>
            </a:ln>
          </p:spPr>
          <p:txBody>
            <a:bodyPr/>
            <a:lstStyle/>
            <a:p>
              <a:pPr>
                <a:defRPr/>
              </a:pPr>
              <a:endParaRPr lang="tr-TR"/>
            </a:p>
          </p:txBody>
        </p:sp>
        <p:sp>
          <p:nvSpPr>
            <p:cNvPr id="14" name="Freeform 12"/>
            <p:cNvSpPr>
              <a:spLocks/>
            </p:cNvSpPr>
            <p:nvPr/>
          </p:nvSpPr>
          <p:spPr bwMode="hidden">
            <a:xfrm>
              <a:off x="4354" y="3869"/>
              <a:ext cx="1404" cy="378"/>
            </a:xfrm>
            <a:custGeom>
              <a:avLst/>
              <a:gdLst/>
              <a:ahLst/>
              <a:cxnLst>
                <a:cxn ang="0">
                  <a:pos x="1405" y="126"/>
                </a:cxn>
                <a:cxn ang="0">
                  <a:pos x="1405" y="0"/>
                </a:cxn>
                <a:cxn ang="0">
                  <a:pos x="0" y="174"/>
                </a:cxn>
                <a:cxn ang="0">
                  <a:pos x="257" y="378"/>
                </a:cxn>
                <a:cxn ang="0">
                  <a:pos x="1405" y="126"/>
                </a:cxn>
                <a:cxn ang="0">
                  <a:pos x="1405" y="126"/>
                </a:cxn>
              </a:cxnLst>
              <a:rect l="0" t="0" r="r" b="b"/>
              <a:pathLst>
                <a:path w="1405" h="378">
                  <a:moveTo>
                    <a:pt x="1405" y="126"/>
                  </a:moveTo>
                  <a:lnTo>
                    <a:pt x="1405" y="0"/>
                  </a:lnTo>
                  <a:lnTo>
                    <a:pt x="0" y="174"/>
                  </a:lnTo>
                  <a:lnTo>
                    <a:pt x="257" y="378"/>
                  </a:lnTo>
                  <a:lnTo>
                    <a:pt x="1405" y="126"/>
                  </a:lnTo>
                  <a:lnTo>
                    <a:pt x="1405" y="126"/>
                  </a:lnTo>
                  <a:close/>
                </a:path>
              </a:pathLst>
            </a:custGeom>
            <a:gradFill rotWithShape="0">
              <a:gsLst>
                <a:gs pos="0">
                  <a:schemeClr val="bg1"/>
                </a:gs>
                <a:gs pos="100000">
                  <a:schemeClr val="bg1">
                    <a:gamma/>
                    <a:tint val="96863"/>
                    <a:invGamma/>
                  </a:schemeClr>
                </a:gs>
              </a:gsLst>
              <a:lin ang="0" scaled="1"/>
            </a:gradFill>
            <a:ln w="9525">
              <a:noFill/>
              <a:round/>
              <a:headEnd/>
              <a:tailEnd/>
            </a:ln>
          </p:spPr>
          <p:txBody>
            <a:bodyPr/>
            <a:lstStyle/>
            <a:p>
              <a:pPr>
                <a:defRPr/>
              </a:pPr>
              <a:endParaRPr lang="tr-TR"/>
            </a:p>
          </p:txBody>
        </p:sp>
        <p:sp>
          <p:nvSpPr>
            <p:cNvPr id="15" name="Freeform 13"/>
            <p:cNvSpPr>
              <a:spLocks/>
            </p:cNvSpPr>
            <p:nvPr/>
          </p:nvSpPr>
          <p:spPr bwMode="hidden">
            <a:xfrm>
              <a:off x="5030" y="3151"/>
              <a:ext cx="728" cy="240"/>
            </a:xfrm>
            <a:custGeom>
              <a:avLst/>
              <a:gdLst/>
              <a:ahLst/>
              <a:cxnLst>
                <a:cxn ang="0">
                  <a:pos x="729" y="240"/>
                </a:cxn>
                <a:cxn ang="0">
                  <a:pos x="0" y="0"/>
                </a:cxn>
                <a:cxn ang="0">
                  <a:pos x="0" y="6"/>
                </a:cxn>
                <a:cxn ang="0">
                  <a:pos x="729" y="240"/>
                </a:cxn>
                <a:cxn ang="0">
                  <a:pos x="729" y="240"/>
                </a:cxn>
              </a:cxnLst>
              <a:rect l="0" t="0" r="r" b="b"/>
              <a:pathLst>
                <a:path w="729" h="240">
                  <a:moveTo>
                    <a:pt x="729" y="240"/>
                  </a:moveTo>
                  <a:lnTo>
                    <a:pt x="0" y="0"/>
                  </a:lnTo>
                  <a:lnTo>
                    <a:pt x="0" y="6"/>
                  </a:lnTo>
                  <a:lnTo>
                    <a:pt x="729" y="240"/>
                  </a:lnTo>
                  <a:lnTo>
                    <a:pt x="729" y="240"/>
                  </a:lnTo>
                  <a:close/>
                </a:path>
              </a:pathLst>
            </a:custGeom>
            <a:solidFill>
              <a:schemeClr val="bg1"/>
            </a:solidFill>
            <a:ln w="9525">
              <a:noFill/>
              <a:round/>
              <a:headEnd/>
              <a:tailEnd/>
            </a:ln>
          </p:spPr>
          <p:txBody>
            <a:bodyPr/>
            <a:lstStyle/>
            <a:p>
              <a:pPr>
                <a:defRPr/>
              </a:pPr>
              <a:endParaRPr lang="tr-TR"/>
            </a:p>
          </p:txBody>
        </p:sp>
        <p:sp>
          <p:nvSpPr>
            <p:cNvPr id="16" name="Freeform 14"/>
            <p:cNvSpPr>
              <a:spLocks/>
            </p:cNvSpPr>
            <p:nvPr/>
          </p:nvSpPr>
          <p:spPr bwMode="hidden">
            <a:xfrm>
              <a:off x="0" y="1486"/>
              <a:ext cx="5030" cy="1671"/>
            </a:xfrm>
            <a:custGeom>
              <a:avLst/>
              <a:gdLst/>
              <a:ahLst/>
              <a:cxnLst>
                <a:cxn ang="0">
                  <a:pos x="0" y="72"/>
                </a:cxn>
                <a:cxn ang="0">
                  <a:pos x="5035" y="1672"/>
                </a:cxn>
                <a:cxn ang="0">
                  <a:pos x="5035" y="1666"/>
                </a:cxn>
                <a:cxn ang="0">
                  <a:pos x="0" y="0"/>
                </a:cxn>
                <a:cxn ang="0">
                  <a:pos x="0" y="72"/>
                </a:cxn>
                <a:cxn ang="0">
                  <a:pos x="0" y="72"/>
                </a:cxn>
              </a:cxnLst>
              <a:rect l="0" t="0" r="r" b="b"/>
              <a:pathLst>
                <a:path w="5035" h="1672">
                  <a:moveTo>
                    <a:pt x="0" y="72"/>
                  </a:moveTo>
                  <a:lnTo>
                    <a:pt x="5035" y="1672"/>
                  </a:lnTo>
                  <a:lnTo>
                    <a:pt x="5035" y="1666"/>
                  </a:lnTo>
                  <a:lnTo>
                    <a:pt x="0" y="0"/>
                  </a:lnTo>
                  <a:lnTo>
                    <a:pt x="0" y="72"/>
                  </a:lnTo>
                  <a:lnTo>
                    <a:pt x="0" y="72"/>
                  </a:lnTo>
                  <a:close/>
                </a:path>
              </a:pathLst>
            </a:custGeom>
            <a:gradFill rotWithShape="0">
              <a:gsLst>
                <a:gs pos="0">
                  <a:schemeClr val="bg1">
                    <a:gamma/>
                    <a:shade val="54510"/>
                    <a:invGamma/>
                  </a:schemeClr>
                </a:gs>
                <a:gs pos="100000">
                  <a:schemeClr val="bg1"/>
                </a:gs>
              </a:gsLst>
              <a:lin ang="2700000" scaled="1"/>
            </a:gradFill>
            <a:ln w="9525">
              <a:noFill/>
              <a:round/>
              <a:headEnd/>
              <a:tailEnd/>
            </a:ln>
          </p:spPr>
          <p:txBody>
            <a:bodyPr/>
            <a:lstStyle/>
            <a:p>
              <a:pPr>
                <a:defRPr/>
              </a:pPr>
              <a:endParaRPr lang="tr-TR"/>
            </a:p>
          </p:txBody>
        </p:sp>
        <p:sp>
          <p:nvSpPr>
            <p:cNvPr id="17" name="Freeform 15"/>
            <p:cNvSpPr>
              <a:spLocks/>
            </p:cNvSpPr>
            <p:nvPr/>
          </p:nvSpPr>
          <p:spPr bwMode="hidden">
            <a:xfrm>
              <a:off x="5030" y="3049"/>
              <a:ext cx="728" cy="318"/>
            </a:xfrm>
            <a:custGeom>
              <a:avLst/>
              <a:gdLst/>
              <a:ahLst/>
              <a:cxnLst>
                <a:cxn ang="0">
                  <a:pos x="729" y="318"/>
                </a:cxn>
                <a:cxn ang="0">
                  <a:pos x="729" y="312"/>
                </a:cxn>
                <a:cxn ang="0">
                  <a:pos x="0" y="0"/>
                </a:cxn>
                <a:cxn ang="0">
                  <a:pos x="0" y="54"/>
                </a:cxn>
                <a:cxn ang="0">
                  <a:pos x="729" y="318"/>
                </a:cxn>
                <a:cxn ang="0">
                  <a:pos x="729" y="318"/>
                </a:cxn>
              </a:cxnLst>
              <a:rect l="0" t="0" r="r" b="b"/>
              <a:pathLst>
                <a:path w="729" h="318">
                  <a:moveTo>
                    <a:pt x="729" y="318"/>
                  </a:moveTo>
                  <a:lnTo>
                    <a:pt x="729" y="312"/>
                  </a:lnTo>
                  <a:lnTo>
                    <a:pt x="0" y="0"/>
                  </a:lnTo>
                  <a:lnTo>
                    <a:pt x="0" y="54"/>
                  </a:lnTo>
                  <a:lnTo>
                    <a:pt x="729" y="318"/>
                  </a:lnTo>
                  <a:lnTo>
                    <a:pt x="729" y="318"/>
                  </a:lnTo>
                  <a:close/>
                </a:path>
              </a:pathLst>
            </a:custGeom>
            <a:gradFill rotWithShape="0">
              <a:gsLst>
                <a:gs pos="0">
                  <a:schemeClr val="bg2"/>
                </a:gs>
                <a:gs pos="100000">
                  <a:schemeClr val="bg1"/>
                </a:gs>
              </a:gsLst>
              <a:lin ang="0" scaled="1"/>
            </a:gradFill>
            <a:ln w="9525">
              <a:noFill/>
              <a:round/>
              <a:headEnd/>
              <a:tailEnd/>
            </a:ln>
          </p:spPr>
          <p:txBody>
            <a:bodyPr/>
            <a:lstStyle/>
            <a:p>
              <a:pPr>
                <a:defRPr/>
              </a:pPr>
              <a:endParaRPr lang="tr-TR"/>
            </a:p>
          </p:txBody>
        </p:sp>
        <p:sp>
          <p:nvSpPr>
            <p:cNvPr id="18" name="Freeform 16"/>
            <p:cNvSpPr>
              <a:spLocks/>
            </p:cNvSpPr>
            <p:nvPr/>
          </p:nvSpPr>
          <p:spPr bwMode="hidden">
            <a:xfrm>
              <a:off x="0" y="916"/>
              <a:ext cx="5030" cy="2187"/>
            </a:xfrm>
            <a:custGeom>
              <a:avLst/>
              <a:gdLst/>
              <a:ahLst/>
              <a:cxnLst>
                <a:cxn ang="0">
                  <a:pos x="0" y="396"/>
                </a:cxn>
                <a:cxn ang="0">
                  <a:pos x="5035" y="2188"/>
                </a:cxn>
                <a:cxn ang="0">
                  <a:pos x="5035" y="2134"/>
                </a:cxn>
                <a:cxn ang="0">
                  <a:pos x="0" y="0"/>
                </a:cxn>
                <a:cxn ang="0">
                  <a:pos x="0" y="396"/>
                </a:cxn>
                <a:cxn ang="0">
                  <a:pos x="0" y="396"/>
                </a:cxn>
              </a:cxnLst>
              <a:rect l="0" t="0" r="r" b="b"/>
              <a:pathLst>
                <a:path w="5035" h="2188">
                  <a:moveTo>
                    <a:pt x="0" y="396"/>
                  </a:moveTo>
                  <a:lnTo>
                    <a:pt x="5035" y="2188"/>
                  </a:lnTo>
                  <a:lnTo>
                    <a:pt x="5035" y="2134"/>
                  </a:lnTo>
                  <a:lnTo>
                    <a:pt x="0" y="0"/>
                  </a:lnTo>
                  <a:lnTo>
                    <a:pt x="0" y="396"/>
                  </a:lnTo>
                  <a:lnTo>
                    <a:pt x="0" y="396"/>
                  </a:lnTo>
                  <a:close/>
                </a:path>
              </a:pathLst>
            </a:custGeom>
            <a:gradFill rotWithShape="0">
              <a:gsLst>
                <a:gs pos="0">
                  <a:schemeClr val="bg2">
                    <a:gamma/>
                    <a:shade val="66667"/>
                    <a:invGamma/>
                  </a:schemeClr>
                </a:gs>
                <a:gs pos="100000">
                  <a:schemeClr val="bg2"/>
                </a:gs>
              </a:gsLst>
              <a:lin ang="0" scaled="1"/>
            </a:gradFill>
            <a:ln w="9525">
              <a:noFill/>
              <a:round/>
              <a:headEnd/>
              <a:tailEnd/>
            </a:ln>
          </p:spPr>
          <p:txBody>
            <a:bodyPr/>
            <a:lstStyle/>
            <a:p>
              <a:pPr>
                <a:defRPr/>
              </a:pPr>
              <a:endParaRPr lang="tr-TR"/>
            </a:p>
          </p:txBody>
        </p:sp>
        <p:sp>
          <p:nvSpPr>
            <p:cNvPr id="19" name="Freeform 17"/>
            <p:cNvSpPr>
              <a:spLocks/>
            </p:cNvSpPr>
            <p:nvPr/>
          </p:nvSpPr>
          <p:spPr bwMode="hidden">
            <a:xfrm>
              <a:off x="2294" y="0"/>
              <a:ext cx="3159" cy="2725"/>
            </a:xfrm>
            <a:custGeom>
              <a:avLst/>
              <a:gdLst/>
              <a:ahLst/>
              <a:cxnLst>
                <a:cxn ang="0">
                  <a:pos x="0" y="0"/>
                </a:cxn>
                <a:cxn ang="0">
                  <a:pos x="3145" y="2727"/>
                </a:cxn>
                <a:cxn ang="0">
                  <a:pos x="3163" y="2704"/>
                </a:cxn>
                <a:cxn ang="0">
                  <a:pos x="102" y="0"/>
                </a:cxn>
                <a:cxn ang="0">
                  <a:pos x="0" y="0"/>
                </a:cxn>
                <a:cxn ang="0">
                  <a:pos x="0" y="0"/>
                </a:cxn>
              </a:cxnLst>
              <a:rect l="0" t="0" r="r" b="b"/>
              <a:pathLst>
                <a:path w="3163" h="2727">
                  <a:moveTo>
                    <a:pt x="0" y="0"/>
                  </a:moveTo>
                  <a:lnTo>
                    <a:pt x="3145" y="2727"/>
                  </a:lnTo>
                  <a:lnTo>
                    <a:pt x="3163" y="2704"/>
                  </a:lnTo>
                  <a:lnTo>
                    <a:pt x="102" y="0"/>
                  </a:lnTo>
                  <a:lnTo>
                    <a:pt x="0" y="0"/>
                  </a:lnTo>
                  <a:lnTo>
                    <a:pt x="0" y="0"/>
                  </a:lnTo>
                  <a:close/>
                </a:path>
              </a:pathLst>
            </a:custGeom>
            <a:gradFill rotWithShape="0">
              <a:gsLst>
                <a:gs pos="0">
                  <a:schemeClr val="bg1">
                    <a:gamma/>
                    <a:shade val="69804"/>
                    <a:invGamma/>
                  </a:schemeClr>
                </a:gs>
                <a:gs pos="100000">
                  <a:schemeClr val="bg1"/>
                </a:gs>
              </a:gsLst>
              <a:lin ang="2700000" scaled="1"/>
            </a:gradFill>
            <a:ln w="9525">
              <a:noFill/>
              <a:round/>
              <a:headEnd/>
              <a:tailEnd/>
            </a:ln>
          </p:spPr>
          <p:txBody>
            <a:bodyPr/>
            <a:lstStyle/>
            <a:p>
              <a:pPr>
                <a:defRPr/>
              </a:pPr>
              <a:endParaRPr lang="tr-TR"/>
            </a:p>
          </p:txBody>
        </p:sp>
        <p:sp>
          <p:nvSpPr>
            <p:cNvPr id="20" name="Freeform 18"/>
            <p:cNvSpPr>
              <a:spLocks/>
            </p:cNvSpPr>
            <p:nvPr/>
          </p:nvSpPr>
          <p:spPr bwMode="hidden">
            <a:xfrm>
              <a:off x="5435" y="2702"/>
              <a:ext cx="323" cy="299"/>
            </a:xfrm>
            <a:custGeom>
              <a:avLst/>
              <a:gdLst/>
              <a:ahLst/>
              <a:cxnLst>
                <a:cxn ang="0">
                  <a:pos x="323" y="299"/>
                </a:cxn>
                <a:cxn ang="0">
                  <a:pos x="323" y="263"/>
                </a:cxn>
                <a:cxn ang="0">
                  <a:pos x="18" y="0"/>
                </a:cxn>
                <a:cxn ang="0">
                  <a:pos x="0" y="23"/>
                </a:cxn>
                <a:cxn ang="0">
                  <a:pos x="323" y="299"/>
                </a:cxn>
                <a:cxn ang="0">
                  <a:pos x="323" y="299"/>
                </a:cxn>
              </a:cxnLst>
              <a:rect l="0" t="0" r="r" b="b"/>
              <a:pathLst>
                <a:path w="323" h="299">
                  <a:moveTo>
                    <a:pt x="323" y="299"/>
                  </a:moveTo>
                  <a:lnTo>
                    <a:pt x="323" y="263"/>
                  </a:lnTo>
                  <a:lnTo>
                    <a:pt x="18" y="0"/>
                  </a:lnTo>
                  <a:lnTo>
                    <a:pt x="0" y="23"/>
                  </a:lnTo>
                  <a:lnTo>
                    <a:pt x="323" y="299"/>
                  </a:lnTo>
                  <a:lnTo>
                    <a:pt x="323" y="299"/>
                  </a:lnTo>
                  <a:close/>
                </a:path>
              </a:pathLst>
            </a:custGeom>
            <a:gradFill rotWithShape="0">
              <a:gsLst>
                <a:gs pos="0">
                  <a:schemeClr val="bg1"/>
                </a:gs>
                <a:gs pos="100000">
                  <a:schemeClr val="bg1">
                    <a:gamma/>
                    <a:tint val="94118"/>
                    <a:invGamma/>
                  </a:schemeClr>
                </a:gs>
              </a:gsLst>
              <a:lin ang="2700000" scaled="1"/>
            </a:gradFill>
            <a:ln w="9525">
              <a:noFill/>
              <a:round/>
              <a:headEnd/>
              <a:tailEnd/>
            </a:ln>
          </p:spPr>
          <p:txBody>
            <a:bodyPr/>
            <a:lstStyle/>
            <a:p>
              <a:pPr>
                <a:defRPr/>
              </a:pPr>
              <a:endParaRPr lang="tr-TR"/>
            </a:p>
          </p:txBody>
        </p:sp>
        <p:sp>
          <p:nvSpPr>
            <p:cNvPr id="21" name="Freeform 19"/>
            <p:cNvSpPr>
              <a:spLocks/>
            </p:cNvSpPr>
            <p:nvPr/>
          </p:nvSpPr>
          <p:spPr bwMode="hidden">
            <a:xfrm>
              <a:off x="5477" y="2588"/>
              <a:ext cx="281" cy="335"/>
            </a:xfrm>
            <a:custGeom>
              <a:avLst/>
              <a:gdLst/>
              <a:ahLst/>
              <a:cxnLst>
                <a:cxn ang="0">
                  <a:pos x="281" y="335"/>
                </a:cxn>
                <a:cxn ang="0">
                  <a:pos x="281" y="173"/>
                </a:cxn>
                <a:cxn ang="0">
                  <a:pos x="96" y="0"/>
                </a:cxn>
                <a:cxn ang="0">
                  <a:pos x="0" y="90"/>
                </a:cxn>
                <a:cxn ang="0">
                  <a:pos x="281" y="335"/>
                </a:cxn>
                <a:cxn ang="0">
                  <a:pos x="281" y="335"/>
                </a:cxn>
              </a:cxnLst>
              <a:rect l="0" t="0" r="r" b="b"/>
              <a:pathLst>
                <a:path w="281" h="335">
                  <a:moveTo>
                    <a:pt x="281" y="335"/>
                  </a:moveTo>
                  <a:lnTo>
                    <a:pt x="281" y="173"/>
                  </a:lnTo>
                  <a:lnTo>
                    <a:pt x="96" y="0"/>
                  </a:lnTo>
                  <a:lnTo>
                    <a:pt x="0" y="90"/>
                  </a:lnTo>
                  <a:lnTo>
                    <a:pt x="281" y="335"/>
                  </a:lnTo>
                  <a:lnTo>
                    <a:pt x="281" y="335"/>
                  </a:lnTo>
                  <a:close/>
                </a:path>
              </a:pathLst>
            </a:custGeom>
            <a:solidFill>
              <a:schemeClr val="bg1"/>
            </a:solidFill>
            <a:ln w="9525">
              <a:noFill/>
              <a:round/>
              <a:headEnd/>
              <a:tailEnd/>
            </a:ln>
          </p:spPr>
          <p:txBody>
            <a:bodyPr/>
            <a:lstStyle/>
            <a:p>
              <a:pPr>
                <a:defRPr/>
              </a:pPr>
              <a:endParaRPr lang="tr-TR"/>
            </a:p>
          </p:txBody>
        </p:sp>
        <p:sp>
          <p:nvSpPr>
            <p:cNvPr id="22" name="Freeform 20"/>
            <p:cNvSpPr>
              <a:spLocks/>
            </p:cNvSpPr>
            <p:nvPr/>
          </p:nvSpPr>
          <p:spPr bwMode="hidden">
            <a:xfrm>
              <a:off x="2454" y="0"/>
              <a:ext cx="3119" cy="2678"/>
            </a:xfrm>
            <a:custGeom>
              <a:avLst/>
              <a:gdLst/>
              <a:ahLst/>
              <a:cxnLst>
                <a:cxn ang="0">
                  <a:pos x="0" y="0"/>
                </a:cxn>
                <a:cxn ang="0">
                  <a:pos x="3026" y="2680"/>
                </a:cxn>
                <a:cxn ang="0">
                  <a:pos x="3122" y="2590"/>
                </a:cxn>
                <a:cxn ang="0">
                  <a:pos x="383" y="0"/>
                </a:cxn>
                <a:cxn ang="0">
                  <a:pos x="0" y="0"/>
                </a:cxn>
                <a:cxn ang="0">
                  <a:pos x="0" y="0"/>
                </a:cxn>
              </a:cxnLst>
              <a:rect l="0" t="0" r="r" b="b"/>
              <a:pathLst>
                <a:path w="3122" h="2680">
                  <a:moveTo>
                    <a:pt x="0" y="0"/>
                  </a:moveTo>
                  <a:lnTo>
                    <a:pt x="3026" y="2680"/>
                  </a:lnTo>
                  <a:lnTo>
                    <a:pt x="3122" y="2590"/>
                  </a:lnTo>
                  <a:lnTo>
                    <a:pt x="383" y="0"/>
                  </a:lnTo>
                  <a:lnTo>
                    <a:pt x="0" y="0"/>
                  </a:lnTo>
                  <a:lnTo>
                    <a:pt x="0" y="0"/>
                  </a:lnTo>
                  <a:close/>
                </a:path>
              </a:pathLst>
            </a:custGeom>
            <a:gradFill rotWithShape="0">
              <a:gsLst>
                <a:gs pos="0">
                  <a:schemeClr val="bg1">
                    <a:gamma/>
                    <a:shade val="46275"/>
                    <a:invGamma/>
                  </a:schemeClr>
                </a:gs>
                <a:gs pos="100000">
                  <a:schemeClr val="bg1"/>
                </a:gs>
              </a:gsLst>
              <a:lin ang="2700000" scaled="1"/>
            </a:gradFill>
            <a:ln w="9525">
              <a:noFill/>
              <a:round/>
              <a:headEnd/>
              <a:tailEnd/>
            </a:ln>
          </p:spPr>
          <p:txBody>
            <a:bodyPr/>
            <a:lstStyle/>
            <a:p>
              <a:pPr>
                <a:defRPr/>
              </a:pPr>
              <a:endParaRPr lang="tr-TR"/>
            </a:p>
          </p:txBody>
        </p:sp>
        <p:sp>
          <p:nvSpPr>
            <p:cNvPr id="23" name="Freeform 21"/>
            <p:cNvSpPr>
              <a:spLocks/>
            </p:cNvSpPr>
            <p:nvPr/>
          </p:nvSpPr>
          <p:spPr bwMode="hidden">
            <a:xfrm>
              <a:off x="5626" y="2534"/>
              <a:ext cx="132" cy="132"/>
            </a:xfrm>
            <a:custGeom>
              <a:avLst/>
              <a:gdLst/>
              <a:ahLst/>
              <a:cxnLst>
                <a:cxn ang="0">
                  <a:pos x="132" y="132"/>
                </a:cxn>
                <a:cxn ang="0">
                  <a:pos x="0" y="0"/>
                </a:cxn>
                <a:cxn ang="0">
                  <a:pos x="0" y="0"/>
                </a:cxn>
                <a:cxn ang="0">
                  <a:pos x="132" y="132"/>
                </a:cxn>
                <a:cxn ang="0">
                  <a:pos x="132" y="132"/>
                </a:cxn>
              </a:cxnLst>
              <a:rect l="0" t="0" r="r" b="b"/>
              <a:pathLst>
                <a:path w="132" h="132">
                  <a:moveTo>
                    <a:pt x="132" y="132"/>
                  </a:moveTo>
                  <a:lnTo>
                    <a:pt x="0" y="0"/>
                  </a:lnTo>
                  <a:lnTo>
                    <a:pt x="0" y="0"/>
                  </a:lnTo>
                  <a:lnTo>
                    <a:pt x="132" y="132"/>
                  </a:lnTo>
                  <a:lnTo>
                    <a:pt x="132" y="132"/>
                  </a:lnTo>
                  <a:close/>
                </a:path>
              </a:pathLst>
            </a:custGeom>
            <a:solidFill>
              <a:srgbClr val="FF9999"/>
            </a:solidFill>
            <a:ln w="9525">
              <a:noFill/>
              <a:round/>
              <a:headEnd/>
              <a:tailEnd/>
            </a:ln>
          </p:spPr>
          <p:txBody>
            <a:bodyPr/>
            <a:lstStyle/>
            <a:p>
              <a:pPr>
                <a:defRPr/>
              </a:pPr>
              <a:endParaRPr lang="tr-TR"/>
            </a:p>
          </p:txBody>
        </p:sp>
        <p:sp>
          <p:nvSpPr>
            <p:cNvPr id="24" name="Freeform 22"/>
            <p:cNvSpPr>
              <a:spLocks/>
            </p:cNvSpPr>
            <p:nvPr/>
          </p:nvSpPr>
          <p:spPr bwMode="hidden">
            <a:xfrm>
              <a:off x="3112" y="0"/>
              <a:ext cx="2514" cy="2534"/>
            </a:xfrm>
            <a:custGeom>
              <a:avLst/>
              <a:gdLst/>
              <a:ahLst/>
              <a:cxnLst>
                <a:cxn ang="0">
                  <a:pos x="0" y="0"/>
                </a:cxn>
                <a:cxn ang="0">
                  <a:pos x="2517" y="2536"/>
                </a:cxn>
                <a:cxn ang="0">
                  <a:pos x="2517" y="2536"/>
                </a:cxn>
                <a:cxn ang="0">
                  <a:pos x="66" y="0"/>
                </a:cxn>
                <a:cxn ang="0">
                  <a:pos x="0" y="0"/>
                </a:cxn>
                <a:cxn ang="0">
                  <a:pos x="0" y="0"/>
                </a:cxn>
              </a:cxnLst>
              <a:rect l="0" t="0" r="r" b="b"/>
              <a:pathLst>
                <a:path w="2517" h="2536">
                  <a:moveTo>
                    <a:pt x="0" y="0"/>
                  </a:moveTo>
                  <a:lnTo>
                    <a:pt x="2517" y="2536"/>
                  </a:lnTo>
                  <a:lnTo>
                    <a:pt x="2517" y="2536"/>
                  </a:lnTo>
                  <a:lnTo>
                    <a:pt x="66" y="0"/>
                  </a:lnTo>
                  <a:lnTo>
                    <a:pt x="0" y="0"/>
                  </a:lnTo>
                  <a:lnTo>
                    <a:pt x="0" y="0"/>
                  </a:lnTo>
                  <a:close/>
                </a:path>
              </a:pathLst>
            </a:custGeom>
            <a:gradFill rotWithShape="0">
              <a:gsLst>
                <a:gs pos="0">
                  <a:schemeClr val="bg1">
                    <a:gamma/>
                    <a:shade val="51373"/>
                    <a:invGamma/>
                  </a:schemeClr>
                </a:gs>
                <a:gs pos="100000">
                  <a:schemeClr val="bg1"/>
                </a:gs>
              </a:gsLst>
              <a:lin ang="2700000" scaled="1"/>
            </a:gradFill>
            <a:ln w="9525">
              <a:noFill/>
              <a:round/>
              <a:headEnd/>
              <a:tailEnd/>
            </a:ln>
          </p:spPr>
          <p:txBody>
            <a:bodyPr/>
            <a:lstStyle/>
            <a:p>
              <a:pPr>
                <a:defRPr/>
              </a:pPr>
              <a:endParaRPr lang="tr-TR"/>
            </a:p>
          </p:txBody>
        </p:sp>
        <p:sp>
          <p:nvSpPr>
            <p:cNvPr id="25" name="Freeform 23"/>
            <p:cNvSpPr>
              <a:spLocks/>
            </p:cNvSpPr>
            <p:nvPr/>
          </p:nvSpPr>
          <p:spPr bwMode="hidden">
            <a:xfrm>
              <a:off x="3488" y="0"/>
              <a:ext cx="2198" cy="2480"/>
            </a:xfrm>
            <a:custGeom>
              <a:avLst/>
              <a:gdLst/>
              <a:ahLst/>
              <a:cxnLst>
                <a:cxn ang="0">
                  <a:pos x="0" y="0"/>
                </a:cxn>
                <a:cxn ang="0">
                  <a:pos x="2188" y="2482"/>
                </a:cxn>
                <a:cxn ang="0">
                  <a:pos x="2200" y="2476"/>
                </a:cxn>
                <a:cxn ang="0">
                  <a:pos x="317" y="0"/>
                </a:cxn>
                <a:cxn ang="0">
                  <a:pos x="0" y="0"/>
                </a:cxn>
                <a:cxn ang="0">
                  <a:pos x="0" y="0"/>
                </a:cxn>
              </a:cxnLst>
              <a:rect l="0" t="0" r="r" b="b"/>
              <a:pathLst>
                <a:path w="2200" h="2482">
                  <a:moveTo>
                    <a:pt x="0" y="0"/>
                  </a:moveTo>
                  <a:lnTo>
                    <a:pt x="2188" y="2482"/>
                  </a:lnTo>
                  <a:lnTo>
                    <a:pt x="2200" y="2476"/>
                  </a:lnTo>
                  <a:lnTo>
                    <a:pt x="317" y="0"/>
                  </a:lnTo>
                  <a:lnTo>
                    <a:pt x="0" y="0"/>
                  </a:lnTo>
                  <a:lnTo>
                    <a:pt x="0" y="0"/>
                  </a:lnTo>
                  <a:close/>
                </a:path>
              </a:pathLst>
            </a:custGeom>
            <a:gradFill rotWithShape="0">
              <a:gsLst>
                <a:gs pos="0">
                  <a:schemeClr val="bg2">
                    <a:gamma/>
                    <a:shade val="78824"/>
                    <a:invGamma/>
                  </a:schemeClr>
                </a:gs>
                <a:gs pos="100000">
                  <a:schemeClr val="bg2"/>
                </a:gs>
              </a:gsLst>
              <a:lin ang="5400000" scaled="1"/>
            </a:gradFill>
            <a:ln w="9525" cap="flat" cmpd="sng">
              <a:noFill/>
              <a:prstDash val="solid"/>
              <a:round/>
              <a:headEnd type="none" w="med" len="med"/>
              <a:tailEnd type="none" w="med" len="med"/>
            </a:ln>
            <a:effectLst/>
          </p:spPr>
          <p:txBody>
            <a:bodyPr/>
            <a:lstStyle/>
            <a:p>
              <a:pPr>
                <a:defRPr/>
              </a:pPr>
              <a:endParaRPr lang="tr-TR"/>
            </a:p>
          </p:txBody>
        </p:sp>
        <p:sp>
          <p:nvSpPr>
            <p:cNvPr id="26" name="Freeform 24"/>
            <p:cNvSpPr>
              <a:spLocks/>
            </p:cNvSpPr>
            <p:nvPr/>
          </p:nvSpPr>
          <p:spPr bwMode="hidden">
            <a:xfrm>
              <a:off x="5674" y="2474"/>
              <a:ext cx="84" cy="96"/>
            </a:xfrm>
            <a:custGeom>
              <a:avLst/>
              <a:gdLst/>
              <a:ahLst/>
              <a:cxnLst>
                <a:cxn ang="0">
                  <a:pos x="84" y="96"/>
                </a:cxn>
                <a:cxn ang="0">
                  <a:pos x="84" y="90"/>
                </a:cxn>
                <a:cxn ang="0">
                  <a:pos x="12" y="0"/>
                </a:cxn>
                <a:cxn ang="0">
                  <a:pos x="0" y="6"/>
                </a:cxn>
                <a:cxn ang="0">
                  <a:pos x="84" y="96"/>
                </a:cxn>
                <a:cxn ang="0">
                  <a:pos x="84" y="96"/>
                </a:cxn>
              </a:cxnLst>
              <a:rect l="0" t="0" r="r" b="b"/>
              <a:pathLst>
                <a:path w="84" h="96">
                  <a:moveTo>
                    <a:pt x="84" y="96"/>
                  </a:moveTo>
                  <a:lnTo>
                    <a:pt x="84" y="90"/>
                  </a:lnTo>
                  <a:lnTo>
                    <a:pt x="12" y="0"/>
                  </a:lnTo>
                  <a:lnTo>
                    <a:pt x="0" y="6"/>
                  </a:lnTo>
                  <a:lnTo>
                    <a:pt x="84" y="96"/>
                  </a:lnTo>
                  <a:lnTo>
                    <a:pt x="84" y="96"/>
                  </a:lnTo>
                  <a:close/>
                </a:path>
              </a:pathLst>
            </a:custGeom>
            <a:gradFill rotWithShape="0">
              <a:gsLst>
                <a:gs pos="0">
                  <a:schemeClr val="bg1"/>
                </a:gs>
                <a:gs pos="100000">
                  <a:schemeClr val="bg1">
                    <a:gamma/>
                    <a:tint val="90980"/>
                    <a:invGamma/>
                  </a:schemeClr>
                </a:gs>
              </a:gsLst>
              <a:lin ang="2700000" scaled="1"/>
            </a:gradFill>
            <a:ln w="9525">
              <a:noFill/>
              <a:round/>
              <a:headEnd/>
              <a:tailEnd/>
            </a:ln>
          </p:spPr>
          <p:txBody>
            <a:bodyPr/>
            <a:lstStyle/>
            <a:p>
              <a:pPr>
                <a:defRPr/>
              </a:pPr>
              <a:endParaRPr lang="tr-TR"/>
            </a:p>
          </p:txBody>
        </p:sp>
        <p:sp>
          <p:nvSpPr>
            <p:cNvPr id="27" name="Freeform 25"/>
            <p:cNvSpPr>
              <a:spLocks/>
            </p:cNvSpPr>
            <p:nvPr/>
          </p:nvSpPr>
          <p:spPr bwMode="hidden">
            <a:xfrm>
              <a:off x="5603" y="850"/>
              <a:ext cx="155" cy="516"/>
            </a:xfrm>
            <a:custGeom>
              <a:avLst/>
              <a:gdLst/>
              <a:ahLst/>
              <a:cxnLst>
                <a:cxn ang="0">
                  <a:pos x="155" y="516"/>
                </a:cxn>
                <a:cxn ang="0">
                  <a:pos x="155" y="204"/>
                </a:cxn>
                <a:cxn ang="0">
                  <a:pos x="77" y="0"/>
                </a:cxn>
                <a:cxn ang="0">
                  <a:pos x="0" y="192"/>
                </a:cxn>
                <a:cxn ang="0">
                  <a:pos x="155" y="516"/>
                </a:cxn>
                <a:cxn ang="0">
                  <a:pos x="155" y="516"/>
                </a:cxn>
              </a:cxnLst>
              <a:rect l="0" t="0" r="r" b="b"/>
              <a:pathLst>
                <a:path w="155" h="516">
                  <a:moveTo>
                    <a:pt x="155" y="516"/>
                  </a:moveTo>
                  <a:lnTo>
                    <a:pt x="155" y="204"/>
                  </a:lnTo>
                  <a:lnTo>
                    <a:pt x="77" y="0"/>
                  </a:lnTo>
                  <a:lnTo>
                    <a:pt x="0" y="192"/>
                  </a:lnTo>
                  <a:lnTo>
                    <a:pt x="155" y="516"/>
                  </a:lnTo>
                  <a:lnTo>
                    <a:pt x="155" y="516"/>
                  </a:lnTo>
                  <a:close/>
                </a:path>
              </a:pathLst>
            </a:custGeom>
            <a:solidFill>
              <a:schemeClr val="bg2"/>
            </a:solidFill>
            <a:ln w="9525">
              <a:noFill/>
              <a:round/>
              <a:headEnd/>
              <a:tailEnd/>
            </a:ln>
          </p:spPr>
          <p:txBody>
            <a:bodyPr/>
            <a:lstStyle/>
            <a:p>
              <a:pPr>
                <a:defRPr/>
              </a:pPr>
              <a:endParaRPr lang="tr-TR"/>
            </a:p>
          </p:txBody>
        </p:sp>
        <p:sp>
          <p:nvSpPr>
            <p:cNvPr id="28" name="Freeform 26"/>
            <p:cNvSpPr>
              <a:spLocks/>
            </p:cNvSpPr>
            <p:nvPr/>
          </p:nvSpPr>
          <p:spPr bwMode="hidden">
            <a:xfrm>
              <a:off x="5107" y="0"/>
              <a:ext cx="573" cy="1042"/>
            </a:xfrm>
            <a:custGeom>
              <a:avLst/>
              <a:gdLst/>
              <a:ahLst/>
              <a:cxnLst>
                <a:cxn ang="0">
                  <a:pos x="0" y="0"/>
                </a:cxn>
                <a:cxn ang="0">
                  <a:pos x="497" y="1043"/>
                </a:cxn>
                <a:cxn ang="0">
                  <a:pos x="574" y="851"/>
                </a:cxn>
                <a:cxn ang="0">
                  <a:pos x="251" y="0"/>
                </a:cxn>
                <a:cxn ang="0">
                  <a:pos x="0" y="0"/>
                </a:cxn>
                <a:cxn ang="0">
                  <a:pos x="0" y="0"/>
                </a:cxn>
              </a:cxnLst>
              <a:rect l="0" t="0" r="r" b="b"/>
              <a:pathLst>
                <a:path w="574" h="1043">
                  <a:moveTo>
                    <a:pt x="0" y="0"/>
                  </a:moveTo>
                  <a:lnTo>
                    <a:pt x="497" y="1043"/>
                  </a:lnTo>
                  <a:lnTo>
                    <a:pt x="574" y="851"/>
                  </a:lnTo>
                  <a:lnTo>
                    <a:pt x="251" y="0"/>
                  </a:lnTo>
                  <a:lnTo>
                    <a:pt x="0" y="0"/>
                  </a:lnTo>
                  <a:lnTo>
                    <a:pt x="0" y="0"/>
                  </a:lnTo>
                  <a:close/>
                </a:path>
              </a:pathLst>
            </a:custGeom>
            <a:gradFill rotWithShape="0">
              <a:gsLst>
                <a:gs pos="0">
                  <a:schemeClr val="bg2">
                    <a:gamma/>
                    <a:shade val="66667"/>
                    <a:invGamma/>
                  </a:schemeClr>
                </a:gs>
                <a:gs pos="100000">
                  <a:schemeClr val="bg2"/>
                </a:gs>
              </a:gsLst>
              <a:lin ang="5400000" scaled="1"/>
            </a:gradFill>
            <a:ln w="9525">
              <a:noFill/>
              <a:round/>
              <a:headEnd/>
              <a:tailEnd/>
            </a:ln>
          </p:spPr>
          <p:txBody>
            <a:bodyPr/>
            <a:lstStyle/>
            <a:p>
              <a:pPr>
                <a:defRPr/>
              </a:pPr>
              <a:endParaRPr lang="tr-TR"/>
            </a:p>
          </p:txBody>
        </p:sp>
        <p:sp>
          <p:nvSpPr>
            <p:cNvPr id="29" name="Freeform 27"/>
            <p:cNvSpPr>
              <a:spLocks/>
            </p:cNvSpPr>
            <p:nvPr/>
          </p:nvSpPr>
          <p:spPr bwMode="hidden">
            <a:xfrm>
              <a:off x="5411" y="0"/>
              <a:ext cx="341" cy="796"/>
            </a:xfrm>
            <a:custGeom>
              <a:avLst/>
              <a:gdLst/>
              <a:ahLst/>
              <a:cxnLst>
                <a:cxn ang="0">
                  <a:pos x="144" y="0"/>
                </a:cxn>
                <a:cxn ang="0">
                  <a:pos x="0" y="0"/>
                </a:cxn>
                <a:cxn ang="0">
                  <a:pos x="287" y="797"/>
                </a:cxn>
                <a:cxn ang="0">
                  <a:pos x="341" y="653"/>
                </a:cxn>
                <a:cxn ang="0">
                  <a:pos x="144" y="0"/>
                </a:cxn>
                <a:cxn ang="0">
                  <a:pos x="144" y="0"/>
                </a:cxn>
              </a:cxnLst>
              <a:rect l="0" t="0" r="r" b="b"/>
              <a:pathLst>
                <a:path w="341" h="797">
                  <a:moveTo>
                    <a:pt x="144" y="0"/>
                  </a:moveTo>
                  <a:lnTo>
                    <a:pt x="0" y="0"/>
                  </a:lnTo>
                  <a:lnTo>
                    <a:pt x="287" y="797"/>
                  </a:lnTo>
                  <a:lnTo>
                    <a:pt x="341" y="653"/>
                  </a:lnTo>
                  <a:lnTo>
                    <a:pt x="144" y="0"/>
                  </a:lnTo>
                  <a:lnTo>
                    <a:pt x="144" y="0"/>
                  </a:lnTo>
                  <a:close/>
                </a:path>
              </a:pathLst>
            </a:custGeom>
            <a:gradFill rotWithShape="0">
              <a:gsLst>
                <a:gs pos="0">
                  <a:schemeClr val="bg2">
                    <a:gamma/>
                    <a:shade val="69804"/>
                    <a:invGamma/>
                  </a:schemeClr>
                </a:gs>
                <a:gs pos="100000">
                  <a:schemeClr val="bg2"/>
                </a:gs>
              </a:gsLst>
              <a:lin ang="5400000" scaled="1"/>
            </a:gradFill>
            <a:ln w="9525">
              <a:noFill/>
              <a:round/>
              <a:headEnd/>
              <a:tailEnd/>
            </a:ln>
          </p:spPr>
          <p:txBody>
            <a:bodyPr/>
            <a:lstStyle/>
            <a:p>
              <a:pPr>
                <a:defRPr/>
              </a:pPr>
              <a:endParaRPr lang="tr-TR"/>
            </a:p>
          </p:txBody>
        </p:sp>
        <p:sp>
          <p:nvSpPr>
            <p:cNvPr id="30" name="Freeform 28"/>
            <p:cNvSpPr>
              <a:spLocks/>
            </p:cNvSpPr>
            <p:nvPr/>
          </p:nvSpPr>
          <p:spPr bwMode="hidden">
            <a:xfrm>
              <a:off x="5698" y="653"/>
              <a:ext cx="60" cy="311"/>
            </a:xfrm>
            <a:custGeom>
              <a:avLst/>
              <a:gdLst/>
              <a:ahLst/>
              <a:cxnLst>
                <a:cxn ang="0">
                  <a:pos x="0" y="144"/>
                </a:cxn>
                <a:cxn ang="0">
                  <a:pos x="60" y="312"/>
                </a:cxn>
                <a:cxn ang="0">
                  <a:pos x="60" y="6"/>
                </a:cxn>
                <a:cxn ang="0">
                  <a:pos x="54" y="0"/>
                </a:cxn>
                <a:cxn ang="0">
                  <a:pos x="0" y="144"/>
                </a:cxn>
                <a:cxn ang="0">
                  <a:pos x="0" y="144"/>
                </a:cxn>
              </a:cxnLst>
              <a:rect l="0" t="0" r="r" b="b"/>
              <a:pathLst>
                <a:path w="60" h="312">
                  <a:moveTo>
                    <a:pt x="0" y="144"/>
                  </a:moveTo>
                  <a:lnTo>
                    <a:pt x="60" y="312"/>
                  </a:lnTo>
                  <a:lnTo>
                    <a:pt x="60" y="6"/>
                  </a:lnTo>
                  <a:lnTo>
                    <a:pt x="54" y="0"/>
                  </a:lnTo>
                  <a:lnTo>
                    <a:pt x="0" y="144"/>
                  </a:lnTo>
                  <a:lnTo>
                    <a:pt x="0" y="144"/>
                  </a:lnTo>
                  <a:close/>
                </a:path>
              </a:pathLst>
            </a:custGeom>
            <a:solidFill>
              <a:schemeClr val="bg2"/>
            </a:solidFill>
            <a:ln w="9525">
              <a:noFill/>
              <a:round/>
              <a:headEnd/>
              <a:tailEnd/>
            </a:ln>
          </p:spPr>
          <p:txBody>
            <a:bodyPr/>
            <a:lstStyle/>
            <a:p>
              <a:pPr>
                <a:defRPr/>
              </a:pPr>
              <a:endParaRPr lang="tr-TR"/>
            </a:p>
          </p:txBody>
        </p:sp>
        <p:sp>
          <p:nvSpPr>
            <p:cNvPr id="31" name="Freeform 29"/>
            <p:cNvSpPr>
              <a:spLocks/>
            </p:cNvSpPr>
            <p:nvPr/>
          </p:nvSpPr>
          <p:spPr bwMode="hidden">
            <a:xfrm>
              <a:off x="2" y="1601"/>
              <a:ext cx="5752" cy="1864"/>
            </a:xfrm>
            <a:custGeom>
              <a:avLst/>
              <a:gdLst/>
              <a:ahLst/>
              <a:cxnLst>
                <a:cxn ang="0">
                  <a:pos x="0" y="371"/>
                </a:cxn>
                <a:cxn ang="0">
                  <a:pos x="5740" y="1864"/>
                </a:cxn>
                <a:cxn ang="0">
                  <a:pos x="5740" y="1834"/>
                </a:cxn>
                <a:cxn ang="0">
                  <a:pos x="0" y="0"/>
                </a:cxn>
                <a:cxn ang="0">
                  <a:pos x="0" y="371"/>
                </a:cxn>
                <a:cxn ang="0">
                  <a:pos x="0" y="371"/>
                </a:cxn>
              </a:cxnLst>
              <a:rect l="0" t="0" r="r" b="b"/>
              <a:pathLst>
                <a:path w="5740" h="1864">
                  <a:moveTo>
                    <a:pt x="0" y="371"/>
                  </a:moveTo>
                  <a:lnTo>
                    <a:pt x="5740" y="1864"/>
                  </a:lnTo>
                  <a:lnTo>
                    <a:pt x="5740" y="1834"/>
                  </a:lnTo>
                  <a:lnTo>
                    <a:pt x="0" y="0"/>
                  </a:lnTo>
                  <a:lnTo>
                    <a:pt x="0" y="371"/>
                  </a:lnTo>
                  <a:lnTo>
                    <a:pt x="0" y="371"/>
                  </a:lnTo>
                  <a:close/>
                </a:path>
              </a:pathLst>
            </a:custGeom>
            <a:gradFill rotWithShape="0">
              <a:gsLst>
                <a:gs pos="0">
                  <a:schemeClr val="bg1">
                    <a:gamma/>
                    <a:shade val="63529"/>
                    <a:invGamma/>
                  </a:schemeClr>
                </a:gs>
                <a:gs pos="100000">
                  <a:schemeClr val="bg1"/>
                </a:gs>
              </a:gsLst>
              <a:lin ang="2700000" scaled="1"/>
            </a:gradFill>
            <a:ln w="9525">
              <a:noFill/>
              <a:round/>
              <a:headEnd/>
              <a:tailEnd/>
            </a:ln>
          </p:spPr>
          <p:txBody>
            <a:bodyPr/>
            <a:lstStyle/>
            <a:p>
              <a:pPr>
                <a:defRPr/>
              </a:pPr>
              <a:endParaRPr lang="tr-TR"/>
            </a:p>
          </p:txBody>
        </p:sp>
        <p:sp>
          <p:nvSpPr>
            <p:cNvPr id="32" name="Freeform 30"/>
            <p:cNvSpPr>
              <a:spLocks/>
            </p:cNvSpPr>
            <p:nvPr/>
          </p:nvSpPr>
          <p:spPr bwMode="hidden">
            <a:xfrm>
              <a:off x="5754" y="3483"/>
              <a:ext cx="6" cy="6"/>
            </a:xfrm>
            <a:custGeom>
              <a:avLst/>
              <a:gdLst/>
              <a:ahLst/>
              <a:cxnLst>
                <a:cxn ang="0">
                  <a:pos x="6" y="6"/>
                </a:cxn>
                <a:cxn ang="0">
                  <a:pos x="0" y="0"/>
                </a:cxn>
                <a:cxn ang="0">
                  <a:pos x="0" y="6"/>
                </a:cxn>
                <a:cxn ang="0">
                  <a:pos x="6" y="6"/>
                </a:cxn>
                <a:cxn ang="0">
                  <a:pos x="6" y="6"/>
                </a:cxn>
              </a:cxnLst>
              <a:rect l="0" t="0" r="r" b="b"/>
              <a:pathLst>
                <a:path w="6" h="6">
                  <a:moveTo>
                    <a:pt x="6" y="6"/>
                  </a:moveTo>
                  <a:lnTo>
                    <a:pt x="0" y="0"/>
                  </a:lnTo>
                  <a:lnTo>
                    <a:pt x="0" y="6"/>
                  </a:lnTo>
                  <a:lnTo>
                    <a:pt x="6" y="6"/>
                  </a:lnTo>
                  <a:lnTo>
                    <a:pt x="6" y="6"/>
                  </a:lnTo>
                  <a:close/>
                </a:path>
              </a:pathLst>
            </a:custGeom>
            <a:solidFill>
              <a:srgbClr val="18FF00"/>
            </a:solidFill>
            <a:ln w="9525">
              <a:noFill/>
              <a:round/>
              <a:headEnd/>
              <a:tailEnd/>
            </a:ln>
          </p:spPr>
          <p:txBody>
            <a:bodyPr/>
            <a:lstStyle/>
            <a:p>
              <a:pPr>
                <a:defRPr/>
              </a:pPr>
              <a:endParaRPr lang="tr-TR"/>
            </a:p>
          </p:txBody>
        </p:sp>
        <p:sp>
          <p:nvSpPr>
            <p:cNvPr id="33" name="Freeform 31"/>
            <p:cNvSpPr>
              <a:spLocks/>
            </p:cNvSpPr>
            <p:nvPr/>
          </p:nvSpPr>
          <p:spPr bwMode="hidden">
            <a:xfrm>
              <a:off x="2" y="2152"/>
              <a:ext cx="5752" cy="1337"/>
            </a:xfrm>
            <a:custGeom>
              <a:avLst/>
              <a:gdLst/>
              <a:ahLst/>
              <a:cxnLst>
                <a:cxn ang="0">
                  <a:pos x="0" y="366"/>
                </a:cxn>
                <a:cxn ang="0">
                  <a:pos x="5740" y="1337"/>
                </a:cxn>
                <a:cxn ang="0">
                  <a:pos x="5740" y="1331"/>
                </a:cxn>
                <a:cxn ang="0">
                  <a:pos x="0" y="0"/>
                </a:cxn>
                <a:cxn ang="0">
                  <a:pos x="0" y="366"/>
                </a:cxn>
                <a:cxn ang="0">
                  <a:pos x="0" y="366"/>
                </a:cxn>
              </a:cxnLst>
              <a:rect l="0" t="0" r="r" b="b"/>
              <a:pathLst>
                <a:path w="5740" h="1337">
                  <a:moveTo>
                    <a:pt x="0" y="366"/>
                  </a:moveTo>
                  <a:lnTo>
                    <a:pt x="5740" y="1337"/>
                  </a:lnTo>
                  <a:lnTo>
                    <a:pt x="5740" y="1331"/>
                  </a:lnTo>
                  <a:lnTo>
                    <a:pt x="0" y="0"/>
                  </a:lnTo>
                  <a:lnTo>
                    <a:pt x="0" y="366"/>
                  </a:lnTo>
                  <a:lnTo>
                    <a:pt x="0" y="366"/>
                  </a:lnTo>
                  <a:close/>
                </a:path>
              </a:pathLst>
            </a:custGeom>
            <a:gradFill rotWithShape="0">
              <a:gsLst>
                <a:gs pos="0">
                  <a:schemeClr val="bg1">
                    <a:gamma/>
                    <a:shade val="60784"/>
                    <a:invGamma/>
                  </a:schemeClr>
                </a:gs>
                <a:gs pos="100000">
                  <a:schemeClr val="bg1"/>
                </a:gs>
              </a:gsLst>
              <a:lin ang="2700000" scaled="1"/>
            </a:gradFill>
            <a:ln w="9525">
              <a:noFill/>
              <a:round/>
              <a:headEnd/>
              <a:tailEnd/>
            </a:ln>
          </p:spPr>
          <p:txBody>
            <a:bodyPr/>
            <a:lstStyle/>
            <a:p>
              <a:pPr>
                <a:defRPr/>
              </a:pPr>
              <a:endParaRPr lang="tr-TR"/>
            </a:p>
          </p:txBody>
        </p:sp>
        <p:sp>
          <p:nvSpPr>
            <p:cNvPr id="34" name="Freeform 32"/>
            <p:cNvSpPr>
              <a:spLocks/>
            </p:cNvSpPr>
            <p:nvPr/>
          </p:nvSpPr>
          <p:spPr bwMode="hidden">
            <a:xfrm>
              <a:off x="2" y="3177"/>
              <a:ext cx="5752" cy="414"/>
            </a:xfrm>
            <a:custGeom>
              <a:avLst/>
              <a:gdLst/>
              <a:ahLst/>
              <a:cxnLst>
                <a:cxn ang="0">
                  <a:pos x="0" y="48"/>
                </a:cxn>
                <a:cxn ang="0">
                  <a:pos x="5740" y="414"/>
                </a:cxn>
                <a:cxn ang="0">
                  <a:pos x="5740" y="402"/>
                </a:cxn>
                <a:cxn ang="0">
                  <a:pos x="0" y="0"/>
                </a:cxn>
                <a:cxn ang="0">
                  <a:pos x="0" y="48"/>
                </a:cxn>
                <a:cxn ang="0">
                  <a:pos x="0" y="48"/>
                </a:cxn>
              </a:cxnLst>
              <a:rect l="0" t="0" r="r" b="b"/>
              <a:pathLst>
                <a:path w="5740" h="414">
                  <a:moveTo>
                    <a:pt x="0" y="48"/>
                  </a:moveTo>
                  <a:lnTo>
                    <a:pt x="5740" y="414"/>
                  </a:lnTo>
                  <a:lnTo>
                    <a:pt x="5740" y="402"/>
                  </a:lnTo>
                  <a:lnTo>
                    <a:pt x="0" y="0"/>
                  </a:lnTo>
                  <a:lnTo>
                    <a:pt x="0" y="48"/>
                  </a:lnTo>
                  <a:lnTo>
                    <a:pt x="0" y="48"/>
                  </a:lnTo>
                  <a:close/>
                </a:path>
              </a:pathLst>
            </a:custGeom>
            <a:gradFill rotWithShape="0">
              <a:gsLst>
                <a:gs pos="0">
                  <a:schemeClr val="bg1">
                    <a:gamma/>
                    <a:shade val="84706"/>
                    <a:invGamma/>
                  </a:schemeClr>
                </a:gs>
                <a:gs pos="100000">
                  <a:schemeClr val="bg1"/>
                </a:gs>
              </a:gsLst>
              <a:lin ang="0" scaled="1"/>
            </a:gradFill>
            <a:ln w="9525">
              <a:noFill/>
              <a:round/>
              <a:headEnd/>
              <a:tailEnd/>
            </a:ln>
          </p:spPr>
          <p:txBody>
            <a:bodyPr/>
            <a:lstStyle/>
            <a:p>
              <a:pPr>
                <a:defRPr/>
              </a:pPr>
              <a:endParaRPr lang="tr-TR"/>
            </a:p>
          </p:txBody>
        </p:sp>
        <p:sp>
          <p:nvSpPr>
            <p:cNvPr id="35" name="Freeform 33"/>
            <p:cNvSpPr>
              <a:spLocks/>
            </p:cNvSpPr>
            <p:nvPr/>
          </p:nvSpPr>
          <p:spPr bwMode="hidden">
            <a:xfrm>
              <a:off x="1297" y="0"/>
              <a:ext cx="4457" cy="3177"/>
            </a:xfrm>
            <a:custGeom>
              <a:avLst/>
              <a:gdLst/>
              <a:ahLst/>
              <a:cxnLst>
                <a:cxn ang="0">
                  <a:pos x="0" y="0"/>
                </a:cxn>
                <a:cxn ang="0">
                  <a:pos x="4448" y="3177"/>
                </a:cxn>
                <a:cxn ang="0">
                  <a:pos x="4448" y="3153"/>
                </a:cxn>
                <a:cxn ang="0">
                  <a:pos x="125" y="0"/>
                </a:cxn>
                <a:cxn ang="0">
                  <a:pos x="0" y="0"/>
                </a:cxn>
                <a:cxn ang="0">
                  <a:pos x="0" y="0"/>
                </a:cxn>
              </a:cxnLst>
              <a:rect l="0" t="0" r="r" b="b"/>
              <a:pathLst>
                <a:path w="4448" h="3177">
                  <a:moveTo>
                    <a:pt x="0" y="0"/>
                  </a:moveTo>
                  <a:lnTo>
                    <a:pt x="4448" y="3177"/>
                  </a:lnTo>
                  <a:lnTo>
                    <a:pt x="4448" y="3153"/>
                  </a:lnTo>
                  <a:lnTo>
                    <a:pt x="125" y="0"/>
                  </a:lnTo>
                  <a:lnTo>
                    <a:pt x="0" y="0"/>
                  </a:lnTo>
                  <a:lnTo>
                    <a:pt x="0" y="0"/>
                  </a:lnTo>
                  <a:close/>
                </a:path>
              </a:pathLst>
            </a:custGeom>
            <a:gradFill rotWithShape="0">
              <a:gsLst>
                <a:gs pos="0">
                  <a:schemeClr val="bg1">
                    <a:gamma/>
                    <a:shade val="48627"/>
                    <a:invGamma/>
                  </a:schemeClr>
                </a:gs>
                <a:gs pos="100000">
                  <a:schemeClr val="bg1"/>
                </a:gs>
              </a:gsLst>
              <a:lin ang="2700000" scaled="1"/>
            </a:gradFill>
            <a:ln w="9525">
              <a:noFill/>
              <a:round/>
              <a:headEnd/>
              <a:tailEnd/>
            </a:ln>
          </p:spPr>
          <p:txBody>
            <a:bodyPr/>
            <a:lstStyle/>
            <a:p>
              <a:pPr>
                <a:defRPr/>
              </a:pPr>
              <a:endParaRPr lang="tr-TR"/>
            </a:p>
          </p:txBody>
        </p:sp>
        <p:sp>
          <p:nvSpPr>
            <p:cNvPr id="36" name="Freeform 34"/>
            <p:cNvSpPr>
              <a:spLocks/>
            </p:cNvSpPr>
            <p:nvPr/>
          </p:nvSpPr>
          <p:spPr bwMode="hidden">
            <a:xfrm>
              <a:off x="3321" y="0"/>
              <a:ext cx="2433" cy="2614"/>
            </a:xfrm>
            <a:custGeom>
              <a:avLst/>
              <a:gdLst/>
              <a:ahLst/>
              <a:cxnLst>
                <a:cxn ang="0">
                  <a:pos x="0" y="0"/>
                </a:cxn>
                <a:cxn ang="0">
                  <a:pos x="2428" y="2614"/>
                </a:cxn>
                <a:cxn ang="0">
                  <a:pos x="2428" y="2608"/>
                </a:cxn>
                <a:cxn ang="0">
                  <a:pos x="66" y="0"/>
                </a:cxn>
                <a:cxn ang="0">
                  <a:pos x="0" y="0"/>
                </a:cxn>
                <a:cxn ang="0">
                  <a:pos x="0" y="0"/>
                </a:cxn>
              </a:cxnLst>
              <a:rect l="0" t="0" r="r" b="b"/>
              <a:pathLst>
                <a:path w="2428" h="2614">
                  <a:moveTo>
                    <a:pt x="0" y="0"/>
                  </a:moveTo>
                  <a:lnTo>
                    <a:pt x="2428" y="2614"/>
                  </a:lnTo>
                  <a:lnTo>
                    <a:pt x="2428" y="2608"/>
                  </a:lnTo>
                  <a:lnTo>
                    <a:pt x="66" y="0"/>
                  </a:lnTo>
                  <a:lnTo>
                    <a:pt x="0" y="0"/>
                  </a:lnTo>
                  <a:lnTo>
                    <a:pt x="0" y="0"/>
                  </a:lnTo>
                  <a:close/>
                </a:path>
              </a:pathLst>
            </a:custGeom>
            <a:gradFill rotWithShape="0">
              <a:gsLst>
                <a:gs pos="0">
                  <a:schemeClr val="bg1">
                    <a:gamma/>
                    <a:shade val="84706"/>
                    <a:invGamma/>
                  </a:schemeClr>
                </a:gs>
                <a:gs pos="100000">
                  <a:schemeClr val="bg1"/>
                </a:gs>
              </a:gsLst>
              <a:lin ang="2700000" scaled="1"/>
            </a:gradFill>
            <a:ln w="9525">
              <a:noFill/>
              <a:round/>
              <a:headEnd/>
              <a:tailEnd/>
            </a:ln>
          </p:spPr>
          <p:txBody>
            <a:bodyPr/>
            <a:lstStyle/>
            <a:p>
              <a:pPr>
                <a:defRPr/>
              </a:pPr>
              <a:endParaRPr lang="tr-TR"/>
            </a:p>
          </p:txBody>
        </p:sp>
        <p:sp>
          <p:nvSpPr>
            <p:cNvPr id="37" name="Freeform 35"/>
            <p:cNvSpPr>
              <a:spLocks/>
            </p:cNvSpPr>
            <p:nvPr/>
          </p:nvSpPr>
          <p:spPr bwMode="hidden">
            <a:xfrm>
              <a:off x="3950" y="0"/>
              <a:ext cx="1804" cy="2464"/>
            </a:xfrm>
            <a:custGeom>
              <a:avLst/>
              <a:gdLst/>
              <a:ahLst/>
              <a:cxnLst>
                <a:cxn ang="0">
                  <a:pos x="485" y="0"/>
                </a:cxn>
                <a:cxn ang="0">
                  <a:pos x="0" y="0"/>
                </a:cxn>
                <a:cxn ang="0">
                  <a:pos x="1800" y="2464"/>
                </a:cxn>
                <a:cxn ang="0">
                  <a:pos x="1800" y="2248"/>
                </a:cxn>
                <a:cxn ang="0">
                  <a:pos x="1794" y="2248"/>
                </a:cxn>
                <a:cxn ang="0">
                  <a:pos x="485" y="0"/>
                </a:cxn>
                <a:cxn ang="0">
                  <a:pos x="485" y="0"/>
                </a:cxn>
              </a:cxnLst>
              <a:rect l="0" t="0" r="r" b="b"/>
              <a:pathLst>
                <a:path w="1800" h="2464">
                  <a:moveTo>
                    <a:pt x="485" y="0"/>
                  </a:moveTo>
                  <a:lnTo>
                    <a:pt x="0" y="0"/>
                  </a:lnTo>
                  <a:lnTo>
                    <a:pt x="1800" y="2464"/>
                  </a:lnTo>
                  <a:lnTo>
                    <a:pt x="1800" y="2248"/>
                  </a:lnTo>
                  <a:lnTo>
                    <a:pt x="1794" y="2248"/>
                  </a:lnTo>
                  <a:lnTo>
                    <a:pt x="485" y="0"/>
                  </a:lnTo>
                  <a:lnTo>
                    <a:pt x="485" y="0"/>
                  </a:lnTo>
                  <a:close/>
                </a:path>
              </a:pathLst>
            </a:custGeom>
            <a:gradFill rotWithShape="0">
              <a:gsLst>
                <a:gs pos="0">
                  <a:schemeClr val="bg2">
                    <a:gamma/>
                    <a:shade val="78824"/>
                    <a:invGamma/>
                  </a:schemeClr>
                </a:gs>
                <a:gs pos="100000">
                  <a:schemeClr val="bg2"/>
                </a:gs>
              </a:gsLst>
              <a:lin ang="5400000" scaled="1"/>
            </a:gradFill>
            <a:ln w="9525">
              <a:noFill/>
              <a:round/>
              <a:headEnd/>
              <a:tailEnd/>
            </a:ln>
          </p:spPr>
          <p:txBody>
            <a:bodyPr/>
            <a:lstStyle/>
            <a:p>
              <a:pPr>
                <a:defRPr/>
              </a:pPr>
              <a:endParaRPr lang="tr-TR"/>
            </a:p>
          </p:txBody>
        </p:sp>
        <p:sp>
          <p:nvSpPr>
            <p:cNvPr id="38" name="Freeform 36"/>
            <p:cNvSpPr>
              <a:spLocks/>
            </p:cNvSpPr>
            <p:nvPr/>
          </p:nvSpPr>
          <p:spPr bwMode="hidden">
            <a:xfrm>
              <a:off x="4519" y="0"/>
              <a:ext cx="1235" cy="2074"/>
            </a:xfrm>
            <a:custGeom>
              <a:avLst/>
              <a:gdLst/>
              <a:ahLst/>
              <a:cxnLst>
                <a:cxn ang="0">
                  <a:pos x="0" y="0"/>
                </a:cxn>
                <a:cxn ang="0">
                  <a:pos x="1232" y="2074"/>
                </a:cxn>
                <a:cxn ang="0">
                  <a:pos x="1232" y="2038"/>
                </a:cxn>
                <a:cxn ang="0">
                  <a:pos x="42" y="0"/>
                </a:cxn>
                <a:cxn ang="0">
                  <a:pos x="0" y="0"/>
                </a:cxn>
                <a:cxn ang="0">
                  <a:pos x="0" y="0"/>
                </a:cxn>
              </a:cxnLst>
              <a:rect l="0" t="0" r="r" b="b"/>
              <a:pathLst>
                <a:path w="1232" h="2074">
                  <a:moveTo>
                    <a:pt x="0" y="0"/>
                  </a:moveTo>
                  <a:lnTo>
                    <a:pt x="1232" y="2074"/>
                  </a:lnTo>
                  <a:lnTo>
                    <a:pt x="1232" y="2038"/>
                  </a:lnTo>
                  <a:lnTo>
                    <a:pt x="42" y="0"/>
                  </a:lnTo>
                  <a:lnTo>
                    <a:pt x="0" y="0"/>
                  </a:lnTo>
                  <a:lnTo>
                    <a:pt x="0" y="0"/>
                  </a:lnTo>
                  <a:close/>
                </a:path>
              </a:pathLst>
            </a:custGeom>
            <a:gradFill rotWithShape="0">
              <a:gsLst>
                <a:gs pos="0">
                  <a:schemeClr val="bg1">
                    <a:gamma/>
                    <a:shade val="57647"/>
                    <a:invGamma/>
                  </a:schemeClr>
                </a:gs>
                <a:gs pos="100000">
                  <a:schemeClr val="bg1"/>
                </a:gs>
              </a:gsLst>
              <a:lin ang="2700000" scaled="1"/>
            </a:gradFill>
            <a:ln w="9525">
              <a:noFill/>
              <a:round/>
              <a:headEnd/>
              <a:tailEnd/>
            </a:ln>
          </p:spPr>
          <p:txBody>
            <a:bodyPr/>
            <a:lstStyle/>
            <a:p>
              <a:pPr>
                <a:defRPr/>
              </a:pPr>
              <a:endParaRPr lang="tr-TR"/>
            </a:p>
          </p:txBody>
        </p:sp>
        <p:sp>
          <p:nvSpPr>
            <p:cNvPr id="39" name="Freeform 37"/>
            <p:cNvSpPr>
              <a:spLocks/>
            </p:cNvSpPr>
            <p:nvPr/>
          </p:nvSpPr>
          <p:spPr bwMode="hidden">
            <a:xfrm>
              <a:off x="4694" y="0"/>
              <a:ext cx="1060" cy="1936"/>
            </a:xfrm>
            <a:custGeom>
              <a:avLst/>
              <a:gdLst/>
              <a:ahLst/>
              <a:cxnLst>
                <a:cxn ang="0">
                  <a:pos x="0" y="0"/>
                </a:cxn>
                <a:cxn ang="0">
                  <a:pos x="1058" y="1936"/>
                </a:cxn>
                <a:cxn ang="0">
                  <a:pos x="1058" y="1930"/>
                </a:cxn>
                <a:cxn ang="0">
                  <a:pos x="54" y="0"/>
                </a:cxn>
                <a:cxn ang="0">
                  <a:pos x="0" y="0"/>
                </a:cxn>
                <a:cxn ang="0">
                  <a:pos x="0" y="0"/>
                </a:cxn>
              </a:cxnLst>
              <a:rect l="0" t="0" r="r" b="b"/>
              <a:pathLst>
                <a:path w="1058" h="1936">
                  <a:moveTo>
                    <a:pt x="0" y="0"/>
                  </a:moveTo>
                  <a:lnTo>
                    <a:pt x="1058" y="1936"/>
                  </a:lnTo>
                  <a:lnTo>
                    <a:pt x="1058" y="1930"/>
                  </a:lnTo>
                  <a:lnTo>
                    <a:pt x="54" y="0"/>
                  </a:lnTo>
                  <a:lnTo>
                    <a:pt x="0" y="0"/>
                  </a:lnTo>
                  <a:lnTo>
                    <a:pt x="0" y="0"/>
                  </a:lnTo>
                  <a:close/>
                </a:path>
              </a:pathLst>
            </a:custGeom>
            <a:gradFill rotWithShape="0">
              <a:gsLst>
                <a:gs pos="0">
                  <a:schemeClr val="bg1">
                    <a:gamma/>
                    <a:shade val="72549"/>
                    <a:invGamma/>
                  </a:schemeClr>
                </a:gs>
                <a:gs pos="100000">
                  <a:schemeClr val="bg1"/>
                </a:gs>
              </a:gsLst>
              <a:lin ang="2700000" scaled="1"/>
            </a:gradFill>
            <a:ln w="9525">
              <a:noFill/>
              <a:round/>
              <a:headEnd/>
              <a:tailEnd/>
            </a:ln>
          </p:spPr>
          <p:txBody>
            <a:bodyPr/>
            <a:lstStyle/>
            <a:p>
              <a:pPr>
                <a:defRPr/>
              </a:pPr>
              <a:endParaRPr lang="tr-TR"/>
            </a:p>
          </p:txBody>
        </p:sp>
        <p:sp>
          <p:nvSpPr>
            <p:cNvPr id="40" name="Freeform 38"/>
            <p:cNvSpPr>
              <a:spLocks/>
            </p:cNvSpPr>
            <p:nvPr/>
          </p:nvSpPr>
          <p:spPr bwMode="hidden">
            <a:xfrm>
              <a:off x="4981" y="0"/>
              <a:ext cx="773" cy="1487"/>
            </a:xfrm>
            <a:custGeom>
              <a:avLst/>
              <a:gdLst/>
              <a:ahLst/>
              <a:cxnLst>
                <a:cxn ang="0">
                  <a:pos x="771" y="1433"/>
                </a:cxn>
                <a:cxn ang="0">
                  <a:pos x="42" y="0"/>
                </a:cxn>
                <a:cxn ang="0">
                  <a:pos x="0" y="0"/>
                </a:cxn>
                <a:cxn ang="0">
                  <a:pos x="771" y="1487"/>
                </a:cxn>
                <a:cxn ang="0">
                  <a:pos x="771" y="1433"/>
                </a:cxn>
                <a:cxn ang="0">
                  <a:pos x="771" y="1433"/>
                </a:cxn>
              </a:cxnLst>
              <a:rect l="0" t="0" r="r" b="b"/>
              <a:pathLst>
                <a:path w="771" h="1487">
                  <a:moveTo>
                    <a:pt x="771" y="1433"/>
                  </a:moveTo>
                  <a:lnTo>
                    <a:pt x="42" y="0"/>
                  </a:lnTo>
                  <a:lnTo>
                    <a:pt x="0" y="0"/>
                  </a:lnTo>
                  <a:lnTo>
                    <a:pt x="771" y="1487"/>
                  </a:lnTo>
                  <a:lnTo>
                    <a:pt x="771" y="1433"/>
                  </a:lnTo>
                  <a:lnTo>
                    <a:pt x="771" y="1433"/>
                  </a:lnTo>
                  <a:close/>
                </a:path>
              </a:pathLst>
            </a:custGeom>
            <a:gradFill rotWithShape="0">
              <a:gsLst>
                <a:gs pos="0">
                  <a:schemeClr val="bg1">
                    <a:gamma/>
                    <a:shade val="78824"/>
                    <a:invGamma/>
                  </a:schemeClr>
                </a:gs>
                <a:gs pos="100000">
                  <a:schemeClr val="bg1"/>
                </a:gs>
              </a:gsLst>
              <a:lin ang="2700000" scaled="1"/>
            </a:gradFill>
            <a:ln w="9525">
              <a:noFill/>
              <a:round/>
              <a:headEnd/>
              <a:tailEnd/>
            </a:ln>
          </p:spPr>
          <p:txBody>
            <a:bodyPr/>
            <a:lstStyle/>
            <a:p>
              <a:pPr>
                <a:defRPr/>
              </a:pPr>
              <a:endParaRPr lang="tr-TR"/>
            </a:p>
          </p:txBody>
        </p:sp>
        <p:grpSp>
          <p:nvGrpSpPr>
            <p:cNvPr id="41" name="Group 39"/>
            <p:cNvGrpSpPr>
              <a:grpSpLocks/>
            </p:cNvGrpSpPr>
            <p:nvPr userDrawn="1"/>
          </p:nvGrpSpPr>
          <p:grpSpPr bwMode="auto">
            <a:xfrm>
              <a:off x="0" y="1632"/>
              <a:ext cx="5758" cy="1858"/>
              <a:chOff x="0" y="1632"/>
              <a:chExt cx="5758" cy="1858"/>
            </a:xfrm>
          </p:grpSpPr>
          <p:sp>
            <p:nvSpPr>
              <p:cNvPr id="42" name="Freeform 40"/>
              <p:cNvSpPr>
                <a:spLocks/>
              </p:cNvSpPr>
              <p:nvPr/>
            </p:nvSpPr>
            <p:spPr bwMode="hidden">
              <a:xfrm>
                <a:off x="0" y="1632"/>
                <a:ext cx="3670" cy="1313"/>
              </a:xfrm>
              <a:custGeom>
                <a:avLst/>
                <a:gdLst/>
                <a:ahLst/>
                <a:cxnLst>
                  <a:cxn ang="0">
                    <a:pos x="0" y="0"/>
                  </a:cxn>
                  <a:cxn ang="0">
                    <a:pos x="0" y="366"/>
                  </a:cxn>
                  <a:cxn ang="0">
                    <a:pos x="3635" y="1313"/>
                  </a:cxn>
                  <a:cxn ang="0">
                    <a:pos x="3647" y="1235"/>
                  </a:cxn>
                  <a:cxn ang="0">
                    <a:pos x="3659" y="1163"/>
                  </a:cxn>
                  <a:cxn ang="0">
                    <a:pos x="0" y="0"/>
                  </a:cxn>
                  <a:cxn ang="0">
                    <a:pos x="0" y="0"/>
                  </a:cxn>
                </a:cxnLst>
                <a:rect l="0" t="0" r="r" b="b"/>
                <a:pathLst>
                  <a:path w="3659" h="1313">
                    <a:moveTo>
                      <a:pt x="0" y="0"/>
                    </a:moveTo>
                    <a:lnTo>
                      <a:pt x="0" y="366"/>
                    </a:lnTo>
                    <a:lnTo>
                      <a:pt x="3635" y="1313"/>
                    </a:lnTo>
                    <a:lnTo>
                      <a:pt x="3647" y="1235"/>
                    </a:lnTo>
                    <a:lnTo>
                      <a:pt x="3659" y="1163"/>
                    </a:lnTo>
                    <a:lnTo>
                      <a:pt x="0" y="0"/>
                    </a:lnTo>
                    <a:lnTo>
                      <a:pt x="0" y="0"/>
                    </a:lnTo>
                    <a:close/>
                  </a:path>
                </a:pathLst>
              </a:custGeom>
              <a:gradFill rotWithShape="0">
                <a:gsLst>
                  <a:gs pos="0">
                    <a:schemeClr val="bg1">
                      <a:gamma/>
                      <a:shade val="72549"/>
                      <a:invGamma/>
                    </a:schemeClr>
                  </a:gs>
                  <a:gs pos="100000">
                    <a:schemeClr val="bg1"/>
                  </a:gs>
                </a:gsLst>
                <a:lin ang="0" scaled="1"/>
              </a:gradFill>
              <a:ln w="9525">
                <a:noFill/>
                <a:round/>
                <a:headEnd/>
                <a:tailEnd/>
              </a:ln>
            </p:spPr>
            <p:txBody>
              <a:bodyPr/>
              <a:lstStyle/>
              <a:p>
                <a:pPr>
                  <a:defRPr/>
                </a:pPr>
                <a:endParaRPr lang="tr-TR"/>
              </a:p>
            </p:txBody>
          </p:sp>
          <p:sp>
            <p:nvSpPr>
              <p:cNvPr id="43" name="Freeform 41"/>
              <p:cNvSpPr>
                <a:spLocks/>
              </p:cNvSpPr>
              <p:nvPr/>
            </p:nvSpPr>
            <p:spPr bwMode="hidden">
              <a:xfrm>
                <a:off x="3646" y="2795"/>
                <a:ext cx="2112" cy="695"/>
              </a:xfrm>
              <a:custGeom>
                <a:avLst/>
                <a:gdLst/>
                <a:ahLst/>
                <a:cxnLst>
                  <a:cxn ang="0">
                    <a:pos x="2105" y="665"/>
                  </a:cxn>
                  <a:cxn ang="0">
                    <a:pos x="24" y="0"/>
                  </a:cxn>
                  <a:cxn ang="0">
                    <a:pos x="12" y="72"/>
                  </a:cxn>
                  <a:cxn ang="0">
                    <a:pos x="0" y="150"/>
                  </a:cxn>
                  <a:cxn ang="0">
                    <a:pos x="2105" y="695"/>
                  </a:cxn>
                  <a:cxn ang="0">
                    <a:pos x="2105" y="665"/>
                  </a:cxn>
                  <a:cxn ang="0">
                    <a:pos x="2105" y="665"/>
                  </a:cxn>
                </a:cxnLst>
                <a:rect l="0" t="0" r="r" b="b"/>
                <a:pathLst>
                  <a:path w="2105" h="695">
                    <a:moveTo>
                      <a:pt x="2105" y="665"/>
                    </a:moveTo>
                    <a:lnTo>
                      <a:pt x="24" y="0"/>
                    </a:lnTo>
                    <a:lnTo>
                      <a:pt x="12" y="72"/>
                    </a:lnTo>
                    <a:lnTo>
                      <a:pt x="0" y="150"/>
                    </a:lnTo>
                    <a:lnTo>
                      <a:pt x="2105" y="695"/>
                    </a:lnTo>
                    <a:lnTo>
                      <a:pt x="2105" y="665"/>
                    </a:lnTo>
                    <a:lnTo>
                      <a:pt x="2105" y="665"/>
                    </a:lnTo>
                    <a:close/>
                  </a:path>
                </a:pathLst>
              </a:custGeom>
              <a:gradFill rotWithShape="0">
                <a:gsLst>
                  <a:gs pos="0">
                    <a:schemeClr val="bg1"/>
                  </a:gs>
                  <a:gs pos="100000">
                    <a:schemeClr val="bg1">
                      <a:gamma/>
                      <a:tint val="90980"/>
                      <a:invGamma/>
                    </a:schemeClr>
                  </a:gs>
                </a:gsLst>
                <a:lin ang="0" scaled="1"/>
              </a:gradFill>
              <a:ln w="9525">
                <a:noFill/>
                <a:round/>
                <a:headEnd/>
                <a:tailEnd/>
              </a:ln>
            </p:spPr>
            <p:txBody>
              <a:bodyPr/>
              <a:lstStyle/>
              <a:p>
                <a:pPr>
                  <a:defRPr/>
                </a:pPr>
                <a:endParaRPr lang="tr-TR"/>
              </a:p>
            </p:txBody>
          </p:sp>
        </p:grpSp>
      </p:grpSp>
      <p:sp>
        <p:nvSpPr>
          <p:cNvPr id="615466" name="Rectangle 42"/>
          <p:cNvSpPr>
            <a:spLocks noGrp="1" noChangeArrowheads="1"/>
          </p:cNvSpPr>
          <p:nvPr>
            <p:ph type="ctrTitle" sz="quarter"/>
          </p:nvPr>
        </p:nvSpPr>
        <p:spPr>
          <a:xfrm>
            <a:off x="457200" y="1600200"/>
            <a:ext cx="8229600" cy="1828800"/>
          </a:xfrm>
        </p:spPr>
        <p:txBody>
          <a:bodyPr/>
          <a:lstStyle>
            <a:lvl1pPr>
              <a:defRPr sz="4800"/>
            </a:lvl1pPr>
          </a:lstStyle>
          <a:p>
            <a:r>
              <a:rPr lang="tr-TR"/>
              <a:t>Asıl başlık stili için tıklatın</a:t>
            </a:r>
          </a:p>
        </p:txBody>
      </p:sp>
      <p:sp>
        <p:nvSpPr>
          <p:cNvPr id="615467" name="Rectangle 43"/>
          <p:cNvSpPr>
            <a:spLocks noGrp="1" noChangeArrowheads="1"/>
          </p:cNvSpPr>
          <p:nvPr>
            <p:ph type="subTitle" sz="quarter" idx="1"/>
          </p:nvPr>
        </p:nvSpPr>
        <p:spPr>
          <a:xfrm>
            <a:off x="1371600" y="3886200"/>
            <a:ext cx="6400800" cy="1752600"/>
          </a:xfrm>
        </p:spPr>
        <p:txBody>
          <a:bodyPr/>
          <a:lstStyle>
            <a:lvl1pPr marL="0" indent="0" algn="ctr">
              <a:buFont typeface="Wingdings" pitchFamily="2" charset="2"/>
              <a:buNone/>
              <a:defRPr sz="3600"/>
            </a:lvl1pPr>
          </a:lstStyle>
          <a:p>
            <a:r>
              <a:rPr lang="tr-TR"/>
              <a:t>Asıl alt başlık stilini düzenlemek için tıklatın</a:t>
            </a:r>
          </a:p>
        </p:txBody>
      </p:sp>
      <p:sp>
        <p:nvSpPr>
          <p:cNvPr id="44" name="Rectangle 44"/>
          <p:cNvSpPr>
            <a:spLocks noGrp="1" noChangeArrowheads="1"/>
          </p:cNvSpPr>
          <p:nvPr>
            <p:ph type="dt" sz="quarter" idx="10"/>
          </p:nvPr>
        </p:nvSpPr>
        <p:spPr/>
        <p:txBody>
          <a:bodyPr/>
          <a:lstStyle>
            <a:lvl1pPr>
              <a:defRPr smtClean="0"/>
            </a:lvl1pPr>
          </a:lstStyle>
          <a:p>
            <a:pPr>
              <a:defRPr/>
            </a:pPr>
            <a:endParaRPr lang="tr-TR"/>
          </a:p>
        </p:txBody>
      </p:sp>
      <p:sp>
        <p:nvSpPr>
          <p:cNvPr id="45" name="Rectangle 45"/>
          <p:cNvSpPr>
            <a:spLocks noGrp="1" noChangeArrowheads="1"/>
          </p:cNvSpPr>
          <p:nvPr>
            <p:ph type="ftr" sz="quarter" idx="11"/>
          </p:nvPr>
        </p:nvSpPr>
        <p:spPr/>
        <p:txBody>
          <a:bodyPr/>
          <a:lstStyle>
            <a:lvl1pPr>
              <a:defRPr smtClean="0"/>
            </a:lvl1pPr>
          </a:lstStyle>
          <a:p>
            <a:pPr>
              <a:defRPr/>
            </a:pPr>
            <a:endParaRPr lang="tr-TR"/>
          </a:p>
        </p:txBody>
      </p:sp>
      <p:sp>
        <p:nvSpPr>
          <p:cNvPr id="46" name="Rectangle 46"/>
          <p:cNvSpPr>
            <a:spLocks noGrp="1" noChangeArrowheads="1"/>
          </p:cNvSpPr>
          <p:nvPr>
            <p:ph type="sldNum" sz="quarter" idx="12"/>
          </p:nvPr>
        </p:nvSpPr>
        <p:spPr/>
        <p:txBody>
          <a:bodyPr/>
          <a:lstStyle>
            <a:lvl1pPr>
              <a:defRPr smtClean="0"/>
            </a:lvl1pPr>
          </a:lstStyle>
          <a:p>
            <a:pPr>
              <a:defRPr/>
            </a:pPr>
            <a:fld id="{C2DD0D4F-3CBC-411E-BAD7-5490A81B9DF0}" type="slidenum">
              <a:rPr lang="tr-TR"/>
              <a:pPr>
                <a:defRPr/>
              </a:pPr>
              <a:t>‹#›</a:t>
            </a:fld>
            <a:endParaRPr lang="tr-TR"/>
          </a:p>
        </p:txBody>
      </p:sp>
    </p:spTree>
    <p:extLst>
      <p:ext uri="{BB962C8B-B14F-4D97-AF65-F5344CB8AC3E}">
        <p14:creationId xmlns:p14="http://schemas.microsoft.com/office/powerpoint/2010/main" val="231043774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Dikey Metin Yer Tutucusu"/>
          <p:cNvSpPr>
            <a:spLocks noGrp="1"/>
          </p:cNvSpPr>
          <p:nvPr>
            <p:ph type="body" orient="vert" idx="1"/>
          </p:nvPr>
        </p:nvSpPr>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Rectangle 44"/>
          <p:cNvSpPr>
            <a:spLocks noGrp="1" noChangeArrowheads="1"/>
          </p:cNvSpPr>
          <p:nvPr>
            <p:ph type="dt" sz="half" idx="10"/>
          </p:nvPr>
        </p:nvSpPr>
        <p:spPr>
          <a:ln/>
        </p:spPr>
        <p:txBody>
          <a:bodyPr/>
          <a:lstStyle>
            <a:lvl1pPr>
              <a:defRPr/>
            </a:lvl1pPr>
          </a:lstStyle>
          <a:p>
            <a:pPr>
              <a:defRPr/>
            </a:pPr>
            <a:endParaRPr lang="tr-TR"/>
          </a:p>
        </p:txBody>
      </p:sp>
      <p:sp>
        <p:nvSpPr>
          <p:cNvPr id="5" name="Rectangle 45"/>
          <p:cNvSpPr>
            <a:spLocks noGrp="1" noChangeArrowheads="1"/>
          </p:cNvSpPr>
          <p:nvPr>
            <p:ph type="ftr" sz="quarter" idx="11"/>
          </p:nvPr>
        </p:nvSpPr>
        <p:spPr>
          <a:ln/>
        </p:spPr>
        <p:txBody>
          <a:bodyPr/>
          <a:lstStyle>
            <a:lvl1pPr>
              <a:defRPr/>
            </a:lvl1pPr>
          </a:lstStyle>
          <a:p>
            <a:pPr>
              <a:defRPr/>
            </a:pPr>
            <a:endParaRPr lang="tr-TR"/>
          </a:p>
        </p:txBody>
      </p:sp>
      <p:sp>
        <p:nvSpPr>
          <p:cNvPr id="6" name="Rectangle 46"/>
          <p:cNvSpPr>
            <a:spLocks noGrp="1" noChangeArrowheads="1"/>
          </p:cNvSpPr>
          <p:nvPr>
            <p:ph type="sldNum" sz="quarter" idx="12"/>
          </p:nvPr>
        </p:nvSpPr>
        <p:spPr>
          <a:ln/>
        </p:spPr>
        <p:txBody>
          <a:bodyPr/>
          <a:lstStyle>
            <a:lvl1pPr>
              <a:defRPr/>
            </a:lvl1pPr>
          </a:lstStyle>
          <a:p>
            <a:pPr>
              <a:defRPr/>
            </a:pPr>
            <a:fld id="{547CFDE6-7540-4BB2-B85E-016987183993}" type="slidenum">
              <a:rPr lang="tr-TR"/>
              <a:pPr>
                <a:defRPr/>
              </a:pPr>
              <a:t>‹#›</a:t>
            </a:fld>
            <a:endParaRPr lang="tr-TR"/>
          </a:p>
        </p:txBody>
      </p:sp>
    </p:spTree>
    <p:extLst>
      <p:ext uri="{BB962C8B-B14F-4D97-AF65-F5344CB8AC3E}">
        <p14:creationId xmlns:p14="http://schemas.microsoft.com/office/powerpoint/2010/main" val="129585054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1 Dikey Başlık"/>
          <p:cNvSpPr>
            <a:spLocks noGrp="1"/>
          </p:cNvSpPr>
          <p:nvPr>
            <p:ph type="title" orient="vert"/>
          </p:nvPr>
        </p:nvSpPr>
        <p:spPr>
          <a:xfrm>
            <a:off x="6629400" y="277813"/>
            <a:ext cx="2057400" cy="5853112"/>
          </a:xfrm>
        </p:spPr>
        <p:txBody>
          <a:bodyPr vert="eaVert"/>
          <a:lstStyle/>
          <a:p>
            <a:r>
              <a:rPr lang="tr-TR" smtClean="0"/>
              <a:t>Asıl başlık stili için tıklatın</a:t>
            </a:r>
            <a:endParaRPr lang="tr-TR"/>
          </a:p>
        </p:txBody>
      </p:sp>
      <p:sp>
        <p:nvSpPr>
          <p:cNvPr id="3" name="2 Dikey Metin Yer Tutucusu"/>
          <p:cNvSpPr>
            <a:spLocks noGrp="1"/>
          </p:cNvSpPr>
          <p:nvPr>
            <p:ph type="body" orient="vert" idx="1"/>
          </p:nvPr>
        </p:nvSpPr>
        <p:spPr>
          <a:xfrm>
            <a:off x="457200" y="277813"/>
            <a:ext cx="6019800" cy="5853112"/>
          </a:xfrm>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Rectangle 44"/>
          <p:cNvSpPr>
            <a:spLocks noGrp="1" noChangeArrowheads="1"/>
          </p:cNvSpPr>
          <p:nvPr>
            <p:ph type="dt" sz="half" idx="10"/>
          </p:nvPr>
        </p:nvSpPr>
        <p:spPr>
          <a:ln/>
        </p:spPr>
        <p:txBody>
          <a:bodyPr/>
          <a:lstStyle>
            <a:lvl1pPr>
              <a:defRPr/>
            </a:lvl1pPr>
          </a:lstStyle>
          <a:p>
            <a:pPr>
              <a:defRPr/>
            </a:pPr>
            <a:endParaRPr lang="tr-TR"/>
          </a:p>
        </p:txBody>
      </p:sp>
      <p:sp>
        <p:nvSpPr>
          <p:cNvPr id="5" name="Rectangle 45"/>
          <p:cNvSpPr>
            <a:spLocks noGrp="1" noChangeArrowheads="1"/>
          </p:cNvSpPr>
          <p:nvPr>
            <p:ph type="ftr" sz="quarter" idx="11"/>
          </p:nvPr>
        </p:nvSpPr>
        <p:spPr>
          <a:ln/>
        </p:spPr>
        <p:txBody>
          <a:bodyPr/>
          <a:lstStyle>
            <a:lvl1pPr>
              <a:defRPr/>
            </a:lvl1pPr>
          </a:lstStyle>
          <a:p>
            <a:pPr>
              <a:defRPr/>
            </a:pPr>
            <a:endParaRPr lang="tr-TR"/>
          </a:p>
        </p:txBody>
      </p:sp>
      <p:sp>
        <p:nvSpPr>
          <p:cNvPr id="6" name="Rectangle 46"/>
          <p:cNvSpPr>
            <a:spLocks noGrp="1" noChangeArrowheads="1"/>
          </p:cNvSpPr>
          <p:nvPr>
            <p:ph type="sldNum" sz="quarter" idx="12"/>
          </p:nvPr>
        </p:nvSpPr>
        <p:spPr>
          <a:ln/>
        </p:spPr>
        <p:txBody>
          <a:bodyPr/>
          <a:lstStyle>
            <a:lvl1pPr>
              <a:defRPr/>
            </a:lvl1pPr>
          </a:lstStyle>
          <a:p>
            <a:pPr>
              <a:defRPr/>
            </a:pPr>
            <a:fld id="{DB800617-A0A1-42A7-BA7C-17B211F40E0D}" type="slidenum">
              <a:rPr lang="tr-TR"/>
              <a:pPr>
                <a:defRPr/>
              </a:pPr>
              <a:t>‹#›</a:t>
            </a:fld>
            <a:endParaRPr lang="tr-TR"/>
          </a:p>
        </p:txBody>
      </p:sp>
    </p:spTree>
    <p:extLst>
      <p:ext uri="{BB962C8B-B14F-4D97-AF65-F5344CB8AC3E}">
        <p14:creationId xmlns:p14="http://schemas.microsoft.com/office/powerpoint/2010/main" val="291918483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reserve="1">
  <p:cSld name="İçerik">
    <p:spTree>
      <p:nvGrpSpPr>
        <p:cNvPr id="1" name=""/>
        <p:cNvGrpSpPr/>
        <p:nvPr/>
      </p:nvGrpSpPr>
      <p:grpSpPr>
        <a:xfrm>
          <a:off x="0" y="0"/>
          <a:ext cx="0" cy="0"/>
          <a:chOff x="0" y="0"/>
          <a:chExt cx="0" cy="0"/>
        </a:xfrm>
      </p:grpSpPr>
      <p:sp>
        <p:nvSpPr>
          <p:cNvPr id="2" name="1 İçerik Yer Tutucusu"/>
          <p:cNvSpPr>
            <a:spLocks noGrp="1"/>
          </p:cNvSpPr>
          <p:nvPr>
            <p:ph/>
          </p:nvPr>
        </p:nvSpPr>
        <p:spPr>
          <a:xfrm>
            <a:off x="457200" y="277813"/>
            <a:ext cx="8229600" cy="5853112"/>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3" name="Rectangle 44"/>
          <p:cNvSpPr>
            <a:spLocks noGrp="1" noChangeArrowheads="1"/>
          </p:cNvSpPr>
          <p:nvPr>
            <p:ph type="dt" sz="half" idx="10"/>
          </p:nvPr>
        </p:nvSpPr>
        <p:spPr>
          <a:ln/>
        </p:spPr>
        <p:txBody>
          <a:bodyPr/>
          <a:lstStyle>
            <a:lvl1pPr>
              <a:defRPr/>
            </a:lvl1pPr>
          </a:lstStyle>
          <a:p>
            <a:pPr>
              <a:defRPr/>
            </a:pPr>
            <a:endParaRPr lang="tr-TR"/>
          </a:p>
        </p:txBody>
      </p:sp>
      <p:sp>
        <p:nvSpPr>
          <p:cNvPr id="4" name="Rectangle 45"/>
          <p:cNvSpPr>
            <a:spLocks noGrp="1" noChangeArrowheads="1"/>
          </p:cNvSpPr>
          <p:nvPr>
            <p:ph type="ftr" sz="quarter" idx="11"/>
          </p:nvPr>
        </p:nvSpPr>
        <p:spPr>
          <a:ln/>
        </p:spPr>
        <p:txBody>
          <a:bodyPr/>
          <a:lstStyle>
            <a:lvl1pPr>
              <a:defRPr/>
            </a:lvl1pPr>
          </a:lstStyle>
          <a:p>
            <a:pPr>
              <a:defRPr/>
            </a:pPr>
            <a:endParaRPr lang="tr-TR"/>
          </a:p>
        </p:txBody>
      </p:sp>
      <p:sp>
        <p:nvSpPr>
          <p:cNvPr id="5" name="Rectangle 46"/>
          <p:cNvSpPr>
            <a:spLocks noGrp="1" noChangeArrowheads="1"/>
          </p:cNvSpPr>
          <p:nvPr>
            <p:ph type="sldNum" sz="quarter" idx="12"/>
          </p:nvPr>
        </p:nvSpPr>
        <p:spPr>
          <a:ln/>
        </p:spPr>
        <p:txBody>
          <a:bodyPr/>
          <a:lstStyle>
            <a:lvl1pPr>
              <a:defRPr/>
            </a:lvl1pPr>
          </a:lstStyle>
          <a:p>
            <a:pPr>
              <a:defRPr/>
            </a:pPr>
            <a:fld id="{2E3BB704-8D68-4161-9EEA-D16914B0AA8C}" type="slidenum">
              <a:rPr lang="tr-TR"/>
              <a:pPr>
                <a:defRPr/>
              </a:pPr>
              <a:t>‹#›</a:t>
            </a:fld>
            <a:endParaRPr lang="tr-TR"/>
          </a:p>
        </p:txBody>
      </p:sp>
    </p:spTree>
    <p:extLst>
      <p:ext uri="{BB962C8B-B14F-4D97-AF65-F5344CB8AC3E}">
        <p14:creationId xmlns:p14="http://schemas.microsoft.com/office/powerpoint/2010/main" val="302979310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bl" preserve="1">
  <p:cSld name="Başlık ve Tablo">
    <p:spTree>
      <p:nvGrpSpPr>
        <p:cNvPr id="1" name=""/>
        <p:cNvGrpSpPr/>
        <p:nvPr/>
      </p:nvGrpSpPr>
      <p:grpSpPr>
        <a:xfrm>
          <a:off x="0" y="0"/>
          <a:ext cx="0" cy="0"/>
          <a:chOff x="0" y="0"/>
          <a:chExt cx="0" cy="0"/>
        </a:xfrm>
      </p:grpSpPr>
      <p:sp>
        <p:nvSpPr>
          <p:cNvPr id="2" name="1 Başlık"/>
          <p:cNvSpPr>
            <a:spLocks noGrp="1"/>
          </p:cNvSpPr>
          <p:nvPr>
            <p:ph type="title"/>
          </p:nvPr>
        </p:nvSpPr>
        <p:spPr>
          <a:xfrm>
            <a:off x="457200" y="277813"/>
            <a:ext cx="8229600" cy="1143000"/>
          </a:xfrm>
        </p:spPr>
        <p:txBody>
          <a:bodyPr/>
          <a:lstStyle/>
          <a:p>
            <a:r>
              <a:rPr lang="tr-TR" smtClean="0"/>
              <a:t>Asıl başlık stili için tıklatın</a:t>
            </a:r>
            <a:endParaRPr lang="tr-TR"/>
          </a:p>
        </p:txBody>
      </p:sp>
      <p:sp>
        <p:nvSpPr>
          <p:cNvPr id="3" name="2 Tablo Yer Tutucusu"/>
          <p:cNvSpPr>
            <a:spLocks noGrp="1"/>
          </p:cNvSpPr>
          <p:nvPr>
            <p:ph type="tbl" idx="1"/>
          </p:nvPr>
        </p:nvSpPr>
        <p:spPr>
          <a:xfrm>
            <a:off x="457200" y="1600200"/>
            <a:ext cx="8229600" cy="4530725"/>
          </a:xfrm>
        </p:spPr>
        <p:txBody>
          <a:bodyPr/>
          <a:lstStyle/>
          <a:p>
            <a:pPr lvl="0"/>
            <a:endParaRPr lang="tr-TR" noProof="0" smtClean="0"/>
          </a:p>
        </p:txBody>
      </p:sp>
      <p:sp>
        <p:nvSpPr>
          <p:cNvPr id="4" name="Rectangle 44"/>
          <p:cNvSpPr>
            <a:spLocks noGrp="1" noChangeArrowheads="1"/>
          </p:cNvSpPr>
          <p:nvPr>
            <p:ph type="dt" sz="half" idx="10"/>
          </p:nvPr>
        </p:nvSpPr>
        <p:spPr>
          <a:ln/>
        </p:spPr>
        <p:txBody>
          <a:bodyPr/>
          <a:lstStyle>
            <a:lvl1pPr>
              <a:defRPr/>
            </a:lvl1pPr>
          </a:lstStyle>
          <a:p>
            <a:pPr>
              <a:defRPr/>
            </a:pPr>
            <a:endParaRPr lang="tr-TR"/>
          </a:p>
        </p:txBody>
      </p:sp>
      <p:sp>
        <p:nvSpPr>
          <p:cNvPr id="5" name="Rectangle 45"/>
          <p:cNvSpPr>
            <a:spLocks noGrp="1" noChangeArrowheads="1"/>
          </p:cNvSpPr>
          <p:nvPr>
            <p:ph type="ftr" sz="quarter" idx="11"/>
          </p:nvPr>
        </p:nvSpPr>
        <p:spPr>
          <a:ln/>
        </p:spPr>
        <p:txBody>
          <a:bodyPr/>
          <a:lstStyle>
            <a:lvl1pPr>
              <a:defRPr/>
            </a:lvl1pPr>
          </a:lstStyle>
          <a:p>
            <a:pPr>
              <a:defRPr/>
            </a:pPr>
            <a:endParaRPr lang="tr-TR"/>
          </a:p>
        </p:txBody>
      </p:sp>
      <p:sp>
        <p:nvSpPr>
          <p:cNvPr id="6" name="Rectangle 46"/>
          <p:cNvSpPr>
            <a:spLocks noGrp="1" noChangeArrowheads="1"/>
          </p:cNvSpPr>
          <p:nvPr>
            <p:ph type="sldNum" sz="quarter" idx="12"/>
          </p:nvPr>
        </p:nvSpPr>
        <p:spPr>
          <a:ln/>
        </p:spPr>
        <p:txBody>
          <a:bodyPr/>
          <a:lstStyle>
            <a:lvl1pPr>
              <a:defRPr/>
            </a:lvl1pPr>
          </a:lstStyle>
          <a:p>
            <a:pPr>
              <a:defRPr/>
            </a:pPr>
            <a:fld id="{C504D637-BD51-475B-915A-421C500F8BAA}" type="slidenum">
              <a:rPr lang="tr-TR"/>
              <a:pPr>
                <a:defRPr/>
              </a:pPr>
              <a:t>‹#›</a:t>
            </a:fld>
            <a:endParaRPr lang="tr-TR"/>
          </a:p>
        </p:txBody>
      </p:sp>
    </p:spTree>
    <p:extLst>
      <p:ext uri="{BB962C8B-B14F-4D97-AF65-F5344CB8AC3E}">
        <p14:creationId xmlns:p14="http://schemas.microsoft.com/office/powerpoint/2010/main" val="73013455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chart" preserve="1">
  <p:cSld name="Başlık ve Grafik">
    <p:spTree>
      <p:nvGrpSpPr>
        <p:cNvPr id="1" name=""/>
        <p:cNvGrpSpPr/>
        <p:nvPr/>
      </p:nvGrpSpPr>
      <p:grpSpPr>
        <a:xfrm>
          <a:off x="0" y="0"/>
          <a:ext cx="0" cy="0"/>
          <a:chOff x="0" y="0"/>
          <a:chExt cx="0" cy="0"/>
        </a:xfrm>
      </p:grpSpPr>
      <p:sp>
        <p:nvSpPr>
          <p:cNvPr id="2" name="1 Başlık"/>
          <p:cNvSpPr>
            <a:spLocks noGrp="1"/>
          </p:cNvSpPr>
          <p:nvPr>
            <p:ph type="title"/>
          </p:nvPr>
        </p:nvSpPr>
        <p:spPr>
          <a:xfrm>
            <a:off x="457200" y="277813"/>
            <a:ext cx="8229600" cy="1143000"/>
          </a:xfrm>
        </p:spPr>
        <p:txBody>
          <a:bodyPr/>
          <a:lstStyle/>
          <a:p>
            <a:r>
              <a:rPr lang="tr-TR" smtClean="0"/>
              <a:t>Asıl başlık stili için tıklatın</a:t>
            </a:r>
            <a:endParaRPr lang="tr-TR"/>
          </a:p>
        </p:txBody>
      </p:sp>
      <p:sp>
        <p:nvSpPr>
          <p:cNvPr id="3" name="2 Grafik Yer Tutucusu"/>
          <p:cNvSpPr>
            <a:spLocks noGrp="1"/>
          </p:cNvSpPr>
          <p:nvPr>
            <p:ph type="chart" idx="1"/>
          </p:nvPr>
        </p:nvSpPr>
        <p:spPr>
          <a:xfrm>
            <a:off x="457200" y="1600200"/>
            <a:ext cx="8229600" cy="4530725"/>
          </a:xfrm>
        </p:spPr>
        <p:txBody>
          <a:bodyPr/>
          <a:lstStyle/>
          <a:p>
            <a:pPr lvl="0"/>
            <a:endParaRPr lang="tr-TR" noProof="0" smtClean="0"/>
          </a:p>
        </p:txBody>
      </p:sp>
      <p:sp>
        <p:nvSpPr>
          <p:cNvPr id="4" name="Rectangle 44"/>
          <p:cNvSpPr>
            <a:spLocks noGrp="1" noChangeArrowheads="1"/>
          </p:cNvSpPr>
          <p:nvPr>
            <p:ph type="dt" sz="half" idx="10"/>
          </p:nvPr>
        </p:nvSpPr>
        <p:spPr>
          <a:ln/>
        </p:spPr>
        <p:txBody>
          <a:bodyPr/>
          <a:lstStyle>
            <a:lvl1pPr>
              <a:defRPr/>
            </a:lvl1pPr>
          </a:lstStyle>
          <a:p>
            <a:pPr>
              <a:defRPr/>
            </a:pPr>
            <a:endParaRPr lang="tr-TR"/>
          </a:p>
        </p:txBody>
      </p:sp>
      <p:sp>
        <p:nvSpPr>
          <p:cNvPr id="5" name="Rectangle 45"/>
          <p:cNvSpPr>
            <a:spLocks noGrp="1" noChangeArrowheads="1"/>
          </p:cNvSpPr>
          <p:nvPr>
            <p:ph type="ftr" sz="quarter" idx="11"/>
          </p:nvPr>
        </p:nvSpPr>
        <p:spPr>
          <a:ln/>
        </p:spPr>
        <p:txBody>
          <a:bodyPr/>
          <a:lstStyle>
            <a:lvl1pPr>
              <a:defRPr/>
            </a:lvl1pPr>
          </a:lstStyle>
          <a:p>
            <a:pPr>
              <a:defRPr/>
            </a:pPr>
            <a:endParaRPr lang="tr-TR"/>
          </a:p>
        </p:txBody>
      </p:sp>
      <p:sp>
        <p:nvSpPr>
          <p:cNvPr id="6" name="Rectangle 46"/>
          <p:cNvSpPr>
            <a:spLocks noGrp="1" noChangeArrowheads="1"/>
          </p:cNvSpPr>
          <p:nvPr>
            <p:ph type="sldNum" sz="quarter" idx="12"/>
          </p:nvPr>
        </p:nvSpPr>
        <p:spPr>
          <a:ln/>
        </p:spPr>
        <p:txBody>
          <a:bodyPr/>
          <a:lstStyle>
            <a:lvl1pPr>
              <a:defRPr/>
            </a:lvl1pPr>
          </a:lstStyle>
          <a:p>
            <a:pPr>
              <a:defRPr/>
            </a:pPr>
            <a:fld id="{F1039E21-D54D-4E26-8966-2BF1C2C0840B}" type="slidenum">
              <a:rPr lang="tr-TR"/>
              <a:pPr>
                <a:defRPr/>
              </a:pPr>
              <a:t>‹#›</a:t>
            </a:fld>
            <a:endParaRPr lang="tr-TR"/>
          </a:p>
        </p:txBody>
      </p:sp>
    </p:spTree>
    <p:extLst>
      <p:ext uri="{BB962C8B-B14F-4D97-AF65-F5344CB8AC3E}">
        <p14:creationId xmlns:p14="http://schemas.microsoft.com/office/powerpoint/2010/main" val="320504659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itle" preserve="1">
  <p:cSld name="1_Başlık Slaydı">
    <p:spTree>
      <p:nvGrpSpPr>
        <p:cNvPr id="1" name=""/>
        <p:cNvGrpSpPr/>
        <p:nvPr/>
      </p:nvGrpSpPr>
      <p:grpSpPr>
        <a:xfrm>
          <a:off x="0" y="0"/>
          <a:ext cx="0" cy="0"/>
          <a:chOff x="0" y="0"/>
          <a:chExt cx="0" cy="0"/>
        </a:xfrm>
      </p:grpSpPr>
      <p:sp>
        <p:nvSpPr>
          <p:cNvPr id="2" name="Başlık 1"/>
          <p:cNvSpPr>
            <a:spLocks noGrp="1"/>
          </p:cNvSpPr>
          <p:nvPr>
            <p:ph type="ctrTitle"/>
          </p:nvPr>
        </p:nvSpPr>
        <p:spPr>
          <a:xfrm>
            <a:off x="685800" y="2130425"/>
            <a:ext cx="7772400" cy="1470025"/>
          </a:xfrm>
        </p:spPr>
        <p:txBody>
          <a:bodyPr/>
          <a:lstStyle/>
          <a:p>
            <a:r>
              <a:rPr lang="tr-TR" smtClean="0"/>
              <a:t>Asıl başlık stili için tıklatın</a:t>
            </a:r>
            <a:endParaRPr lang="tr-TR"/>
          </a:p>
        </p:txBody>
      </p:sp>
      <p:sp>
        <p:nvSpPr>
          <p:cNvPr id="3" name="Alt Başlık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tr-TR" smtClean="0"/>
              <a:t>Asıl alt başlık stilini düzenlemek için tıklatın</a:t>
            </a:r>
            <a:endParaRPr lang="tr-TR"/>
          </a:p>
        </p:txBody>
      </p:sp>
      <p:sp>
        <p:nvSpPr>
          <p:cNvPr id="4" name="Veri Yer Tutucusu 3"/>
          <p:cNvSpPr>
            <a:spLocks noGrp="1"/>
          </p:cNvSpPr>
          <p:nvPr>
            <p:ph type="dt" sz="half" idx="10"/>
          </p:nvPr>
        </p:nvSpPr>
        <p:spPr>
          <a:xfrm>
            <a:off x="457200" y="6243638"/>
            <a:ext cx="2133600" cy="457200"/>
          </a:xfrm>
        </p:spPr>
        <p:txBody>
          <a:bodyPr/>
          <a:lstStyle>
            <a:lvl1pPr>
              <a:defRPr/>
            </a:lvl1pPr>
          </a:lstStyle>
          <a:p>
            <a:pPr>
              <a:defRPr/>
            </a:pPr>
            <a:endParaRPr lang="tr-TR"/>
          </a:p>
        </p:txBody>
      </p:sp>
      <p:sp>
        <p:nvSpPr>
          <p:cNvPr id="5" name="Altbilgi Yer Tutucusu 4"/>
          <p:cNvSpPr>
            <a:spLocks noGrp="1"/>
          </p:cNvSpPr>
          <p:nvPr>
            <p:ph type="ftr" sz="quarter" idx="11"/>
          </p:nvPr>
        </p:nvSpPr>
        <p:spPr>
          <a:xfrm>
            <a:off x="3124200" y="6248400"/>
            <a:ext cx="2895600" cy="457200"/>
          </a:xfrm>
        </p:spPr>
        <p:txBody>
          <a:bodyPr/>
          <a:lstStyle>
            <a:lvl1pPr>
              <a:defRPr/>
            </a:lvl1pPr>
          </a:lstStyle>
          <a:p>
            <a:pPr>
              <a:defRPr/>
            </a:pPr>
            <a:endParaRPr lang="tr-TR"/>
          </a:p>
        </p:txBody>
      </p:sp>
      <p:sp>
        <p:nvSpPr>
          <p:cNvPr id="6" name="Slayt Numarası Yer Tutucusu 5"/>
          <p:cNvSpPr>
            <a:spLocks noGrp="1"/>
          </p:cNvSpPr>
          <p:nvPr>
            <p:ph type="sldNum" sz="quarter" idx="12"/>
          </p:nvPr>
        </p:nvSpPr>
        <p:spPr>
          <a:xfrm>
            <a:off x="6553200" y="6243638"/>
            <a:ext cx="2133600" cy="457200"/>
          </a:xfrm>
        </p:spPr>
        <p:txBody>
          <a:bodyPr/>
          <a:lstStyle>
            <a:lvl1pPr>
              <a:defRPr/>
            </a:lvl1pPr>
          </a:lstStyle>
          <a:p>
            <a:pPr>
              <a:defRPr/>
            </a:pPr>
            <a:fld id="{55D3BEA2-06F5-4350-B373-422F0AA5E698}" type="slidenum">
              <a:rPr lang="tr-TR"/>
              <a:pPr>
                <a:defRPr/>
              </a:pPr>
              <a:t>‹#›</a:t>
            </a:fld>
            <a:endParaRPr lang="tr-TR"/>
          </a:p>
        </p:txBody>
      </p:sp>
    </p:spTree>
    <p:extLst>
      <p:ext uri="{BB962C8B-B14F-4D97-AF65-F5344CB8AC3E}">
        <p14:creationId xmlns:p14="http://schemas.microsoft.com/office/powerpoint/2010/main" val="67022825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İçerik Yer Tutucusu"/>
          <p:cNvSpPr>
            <a:spLocks noGrp="1"/>
          </p:cNvSpPr>
          <p:nvPr>
            <p:ph idx="1"/>
          </p:nvPr>
        </p:nvSpPr>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Rectangle 44"/>
          <p:cNvSpPr>
            <a:spLocks noGrp="1" noChangeArrowheads="1"/>
          </p:cNvSpPr>
          <p:nvPr>
            <p:ph type="dt" sz="half" idx="10"/>
          </p:nvPr>
        </p:nvSpPr>
        <p:spPr>
          <a:ln/>
        </p:spPr>
        <p:txBody>
          <a:bodyPr/>
          <a:lstStyle>
            <a:lvl1pPr>
              <a:defRPr/>
            </a:lvl1pPr>
          </a:lstStyle>
          <a:p>
            <a:pPr>
              <a:defRPr/>
            </a:pPr>
            <a:endParaRPr lang="tr-TR"/>
          </a:p>
        </p:txBody>
      </p:sp>
      <p:sp>
        <p:nvSpPr>
          <p:cNvPr id="5" name="Rectangle 45"/>
          <p:cNvSpPr>
            <a:spLocks noGrp="1" noChangeArrowheads="1"/>
          </p:cNvSpPr>
          <p:nvPr>
            <p:ph type="ftr" sz="quarter" idx="11"/>
          </p:nvPr>
        </p:nvSpPr>
        <p:spPr>
          <a:ln/>
        </p:spPr>
        <p:txBody>
          <a:bodyPr/>
          <a:lstStyle>
            <a:lvl1pPr>
              <a:defRPr/>
            </a:lvl1pPr>
          </a:lstStyle>
          <a:p>
            <a:pPr>
              <a:defRPr/>
            </a:pPr>
            <a:endParaRPr lang="tr-TR"/>
          </a:p>
        </p:txBody>
      </p:sp>
      <p:sp>
        <p:nvSpPr>
          <p:cNvPr id="6" name="Rectangle 46"/>
          <p:cNvSpPr>
            <a:spLocks noGrp="1" noChangeArrowheads="1"/>
          </p:cNvSpPr>
          <p:nvPr>
            <p:ph type="sldNum" sz="quarter" idx="12"/>
          </p:nvPr>
        </p:nvSpPr>
        <p:spPr>
          <a:ln/>
        </p:spPr>
        <p:txBody>
          <a:bodyPr/>
          <a:lstStyle>
            <a:lvl1pPr>
              <a:defRPr/>
            </a:lvl1pPr>
          </a:lstStyle>
          <a:p>
            <a:pPr>
              <a:defRPr/>
            </a:pPr>
            <a:fld id="{DAE83A53-BC40-4E6E-90F9-C7B5857FF352}" type="slidenum">
              <a:rPr lang="tr-TR"/>
              <a:pPr>
                <a:defRPr/>
              </a:pPr>
              <a:t>‹#›</a:t>
            </a:fld>
            <a:endParaRPr lang="tr-TR"/>
          </a:p>
        </p:txBody>
      </p:sp>
    </p:spTree>
    <p:extLst>
      <p:ext uri="{BB962C8B-B14F-4D97-AF65-F5344CB8AC3E}">
        <p14:creationId xmlns:p14="http://schemas.microsoft.com/office/powerpoint/2010/main" val="313752196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1 Başlık"/>
          <p:cNvSpPr>
            <a:spLocks noGrp="1"/>
          </p:cNvSpPr>
          <p:nvPr>
            <p:ph type="title"/>
          </p:nvPr>
        </p:nvSpPr>
        <p:spPr>
          <a:xfrm>
            <a:off x="722313" y="4406900"/>
            <a:ext cx="7772400" cy="1362075"/>
          </a:xfrm>
        </p:spPr>
        <p:txBody>
          <a:bodyPr anchor="t"/>
          <a:lstStyle>
            <a:lvl1pPr algn="l">
              <a:defRPr sz="4000" b="1" cap="all"/>
            </a:lvl1pPr>
          </a:lstStyle>
          <a:p>
            <a:r>
              <a:rPr lang="tr-TR" smtClean="0"/>
              <a:t>Asıl başlık stili için tıklatın</a:t>
            </a:r>
            <a:endParaRPr lang="tr-TR"/>
          </a:p>
        </p:txBody>
      </p:sp>
      <p:sp>
        <p:nvSpPr>
          <p:cNvPr id="3" name="2 Metin Yer Tutucusu"/>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tr-TR" smtClean="0"/>
              <a:t>Asıl metin stillerini düzenlemek için tıklatın</a:t>
            </a:r>
          </a:p>
        </p:txBody>
      </p:sp>
      <p:sp>
        <p:nvSpPr>
          <p:cNvPr id="4" name="Rectangle 44"/>
          <p:cNvSpPr>
            <a:spLocks noGrp="1" noChangeArrowheads="1"/>
          </p:cNvSpPr>
          <p:nvPr>
            <p:ph type="dt" sz="half" idx="10"/>
          </p:nvPr>
        </p:nvSpPr>
        <p:spPr>
          <a:ln/>
        </p:spPr>
        <p:txBody>
          <a:bodyPr/>
          <a:lstStyle>
            <a:lvl1pPr>
              <a:defRPr/>
            </a:lvl1pPr>
          </a:lstStyle>
          <a:p>
            <a:pPr>
              <a:defRPr/>
            </a:pPr>
            <a:endParaRPr lang="tr-TR"/>
          </a:p>
        </p:txBody>
      </p:sp>
      <p:sp>
        <p:nvSpPr>
          <p:cNvPr id="5" name="Rectangle 45"/>
          <p:cNvSpPr>
            <a:spLocks noGrp="1" noChangeArrowheads="1"/>
          </p:cNvSpPr>
          <p:nvPr>
            <p:ph type="ftr" sz="quarter" idx="11"/>
          </p:nvPr>
        </p:nvSpPr>
        <p:spPr>
          <a:ln/>
        </p:spPr>
        <p:txBody>
          <a:bodyPr/>
          <a:lstStyle>
            <a:lvl1pPr>
              <a:defRPr/>
            </a:lvl1pPr>
          </a:lstStyle>
          <a:p>
            <a:pPr>
              <a:defRPr/>
            </a:pPr>
            <a:endParaRPr lang="tr-TR"/>
          </a:p>
        </p:txBody>
      </p:sp>
      <p:sp>
        <p:nvSpPr>
          <p:cNvPr id="6" name="Rectangle 46"/>
          <p:cNvSpPr>
            <a:spLocks noGrp="1" noChangeArrowheads="1"/>
          </p:cNvSpPr>
          <p:nvPr>
            <p:ph type="sldNum" sz="quarter" idx="12"/>
          </p:nvPr>
        </p:nvSpPr>
        <p:spPr>
          <a:ln/>
        </p:spPr>
        <p:txBody>
          <a:bodyPr/>
          <a:lstStyle>
            <a:lvl1pPr>
              <a:defRPr/>
            </a:lvl1pPr>
          </a:lstStyle>
          <a:p>
            <a:pPr>
              <a:defRPr/>
            </a:pPr>
            <a:fld id="{F38796B3-B337-473A-8EC0-68EC7AD3ABC6}" type="slidenum">
              <a:rPr lang="tr-TR"/>
              <a:pPr>
                <a:defRPr/>
              </a:pPr>
              <a:t>‹#›</a:t>
            </a:fld>
            <a:endParaRPr lang="tr-TR"/>
          </a:p>
        </p:txBody>
      </p:sp>
    </p:spTree>
    <p:extLst>
      <p:ext uri="{BB962C8B-B14F-4D97-AF65-F5344CB8AC3E}">
        <p14:creationId xmlns:p14="http://schemas.microsoft.com/office/powerpoint/2010/main" val="421912550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İçerik Yer Tutucusu"/>
          <p:cNvSpPr>
            <a:spLocks noGrp="1"/>
          </p:cNvSpPr>
          <p:nvPr>
            <p:ph sz="half" idx="1"/>
          </p:nvPr>
        </p:nvSpPr>
        <p:spPr>
          <a:xfrm>
            <a:off x="457200" y="1600200"/>
            <a:ext cx="40386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İçerik Yer Tutucusu"/>
          <p:cNvSpPr>
            <a:spLocks noGrp="1"/>
          </p:cNvSpPr>
          <p:nvPr>
            <p:ph sz="half" idx="2"/>
          </p:nvPr>
        </p:nvSpPr>
        <p:spPr>
          <a:xfrm>
            <a:off x="4648200" y="1600200"/>
            <a:ext cx="40386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Rectangle 44"/>
          <p:cNvSpPr>
            <a:spLocks noGrp="1" noChangeArrowheads="1"/>
          </p:cNvSpPr>
          <p:nvPr>
            <p:ph type="dt" sz="half" idx="10"/>
          </p:nvPr>
        </p:nvSpPr>
        <p:spPr>
          <a:ln/>
        </p:spPr>
        <p:txBody>
          <a:bodyPr/>
          <a:lstStyle>
            <a:lvl1pPr>
              <a:defRPr/>
            </a:lvl1pPr>
          </a:lstStyle>
          <a:p>
            <a:pPr>
              <a:defRPr/>
            </a:pPr>
            <a:endParaRPr lang="tr-TR"/>
          </a:p>
        </p:txBody>
      </p:sp>
      <p:sp>
        <p:nvSpPr>
          <p:cNvPr id="6" name="Rectangle 45"/>
          <p:cNvSpPr>
            <a:spLocks noGrp="1" noChangeArrowheads="1"/>
          </p:cNvSpPr>
          <p:nvPr>
            <p:ph type="ftr" sz="quarter" idx="11"/>
          </p:nvPr>
        </p:nvSpPr>
        <p:spPr>
          <a:ln/>
        </p:spPr>
        <p:txBody>
          <a:bodyPr/>
          <a:lstStyle>
            <a:lvl1pPr>
              <a:defRPr/>
            </a:lvl1pPr>
          </a:lstStyle>
          <a:p>
            <a:pPr>
              <a:defRPr/>
            </a:pPr>
            <a:endParaRPr lang="tr-TR"/>
          </a:p>
        </p:txBody>
      </p:sp>
      <p:sp>
        <p:nvSpPr>
          <p:cNvPr id="7" name="Rectangle 46"/>
          <p:cNvSpPr>
            <a:spLocks noGrp="1" noChangeArrowheads="1"/>
          </p:cNvSpPr>
          <p:nvPr>
            <p:ph type="sldNum" sz="quarter" idx="12"/>
          </p:nvPr>
        </p:nvSpPr>
        <p:spPr>
          <a:ln/>
        </p:spPr>
        <p:txBody>
          <a:bodyPr/>
          <a:lstStyle>
            <a:lvl1pPr>
              <a:defRPr/>
            </a:lvl1pPr>
          </a:lstStyle>
          <a:p>
            <a:pPr>
              <a:defRPr/>
            </a:pPr>
            <a:fld id="{F39E9F31-4B25-4BA1-95BD-A868E4650657}" type="slidenum">
              <a:rPr lang="tr-TR"/>
              <a:pPr>
                <a:defRPr/>
              </a:pPr>
              <a:t>‹#›</a:t>
            </a:fld>
            <a:endParaRPr lang="tr-TR"/>
          </a:p>
        </p:txBody>
      </p:sp>
    </p:spTree>
    <p:extLst>
      <p:ext uri="{BB962C8B-B14F-4D97-AF65-F5344CB8AC3E}">
        <p14:creationId xmlns:p14="http://schemas.microsoft.com/office/powerpoint/2010/main" val="55893589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1 Başlık"/>
          <p:cNvSpPr>
            <a:spLocks noGrp="1"/>
          </p:cNvSpPr>
          <p:nvPr>
            <p:ph type="title"/>
          </p:nvPr>
        </p:nvSpPr>
        <p:spPr>
          <a:xfrm>
            <a:off x="457200" y="274638"/>
            <a:ext cx="8229600" cy="1143000"/>
          </a:xfrm>
        </p:spPr>
        <p:txBody>
          <a:bodyPr/>
          <a:lstStyle>
            <a:lvl1pPr>
              <a:defRPr/>
            </a:lvl1pPr>
          </a:lstStyle>
          <a:p>
            <a:r>
              <a:rPr lang="tr-TR" smtClean="0"/>
              <a:t>Asıl başlık stili için tıklatın</a:t>
            </a:r>
            <a:endParaRPr lang="tr-TR"/>
          </a:p>
        </p:txBody>
      </p:sp>
      <p:sp>
        <p:nvSpPr>
          <p:cNvPr id="3" name="2 Metin Yer Tutucusu"/>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4" name="3 İçerik Yer Tutucusu"/>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4 Metin Yer Tutucusu"/>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6" name="5 İçerik Yer Tutucusu"/>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7" name="Rectangle 44"/>
          <p:cNvSpPr>
            <a:spLocks noGrp="1" noChangeArrowheads="1"/>
          </p:cNvSpPr>
          <p:nvPr>
            <p:ph type="dt" sz="half" idx="10"/>
          </p:nvPr>
        </p:nvSpPr>
        <p:spPr>
          <a:ln/>
        </p:spPr>
        <p:txBody>
          <a:bodyPr/>
          <a:lstStyle>
            <a:lvl1pPr>
              <a:defRPr/>
            </a:lvl1pPr>
          </a:lstStyle>
          <a:p>
            <a:pPr>
              <a:defRPr/>
            </a:pPr>
            <a:endParaRPr lang="tr-TR"/>
          </a:p>
        </p:txBody>
      </p:sp>
      <p:sp>
        <p:nvSpPr>
          <p:cNvPr id="8" name="Rectangle 45"/>
          <p:cNvSpPr>
            <a:spLocks noGrp="1" noChangeArrowheads="1"/>
          </p:cNvSpPr>
          <p:nvPr>
            <p:ph type="ftr" sz="quarter" idx="11"/>
          </p:nvPr>
        </p:nvSpPr>
        <p:spPr>
          <a:ln/>
        </p:spPr>
        <p:txBody>
          <a:bodyPr/>
          <a:lstStyle>
            <a:lvl1pPr>
              <a:defRPr/>
            </a:lvl1pPr>
          </a:lstStyle>
          <a:p>
            <a:pPr>
              <a:defRPr/>
            </a:pPr>
            <a:endParaRPr lang="tr-TR"/>
          </a:p>
        </p:txBody>
      </p:sp>
      <p:sp>
        <p:nvSpPr>
          <p:cNvPr id="9" name="Rectangle 46"/>
          <p:cNvSpPr>
            <a:spLocks noGrp="1" noChangeArrowheads="1"/>
          </p:cNvSpPr>
          <p:nvPr>
            <p:ph type="sldNum" sz="quarter" idx="12"/>
          </p:nvPr>
        </p:nvSpPr>
        <p:spPr>
          <a:ln/>
        </p:spPr>
        <p:txBody>
          <a:bodyPr/>
          <a:lstStyle>
            <a:lvl1pPr>
              <a:defRPr/>
            </a:lvl1pPr>
          </a:lstStyle>
          <a:p>
            <a:pPr>
              <a:defRPr/>
            </a:pPr>
            <a:fld id="{C0A22E18-B55F-4071-BC06-2C9D5590F497}" type="slidenum">
              <a:rPr lang="tr-TR"/>
              <a:pPr>
                <a:defRPr/>
              </a:pPr>
              <a:t>‹#›</a:t>
            </a:fld>
            <a:endParaRPr lang="tr-TR"/>
          </a:p>
        </p:txBody>
      </p:sp>
    </p:spTree>
    <p:extLst>
      <p:ext uri="{BB962C8B-B14F-4D97-AF65-F5344CB8AC3E}">
        <p14:creationId xmlns:p14="http://schemas.microsoft.com/office/powerpoint/2010/main" val="337956883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Rectangle 44"/>
          <p:cNvSpPr>
            <a:spLocks noGrp="1" noChangeArrowheads="1"/>
          </p:cNvSpPr>
          <p:nvPr>
            <p:ph type="dt" sz="half" idx="10"/>
          </p:nvPr>
        </p:nvSpPr>
        <p:spPr>
          <a:ln/>
        </p:spPr>
        <p:txBody>
          <a:bodyPr/>
          <a:lstStyle>
            <a:lvl1pPr>
              <a:defRPr/>
            </a:lvl1pPr>
          </a:lstStyle>
          <a:p>
            <a:pPr>
              <a:defRPr/>
            </a:pPr>
            <a:endParaRPr lang="tr-TR"/>
          </a:p>
        </p:txBody>
      </p:sp>
      <p:sp>
        <p:nvSpPr>
          <p:cNvPr id="4" name="Rectangle 45"/>
          <p:cNvSpPr>
            <a:spLocks noGrp="1" noChangeArrowheads="1"/>
          </p:cNvSpPr>
          <p:nvPr>
            <p:ph type="ftr" sz="quarter" idx="11"/>
          </p:nvPr>
        </p:nvSpPr>
        <p:spPr>
          <a:ln/>
        </p:spPr>
        <p:txBody>
          <a:bodyPr/>
          <a:lstStyle>
            <a:lvl1pPr>
              <a:defRPr/>
            </a:lvl1pPr>
          </a:lstStyle>
          <a:p>
            <a:pPr>
              <a:defRPr/>
            </a:pPr>
            <a:endParaRPr lang="tr-TR"/>
          </a:p>
        </p:txBody>
      </p:sp>
      <p:sp>
        <p:nvSpPr>
          <p:cNvPr id="5" name="Rectangle 46"/>
          <p:cNvSpPr>
            <a:spLocks noGrp="1" noChangeArrowheads="1"/>
          </p:cNvSpPr>
          <p:nvPr>
            <p:ph type="sldNum" sz="quarter" idx="12"/>
          </p:nvPr>
        </p:nvSpPr>
        <p:spPr>
          <a:ln/>
        </p:spPr>
        <p:txBody>
          <a:bodyPr/>
          <a:lstStyle>
            <a:lvl1pPr>
              <a:defRPr/>
            </a:lvl1pPr>
          </a:lstStyle>
          <a:p>
            <a:pPr>
              <a:defRPr/>
            </a:pPr>
            <a:fld id="{2AD1451C-FCD0-44E3-9EB1-766540DE9943}" type="slidenum">
              <a:rPr lang="tr-TR"/>
              <a:pPr>
                <a:defRPr/>
              </a:pPr>
              <a:t>‹#›</a:t>
            </a:fld>
            <a:endParaRPr lang="tr-TR"/>
          </a:p>
        </p:txBody>
      </p:sp>
    </p:spTree>
    <p:extLst>
      <p:ext uri="{BB962C8B-B14F-4D97-AF65-F5344CB8AC3E}">
        <p14:creationId xmlns:p14="http://schemas.microsoft.com/office/powerpoint/2010/main" val="78464309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Rectangle 44"/>
          <p:cNvSpPr>
            <a:spLocks noGrp="1" noChangeArrowheads="1"/>
          </p:cNvSpPr>
          <p:nvPr>
            <p:ph type="dt" sz="half" idx="10"/>
          </p:nvPr>
        </p:nvSpPr>
        <p:spPr>
          <a:ln/>
        </p:spPr>
        <p:txBody>
          <a:bodyPr/>
          <a:lstStyle>
            <a:lvl1pPr>
              <a:defRPr/>
            </a:lvl1pPr>
          </a:lstStyle>
          <a:p>
            <a:pPr>
              <a:defRPr/>
            </a:pPr>
            <a:endParaRPr lang="tr-TR"/>
          </a:p>
        </p:txBody>
      </p:sp>
      <p:sp>
        <p:nvSpPr>
          <p:cNvPr id="3" name="Rectangle 45"/>
          <p:cNvSpPr>
            <a:spLocks noGrp="1" noChangeArrowheads="1"/>
          </p:cNvSpPr>
          <p:nvPr>
            <p:ph type="ftr" sz="quarter" idx="11"/>
          </p:nvPr>
        </p:nvSpPr>
        <p:spPr>
          <a:ln/>
        </p:spPr>
        <p:txBody>
          <a:bodyPr/>
          <a:lstStyle>
            <a:lvl1pPr>
              <a:defRPr/>
            </a:lvl1pPr>
          </a:lstStyle>
          <a:p>
            <a:pPr>
              <a:defRPr/>
            </a:pPr>
            <a:endParaRPr lang="tr-TR"/>
          </a:p>
        </p:txBody>
      </p:sp>
      <p:sp>
        <p:nvSpPr>
          <p:cNvPr id="4" name="Rectangle 46"/>
          <p:cNvSpPr>
            <a:spLocks noGrp="1" noChangeArrowheads="1"/>
          </p:cNvSpPr>
          <p:nvPr>
            <p:ph type="sldNum" sz="quarter" idx="12"/>
          </p:nvPr>
        </p:nvSpPr>
        <p:spPr>
          <a:ln/>
        </p:spPr>
        <p:txBody>
          <a:bodyPr/>
          <a:lstStyle>
            <a:lvl1pPr>
              <a:defRPr/>
            </a:lvl1pPr>
          </a:lstStyle>
          <a:p>
            <a:pPr>
              <a:defRPr/>
            </a:pPr>
            <a:fld id="{E4CCA0F0-9F95-4C7A-A195-1482FFF1A4C8}" type="slidenum">
              <a:rPr lang="tr-TR"/>
              <a:pPr>
                <a:defRPr/>
              </a:pPr>
              <a:t>‹#›</a:t>
            </a:fld>
            <a:endParaRPr lang="tr-TR"/>
          </a:p>
        </p:txBody>
      </p:sp>
    </p:spTree>
    <p:extLst>
      <p:ext uri="{BB962C8B-B14F-4D97-AF65-F5344CB8AC3E}">
        <p14:creationId xmlns:p14="http://schemas.microsoft.com/office/powerpoint/2010/main" val="389989909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1 Başlık"/>
          <p:cNvSpPr>
            <a:spLocks noGrp="1"/>
          </p:cNvSpPr>
          <p:nvPr>
            <p:ph type="title"/>
          </p:nvPr>
        </p:nvSpPr>
        <p:spPr>
          <a:xfrm>
            <a:off x="457200" y="273050"/>
            <a:ext cx="3008313" cy="1162050"/>
          </a:xfrm>
        </p:spPr>
        <p:txBody>
          <a:bodyPr anchor="b"/>
          <a:lstStyle>
            <a:lvl1pPr algn="l">
              <a:defRPr sz="2000" b="1"/>
            </a:lvl1pPr>
          </a:lstStyle>
          <a:p>
            <a:r>
              <a:rPr lang="tr-TR" smtClean="0"/>
              <a:t>Asıl başlık stili için tıklatın</a:t>
            </a:r>
            <a:endParaRPr lang="tr-TR"/>
          </a:p>
        </p:txBody>
      </p:sp>
      <p:sp>
        <p:nvSpPr>
          <p:cNvPr id="3" name="2 İçerik Yer Tutucusu"/>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Metin Yer Tutucusu"/>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Rectangle 44"/>
          <p:cNvSpPr>
            <a:spLocks noGrp="1" noChangeArrowheads="1"/>
          </p:cNvSpPr>
          <p:nvPr>
            <p:ph type="dt" sz="half" idx="10"/>
          </p:nvPr>
        </p:nvSpPr>
        <p:spPr>
          <a:ln/>
        </p:spPr>
        <p:txBody>
          <a:bodyPr/>
          <a:lstStyle>
            <a:lvl1pPr>
              <a:defRPr/>
            </a:lvl1pPr>
          </a:lstStyle>
          <a:p>
            <a:pPr>
              <a:defRPr/>
            </a:pPr>
            <a:endParaRPr lang="tr-TR"/>
          </a:p>
        </p:txBody>
      </p:sp>
      <p:sp>
        <p:nvSpPr>
          <p:cNvPr id="6" name="Rectangle 45"/>
          <p:cNvSpPr>
            <a:spLocks noGrp="1" noChangeArrowheads="1"/>
          </p:cNvSpPr>
          <p:nvPr>
            <p:ph type="ftr" sz="quarter" idx="11"/>
          </p:nvPr>
        </p:nvSpPr>
        <p:spPr>
          <a:ln/>
        </p:spPr>
        <p:txBody>
          <a:bodyPr/>
          <a:lstStyle>
            <a:lvl1pPr>
              <a:defRPr/>
            </a:lvl1pPr>
          </a:lstStyle>
          <a:p>
            <a:pPr>
              <a:defRPr/>
            </a:pPr>
            <a:endParaRPr lang="tr-TR"/>
          </a:p>
        </p:txBody>
      </p:sp>
      <p:sp>
        <p:nvSpPr>
          <p:cNvPr id="7" name="Rectangle 46"/>
          <p:cNvSpPr>
            <a:spLocks noGrp="1" noChangeArrowheads="1"/>
          </p:cNvSpPr>
          <p:nvPr>
            <p:ph type="sldNum" sz="quarter" idx="12"/>
          </p:nvPr>
        </p:nvSpPr>
        <p:spPr>
          <a:ln/>
        </p:spPr>
        <p:txBody>
          <a:bodyPr/>
          <a:lstStyle>
            <a:lvl1pPr>
              <a:defRPr/>
            </a:lvl1pPr>
          </a:lstStyle>
          <a:p>
            <a:pPr>
              <a:defRPr/>
            </a:pPr>
            <a:fld id="{1C3CDDF6-7D4D-4E67-990B-0CA60D7038E7}" type="slidenum">
              <a:rPr lang="tr-TR"/>
              <a:pPr>
                <a:defRPr/>
              </a:pPr>
              <a:t>‹#›</a:t>
            </a:fld>
            <a:endParaRPr lang="tr-TR"/>
          </a:p>
        </p:txBody>
      </p:sp>
    </p:spTree>
    <p:extLst>
      <p:ext uri="{BB962C8B-B14F-4D97-AF65-F5344CB8AC3E}">
        <p14:creationId xmlns:p14="http://schemas.microsoft.com/office/powerpoint/2010/main" val="100951030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1 Başlık"/>
          <p:cNvSpPr>
            <a:spLocks noGrp="1"/>
          </p:cNvSpPr>
          <p:nvPr>
            <p:ph type="title"/>
          </p:nvPr>
        </p:nvSpPr>
        <p:spPr>
          <a:xfrm>
            <a:off x="1792288" y="4800600"/>
            <a:ext cx="5486400" cy="566738"/>
          </a:xfrm>
        </p:spPr>
        <p:txBody>
          <a:bodyPr anchor="b"/>
          <a:lstStyle>
            <a:lvl1pPr algn="l">
              <a:defRPr sz="2000" b="1"/>
            </a:lvl1pPr>
          </a:lstStyle>
          <a:p>
            <a:r>
              <a:rPr lang="tr-TR" smtClean="0"/>
              <a:t>Asıl başlık stili için tıklatın</a:t>
            </a:r>
            <a:endParaRPr lang="tr-TR"/>
          </a:p>
        </p:txBody>
      </p:sp>
      <p:sp>
        <p:nvSpPr>
          <p:cNvPr id="3" name="2 Resim Yer Tutucusu"/>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tr-TR" noProof="0" smtClean="0"/>
          </a:p>
        </p:txBody>
      </p:sp>
      <p:sp>
        <p:nvSpPr>
          <p:cNvPr id="4" name="3 Metin Yer Tutucusu"/>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Rectangle 44"/>
          <p:cNvSpPr>
            <a:spLocks noGrp="1" noChangeArrowheads="1"/>
          </p:cNvSpPr>
          <p:nvPr>
            <p:ph type="dt" sz="half" idx="10"/>
          </p:nvPr>
        </p:nvSpPr>
        <p:spPr>
          <a:ln/>
        </p:spPr>
        <p:txBody>
          <a:bodyPr/>
          <a:lstStyle>
            <a:lvl1pPr>
              <a:defRPr/>
            </a:lvl1pPr>
          </a:lstStyle>
          <a:p>
            <a:pPr>
              <a:defRPr/>
            </a:pPr>
            <a:endParaRPr lang="tr-TR"/>
          </a:p>
        </p:txBody>
      </p:sp>
      <p:sp>
        <p:nvSpPr>
          <p:cNvPr id="6" name="Rectangle 45"/>
          <p:cNvSpPr>
            <a:spLocks noGrp="1" noChangeArrowheads="1"/>
          </p:cNvSpPr>
          <p:nvPr>
            <p:ph type="ftr" sz="quarter" idx="11"/>
          </p:nvPr>
        </p:nvSpPr>
        <p:spPr>
          <a:ln/>
        </p:spPr>
        <p:txBody>
          <a:bodyPr/>
          <a:lstStyle>
            <a:lvl1pPr>
              <a:defRPr/>
            </a:lvl1pPr>
          </a:lstStyle>
          <a:p>
            <a:pPr>
              <a:defRPr/>
            </a:pPr>
            <a:endParaRPr lang="tr-TR"/>
          </a:p>
        </p:txBody>
      </p:sp>
      <p:sp>
        <p:nvSpPr>
          <p:cNvPr id="7" name="Rectangle 46"/>
          <p:cNvSpPr>
            <a:spLocks noGrp="1" noChangeArrowheads="1"/>
          </p:cNvSpPr>
          <p:nvPr>
            <p:ph type="sldNum" sz="quarter" idx="12"/>
          </p:nvPr>
        </p:nvSpPr>
        <p:spPr>
          <a:ln/>
        </p:spPr>
        <p:txBody>
          <a:bodyPr/>
          <a:lstStyle>
            <a:lvl1pPr>
              <a:defRPr/>
            </a:lvl1pPr>
          </a:lstStyle>
          <a:p>
            <a:pPr>
              <a:defRPr/>
            </a:pPr>
            <a:fld id="{42C01E81-87AA-4CAB-8858-D450B2214C0F}" type="slidenum">
              <a:rPr lang="tr-TR"/>
              <a:pPr>
                <a:defRPr/>
              </a:pPr>
              <a:t>‹#›</a:t>
            </a:fld>
            <a:endParaRPr lang="tr-TR"/>
          </a:p>
        </p:txBody>
      </p:sp>
    </p:spTree>
    <p:extLst>
      <p:ext uri="{BB962C8B-B14F-4D97-AF65-F5344CB8AC3E}">
        <p14:creationId xmlns:p14="http://schemas.microsoft.com/office/powerpoint/2010/main" val="7545954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1.png"/><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3.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rotWithShape="0">
          <a:gsLst>
            <a:gs pos="0">
              <a:srgbClr val="000058"/>
            </a:gs>
            <a:gs pos="100000">
              <a:schemeClr val="bg1"/>
            </a:gs>
          </a:gsLst>
          <a:lin ang="2700000" scaled="1"/>
        </a:gradFill>
        <a:effectLst/>
      </p:bgPr>
    </p:bg>
    <p:spTree>
      <p:nvGrpSpPr>
        <p:cNvPr id="1" name=""/>
        <p:cNvGrpSpPr/>
        <p:nvPr/>
      </p:nvGrpSpPr>
      <p:grpSpPr>
        <a:xfrm>
          <a:off x="0" y="0"/>
          <a:ext cx="0" cy="0"/>
          <a:chOff x="0" y="0"/>
          <a:chExt cx="0" cy="0"/>
        </a:xfrm>
      </p:grpSpPr>
      <p:grpSp>
        <p:nvGrpSpPr>
          <p:cNvPr id="1026" name="Group 2"/>
          <p:cNvGrpSpPr>
            <a:grpSpLocks/>
          </p:cNvGrpSpPr>
          <p:nvPr/>
        </p:nvGrpSpPr>
        <p:grpSpPr bwMode="auto">
          <a:xfrm>
            <a:off x="0" y="0"/>
            <a:ext cx="9144000" cy="6856413"/>
            <a:chOff x="0" y="0"/>
            <a:chExt cx="5760" cy="4319"/>
          </a:xfrm>
        </p:grpSpPr>
        <p:sp>
          <p:nvSpPr>
            <p:cNvPr id="614403" name="Freeform 3"/>
            <p:cNvSpPr>
              <a:spLocks/>
            </p:cNvSpPr>
            <p:nvPr/>
          </p:nvSpPr>
          <p:spPr bwMode="hidden">
            <a:xfrm>
              <a:off x="0" y="12"/>
              <a:ext cx="5758" cy="3273"/>
            </a:xfrm>
            <a:custGeom>
              <a:avLst/>
              <a:gdLst/>
              <a:ahLst/>
              <a:cxnLst>
                <a:cxn ang="0">
                  <a:pos x="3193" y="1816"/>
                </a:cxn>
                <a:cxn ang="0">
                  <a:pos x="0" y="0"/>
                </a:cxn>
                <a:cxn ang="0">
                  <a:pos x="0" y="522"/>
                </a:cxn>
                <a:cxn ang="0">
                  <a:pos x="3037" y="1978"/>
                </a:cxn>
                <a:cxn ang="0">
                  <a:pos x="5740" y="3273"/>
                </a:cxn>
                <a:cxn ang="0">
                  <a:pos x="5740" y="3267"/>
                </a:cxn>
                <a:cxn ang="0">
                  <a:pos x="3193" y="1816"/>
                </a:cxn>
                <a:cxn ang="0">
                  <a:pos x="3193" y="1816"/>
                </a:cxn>
              </a:cxnLst>
              <a:rect l="0" t="0" r="r" b="b"/>
              <a:pathLst>
                <a:path w="5740" h="3273">
                  <a:moveTo>
                    <a:pt x="3193" y="1816"/>
                  </a:moveTo>
                  <a:lnTo>
                    <a:pt x="0" y="0"/>
                  </a:lnTo>
                  <a:lnTo>
                    <a:pt x="0" y="522"/>
                  </a:lnTo>
                  <a:lnTo>
                    <a:pt x="3037" y="1978"/>
                  </a:lnTo>
                  <a:lnTo>
                    <a:pt x="5740" y="3273"/>
                  </a:lnTo>
                  <a:lnTo>
                    <a:pt x="5740" y="3267"/>
                  </a:lnTo>
                  <a:lnTo>
                    <a:pt x="3193" y="1816"/>
                  </a:lnTo>
                  <a:lnTo>
                    <a:pt x="3193" y="1816"/>
                  </a:lnTo>
                  <a:close/>
                </a:path>
              </a:pathLst>
            </a:custGeom>
            <a:gradFill rotWithShape="0">
              <a:gsLst>
                <a:gs pos="0">
                  <a:schemeClr val="bg2">
                    <a:gamma/>
                    <a:shade val="63529"/>
                    <a:invGamma/>
                  </a:schemeClr>
                </a:gs>
                <a:gs pos="100000">
                  <a:schemeClr val="bg2"/>
                </a:gs>
              </a:gsLst>
              <a:lin ang="0" scaled="1"/>
            </a:gradFill>
            <a:ln w="9525">
              <a:noFill/>
              <a:round/>
              <a:headEnd/>
              <a:tailEnd/>
            </a:ln>
          </p:spPr>
          <p:txBody>
            <a:bodyPr/>
            <a:lstStyle/>
            <a:p>
              <a:pPr>
                <a:defRPr/>
              </a:pPr>
              <a:endParaRPr lang="tr-TR"/>
            </a:p>
          </p:txBody>
        </p:sp>
        <p:sp>
          <p:nvSpPr>
            <p:cNvPr id="614404" name="Freeform 4"/>
            <p:cNvSpPr>
              <a:spLocks/>
            </p:cNvSpPr>
            <p:nvPr/>
          </p:nvSpPr>
          <p:spPr bwMode="hidden">
            <a:xfrm>
              <a:off x="149" y="0"/>
              <a:ext cx="5609" cy="3243"/>
            </a:xfrm>
            <a:custGeom>
              <a:avLst/>
              <a:gdLst/>
              <a:ahLst/>
              <a:cxnLst>
                <a:cxn ang="0">
                  <a:pos x="3163" y="1714"/>
                </a:cxn>
                <a:cxn ang="0">
                  <a:pos x="431" y="0"/>
                </a:cxn>
                <a:cxn ang="0">
                  <a:pos x="0" y="0"/>
                </a:cxn>
                <a:cxn ang="0">
                  <a:pos x="3086" y="1786"/>
                </a:cxn>
                <a:cxn ang="0">
                  <a:pos x="5591" y="3243"/>
                </a:cxn>
                <a:cxn ang="0">
                  <a:pos x="5591" y="3237"/>
                </a:cxn>
                <a:cxn ang="0">
                  <a:pos x="3163" y="1714"/>
                </a:cxn>
                <a:cxn ang="0">
                  <a:pos x="3163" y="1714"/>
                </a:cxn>
              </a:cxnLst>
              <a:rect l="0" t="0" r="r" b="b"/>
              <a:pathLst>
                <a:path w="5591" h="3243">
                  <a:moveTo>
                    <a:pt x="3163" y="1714"/>
                  </a:moveTo>
                  <a:lnTo>
                    <a:pt x="431" y="0"/>
                  </a:lnTo>
                  <a:lnTo>
                    <a:pt x="0" y="0"/>
                  </a:lnTo>
                  <a:lnTo>
                    <a:pt x="3086" y="1786"/>
                  </a:lnTo>
                  <a:lnTo>
                    <a:pt x="5591" y="3243"/>
                  </a:lnTo>
                  <a:lnTo>
                    <a:pt x="5591" y="3237"/>
                  </a:lnTo>
                  <a:lnTo>
                    <a:pt x="3163" y="1714"/>
                  </a:lnTo>
                  <a:lnTo>
                    <a:pt x="3163" y="1714"/>
                  </a:lnTo>
                  <a:close/>
                </a:path>
              </a:pathLst>
            </a:custGeom>
            <a:gradFill rotWithShape="0">
              <a:gsLst>
                <a:gs pos="0">
                  <a:schemeClr val="bg1">
                    <a:gamma/>
                    <a:shade val="60784"/>
                    <a:invGamma/>
                  </a:schemeClr>
                </a:gs>
                <a:gs pos="100000">
                  <a:schemeClr val="bg1"/>
                </a:gs>
              </a:gsLst>
              <a:lin ang="2700000" scaled="1"/>
            </a:gradFill>
            <a:ln w="9525">
              <a:noFill/>
              <a:round/>
              <a:headEnd/>
              <a:tailEnd/>
            </a:ln>
          </p:spPr>
          <p:txBody>
            <a:bodyPr/>
            <a:lstStyle/>
            <a:p>
              <a:pPr>
                <a:defRPr/>
              </a:pPr>
              <a:endParaRPr lang="tr-TR"/>
            </a:p>
          </p:txBody>
        </p:sp>
        <p:sp>
          <p:nvSpPr>
            <p:cNvPr id="614405" name="Freeform 5"/>
            <p:cNvSpPr>
              <a:spLocks/>
            </p:cNvSpPr>
            <p:nvPr/>
          </p:nvSpPr>
          <p:spPr bwMode="hidden">
            <a:xfrm>
              <a:off x="0" y="3433"/>
              <a:ext cx="4038" cy="191"/>
            </a:xfrm>
            <a:custGeom>
              <a:avLst/>
              <a:gdLst/>
              <a:ahLst/>
              <a:cxnLst>
                <a:cxn ang="0">
                  <a:pos x="0" y="156"/>
                </a:cxn>
                <a:cxn ang="0">
                  <a:pos x="4042" y="192"/>
                </a:cxn>
                <a:cxn ang="0">
                  <a:pos x="4042" y="144"/>
                </a:cxn>
                <a:cxn ang="0">
                  <a:pos x="0" y="0"/>
                </a:cxn>
                <a:cxn ang="0">
                  <a:pos x="0" y="156"/>
                </a:cxn>
                <a:cxn ang="0">
                  <a:pos x="0" y="156"/>
                </a:cxn>
              </a:cxnLst>
              <a:rect l="0" t="0" r="r" b="b"/>
              <a:pathLst>
                <a:path w="4042" h="192">
                  <a:moveTo>
                    <a:pt x="0" y="156"/>
                  </a:moveTo>
                  <a:lnTo>
                    <a:pt x="4042" y="192"/>
                  </a:lnTo>
                  <a:lnTo>
                    <a:pt x="4042" y="144"/>
                  </a:lnTo>
                  <a:lnTo>
                    <a:pt x="0" y="0"/>
                  </a:lnTo>
                  <a:lnTo>
                    <a:pt x="0" y="156"/>
                  </a:lnTo>
                  <a:lnTo>
                    <a:pt x="0" y="156"/>
                  </a:lnTo>
                  <a:close/>
                </a:path>
              </a:pathLst>
            </a:custGeom>
            <a:gradFill rotWithShape="0">
              <a:gsLst>
                <a:gs pos="0">
                  <a:schemeClr val="bg2">
                    <a:gamma/>
                    <a:shade val="75686"/>
                    <a:invGamma/>
                  </a:schemeClr>
                </a:gs>
                <a:gs pos="100000">
                  <a:schemeClr val="bg2"/>
                </a:gs>
              </a:gsLst>
              <a:lin ang="0" scaled="1"/>
            </a:gradFill>
            <a:ln w="9525">
              <a:noFill/>
              <a:round/>
              <a:headEnd/>
              <a:tailEnd/>
            </a:ln>
          </p:spPr>
          <p:txBody>
            <a:bodyPr/>
            <a:lstStyle/>
            <a:p>
              <a:pPr>
                <a:defRPr/>
              </a:pPr>
              <a:endParaRPr lang="tr-TR"/>
            </a:p>
          </p:txBody>
        </p:sp>
        <p:sp>
          <p:nvSpPr>
            <p:cNvPr id="614406" name="Freeform 6"/>
            <p:cNvSpPr>
              <a:spLocks/>
            </p:cNvSpPr>
            <p:nvPr/>
          </p:nvSpPr>
          <p:spPr bwMode="hidden">
            <a:xfrm>
              <a:off x="4038" y="3577"/>
              <a:ext cx="1720" cy="65"/>
            </a:xfrm>
            <a:custGeom>
              <a:avLst/>
              <a:gdLst/>
              <a:ahLst/>
              <a:cxnLst>
                <a:cxn ang="0">
                  <a:pos x="1722" y="66"/>
                </a:cxn>
                <a:cxn ang="0">
                  <a:pos x="1722" y="60"/>
                </a:cxn>
                <a:cxn ang="0">
                  <a:pos x="0" y="0"/>
                </a:cxn>
                <a:cxn ang="0">
                  <a:pos x="0" y="48"/>
                </a:cxn>
                <a:cxn ang="0">
                  <a:pos x="1722" y="66"/>
                </a:cxn>
                <a:cxn ang="0">
                  <a:pos x="1722" y="66"/>
                </a:cxn>
              </a:cxnLst>
              <a:rect l="0" t="0" r="r" b="b"/>
              <a:pathLst>
                <a:path w="1722" h="66">
                  <a:moveTo>
                    <a:pt x="1722" y="66"/>
                  </a:moveTo>
                  <a:lnTo>
                    <a:pt x="1722" y="60"/>
                  </a:lnTo>
                  <a:lnTo>
                    <a:pt x="0" y="0"/>
                  </a:lnTo>
                  <a:lnTo>
                    <a:pt x="0" y="48"/>
                  </a:lnTo>
                  <a:lnTo>
                    <a:pt x="1722" y="66"/>
                  </a:lnTo>
                  <a:lnTo>
                    <a:pt x="1722" y="66"/>
                  </a:lnTo>
                  <a:close/>
                </a:path>
              </a:pathLst>
            </a:custGeom>
            <a:gradFill rotWithShape="0">
              <a:gsLst>
                <a:gs pos="0">
                  <a:schemeClr val="bg2"/>
                </a:gs>
                <a:gs pos="100000">
                  <a:schemeClr val="bg1"/>
                </a:gs>
              </a:gsLst>
              <a:lin ang="0" scaled="1"/>
            </a:gradFill>
            <a:ln w="9525">
              <a:noFill/>
              <a:round/>
              <a:headEnd/>
              <a:tailEnd/>
            </a:ln>
          </p:spPr>
          <p:txBody>
            <a:bodyPr/>
            <a:lstStyle/>
            <a:p>
              <a:pPr>
                <a:defRPr/>
              </a:pPr>
              <a:endParaRPr lang="tr-TR"/>
            </a:p>
          </p:txBody>
        </p:sp>
        <p:sp>
          <p:nvSpPr>
            <p:cNvPr id="614407" name="Freeform 7"/>
            <p:cNvSpPr>
              <a:spLocks/>
            </p:cNvSpPr>
            <p:nvPr/>
          </p:nvSpPr>
          <p:spPr bwMode="hidden">
            <a:xfrm>
              <a:off x="0" y="3726"/>
              <a:ext cx="4784" cy="329"/>
            </a:xfrm>
            <a:custGeom>
              <a:avLst/>
              <a:gdLst/>
              <a:ahLst/>
              <a:cxnLst>
                <a:cxn ang="0">
                  <a:pos x="0" y="329"/>
                </a:cxn>
                <a:cxn ang="0">
                  <a:pos x="4789" y="77"/>
                </a:cxn>
                <a:cxn ang="0">
                  <a:pos x="4789" y="0"/>
                </a:cxn>
                <a:cxn ang="0">
                  <a:pos x="0" y="107"/>
                </a:cxn>
                <a:cxn ang="0">
                  <a:pos x="0" y="329"/>
                </a:cxn>
                <a:cxn ang="0">
                  <a:pos x="0" y="329"/>
                </a:cxn>
              </a:cxnLst>
              <a:rect l="0" t="0" r="r" b="b"/>
              <a:pathLst>
                <a:path w="4789" h="329">
                  <a:moveTo>
                    <a:pt x="0" y="329"/>
                  </a:moveTo>
                  <a:lnTo>
                    <a:pt x="4789" y="77"/>
                  </a:lnTo>
                  <a:lnTo>
                    <a:pt x="4789" y="0"/>
                  </a:lnTo>
                  <a:lnTo>
                    <a:pt x="0" y="107"/>
                  </a:lnTo>
                  <a:lnTo>
                    <a:pt x="0" y="329"/>
                  </a:lnTo>
                  <a:lnTo>
                    <a:pt x="0" y="329"/>
                  </a:lnTo>
                  <a:close/>
                </a:path>
              </a:pathLst>
            </a:custGeom>
            <a:gradFill rotWithShape="0">
              <a:gsLst>
                <a:gs pos="0">
                  <a:schemeClr val="bg1">
                    <a:gamma/>
                    <a:shade val="81961"/>
                    <a:invGamma/>
                  </a:schemeClr>
                </a:gs>
                <a:gs pos="100000">
                  <a:schemeClr val="bg1"/>
                </a:gs>
              </a:gsLst>
              <a:lin ang="0" scaled="1"/>
            </a:gradFill>
            <a:ln w="9525" cap="flat" cmpd="sng">
              <a:noFill/>
              <a:prstDash val="solid"/>
              <a:round/>
              <a:headEnd type="none" w="med" len="med"/>
              <a:tailEnd type="none" w="med" len="med"/>
            </a:ln>
            <a:effectLst/>
          </p:spPr>
          <p:txBody>
            <a:bodyPr/>
            <a:lstStyle/>
            <a:p>
              <a:pPr>
                <a:defRPr/>
              </a:pPr>
              <a:endParaRPr lang="tr-TR"/>
            </a:p>
          </p:txBody>
        </p:sp>
        <p:sp>
          <p:nvSpPr>
            <p:cNvPr id="614408" name="Freeform 8"/>
            <p:cNvSpPr>
              <a:spLocks/>
            </p:cNvSpPr>
            <p:nvPr/>
          </p:nvSpPr>
          <p:spPr bwMode="hidden">
            <a:xfrm>
              <a:off x="4784" y="3702"/>
              <a:ext cx="974" cy="101"/>
            </a:xfrm>
            <a:custGeom>
              <a:avLst/>
              <a:gdLst/>
              <a:ahLst/>
              <a:cxnLst>
                <a:cxn ang="0">
                  <a:pos x="975" y="48"/>
                </a:cxn>
                <a:cxn ang="0">
                  <a:pos x="975" y="0"/>
                </a:cxn>
                <a:cxn ang="0">
                  <a:pos x="0" y="24"/>
                </a:cxn>
                <a:cxn ang="0">
                  <a:pos x="0" y="101"/>
                </a:cxn>
                <a:cxn ang="0">
                  <a:pos x="975" y="48"/>
                </a:cxn>
                <a:cxn ang="0">
                  <a:pos x="975" y="48"/>
                </a:cxn>
              </a:cxnLst>
              <a:rect l="0" t="0" r="r" b="b"/>
              <a:pathLst>
                <a:path w="975" h="101">
                  <a:moveTo>
                    <a:pt x="975" y="48"/>
                  </a:moveTo>
                  <a:lnTo>
                    <a:pt x="975" y="0"/>
                  </a:lnTo>
                  <a:lnTo>
                    <a:pt x="0" y="24"/>
                  </a:lnTo>
                  <a:lnTo>
                    <a:pt x="0" y="101"/>
                  </a:lnTo>
                  <a:lnTo>
                    <a:pt x="975" y="48"/>
                  </a:lnTo>
                  <a:lnTo>
                    <a:pt x="975" y="48"/>
                  </a:lnTo>
                  <a:close/>
                </a:path>
              </a:pathLst>
            </a:custGeom>
            <a:solidFill>
              <a:schemeClr val="bg1"/>
            </a:solidFill>
            <a:ln w="9525">
              <a:noFill/>
              <a:round/>
              <a:headEnd/>
              <a:tailEnd/>
            </a:ln>
          </p:spPr>
          <p:txBody>
            <a:bodyPr/>
            <a:lstStyle/>
            <a:p>
              <a:pPr>
                <a:defRPr/>
              </a:pPr>
              <a:endParaRPr lang="tr-TR"/>
            </a:p>
          </p:txBody>
        </p:sp>
        <p:sp>
          <p:nvSpPr>
            <p:cNvPr id="614409" name="Freeform 9"/>
            <p:cNvSpPr>
              <a:spLocks/>
            </p:cNvSpPr>
            <p:nvPr/>
          </p:nvSpPr>
          <p:spPr bwMode="hidden">
            <a:xfrm>
              <a:off x="3619" y="3815"/>
              <a:ext cx="2139" cy="198"/>
            </a:xfrm>
            <a:custGeom>
              <a:avLst/>
              <a:gdLst/>
              <a:ahLst/>
              <a:cxnLst>
                <a:cxn ang="0">
                  <a:pos x="2141" y="0"/>
                </a:cxn>
                <a:cxn ang="0">
                  <a:pos x="0" y="156"/>
                </a:cxn>
                <a:cxn ang="0">
                  <a:pos x="0" y="198"/>
                </a:cxn>
                <a:cxn ang="0">
                  <a:pos x="2141" y="0"/>
                </a:cxn>
                <a:cxn ang="0">
                  <a:pos x="2141" y="0"/>
                </a:cxn>
              </a:cxnLst>
              <a:rect l="0" t="0" r="r" b="b"/>
              <a:pathLst>
                <a:path w="2141" h="198">
                  <a:moveTo>
                    <a:pt x="2141" y="0"/>
                  </a:moveTo>
                  <a:lnTo>
                    <a:pt x="0" y="156"/>
                  </a:lnTo>
                  <a:lnTo>
                    <a:pt x="0" y="198"/>
                  </a:lnTo>
                  <a:lnTo>
                    <a:pt x="2141" y="0"/>
                  </a:lnTo>
                  <a:lnTo>
                    <a:pt x="2141" y="0"/>
                  </a:lnTo>
                  <a:close/>
                </a:path>
              </a:pathLst>
            </a:custGeom>
            <a:solidFill>
              <a:schemeClr val="bg1"/>
            </a:solidFill>
            <a:ln w="9525">
              <a:noFill/>
              <a:round/>
              <a:headEnd/>
              <a:tailEnd/>
            </a:ln>
          </p:spPr>
          <p:txBody>
            <a:bodyPr/>
            <a:lstStyle/>
            <a:p>
              <a:pPr>
                <a:defRPr/>
              </a:pPr>
              <a:endParaRPr lang="tr-TR"/>
            </a:p>
          </p:txBody>
        </p:sp>
        <p:sp>
          <p:nvSpPr>
            <p:cNvPr id="614410" name="Freeform 10"/>
            <p:cNvSpPr>
              <a:spLocks/>
            </p:cNvSpPr>
            <p:nvPr/>
          </p:nvSpPr>
          <p:spPr bwMode="hidden">
            <a:xfrm>
              <a:off x="0" y="3971"/>
              <a:ext cx="3619" cy="348"/>
            </a:xfrm>
            <a:custGeom>
              <a:avLst/>
              <a:gdLst/>
              <a:ahLst/>
              <a:cxnLst>
                <a:cxn ang="0">
                  <a:pos x="0" y="348"/>
                </a:cxn>
                <a:cxn ang="0">
                  <a:pos x="311" y="348"/>
                </a:cxn>
                <a:cxn ang="0">
                  <a:pos x="3623" y="42"/>
                </a:cxn>
                <a:cxn ang="0">
                  <a:pos x="3623" y="0"/>
                </a:cxn>
                <a:cxn ang="0">
                  <a:pos x="0" y="264"/>
                </a:cxn>
                <a:cxn ang="0">
                  <a:pos x="0" y="348"/>
                </a:cxn>
                <a:cxn ang="0">
                  <a:pos x="0" y="348"/>
                </a:cxn>
              </a:cxnLst>
              <a:rect l="0" t="0" r="r" b="b"/>
              <a:pathLst>
                <a:path w="3623" h="348">
                  <a:moveTo>
                    <a:pt x="0" y="348"/>
                  </a:moveTo>
                  <a:lnTo>
                    <a:pt x="311" y="348"/>
                  </a:lnTo>
                  <a:lnTo>
                    <a:pt x="3623" y="42"/>
                  </a:lnTo>
                  <a:lnTo>
                    <a:pt x="3623" y="0"/>
                  </a:lnTo>
                  <a:lnTo>
                    <a:pt x="0" y="264"/>
                  </a:lnTo>
                  <a:lnTo>
                    <a:pt x="0" y="348"/>
                  </a:lnTo>
                  <a:lnTo>
                    <a:pt x="0" y="348"/>
                  </a:lnTo>
                  <a:close/>
                </a:path>
              </a:pathLst>
            </a:custGeom>
            <a:gradFill rotWithShape="0">
              <a:gsLst>
                <a:gs pos="0">
                  <a:schemeClr val="bg1">
                    <a:gamma/>
                    <a:shade val="72549"/>
                    <a:invGamma/>
                  </a:schemeClr>
                </a:gs>
                <a:gs pos="100000">
                  <a:schemeClr val="bg1"/>
                </a:gs>
              </a:gsLst>
              <a:lin ang="0" scaled="1"/>
            </a:gradFill>
            <a:ln w="9525">
              <a:noFill/>
              <a:round/>
              <a:headEnd/>
              <a:tailEnd/>
            </a:ln>
          </p:spPr>
          <p:txBody>
            <a:bodyPr/>
            <a:lstStyle/>
            <a:p>
              <a:pPr>
                <a:defRPr/>
              </a:pPr>
              <a:endParaRPr lang="tr-TR"/>
            </a:p>
          </p:txBody>
        </p:sp>
        <p:sp>
          <p:nvSpPr>
            <p:cNvPr id="614411" name="Freeform 11"/>
            <p:cNvSpPr>
              <a:spLocks/>
            </p:cNvSpPr>
            <p:nvPr/>
          </p:nvSpPr>
          <p:spPr bwMode="hidden">
            <a:xfrm>
              <a:off x="2097" y="4043"/>
              <a:ext cx="2514" cy="276"/>
            </a:xfrm>
            <a:custGeom>
              <a:avLst/>
              <a:gdLst/>
              <a:ahLst/>
              <a:cxnLst>
                <a:cxn ang="0">
                  <a:pos x="2182" y="276"/>
                </a:cxn>
                <a:cxn ang="0">
                  <a:pos x="2517" y="204"/>
                </a:cxn>
                <a:cxn ang="0">
                  <a:pos x="2260" y="0"/>
                </a:cxn>
                <a:cxn ang="0">
                  <a:pos x="0" y="276"/>
                </a:cxn>
                <a:cxn ang="0">
                  <a:pos x="2182" y="276"/>
                </a:cxn>
                <a:cxn ang="0">
                  <a:pos x="2182" y="276"/>
                </a:cxn>
              </a:cxnLst>
              <a:rect l="0" t="0" r="r" b="b"/>
              <a:pathLst>
                <a:path w="2517" h="276">
                  <a:moveTo>
                    <a:pt x="2182" y="276"/>
                  </a:moveTo>
                  <a:lnTo>
                    <a:pt x="2517" y="204"/>
                  </a:lnTo>
                  <a:lnTo>
                    <a:pt x="2260" y="0"/>
                  </a:lnTo>
                  <a:lnTo>
                    <a:pt x="0" y="276"/>
                  </a:lnTo>
                  <a:lnTo>
                    <a:pt x="2182" y="276"/>
                  </a:lnTo>
                  <a:lnTo>
                    <a:pt x="2182" y="276"/>
                  </a:lnTo>
                  <a:close/>
                </a:path>
              </a:pathLst>
            </a:custGeom>
            <a:solidFill>
              <a:schemeClr val="bg1"/>
            </a:solidFill>
            <a:ln w="9525">
              <a:noFill/>
              <a:round/>
              <a:headEnd/>
              <a:tailEnd/>
            </a:ln>
          </p:spPr>
          <p:txBody>
            <a:bodyPr/>
            <a:lstStyle/>
            <a:p>
              <a:pPr>
                <a:defRPr/>
              </a:pPr>
              <a:endParaRPr lang="tr-TR"/>
            </a:p>
          </p:txBody>
        </p:sp>
        <p:sp>
          <p:nvSpPr>
            <p:cNvPr id="614412" name="Freeform 12"/>
            <p:cNvSpPr>
              <a:spLocks/>
            </p:cNvSpPr>
            <p:nvPr/>
          </p:nvSpPr>
          <p:spPr bwMode="hidden">
            <a:xfrm>
              <a:off x="4354" y="3869"/>
              <a:ext cx="1404" cy="378"/>
            </a:xfrm>
            <a:custGeom>
              <a:avLst/>
              <a:gdLst/>
              <a:ahLst/>
              <a:cxnLst>
                <a:cxn ang="0">
                  <a:pos x="1405" y="126"/>
                </a:cxn>
                <a:cxn ang="0">
                  <a:pos x="1405" y="0"/>
                </a:cxn>
                <a:cxn ang="0">
                  <a:pos x="0" y="174"/>
                </a:cxn>
                <a:cxn ang="0">
                  <a:pos x="257" y="378"/>
                </a:cxn>
                <a:cxn ang="0">
                  <a:pos x="1405" y="126"/>
                </a:cxn>
                <a:cxn ang="0">
                  <a:pos x="1405" y="126"/>
                </a:cxn>
              </a:cxnLst>
              <a:rect l="0" t="0" r="r" b="b"/>
              <a:pathLst>
                <a:path w="1405" h="378">
                  <a:moveTo>
                    <a:pt x="1405" y="126"/>
                  </a:moveTo>
                  <a:lnTo>
                    <a:pt x="1405" y="0"/>
                  </a:lnTo>
                  <a:lnTo>
                    <a:pt x="0" y="174"/>
                  </a:lnTo>
                  <a:lnTo>
                    <a:pt x="257" y="378"/>
                  </a:lnTo>
                  <a:lnTo>
                    <a:pt x="1405" y="126"/>
                  </a:lnTo>
                  <a:lnTo>
                    <a:pt x="1405" y="126"/>
                  </a:lnTo>
                  <a:close/>
                </a:path>
              </a:pathLst>
            </a:custGeom>
            <a:gradFill rotWithShape="0">
              <a:gsLst>
                <a:gs pos="0">
                  <a:schemeClr val="bg1"/>
                </a:gs>
                <a:gs pos="100000">
                  <a:schemeClr val="bg1">
                    <a:gamma/>
                    <a:tint val="96863"/>
                    <a:invGamma/>
                  </a:schemeClr>
                </a:gs>
              </a:gsLst>
              <a:lin ang="0" scaled="1"/>
            </a:gradFill>
            <a:ln w="9525">
              <a:noFill/>
              <a:round/>
              <a:headEnd/>
              <a:tailEnd/>
            </a:ln>
          </p:spPr>
          <p:txBody>
            <a:bodyPr/>
            <a:lstStyle/>
            <a:p>
              <a:pPr>
                <a:defRPr/>
              </a:pPr>
              <a:endParaRPr lang="tr-TR"/>
            </a:p>
          </p:txBody>
        </p:sp>
        <p:sp>
          <p:nvSpPr>
            <p:cNvPr id="614413" name="Freeform 13"/>
            <p:cNvSpPr>
              <a:spLocks/>
            </p:cNvSpPr>
            <p:nvPr/>
          </p:nvSpPr>
          <p:spPr bwMode="hidden">
            <a:xfrm>
              <a:off x="5030" y="3151"/>
              <a:ext cx="728" cy="240"/>
            </a:xfrm>
            <a:custGeom>
              <a:avLst/>
              <a:gdLst/>
              <a:ahLst/>
              <a:cxnLst>
                <a:cxn ang="0">
                  <a:pos x="729" y="240"/>
                </a:cxn>
                <a:cxn ang="0">
                  <a:pos x="0" y="0"/>
                </a:cxn>
                <a:cxn ang="0">
                  <a:pos x="0" y="6"/>
                </a:cxn>
                <a:cxn ang="0">
                  <a:pos x="729" y="240"/>
                </a:cxn>
                <a:cxn ang="0">
                  <a:pos x="729" y="240"/>
                </a:cxn>
              </a:cxnLst>
              <a:rect l="0" t="0" r="r" b="b"/>
              <a:pathLst>
                <a:path w="729" h="240">
                  <a:moveTo>
                    <a:pt x="729" y="240"/>
                  </a:moveTo>
                  <a:lnTo>
                    <a:pt x="0" y="0"/>
                  </a:lnTo>
                  <a:lnTo>
                    <a:pt x="0" y="6"/>
                  </a:lnTo>
                  <a:lnTo>
                    <a:pt x="729" y="240"/>
                  </a:lnTo>
                  <a:lnTo>
                    <a:pt x="729" y="240"/>
                  </a:lnTo>
                  <a:close/>
                </a:path>
              </a:pathLst>
            </a:custGeom>
            <a:solidFill>
              <a:schemeClr val="bg1"/>
            </a:solidFill>
            <a:ln w="9525">
              <a:noFill/>
              <a:round/>
              <a:headEnd/>
              <a:tailEnd/>
            </a:ln>
          </p:spPr>
          <p:txBody>
            <a:bodyPr/>
            <a:lstStyle/>
            <a:p>
              <a:pPr>
                <a:defRPr/>
              </a:pPr>
              <a:endParaRPr lang="tr-TR"/>
            </a:p>
          </p:txBody>
        </p:sp>
        <p:sp>
          <p:nvSpPr>
            <p:cNvPr id="614414" name="Freeform 14"/>
            <p:cNvSpPr>
              <a:spLocks/>
            </p:cNvSpPr>
            <p:nvPr/>
          </p:nvSpPr>
          <p:spPr bwMode="hidden">
            <a:xfrm>
              <a:off x="0" y="1486"/>
              <a:ext cx="5030" cy="1671"/>
            </a:xfrm>
            <a:custGeom>
              <a:avLst/>
              <a:gdLst/>
              <a:ahLst/>
              <a:cxnLst>
                <a:cxn ang="0">
                  <a:pos x="0" y="72"/>
                </a:cxn>
                <a:cxn ang="0">
                  <a:pos x="5035" y="1672"/>
                </a:cxn>
                <a:cxn ang="0">
                  <a:pos x="5035" y="1666"/>
                </a:cxn>
                <a:cxn ang="0">
                  <a:pos x="0" y="0"/>
                </a:cxn>
                <a:cxn ang="0">
                  <a:pos x="0" y="72"/>
                </a:cxn>
                <a:cxn ang="0">
                  <a:pos x="0" y="72"/>
                </a:cxn>
              </a:cxnLst>
              <a:rect l="0" t="0" r="r" b="b"/>
              <a:pathLst>
                <a:path w="5035" h="1672">
                  <a:moveTo>
                    <a:pt x="0" y="72"/>
                  </a:moveTo>
                  <a:lnTo>
                    <a:pt x="5035" y="1672"/>
                  </a:lnTo>
                  <a:lnTo>
                    <a:pt x="5035" y="1666"/>
                  </a:lnTo>
                  <a:lnTo>
                    <a:pt x="0" y="0"/>
                  </a:lnTo>
                  <a:lnTo>
                    <a:pt x="0" y="72"/>
                  </a:lnTo>
                  <a:lnTo>
                    <a:pt x="0" y="72"/>
                  </a:lnTo>
                  <a:close/>
                </a:path>
              </a:pathLst>
            </a:custGeom>
            <a:gradFill rotWithShape="0">
              <a:gsLst>
                <a:gs pos="0">
                  <a:schemeClr val="bg1">
                    <a:gamma/>
                    <a:shade val="54510"/>
                    <a:invGamma/>
                  </a:schemeClr>
                </a:gs>
                <a:gs pos="100000">
                  <a:schemeClr val="bg1"/>
                </a:gs>
              </a:gsLst>
              <a:lin ang="2700000" scaled="1"/>
            </a:gradFill>
            <a:ln w="9525">
              <a:noFill/>
              <a:round/>
              <a:headEnd/>
              <a:tailEnd/>
            </a:ln>
          </p:spPr>
          <p:txBody>
            <a:bodyPr/>
            <a:lstStyle/>
            <a:p>
              <a:pPr>
                <a:defRPr/>
              </a:pPr>
              <a:endParaRPr lang="tr-TR"/>
            </a:p>
          </p:txBody>
        </p:sp>
        <p:sp>
          <p:nvSpPr>
            <p:cNvPr id="614415" name="Freeform 15"/>
            <p:cNvSpPr>
              <a:spLocks/>
            </p:cNvSpPr>
            <p:nvPr/>
          </p:nvSpPr>
          <p:spPr bwMode="hidden">
            <a:xfrm>
              <a:off x="5030" y="3049"/>
              <a:ext cx="728" cy="318"/>
            </a:xfrm>
            <a:custGeom>
              <a:avLst/>
              <a:gdLst/>
              <a:ahLst/>
              <a:cxnLst>
                <a:cxn ang="0">
                  <a:pos x="729" y="318"/>
                </a:cxn>
                <a:cxn ang="0">
                  <a:pos x="729" y="312"/>
                </a:cxn>
                <a:cxn ang="0">
                  <a:pos x="0" y="0"/>
                </a:cxn>
                <a:cxn ang="0">
                  <a:pos x="0" y="54"/>
                </a:cxn>
                <a:cxn ang="0">
                  <a:pos x="729" y="318"/>
                </a:cxn>
                <a:cxn ang="0">
                  <a:pos x="729" y="318"/>
                </a:cxn>
              </a:cxnLst>
              <a:rect l="0" t="0" r="r" b="b"/>
              <a:pathLst>
                <a:path w="729" h="318">
                  <a:moveTo>
                    <a:pt x="729" y="318"/>
                  </a:moveTo>
                  <a:lnTo>
                    <a:pt x="729" y="312"/>
                  </a:lnTo>
                  <a:lnTo>
                    <a:pt x="0" y="0"/>
                  </a:lnTo>
                  <a:lnTo>
                    <a:pt x="0" y="54"/>
                  </a:lnTo>
                  <a:lnTo>
                    <a:pt x="729" y="318"/>
                  </a:lnTo>
                  <a:lnTo>
                    <a:pt x="729" y="318"/>
                  </a:lnTo>
                  <a:close/>
                </a:path>
              </a:pathLst>
            </a:custGeom>
            <a:gradFill rotWithShape="0">
              <a:gsLst>
                <a:gs pos="0">
                  <a:schemeClr val="bg2"/>
                </a:gs>
                <a:gs pos="100000">
                  <a:schemeClr val="bg1"/>
                </a:gs>
              </a:gsLst>
              <a:lin ang="0" scaled="1"/>
            </a:gradFill>
            <a:ln w="9525">
              <a:noFill/>
              <a:round/>
              <a:headEnd/>
              <a:tailEnd/>
            </a:ln>
          </p:spPr>
          <p:txBody>
            <a:bodyPr/>
            <a:lstStyle/>
            <a:p>
              <a:pPr>
                <a:defRPr/>
              </a:pPr>
              <a:endParaRPr lang="tr-TR"/>
            </a:p>
          </p:txBody>
        </p:sp>
        <p:sp>
          <p:nvSpPr>
            <p:cNvPr id="614416" name="Freeform 16"/>
            <p:cNvSpPr>
              <a:spLocks/>
            </p:cNvSpPr>
            <p:nvPr/>
          </p:nvSpPr>
          <p:spPr bwMode="hidden">
            <a:xfrm>
              <a:off x="0" y="916"/>
              <a:ext cx="5030" cy="2187"/>
            </a:xfrm>
            <a:custGeom>
              <a:avLst/>
              <a:gdLst/>
              <a:ahLst/>
              <a:cxnLst>
                <a:cxn ang="0">
                  <a:pos x="0" y="396"/>
                </a:cxn>
                <a:cxn ang="0">
                  <a:pos x="5035" y="2188"/>
                </a:cxn>
                <a:cxn ang="0">
                  <a:pos x="5035" y="2134"/>
                </a:cxn>
                <a:cxn ang="0">
                  <a:pos x="0" y="0"/>
                </a:cxn>
                <a:cxn ang="0">
                  <a:pos x="0" y="396"/>
                </a:cxn>
                <a:cxn ang="0">
                  <a:pos x="0" y="396"/>
                </a:cxn>
              </a:cxnLst>
              <a:rect l="0" t="0" r="r" b="b"/>
              <a:pathLst>
                <a:path w="5035" h="2188">
                  <a:moveTo>
                    <a:pt x="0" y="396"/>
                  </a:moveTo>
                  <a:lnTo>
                    <a:pt x="5035" y="2188"/>
                  </a:lnTo>
                  <a:lnTo>
                    <a:pt x="5035" y="2134"/>
                  </a:lnTo>
                  <a:lnTo>
                    <a:pt x="0" y="0"/>
                  </a:lnTo>
                  <a:lnTo>
                    <a:pt x="0" y="396"/>
                  </a:lnTo>
                  <a:lnTo>
                    <a:pt x="0" y="396"/>
                  </a:lnTo>
                  <a:close/>
                </a:path>
              </a:pathLst>
            </a:custGeom>
            <a:gradFill rotWithShape="0">
              <a:gsLst>
                <a:gs pos="0">
                  <a:schemeClr val="bg2">
                    <a:gamma/>
                    <a:shade val="66667"/>
                    <a:invGamma/>
                  </a:schemeClr>
                </a:gs>
                <a:gs pos="100000">
                  <a:schemeClr val="bg2"/>
                </a:gs>
              </a:gsLst>
              <a:lin ang="0" scaled="1"/>
            </a:gradFill>
            <a:ln w="9525">
              <a:noFill/>
              <a:round/>
              <a:headEnd/>
              <a:tailEnd/>
            </a:ln>
          </p:spPr>
          <p:txBody>
            <a:bodyPr/>
            <a:lstStyle/>
            <a:p>
              <a:pPr>
                <a:defRPr/>
              </a:pPr>
              <a:endParaRPr lang="tr-TR"/>
            </a:p>
          </p:txBody>
        </p:sp>
        <p:sp>
          <p:nvSpPr>
            <p:cNvPr id="614417" name="Freeform 17"/>
            <p:cNvSpPr>
              <a:spLocks/>
            </p:cNvSpPr>
            <p:nvPr/>
          </p:nvSpPr>
          <p:spPr bwMode="hidden">
            <a:xfrm>
              <a:off x="2294" y="0"/>
              <a:ext cx="3159" cy="2725"/>
            </a:xfrm>
            <a:custGeom>
              <a:avLst/>
              <a:gdLst/>
              <a:ahLst/>
              <a:cxnLst>
                <a:cxn ang="0">
                  <a:pos x="0" y="0"/>
                </a:cxn>
                <a:cxn ang="0">
                  <a:pos x="3145" y="2727"/>
                </a:cxn>
                <a:cxn ang="0">
                  <a:pos x="3163" y="2704"/>
                </a:cxn>
                <a:cxn ang="0">
                  <a:pos x="102" y="0"/>
                </a:cxn>
                <a:cxn ang="0">
                  <a:pos x="0" y="0"/>
                </a:cxn>
                <a:cxn ang="0">
                  <a:pos x="0" y="0"/>
                </a:cxn>
              </a:cxnLst>
              <a:rect l="0" t="0" r="r" b="b"/>
              <a:pathLst>
                <a:path w="3163" h="2727">
                  <a:moveTo>
                    <a:pt x="0" y="0"/>
                  </a:moveTo>
                  <a:lnTo>
                    <a:pt x="3145" y="2727"/>
                  </a:lnTo>
                  <a:lnTo>
                    <a:pt x="3163" y="2704"/>
                  </a:lnTo>
                  <a:lnTo>
                    <a:pt x="102" y="0"/>
                  </a:lnTo>
                  <a:lnTo>
                    <a:pt x="0" y="0"/>
                  </a:lnTo>
                  <a:lnTo>
                    <a:pt x="0" y="0"/>
                  </a:lnTo>
                  <a:close/>
                </a:path>
              </a:pathLst>
            </a:custGeom>
            <a:gradFill rotWithShape="0">
              <a:gsLst>
                <a:gs pos="0">
                  <a:schemeClr val="bg1">
                    <a:gamma/>
                    <a:shade val="69804"/>
                    <a:invGamma/>
                  </a:schemeClr>
                </a:gs>
                <a:gs pos="100000">
                  <a:schemeClr val="bg1"/>
                </a:gs>
              </a:gsLst>
              <a:lin ang="2700000" scaled="1"/>
            </a:gradFill>
            <a:ln w="9525">
              <a:noFill/>
              <a:round/>
              <a:headEnd/>
              <a:tailEnd/>
            </a:ln>
          </p:spPr>
          <p:txBody>
            <a:bodyPr/>
            <a:lstStyle/>
            <a:p>
              <a:pPr>
                <a:defRPr/>
              </a:pPr>
              <a:endParaRPr lang="tr-TR"/>
            </a:p>
          </p:txBody>
        </p:sp>
        <p:sp>
          <p:nvSpPr>
            <p:cNvPr id="614418" name="Freeform 18"/>
            <p:cNvSpPr>
              <a:spLocks/>
            </p:cNvSpPr>
            <p:nvPr/>
          </p:nvSpPr>
          <p:spPr bwMode="hidden">
            <a:xfrm>
              <a:off x="5435" y="2702"/>
              <a:ext cx="323" cy="299"/>
            </a:xfrm>
            <a:custGeom>
              <a:avLst/>
              <a:gdLst/>
              <a:ahLst/>
              <a:cxnLst>
                <a:cxn ang="0">
                  <a:pos x="323" y="299"/>
                </a:cxn>
                <a:cxn ang="0">
                  <a:pos x="323" y="263"/>
                </a:cxn>
                <a:cxn ang="0">
                  <a:pos x="18" y="0"/>
                </a:cxn>
                <a:cxn ang="0">
                  <a:pos x="0" y="23"/>
                </a:cxn>
                <a:cxn ang="0">
                  <a:pos x="323" y="299"/>
                </a:cxn>
                <a:cxn ang="0">
                  <a:pos x="323" y="299"/>
                </a:cxn>
              </a:cxnLst>
              <a:rect l="0" t="0" r="r" b="b"/>
              <a:pathLst>
                <a:path w="323" h="299">
                  <a:moveTo>
                    <a:pt x="323" y="299"/>
                  </a:moveTo>
                  <a:lnTo>
                    <a:pt x="323" y="263"/>
                  </a:lnTo>
                  <a:lnTo>
                    <a:pt x="18" y="0"/>
                  </a:lnTo>
                  <a:lnTo>
                    <a:pt x="0" y="23"/>
                  </a:lnTo>
                  <a:lnTo>
                    <a:pt x="323" y="299"/>
                  </a:lnTo>
                  <a:lnTo>
                    <a:pt x="323" y="299"/>
                  </a:lnTo>
                  <a:close/>
                </a:path>
              </a:pathLst>
            </a:custGeom>
            <a:gradFill rotWithShape="0">
              <a:gsLst>
                <a:gs pos="0">
                  <a:schemeClr val="bg1"/>
                </a:gs>
                <a:gs pos="100000">
                  <a:schemeClr val="bg1">
                    <a:gamma/>
                    <a:tint val="94118"/>
                    <a:invGamma/>
                  </a:schemeClr>
                </a:gs>
              </a:gsLst>
              <a:lin ang="2700000" scaled="1"/>
            </a:gradFill>
            <a:ln w="9525">
              <a:noFill/>
              <a:round/>
              <a:headEnd/>
              <a:tailEnd/>
            </a:ln>
          </p:spPr>
          <p:txBody>
            <a:bodyPr/>
            <a:lstStyle/>
            <a:p>
              <a:pPr>
                <a:defRPr/>
              </a:pPr>
              <a:endParaRPr lang="tr-TR"/>
            </a:p>
          </p:txBody>
        </p:sp>
        <p:sp>
          <p:nvSpPr>
            <p:cNvPr id="614419" name="Freeform 19"/>
            <p:cNvSpPr>
              <a:spLocks/>
            </p:cNvSpPr>
            <p:nvPr/>
          </p:nvSpPr>
          <p:spPr bwMode="hidden">
            <a:xfrm>
              <a:off x="5477" y="2588"/>
              <a:ext cx="281" cy="335"/>
            </a:xfrm>
            <a:custGeom>
              <a:avLst/>
              <a:gdLst/>
              <a:ahLst/>
              <a:cxnLst>
                <a:cxn ang="0">
                  <a:pos x="281" y="335"/>
                </a:cxn>
                <a:cxn ang="0">
                  <a:pos x="281" y="173"/>
                </a:cxn>
                <a:cxn ang="0">
                  <a:pos x="96" y="0"/>
                </a:cxn>
                <a:cxn ang="0">
                  <a:pos x="0" y="90"/>
                </a:cxn>
                <a:cxn ang="0">
                  <a:pos x="281" y="335"/>
                </a:cxn>
                <a:cxn ang="0">
                  <a:pos x="281" y="335"/>
                </a:cxn>
              </a:cxnLst>
              <a:rect l="0" t="0" r="r" b="b"/>
              <a:pathLst>
                <a:path w="281" h="335">
                  <a:moveTo>
                    <a:pt x="281" y="335"/>
                  </a:moveTo>
                  <a:lnTo>
                    <a:pt x="281" y="173"/>
                  </a:lnTo>
                  <a:lnTo>
                    <a:pt x="96" y="0"/>
                  </a:lnTo>
                  <a:lnTo>
                    <a:pt x="0" y="90"/>
                  </a:lnTo>
                  <a:lnTo>
                    <a:pt x="281" y="335"/>
                  </a:lnTo>
                  <a:lnTo>
                    <a:pt x="281" y="335"/>
                  </a:lnTo>
                  <a:close/>
                </a:path>
              </a:pathLst>
            </a:custGeom>
            <a:solidFill>
              <a:schemeClr val="bg1"/>
            </a:solidFill>
            <a:ln w="9525">
              <a:noFill/>
              <a:round/>
              <a:headEnd/>
              <a:tailEnd/>
            </a:ln>
          </p:spPr>
          <p:txBody>
            <a:bodyPr/>
            <a:lstStyle/>
            <a:p>
              <a:pPr>
                <a:defRPr/>
              </a:pPr>
              <a:endParaRPr lang="tr-TR"/>
            </a:p>
          </p:txBody>
        </p:sp>
        <p:sp>
          <p:nvSpPr>
            <p:cNvPr id="614420" name="Freeform 20"/>
            <p:cNvSpPr>
              <a:spLocks/>
            </p:cNvSpPr>
            <p:nvPr/>
          </p:nvSpPr>
          <p:spPr bwMode="hidden">
            <a:xfrm>
              <a:off x="2454" y="0"/>
              <a:ext cx="3119" cy="2678"/>
            </a:xfrm>
            <a:custGeom>
              <a:avLst/>
              <a:gdLst/>
              <a:ahLst/>
              <a:cxnLst>
                <a:cxn ang="0">
                  <a:pos x="0" y="0"/>
                </a:cxn>
                <a:cxn ang="0">
                  <a:pos x="3026" y="2680"/>
                </a:cxn>
                <a:cxn ang="0">
                  <a:pos x="3122" y="2590"/>
                </a:cxn>
                <a:cxn ang="0">
                  <a:pos x="383" y="0"/>
                </a:cxn>
                <a:cxn ang="0">
                  <a:pos x="0" y="0"/>
                </a:cxn>
                <a:cxn ang="0">
                  <a:pos x="0" y="0"/>
                </a:cxn>
              </a:cxnLst>
              <a:rect l="0" t="0" r="r" b="b"/>
              <a:pathLst>
                <a:path w="3122" h="2680">
                  <a:moveTo>
                    <a:pt x="0" y="0"/>
                  </a:moveTo>
                  <a:lnTo>
                    <a:pt x="3026" y="2680"/>
                  </a:lnTo>
                  <a:lnTo>
                    <a:pt x="3122" y="2590"/>
                  </a:lnTo>
                  <a:lnTo>
                    <a:pt x="383" y="0"/>
                  </a:lnTo>
                  <a:lnTo>
                    <a:pt x="0" y="0"/>
                  </a:lnTo>
                  <a:lnTo>
                    <a:pt x="0" y="0"/>
                  </a:lnTo>
                  <a:close/>
                </a:path>
              </a:pathLst>
            </a:custGeom>
            <a:gradFill rotWithShape="0">
              <a:gsLst>
                <a:gs pos="0">
                  <a:schemeClr val="bg1">
                    <a:gamma/>
                    <a:shade val="46275"/>
                    <a:invGamma/>
                  </a:schemeClr>
                </a:gs>
                <a:gs pos="100000">
                  <a:schemeClr val="bg1"/>
                </a:gs>
              </a:gsLst>
              <a:lin ang="2700000" scaled="1"/>
            </a:gradFill>
            <a:ln w="9525">
              <a:noFill/>
              <a:round/>
              <a:headEnd/>
              <a:tailEnd/>
            </a:ln>
          </p:spPr>
          <p:txBody>
            <a:bodyPr/>
            <a:lstStyle/>
            <a:p>
              <a:pPr>
                <a:defRPr/>
              </a:pPr>
              <a:endParaRPr lang="tr-TR"/>
            </a:p>
          </p:txBody>
        </p:sp>
        <p:sp>
          <p:nvSpPr>
            <p:cNvPr id="614421" name="Freeform 21"/>
            <p:cNvSpPr>
              <a:spLocks/>
            </p:cNvSpPr>
            <p:nvPr/>
          </p:nvSpPr>
          <p:spPr bwMode="hidden">
            <a:xfrm>
              <a:off x="5626" y="2534"/>
              <a:ext cx="132" cy="132"/>
            </a:xfrm>
            <a:custGeom>
              <a:avLst/>
              <a:gdLst/>
              <a:ahLst/>
              <a:cxnLst>
                <a:cxn ang="0">
                  <a:pos x="132" y="132"/>
                </a:cxn>
                <a:cxn ang="0">
                  <a:pos x="0" y="0"/>
                </a:cxn>
                <a:cxn ang="0">
                  <a:pos x="0" y="0"/>
                </a:cxn>
                <a:cxn ang="0">
                  <a:pos x="132" y="132"/>
                </a:cxn>
                <a:cxn ang="0">
                  <a:pos x="132" y="132"/>
                </a:cxn>
              </a:cxnLst>
              <a:rect l="0" t="0" r="r" b="b"/>
              <a:pathLst>
                <a:path w="132" h="132">
                  <a:moveTo>
                    <a:pt x="132" y="132"/>
                  </a:moveTo>
                  <a:lnTo>
                    <a:pt x="0" y="0"/>
                  </a:lnTo>
                  <a:lnTo>
                    <a:pt x="0" y="0"/>
                  </a:lnTo>
                  <a:lnTo>
                    <a:pt x="132" y="132"/>
                  </a:lnTo>
                  <a:lnTo>
                    <a:pt x="132" y="132"/>
                  </a:lnTo>
                  <a:close/>
                </a:path>
              </a:pathLst>
            </a:custGeom>
            <a:solidFill>
              <a:srgbClr val="FF9999"/>
            </a:solidFill>
            <a:ln w="9525">
              <a:noFill/>
              <a:round/>
              <a:headEnd/>
              <a:tailEnd/>
            </a:ln>
          </p:spPr>
          <p:txBody>
            <a:bodyPr/>
            <a:lstStyle/>
            <a:p>
              <a:pPr>
                <a:defRPr/>
              </a:pPr>
              <a:endParaRPr lang="tr-TR"/>
            </a:p>
          </p:txBody>
        </p:sp>
        <p:sp>
          <p:nvSpPr>
            <p:cNvPr id="614422" name="Freeform 22"/>
            <p:cNvSpPr>
              <a:spLocks/>
            </p:cNvSpPr>
            <p:nvPr/>
          </p:nvSpPr>
          <p:spPr bwMode="hidden">
            <a:xfrm>
              <a:off x="3112" y="0"/>
              <a:ext cx="2514" cy="2534"/>
            </a:xfrm>
            <a:custGeom>
              <a:avLst/>
              <a:gdLst/>
              <a:ahLst/>
              <a:cxnLst>
                <a:cxn ang="0">
                  <a:pos x="0" y="0"/>
                </a:cxn>
                <a:cxn ang="0">
                  <a:pos x="2517" y="2536"/>
                </a:cxn>
                <a:cxn ang="0">
                  <a:pos x="2517" y="2536"/>
                </a:cxn>
                <a:cxn ang="0">
                  <a:pos x="66" y="0"/>
                </a:cxn>
                <a:cxn ang="0">
                  <a:pos x="0" y="0"/>
                </a:cxn>
                <a:cxn ang="0">
                  <a:pos x="0" y="0"/>
                </a:cxn>
              </a:cxnLst>
              <a:rect l="0" t="0" r="r" b="b"/>
              <a:pathLst>
                <a:path w="2517" h="2536">
                  <a:moveTo>
                    <a:pt x="0" y="0"/>
                  </a:moveTo>
                  <a:lnTo>
                    <a:pt x="2517" y="2536"/>
                  </a:lnTo>
                  <a:lnTo>
                    <a:pt x="2517" y="2536"/>
                  </a:lnTo>
                  <a:lnTo>
                    <a:pt x="66" y="0"/>
                  </a:lnTo>
                  <a:lnTo>
                    <a:pt x="0" y="0"/>
                  </a:lnTo>
                  <a:lnTo>
                    <a:pt x="0" y="0"/>
                  </a:lnTo>
                  <a:close/>
                </a:path>
              </a:pathLst>
            </a:custGeom>
            <a:gradFill rotWithShape="0">
              <a:gsLst>
                <a:gs pos="0">
                  <a:schemeClr val="bg1">
                    <a:gamma/>
                    <a:shade val="51373"/>
                    <a:invGamma/>
                  </a:schemeClr>
                </a:gs>
                <a:gs pos="100000">
                  <a:schemeClr val="bg1"/>
                </a:gs>
              </a:gsLst>
              <a:lin ang="2700000" scaled="1"/>
            </a:gradFill>
            <a:ln w="9525">
              <a:noFill/>
              <a:round/>
              <a:headEnd/>
              <a:tailEnd/>
            </a:ln>
          </p:spPr>
          <p:txBody>
            <a:bodyPr/>
            <a:lstStyle/>
            <a:p>
              <a:pPr>
                <a:defRPr/>
              </a:pPr>
              <a:endParaRPr lang="tr-TR"/>
            </a:p>
          </p:txBody>
        </p:sp>
        <p:sp>
          <p:nvSpPr>
            <p:cNvPr id="614423" name="Freeform 23"/>
            <p:cNvSpPr>
              <a:spLocks/>
            </p:cNvSpPr>
            <p:nvPr/>
          </p:nvSpPr>
          <p:spPr bwMode="hidden">
            <a:xfrm>
              <a:off x="3488" y="0"/>
              <a:ext cx="2198" cy="2480"/>
            </a:xfrm>
            <a:custGeom>
              <a:avLst/>
              <a:gdLst/>
              <a:ahLst/>
              <a:cxnLst>
                <a:cxn ang="0">
                  <a:pos x="0" y="0"/>
                </a:cxn>
                <a:cxn ang="0">
                  <a:pos x="2188" y="2482"/>
                </a:cxn>
                <a:cxn ang="0">
                  <a:pos x="2200" y="2476"/>
                </a:cxn>
                <a:cxn ang="0">
                  <a:pos x="317" y="0"/>
                </a:cxn>
                <a:cxn ang="0">
                  <a:pos x="0" y="0"/>
                </a:cxn>
                <a:cxn ang="0">
                  <a:pos x="0" y="0"/>
                </a:cxn>
              </a:cxnLst>
              <a:rect l="0" t="0" r="r" b="b"/>
              <a:pathLst>
                <a:path w="2200" h="2482">
                  <a:moveTo>
                    <a:pt x="0" y="0"/>
                  </a:moveTo>
                  <a:lnTo>
                    <a:pt x="2188" y="2482"/>
                  </a:lnTo>
                  <a:lnTo>
                    <a:pt x="2200" y="2476"/>
                  </a:lnTo>
                  <a:lnTo>
                    <a:pt x="317" y="0"/>
                  </a:lnTo>
                  <a:lnTo>
                    <a:pt x="0" y="0"/>
                  </a:lnTo>
                  <a:lnTo>
                    <a:pt x="0" y="0"/>
                  </a:lnTo>
                  <a:close/>
                </a:path>
              </a:pathLst>
            </a:custGeom>
            <a:gradFill rotWithShape="0">
              <a:gsLst>
                <a:gs pos="0">
                  <a:schemeClr val="bg2">
                    <a:gamma/>
                    <a:shade val="78824"/>
                    <a:invGamma/>
                  </a:schemeClr>
                </a:gs>
                <a:gs pos="100000">
                  <a:schemeClr val="bg2"/>
                </a:gs>
              </a:gsLst>
              <a:lin ang="5400000" scaled="1"/>
            </a:gradFill>
            <a:ln w="9525" cap="flat" cmpd="sng">
              <a:noFill/>
              <a:prstDash val="solid"/>
              <a:round/>
              <a:headEnd type="none" w="med" len="med"/>
              <a:tailEnd type="none" w="med" len="med"/>
            </a:ln>
            <a:effectLst/>
          </p:spPr>
          <p:txBody>
            <a:bodyPr/>
            <a:lstStyle/>
            <a:p>
              <a:pPr>
                <a:defRPr/>
              </a:pPr>
              <a:endParaRPr lang="tr-TR"/>
            </a:p>
          </p:txBody>
        </p:sp>
        <p:sp>
          <p:nvSpPr>
            <p:cNvPr id="614424" name="Freeform 24"/>
            <p:cNvSpPr>
              <a:spLocks/>
            </p:cNvSpPr>
            <p:nvPr/>
          </p:nvSpPr>
          <p:spPr bwMode="hidden">
            <a:xfrm>
              <a:off x="5674" y="2474"/>
              <a:ext cx="84" cy="96"/>
            </a:xfrm>
            <a:custGeom>
              <a:avLst/>
              <a:gdLst/>
              <a:ahLst/>
              <a:cxnLst>
                <a:cxn ang="0">
                  <a:pos x="84" y="96"/>
                </a:cxn>
                <a:cxn ang="0">
                  <a:pos x="84" y="90"/>
                </a:cxn>
                <a:cxn ang="0">
                  <a:pos x="12" y="0"/>
                </a:cxn>
                <a:cxn ang="0">
                  <a:pos x="0" y="6"/>
                </a:cxn>
                <a:cxn ang="0">
                  <a:pos x="84" y="96"/>
                </a:cxn>
                <a:cxn ang="0">
                  <a:pos x="84" y="96"/>
                </a:cxn>
              </a:cxnLst>
              <a:rect l="0" t="0" r="r" b="b"/>
              <a:pathLst>
                <a:path w="84" h="96">
                  <a:moveTo>
                    <a:pt x="84" y="96"/>
                  </a:moveTo>
                  <a:lnTo>
                    <a:pt x="84" y="90"/>
                  </a:lnTo>
                  <a:lnTo>
                    <a:pt x="12" y="0"/>
                  </a:lnTo>
                  <a:lnTo>
                    <a:pt x="0" y="6"/>
                  </a:lnTo>
                  <a:lnTo>
                    <a:pt x="84" y="96"/>
                  </a:lnTo>
                  <a:lnTo>
                    <a:pt x="84" y="96"/>
                  </a:lnTo>
                  <a:close/>
                </a:path>
              </a:pathLst>
            </a:custGeom>
            <a:gradFill rotWithShape="0">
              <a:gsLst>
                <a:gs pos="0">
                  <a:schemeClr val="bg1"/>
                </a:gs>
                <a:gs pos="100000">
                  <a:schemeClr val="bg1">
                    <a:gamma/>
                    <a:tint val="90980"/>
                    <a:invGamma/>
                  </a:schemeClr>
                </a:gs>
              </a:gsLst>
              <a:lin ang="2700000" scaled="1"/>
            </a:gradFill>
            <a:ln w="9525">
              <a:noFill/>
              <a:round/>
              <a:headEnd/>
              <a:tailEnd/>
            </a:ln>
          </p:spPr>
          <p:txBody>
            <a:bodyPr/>
            <a:lstStyle/>
            <a:p>
              <a:pPr>
                <a:defRPr/>
              </a:pPr>
              <a:endParaRPr lang="tr-TR"/>
            </a:p>
          </p:txBody>
        </p:sp>
        <p:sp>
          <p:nvSpPr>
            <p:cNvPr id="614425" name="Freeform 25"/>
            <p:cNvSpPr>
              <a:spLocks/>
            </p:cNvSpPr>
            <p:nvPr/>
          </p:nvSpPr>
          <p:spPr bwMode="hidden">
            <a:xfrm>
              <a:off x="5603" y="850"/>
              <a:ext cx="155" cy="516"/>
            </a:xfrm>
            <a:custGeom>
              <a:avLst/>
              <a:gdLst/>
              <a:ahLst/>
              <a:cxnLst>
                <a:cxn ang="0">
                  <a:pos x="155" y="516"/>
                </a:cxn>
                <a:cxn ang="0">
                  <a:pos x="155" y="204"/>
                </a:cxn>
                <a:cxn ang="0">
                  <a:pos x="77" y="0"/>
                </a:cxn>
                <a:cxn ang="0">
                  <a:pos x="0" y="192"/>
                </a:cxn>
                <a:cxn ang="0">
                  <a:pos x="155" y="516"/>
                </a:cxn>
                <a:cxn ang="0">
                  <a:pos x="155" y="516"/>
                </a:cxn>
              </a:cxnLst>
              <a:rect l="0" t="0" r="r" b="b"/>
              <a:pathLst>
                <a:path w="155" h="516">
                  <a:moveTo>
                    <a:pt x="155" y="516"/>
                  </a:moveTo>
                  <a:lnTo>
                    <a:pt x="155" y="204"/>
                  </a:lnTo>
                  <a:lnTo>
                    <a:pt x="77" y="0"/>
                  </a:lnTo>
                  <a:lnTo>
                    <a:pt x="0" y="192"/>
                  </a:lnTo>
                  <a:lnTo>
                    <a:pt x="155" y="516"/>
                  </a:lnTo>
                  <a:lnTo>
                    <a:pt x="155" y="516"/>
                  </a:lnTo>
                  <a:close/>
                </a:path>
              </a:pathLst>
            </a:custGeom>
            <a:solidFill>
              <a:schemeClr val="bg2"/>
            </a:solidFill>
            <a:ln w="9525">
              <a:noFill/>
              <a:round/>
              <a:headEnd/>
              <a:tailEnd/>
            </a:ln>
          </p:spPr>
          <p:txBody>
            <a:bodyPr/>
            <a:lstStyle/>
            <a:p>
              <a:pPr>
                <a:defRPr/>
              </a:pPr>
              <a:endParaRPr lang="tr-TR"/>
            </a:p>
          </p:txBody>
        </p:sp>
        <p:sp>
          <p:nvSpPr>
            <p:cNvPr id="614426" name="Freeform 26"/>
            <p:cNvSpPr>
              <a:spLocks/>
            </p:cNvSpPr>
            <p:nvPr/>
          </p:nvSpPr>
          <p:spPr bwMode="hidden">
            <a:xfrm>
              <a:off x="5107" y="0"/>
              <a:ext cx="573" cy="1042"/>
            </a:xfrm>
            <a:custGeom>
              <a:avLst/>
              <a:gdLst/>
              <a:ahLst/>
              <a:cxnLst>
                <a:cxn ang="0">
                  <a:pos x="0" y="0"/>
                </a:cxn>
                <a:cxn ang="0">
                  <a:pos x="497" y="1043"/>
                </a:cxn>
                <a:cxn ang="0">
                  <a:pos x="574" y="851"/>
                </a:cxn>
                <a:cxn ang="0">
                  <a:pos x="251" y="0"/>
                </a:cxn>
                <a:cxn ang="0">
                  <a:pos x="0" y="0"/>
                </a:cxn>
                <a:cxn ang="0">
                  <a:pos x="0" y="0"/>
                </a:cxn>
              </a:cxnLst>
              <a:rect l="0" t="0" r="r" b="b"/>
              <a:pathLst>
                <a:path w="574" h="1043">
                  <a:moveTo>
                    <a:pt x="0" y="0"/>
                  </a:moveTo>
                  <a:lnTo>
                    <a:pt x="497" y="1043"/>
                  </a:lnTo>
                  <a:lnTo>
                    <a:pt x="574" y="851"/>
                  </a:lnTo>
                  <a:lnTo>
                    <a:pt x="251" y="0"/>
                  </a:lnTo>
                  <a:lnTo>
                    <a:pt x="0" y="0"/>
                  </a:lnTo>
                  <a:lnTo>
                    <a:pt x="0" y="0"/>
                  </a:lnTo>
                  <a:close/>
                </a:path>
              </a:pathLst>
            </a:custGeom>
            <a:gradFill rotWithShape="0">
              <a:gsLst>
                <a:gs pos="0">
                  <a:schemeClr val="bg2">
                    <a:gamma/>
                    <a:shade val="66667"/>
                    <a:invGamma/>
                  </a:schemeClr>
                </a:gs>
                <a:gs pos="100000">
                  <a:schemeClr val="bg2"/>
                </a:gs>
              </a:gsLst>
              <a:lin ang="5400000" scaled="1"/>
            </a:gradFill>
            <a:ln w="9525">
              <a:noFill/>
              <a:round/>
              <a:headEnd/>
              <a:tailEnd/>
            </a:ln>
          </p:spPr>
          <p:txBody>
            <a:bodyPr/>
            <a:lstStyle/>
            <a:p>
              <a:pPr>
                <a:defRPr/>
              </a:pPr>
              <a:endParaRPr lang="tr-TR"/>
            </a:p>
          </p:txBody>
        </p:sp>
        <p:sp>
          <p:nvSpPr>
            <p:cNvPr id="614427" name="Freeform 27"/>
            <p:cNvSpPr>
              <a:spLocks/>
            </p:cNvSpPr>
            <p:nvPr/>
          </p:nvSpPr>
          <p:spPr bwMode="hidden">
            <a:xfrm>
              <a:off x="5411" y="0"/>
              <a:ext cx="341" cy="796"/>
            </a:xfrm>
            <a:custGeom>
              <a:avLst/>
              <a:gdLst/>
              <a:ahLst/>
              <a:cxnLst>
                <a:cxn ang="0">
                  <a:pos x="144" y="0"/>
                </a:cxn>
                <a:cxn ang="0">
                  <a:pos x="0" y="0"/>
                </a:cxn>
                <a:cxn ang="0">
                  <a:pos x="287" y="797"/>
                </a:cxn>
                <a:cxn ang="0">
                  <a:pos x="341" y="653"/>
                </a:cxn>
                <a:cxn ang="0">
                  <a:pos x="144" y="0"/>
                </a:cxn>
                <a:cxn ang="0">
                  <a:pos x="144" y="0"/>
                </a:cxn>
              </a:cxnLst>
              <a:rect l="0" t="0" r="r" b="b"/>
              <a:pathLst>
                <a:path w="341" h="797">
                  <a:moveTo>
                    <a:pt x="144" y="0"/>
                  </a:moveTo>
                  <a:lnTo>
                    <a:pt x="0" y="0"/>
                  </a:lnTo>
                  <a:lnTo>
                    <a:pt x="287" y="797"/>
                  </a:lnTo>
                  <a:lnTo>
                    <a:pt x="341" y="653"/>
                  </a:lnTo>
                  <a:lnTo>
                    <a:pt x="144" y="0"/>
                  </a:lnTo>
                  <a:lnTo>
                    <a:pt x="144" y="0"/>
                  </a:lnTo>
                  <a:close/>
                </a:path>
              </a:pathLst>
            </a:custGeom>
            <a:gradFill rotWithShape="0">
              <a:gsLst>
                <a:gs pos="0">
                  <a:schemeClr val="bg2">
                    <a:gamma/>
                    <a:shade val="69804"/>
                    <a:invGamma/>
                  </a:schemeClr>
                </a:gs>
                <a:gs pos="100000">
                  <a:schemeClr val="bg2"/>
                </a:gs>
              </a:gsLst>
              <a:lin ang="5400000" scaled="1"/>
            </a:gradFill>
            <a:ln w="9525">
              <a:noFill/>
              <a:round/>
              <a:headEnd/>
              <a:tailEnd/>
            </a:ln>
          </p:spPr>
          <p:txBody>
            <a:bodyPr/>
            <a:lstStyle/>
            <a:p>
              <a:pPr>
                <a:defRPr/>
              </a:pPr>
              <a:endParaRPr lang="tr-TR"/>
            </a:p>
          </p:txBody>
        </p:sp>
        <p:sp>
          <p:nvSpPr>
            <p:cNvPr id="614428" name="Freeform 28"/>
            <p:cNvSpPr>
              <a:spLocks/>
            </p:cNvSpPr>
            <p:nvPr/>
          </p:nvSpPr>
          <p:spPr bwMode="hidden">
            <a:xfrm>
              <a:off x="5698" y="653"/>
              <a:ext cx="60" cy="311"/>
            </a:xfrm>
            <a:custGeom>
              <a:avLst/>
              <a:gdLst/>
              <a:ahLst/>
              <a:cxnLst>
                <a:cxn ang="0">
                  <a:pos x="0" y="144"/>
                </a:cxn>
                <a:cxn ang="0">
                  <a:pos x="60" y="312"/>
                </a:cxn>
                <a:cxn ang="0">
                  <a:pos x="60" y="6"/>
                </a:cxn>
                <a:cxn ang="0">
                  <a:pos x="54" y="0"/>
                </a:cxn>
                <a:cxn ang="0">
                  <a:pos x="0" y="144"/>
                </a:cxn>
                <a:cxn ang="0">
                  <a:pos x="0" y="144"/>
                </a:cxn>
              </a:cxnLst>
              <a:rect l="0" t="0" r="r" b="b"/>
              <a:pathLst>
                <a:path w="60" h="312">
                  <a:moveTo>
                    <a:pt x="0" y="144"/>
                  </a:moveTo>
                  <a:lnTo>
                    <a:pt x="60" y="312"/>
                  </a:lnTo>
                  <a:lnTo>
                    <a:pt x="60" y="6"/>
                  </a:lnTo>
                  <a:lnTo>
                    <a:pt x="54" y="0"/>
                  </a:lnTo>
                  <a:lnTo>
                    <a:pt x="0" y="144"/>
                  </a:lnTo>
                  <a:lnTo>
                    <a:pt x="0" y="144"/>
                  </a:lnTo>
                  <a:close/>
                </a:path>
              </a:pathLst>
            </a:custGeom>
            <a:solidFill>
              <a:schemeClr val="bg2"/>
            </a:solidFill>
            <a:ln w="9525">
              <a:noFill/>
              <a:round/>
              <a:headEnd/>
              <a:tailEnd/>
            </a:ln>
          </p:spPr>
          <p:txBody>
            <a:bodyPr/>
            <a:lstStyle/>
            <a:p>
              <a:pPr>
                <a:defRPr/>
              </a:pPr>
              <a:endParaRPr lang="tr-TR"/>
            </a:p>
          </p:txBody>
        </p:sp>
        <p:sp>
          <p:nvSpPr>
            <p:cNvPr id="614429" name="Freeform 29"/>
            <p:cNvSpPr>
              <a:spLocks/>
            </p:cNvSpPr>
            <p:nvPr/>
          </p:nvSpPr>
          <p:spPr bwMode="hidden">
            <a:xfrm>
              <a:off x="2" y="1601"/>
              <a:ext cx="5752" cy="1864"/>
            </a:xfrm>
            <a:custGeom>
              <a:avLst/>
              <a:gdLst/>
              <a:ahLst/>
              <a:cxnLst>
                <a:cxn ang="0">
                  <a:pos x="0" y="371"/>
                </a:cxn>
                <a:cxn ang="0">
                  <a:pos x="5740" y="1864"/>
                </a:cxn>
                <a:cxn ang="0">
                  <a:pos x="5740" y="1834"/>
                </a:cxn>
                <a:cxn ang="0">
                  <a:pos x="0" y="0"/>
                </a:cxn>
                <a:cxn ang="0">
                  <a:pos x="0" y="371"/>
                </a:cxn>
                <a:cxn ang="0">
                  <a:pos x="0" y="371"/>
                </a:cxn>
              </a:cxnLst>
              <a:rect l="0" t="0" r="r" b="b"/>
              <a:pathLst>
                <a:path w="5740" h="1864">
                  <a:moveTo>
                    <a:pt x="0" y="371"/>
                  </a:moveTo>
                  <a:lnTo>
                    <a:pt x="5740" y="1864"/>
                  </a:lnTo>
                  <a:lnTo>
                    <a:pt x="5740" y="1834"/>
                  </a:lnTo>
                  <a:lnTo>
                    <a:pt x="0" y="0"/>
                  </a:lnTo>
                  <a:lnTo>
                    <a:pt x="0" y="371"/>
                  </a:lnTo>
                  <a:lnTo>
                    <a:pt x="0" y="371"/>
                  </a:lnTo>
                  <a:close/>
                </a:path>
              </a:pathLst>
            </a:custGeom>
            <a:gradFill rotWithShape="0">
              <a:gsLst>
                <a:gs pos="0">
                  <a:schemeClr val="bg1">
                    <a:gamma/>
                    <a:shade val="63529"/>
                    <a:invGamma/>
                  </a:schemeClr>
                </a:gs>
                <a:gs pos="100000">
                  <a:schemeClr val="bg1"/>
                </a:gs>
              </a:gsLst>
              <a:lin ang="2700000" scaled="1"/>
            </a:gradFill>
            <a:ln w="9525">
              <a:noFill/>
              <a:round/>
              <a:headEnd/>
              <a:tailEnd/>
            </a:ln>
          </p:spPr>
          <p:txBody>
            <a:bodyPr/>
            <a:lstStyle/>
            <a:p>
              <a:pPr>
                <a:defRPr/>
              </a:pPr>
              <a:endParaRPr lang="tr-TR"/>
            </a:p>
          </p:txBody>
        </p:sp>
        <p:sp>
          <p:nvSpPr>
            <p:cNvPr id="614430" name="Freeform 30"/>
            <p:cNvSpPr>
              <a:spLocks/>
            </p:cNvSpPr>
            <p:nvPr/>
          </p:nvSpPr>
          <p:spPr bwMode="hidden">
            <a:xfrm>
              <a:off x="5754" y="3483"/>
              <a:ext cx="6" cy="6"/>
            </a:xfrm>
            <a:custGeom>
              <a:avLst/>
              <a:gdLst/>
              <a:ahLst/>
              <a:cxnLst>
                <a:cxn ang="0">
                  <a:pos x="6" y="6"/>
                </a:cxn>
                <a:cxn ang="0">
                  <a:pos x="0" y="0"/>
                </a:cxn>
                <a:cxn ang="0">
                  <a:pos x="0" y="6"/>
                </a:cxn>
                <a:cxn ang="0">
                  <a:pos x="6" y="6"/>
                </a:cxn>
                <a:cxn ang="0">
                  <a:pos x="6" y="6"/>
                </a:cxn>
              </a:cxnLst>
              <a:rect l="0" t="0" r="r" b="b"/>
              <a:pathLst>
                <a:path w="6" h="6">
                  <a:moveTo>
                    <a:pt x="6" y="6"/>
                  </a:moveTo>
                  <a:lnTo>
                    <a:pt x="0" y="0"/>
                  </a:lnTo>
                  <a:lnTo>
                    <a:pt x="0" y="6"/>
                  </a:lnTo>
                  <a:lnTo>
                    <a:pt x="6" y="6"/>
                  </a:lnTo>
                  <a:lnTo>
                    <a:pt x="6" y="6"/>
                  </a:lnTo>
                  <a:close/>
                </a:path>
              </a:pathLst>
            </a:custGeom>
            <a:solidFill>
              <a:srgbClr val="18FF00"/>
            </a:solidFill>
            <a:ln w="9525">
              <a:noFill/>
              <a:round/>
              <a:headEnd/>
              <a:tailEnd/>
            </a:ln>
          </p:spPr>
          <p:txBody>
            <a:bodyPr/>
            <a:lstStyle/>
            <a:p>
              <a:pPr>
                <a:defRPr/>
              </a:pPr>
              <a:endParaRPr lang="tr-TR"/>
            </a:p>
          </p:txBody>
        </p:sp>
        <p:sp>
          <p:nvSpPr>
            <p:cNvPr id="614431" name="Freeform 31"/>
            <p:cNvSpPr>
              <a:spLocks/>
            </p:cNvSpPr>
            <p:nvPr/>
          </p:nvSpPr>
          <p:spPr bwMode="hidden">
            <a:xfrm>
              <a:off x="2" y="2152"/>
              <a:ext cx="5752" cy="1337"/>
            </a:xfrm>
            <a:custGeom>
              <a:avLst/>
              <a:gdLst/>
              <a:ahLst/>
              <a:cxnLst>
                <a:cxn ang="0">
                  <a:pos x="0" y="366"/>
                </a:cxn>
                <a:cxn ang="0">
                  <a:pos x="5740" y="1337"/>
                </a:cxn>
                <a:cxn ang="0">
                  <a:pos x="5740" y="1331"/>
                </a:cxn>
                <a:cxn ang="0">
                  <a:pos x="0" y="0"/>
                </a:cxn>
                <a:cxn ang="0">
                  <a:pos x="0" y="366"/>
                </a:cxn>
                <a:cxn ang="0">
                  <a:pos x="0" y="366"/>
                </a:cxn>
              </a:cxnLst>
              <a:rect l="0" t="0" r="r" b="b"/>
              <a:pathLst>
                <a:path w="5740" h="1337">
                  <a:moveTo>
                    <a:pt x="0" y="366"/>
                  </a:moveTo>
                  <a:lnTo>
                    <a:pt x="5740" y="1337"/>
                  </a:lnTo>
                  <a:lnTo>
                    <a:pt x="5740" y="1331"/>
                  </a:lnTo>
                  <a:lnTo>
                    <a:pt x="0" y="0"/>
                  </a:lnTo>
                  <a:lnTo>
                    <a:pt x="0" y="366"/>
                  </a:lnTo>
                  <a:lnTo>
                    <a:pt x="0" y="366"/>
                  </a:lnTo>
                  <a:close/>
                </a:path>
              </a:pathLst>
            </a:custGeom>
            <a:gradFill rotWithShape="0">
              <a:gsLst>
                <a:gs pos="0">
                  <a:schemeClr val="bg1">
                    <a:gamma/>
                    <a:shade val="60784"/>
                    <a:invGamma/>
                  </a:schemeClr>
                </a:gs>
                <a:gs pos="100000">
                  <a:schemeClr val="bg1"/>
                </a:gs>
              </a:gsLst>
              <a:lin ang="2700000" scaled="1"/>
            </a:gradFill>
            <a:ln w="9525">
              <a:noFill/>
              <a:round/>
              <a:headEnd/>
              <a:tailEnd/>
            </a:ln>
          </p:spPr>
          <p:txBody>
            <a:bodyPr/>
            <a:lstStyle/>
            <a:p>
              <a:pPr>
                <a:defRPr/>
              </a:pPr>
              <a:endParaRPr lang="tr-TR"/>
            </a:p>
          </p:txBody>
        </p:sp>
        <p:sp>
          <p:nvSpPr>
            <p:cNvPr id="614432" name="Freeform 32"/>
            <p:cNvSpPr>
              <a:spLocks/>
            </p:cNvSpPr>
            <p:nvPr/>
          </p:nvSpPr>
          <p:spPr bwMode="hidden">
            <a:xfrm>
              <a:off x="2" y="3177"/>
              <a:ext cx="5752" cy="414"/>
            </a:xfrm>
            <a:custGeom>
              <a:avLst/>
              <a:gdLst/>
              <a:ahLst/>
              <a:cxnLst>
                <a:cxn ang="0">
                  <a:pos x="0" y="48"/>
                </a:cxn>
                <a:cxn ang="0">
                  <a:pos x="5740" y="414"/>
                </a:cxn>
                <a:cxn ang="0">
                  <a:pos x="5740" y="402"/>
                </a:cxn>
                <a:cxn ang="0">
                  <a:pos x="0" y="0"/>
                </a:cxn>
                <a:cxn ang="0">
                  <a:pos x="0" y="48"/>
                </a:cxn>
                <a:cxn ang="0">
                  <a:pos x="0" y="48"/>
                </a:cxn>
              </a:cxnLst>
              <a:rect l="0" t="0" r="r" b="b"/>
              <a:pathLst>
                <a:path w="5740" h="414">
                  <a:moveTo>
                    <a:pt x="0" y="48"/>
                  </a:moveTo>
                  <a:lnTo>
                    <a:pt x="5740" y="414"/>
                  </a:lnTo>
                  <a:lnTo>
                    <a:pt x="5740" y="402"/>
                  </a:lnTo>
                  <a:lnTo>
                    <a:pt x="0" y="0"/>
                  </a:lnTo>
                  <a:lnTo>
                    <a:pt x="0" y="48"/>
                  </a:lnTo>
                  <a:lnTo>
                    <a:pt x="0" y="48"/>
                  </a:lnTo>
                  <a:close/>
                </a:path>
              </a:pathLst>
            </a:custGeom>
            <a:gradFill rotWithShape="0">
              <a:gsLst>
                <a:gs pos="0">
                  <a:schemeClr val="bg1">
                    <a:gamma/>
                    <a:shade val="84706"/>
                    <a:invGamma/>
                  </a:schemeClr>
                </a:gs>
                <a:gs pos="100000">
                  <a:schemeClr val="bg1"/>
                </a:gs>
              </a:gsLst>
              <a:lin ang="0" scaled="1"/>
            </a:gradFill>
            <a:ln w="9525">
              <a:noFill/>
              <a:round/>
              <a:headEnd/>
              <a:tailEnd/>
            </a:ln>
          </p:spPr>
          <p:txBody>
            <a:bodyPr/>
            <a:lstStyle/>
            <a:p>
              <a:pPr>
                <a:defRPr/>
              </a:pPr>
              <a:endParaRPr lang="tr-TR"/>
            </a:p>
          </p:txBody>
        </p:sp>
        <p:sp>
          <p:nvSpPr>
            <p:cNvPr id="614433" name="Freeform 33"/>
            <p:cNvSpPr>
              <a:spLocks/>
            </p:cNvSpPr>
            <p:nvPr/>
          </p:nvSpPr>
          <p:spPr bwMode="hidden">
            <a:xfrm>
              <a:off x="1297" y="0"/>
              <a:ext cx="4457" cy="3177"/>
            </a:xfrm>
            <a:custGeom>
              <a:avLst/>
              <a:gdLst/>
              <a:ahLst/>
              <a:cxnLst>
                <a:cxn ang="0">
                  <a:pos x="0" y="0"/>
                </a:cxn>
                <a:cxn ang="0">
                  <a:pos x="4448" y="3177"/>
                </a:cxn>
                <a:cxn ang="0">
                  <a:pos x="4448" y="3153"/>
                </a:cxn>
                <a:cxn ang="0">
                  <a:pos x="125" y="0"/>
                </a:cxn>
                <a:cxn ang="0">
                  <a:pos x="0" y="0"/>
                </a:cxn>
                <a:cxn ang="0">
                  <a:pos x="0" y="0"/>
                </a:cxn>
              </a:cxnLst>
              <a:rect l="0" t="0" r="r" b="b"/>
              <a:pathLst>
                <a:path w="4448" h="3177">
                  <a:moveTo>
                    <a:pt x="0" y="0"/>
                  </a:moveTo>
                  <a:lnTo>
                    <a:pt x="4448" y="3177"/>
                  </a:lnTo>
                  <a:lnTo>
                    <a:pt x="4448" y="3153"/>
                  </a:lnTo>
                  <a:lnTo>
                    <a:pt x="125" y="0"/>
                  </a:lnTo>
                  <a:lnTo>
                    <a:pt x="0" y="0"/>
                  </a:lnTo>
                  <a:lnTo>
                    <a:pt x="0" y="0"/>
                  </a:lnTo>
                  <a:close/>
                </a:path>
              </a:pathLst>
            </a:custGeom>
            <a:gradFill rotWithShape="0">
              <a:gsLst>
                <a:gs pos="0">
                  <a:schemeClr val="bg1">
                    <a:gamma/>
                    <a:shade val="48627"/>
                    <a:invGamma/>
                  </a:schemeClr>
                </a:gs>
                <a:gs pos="100000">
                  <a:schemeClr val="bg1"/>
                </a:gs>
              </a:gsLst>
              <a:lin ang="2700000" scaled="1"/>
            </a:gradFill>
            <a:ln w="9525">
              <a:noFill/>
              <a:round/>
              <a:headEnd/>
              <a:tailEnd/>
            </a:ln>
          </p:spPr>
          <p:txBody>
            <a:bodyPr/>
            <a:lstStyle/>
            <a:p>
              <a:pPr>
                <a:defRPr/>
              </a:pPr>
              <a:endParaRPr lang="tr-TR"/>
            </a:p>
          </p:txBody>
        </p:sp>
        <p:sp>
          <p:nvSpPr>
            <p:cNvPr id="614434" name="Freeform 34"/>
            <p:cNvSpPr>
              <a:spLocks/>
            </p:cNvSpPr>
            <p:nvPr/>
          </p:nvSpPr>
          <p:spPr bwMode="hidden">
            <a:xfrm>
              <a:off x="3321" y="0"/>
              <a:ext cx="2433" cy="2614"/>
            </a:xfrm>
            <a:custGeom>
              <a:avLst/>
              <a:gdLst/>
              <a:ahLst/>
              <a:cxnLst>
                <a:cxn ang="0">
                  <a:pos x="0" y="0"/>
                </a:cxn>
                <a:cxn ang="0">
                  <a:pos x="2428" y="2614"/>
                </a:cxn>
                <a:cxn ang="0">
                  <a:pos x="2428" y="2608"/>
                </a:cxn>
                <a:cxn ang="0">
                  <a:pos x="66" y="0"/>
                </a:cxn>
                <a:cxn ang="0">
                  <a:pos x="0" y="0"/>
                </a:cxn>
                <a:cxn ang="0">
                  <a:pos x="0" y="0"/>
                </a:cxn>
              </a:cxnLst>
              <a:rect l="0" t="0" r="r" b="b"/>
              <a:pathLst>
                <a:path w="2428" h="2614">
                  <a:moveTo>
                    <a:pt x="0" y="0"/>
                  </a:moveTo>
                  <a:lnTo>
                    <a:pt x="2428" y="2614"/>
                  </a:lnTo>
                  <a:lnTo>
                    <a:pt x="2428" y="2608"/>
                  </a:lnTo>
                  <a:lnTo>
                    <a:pt x="66" y="0"/>
                  </a:lnTo>
                  <a:lnTo>
                    <a:pt x="0" y="0"/>
                  </a:lnTo>
                  <a:lnTo>
                    <a:pt x="0" y="0"/>
                  </a:lnTo>
                  <a:close/>
                </a:path>
              </a:pathLst>
            </a:custGeom>
            <a:gradFill rotWithShape="0">
              <a:gsLst>
                <a:gs pos="0">
                  <a:schemeClr val="bg1">
                    <a:gamma/>
                    <a:shade val="84706"/>
                    <a:invGamma/>
                  </a:schemeClr>
                </a:gs>
                <a:gs pos="100000">
                  <a:schemeClr val="bg1"/>
                </a:gs>
              </a:gsLst>
              <a:lin ang="2700000" scaled="1"/>
            </a:gradFill>
            <a:ln w="9525">
              <a:noFill/>
              <a:round/>
              <a:headEnd/>
              <a:tailEnd/>
            </a:ln>
          </p:spPr>
          <p:txBody>
            <a:bodyPr/>
            <a:lstStyle/>
            <a:p>
              <a:pPr>
                <a:defRPr/>
              </a:pPr>
              <a:endParaRPr lang="tr-TR"/>
            </a:p>
          </p:txBody>
        </p:sp>
        <p:sp>
          <p:nvSpPr>
            <p:cNvPr id="614435" name="Freeform 35"/>
            <p:cNvSpPr>
              <a:spLocks/>
            </p:cNvSpPr>
            <p:nvPr/>
          </p:nvSpPr>
          <p:spPr bwMode="hidden">
            <a:xfrm>
              <a:off x="3950" y="0"/>
              <a:ext cx="1804" cy="2464"/>
            </a:xfrm>
            <a:custGeom>
              <a:avLst/>
              <a:gdLst/>
              <a:ahLst/>
              <a:cxnLst>
                <a:cxn ang="0">
                  <a:pos x="485" y="0"/>
                </a:cxn>
                <a:cxn ang="0">
                  <a:pos x="0" y="0"/>
                </a:cxn>
                <a:cxn ang="0">
                  <a:pos x="1800" y="2464"/>
                </a:cxn>
                <a:cxn ang="0">
                  <a:pos x="1800" y="2248"/>
                </a:cxn>
                <a:cxn ang="0">
                  <a:pos x="1794" y="2248"/>
                </a:cxn>
                <a:cxn ang="0">
                  <a:pos x="485" y="0"/>
                </a:cxn>
                <a:cxn ang="0">
                  <a:pos x="485" y="0"/>
                </a:cxn>
              </a:cxnLst>
              <a:rect l="0" t="0" r="r" b="b"/>
              <a:pathLst>
                <a:path w="1800" h="2464">
                  <a:moveTo>
                    <a:pt x="485" y="0"/>
                  </a:moveTo>
                  <a:lnTo>
                    <a:pt x="0" y="0"/>
                  </a:lnTo>
                  <a:lnTo>
                    <a:pt x="1800" y="2464"/>
                  </a:lnTo>
                  <a:lnTo>
                    <a:pt x="1800" y="2248"/>
                  </a:lnTo>
                  <a:lnTo>
                    <a:pt x="1794" y="2248"/>
                  </a:lnTo>
                  <a:lnTo>
                    <a:pt x="485" y="0"/>
                  </a:lnTo>
                  <a:lnTo>
                    <a:pt x="485" y="0"/>
                  </a:lnTo>
                  <a:close/>
                </a:path>
              </a:pathLst>
            </a:custGeom>
            <a:gradFill rotWithShape="0">
              <a:gsLst>
                <a:gs pos="0">
                  <a:schemeClr val="bg2">
                    <a:gamma/>
                    <a:shade val="78824"/>
                    <a:invGamma/>
                  </a:schemeClr>
                </a:gs>
                <a:gs pos="100000">
                  <a:schemeClr val="bg2"/>
                </a:gs>
              </a:gsLst>
              <a:lin ang="5400000" scaled="1"/>
            </a:gradFill>
            <a:ln w="9525">
              <a:noFill/>
              <a:round/>
              <a:headEnd/>
              <a:tailEnd/>
            </a:ln>
          </p:spPr>
          <p:txBody>
            <a:bodyPr/>
            <a:lstStyle/>
            <a:p>
              <a:pPr>
                <a:defRPr/>
              </a:pPr>
              <a:endParaRPr lang="tr-TR"/>
            </a:p>
          </p:txBody>
        </p:sp>
        <p:sp>
          <p:nvSpPr>
            <p:cNvPr id="614436" name="Freeform 36"/>
            <p:cNvSpPr>
              <a:spLocks/>
            </p:cNvSpPr>
            <p:nvPr/>
          </p:nvSpPr>
          <p:spPr bwMode="hidden">
            <a:xfrm>
              <a:off x="4519" y="0"/>
              <a:ext cx="1235" cy="2074"/>
            </a:xfrm>
            <a:custGeom>
              <a:avLst/>
              <a:gdLst/>
              <a:ahLst/>
              <a:cxnLst>
                <a:cxn ang="0">
                  <a:pos x="0" y="0"/>
                </a:cxn>
                <a:cxn ang="0">
                  <a:pos x="1232" y="2074"/>
                </a:cxn>
                <a:cxn ang="0">
                  <a:pos x="1232" y="2038"/>
                </a:cxn>
                <a:cxn ang="0">
                  <a:pos x="42" y="0"/>
                </a:cxn>
                <a:cxn ang="0">
                  <a:pos x="0" y="0"/>
                </a:cxn>
                <a:cxn ang="0">
                  <a:pos x="0" y="0"/>
                </a:cxn>
              </a:cxnLst>
              <a:rect l="0" t="0" r="r" b="b"/>
              <a:pathLst>
                <a:path w="1232" h="2074">
                  <a:moveTo>
                    <a:pt x="0" y="0"/>
                  </a:moveTo>
                  <a:lnTo>
                    <a:pt x="1232" y="2074"/>
                  </a:lnTo>
                  <a:lnTo>
                    <a:pt x="1232" y="2038"/>
                  </a:lnTo>
                  <a:lnTo>
                    <a:pt x="42" y="0"/>
                  </a:lnTo>
                  <a:lnTo>
                    <a:pt x="0" y="0"/>
                  </a:lnTo>
                  <a:lnTo>
                    <a:pt x="0" y="0"/>
                  </a:lnTo>
                  <a:close/>
                </a:path>
              </a:pathLst>
            </a:custGeom>
            <a:gradFill rotWithShape="0">
              <a:gsLst>
                <a:gs pos="0">
                  <a:schemeClr val="bg1">
                    <a:gamma/>
                    <a:shade val="57647"/>
                    <a:invGamma/>
                  </a:schemeClr>
                </a:gs>
                <a:gs pos="100000">
                  <a:schemeClr val="bg1"/>
                </a:gs>
              </a:gsLst>
              <a:lin ang="2700000" scaled="1"/>
            </a:gradFill>
            <a:ln w="9525">
              <a:noFill/>
              <a:round/>
              <a:headEnd/>
              <a:tailEnd/>
            </a:ln>
          </p:spPr>
          <p:txBody>
            <a:bodyPr/>
            <a:lstStyle/>
            <a:p>
              <a:pPr>
                <a:defRPr/>
              </a:pPr>
              <a:endParaRPr lang="tr-TR"/>
            </a:p>
          </p:txBody>
        </p:sp>
        <p:sp>
          <p:nvSpPr>
            <p:cNvPr id="614437" name="Freeform 37"/>
            <p:cNvSpPr>
              <a:spLocks/>
            </p:cNvSpPr>
            <p:nvPr/>
          </p:nvSpPr>
          <p:spPr bwMode="hidden">
            <a:xfrm>
              <a:off x="4694" y="0"/>
              <a:ext cx="1060" cy="1936"/>
            </a:xfrm>
            <a:custGeom>
              <a:avLst/>
              <a:gdLst/>
              <a:ahLst/>
              <a:cxnLst>
                <a:cxn ang="0">
                  <a:pos x="0" y="0"/>
                </a:cxn>
                <a:cxn ang="0">
                  <a:pos x="1058" y="1936"/>
                </a:cxn>
                <a:cxn ang="0">
                  <a:pos x="1058" y="1930"/>
                </a:cxn>
                <a:cxn ang="0">
                  <a:pos x="54" y="0"/>
                </a:cxn>
                <a:cxn ang="0">
                  <a:pos x="0" y="0"/>
                </a:cxn>
                <a:cxn ang="0">
                  <a:pos x="0" y="0"/>
                </a:cxn>
              </a:cxnLst>
              <a:rect l="0" t="0" r="r" b="b"/>
              <a:pathLst>
                <a:path w="1058" h="1936">
                  <a:moveTo>
                    <a:pt x="0" y="0"/>
                  </a:moveTo>
                  <a:lnTo>
                    <a:pt x="1058" y="1936"/>
                  </a:lnTo>
                  <a:lnTo>
                    <a:pt x="1058" y="1930"/>
                  </a:lnTo>
                  <a:lnTo>
                    <a:pt x="54" y="0"/>
                  </a:lnTo>
                  <a:lnTo>
                    <a:pt x="0" y="0"/>
                  </a:lnTo>
                  <a:lnTo>
                    <a:pt x="0" y="0"/>
                  </a:lnTo>
                  <a:close/>
                </a:path>
              </a:pathLst>
            </a:custGeom>
            <a:gradFill rotWithShape="0">
              <a:gsLst>
                <a:gs pos="0">
                  <a:schemeClr val="bg1">
                    <a:gamma/>
                    <a:shade val="72549"/>
                    <a:invGamma/>
                  </a:schemeClr>
                </a:gs>
                <a:gs pos="100000">
                  <a:schemeClr val="bg1"/>
                </a:gs>
              </a:gsLst>
              <a:lin ang="2700000" scaled="1"/>
            </a:gradFill>
            <a:ln w="9525">
              <a:noFill/>
              <a:round/>
              <a:headEnd/>
              <a:tailEnd/>
            </a:ln>
          </p:spPr>
          <p:txBody>
            <a:bodyPr/>
            <a:lstStyle/>
            <a:p>
              <a:pPr>
                <a:defRPr/>
              </a:pPr>
              <a:endParaRPr lang="tr-TR"/>
            </a:p>
          </p:txBody>
        </p:sp>
        <p:sp>
          <p:nvSpPr>
            <p:cNvPr id="614438" name="Freeform 38"/>
            <p:cNvSpPr>
              <a:spLocks/>
            </p:cNvSpPr>
            <p:nvPr/>
          </p:nvSpPr>
          <p:spPr bwMode="hidden">
            <a:xfrm>
              <a:off x="4981" y="0"/>
              <a:ext cx="773" cy="1487"/>
            </a:xfrm>
            <a:custGeom>
              <a:avLst/>
              <a:gdLst/>
              <a:ahLst/>
              <a:cxnLst>
                <a:cxn ang="0">
                  <a:pos x="771" y="1433"/>
                </a:cxn>
                <a:cxn ang="0">
                  <a:pos x="42" y="0"/>
                </a:cxn>
                <a:cxn ang="0">
                  <a:pos x="0" y="0"/>
                </a:cxn>
                <a:cxn ang="0">
                  <a:pos x="771" y="1487"/>
                </a:cxn>
                <a:cxn ang="0">
                  <a:pos x="771" y="1433"/>
                </a:cxn>
                <a:cxn ang="0">
                  <a:pos x="771" y="1433"/>
                </a:cxn>
              </a:cxnLst>
              <a:rect l="0" t="0" r="r" b="b"/>
              <a:pathLst>
                <a:path w="771" h="1487">
                  <a:moveTo>
                    <a:pt x="771" y="1433"/>
                  </a:moveTo>
                  <a:lnTo>
                    <a:pt x="42" y="0"/>
                  </a:lnTo>
                  <a:lnTo>
                    <a:pt x="0" y="0"/>
                  </a:lnTo>
                  <a:lnTo>
                    <a:pt x="771" y="1487"/>
                  </a:lnTo>
                  <a:lnTo>
                    <a:pt x="771" y="1433"/>
                  </a:lnTo>
                  <a:lnTo>
                    <a:pt x="771" y="1433"/>
                  </a:lnTo>
                  <a:close/>
                </a:path>
              </a:pathLst>
            </a:custGeom>
            <a:gradFill rotWithShape="0">
              <a:gsLst>
                <a:gs pos="0">
                  <a:schemeClr val="bg1">
                    <a:gamma/>
                    <a:shade val="78824"/>
                    <a:invGamma/>
                  </a:schemeClr>
                </a:gs>
                <a:gs pos="100000">
                  <a:schemeClr val="bg1"/>
                </a:gs>
              </a:gsLst>
              <a:lin ang="2700000" scaled="1"/>
            </a:gradFill>
            <a:ln w="9525">
              <a:noFill/>
              <a:round/>
              <a:headEnd/>
              <a:tailEnd/>
            </a:ln>
          </p:spPr>
          <p:txBody>
            <a:bodyPr/>
            <a:lstStyle/>
            <a:p>
              <a:pPr>
                <a:defRPr/>
              </a:pPr>
              <a:endParaRPr lang="tr-TR"/>
            </a:p>
          </p:txBody>
        </p:sp>
        <p:grpSp>
          <p:nvGrpSpPr>
            <p:cNvPr id="1068" name="Group 39"/>
            <p:cNvGrpSpPr>
              <a:grpSpLocks/>
            </p:cNvGrpSpPr>
            <p:nvPr userDrawn="1"/>
          </p:nvGrpSpPr>
          <p:grpSpPr bwMode="auto">
            <a:xfrm>
              <a:off x="0" y="1632"/>
              <a:ext cx="5758" cy="1858"/>
              <a:chOff x="0" y="1632"/>
              <a:chExt cx="5758" cy="1858"/>
            </a:xfrm>
          </p:grpSpPr>
          <p:sp>
            <p:nvSpPr>
              <p:cNvPr id="614440" name="Freeform 40"/>
              <p:cNvSpPr>
                <a:spLocks/>
              </p:cNvSpPr>
              <p:nvPr/>
            </p:nvSpPr>
            <p:spPr bwMode="hidden">
              <a:xfrm>
                <a:off x="0" y="1632"/>
                <a:ext cx="3670" cy="1313"/>
              </a:xfrm>
              <a:custGeom>
                <a:avLst/>
                <a:gdLst/>
                <a:ahLst/>
                <a:cxnLst>
                  <a:cxn ang="0">
                    <a:pos x="0" y="0"/>
                  </a:cxn>
                  <a:cxn ang="0">
                    <a:pos x="0" y="366"/>
                  </a:cxn>
                  <a:cxn ang="0">
                    <a:pos x="3635" y="1313"/>
                  </a:cxn>
                  <a:cxn ang="0">
                    <a:pos x="3647" y="1235"/>
                  </a:cxn>
                  <a:cxn ang="0">
                    <a:pos x="3659" y="1163"/>
                  </a:cxn>
                  <a:cxn ang="0">
                    <a:pos x="0" y="0"/>
                  </a:cxn>
                  <a:cxn ang="0">
                    <a:pos x="0" y="0"/>
                  </a:cxn>
                </a:cxnLst>
                <a:rect l="0" t="0" r="r" b="b"/>
                <a:pathLst>
                  <a:path w="3659" h="1313">
                    <a:moveTo>
                      <a:pt x="0" y="0"/>
                    </a:moveTo>
                    <a:lnTo>
                      <a:pt x="0" y="366"/>
                    </a:lnTo>
                    <a:lnTo>
                      <a:pt x="3635" y="1313"/>
                    </a:lnTo>
                    <a:lnTo>
                      <a:pt x="3647" y="1235"/>
                    </a:lnTo>
                    <a:lnTo>
                      <a:pt x="3659" y="1163"/>
                    </a:lnTo>
                    <a:lnTo>
                      <a:pt x="0" y="0"/>
                    </a:lnTo>
                    <a:lnTo>
                      <a:pt x="0" y="0"/>
                    </a:lnTo>
                    <a:close/>
                  </a:path>
                </a:pathLst>
              </a:custGeom>
              <a:gradFill rotWithShape="0">
                <a:gsLst>
                  <a:gs pos="0">
                    <a:schemeClr val="bg1">
                      <a:gamma/>
                      <a:shade val="72549"/>
                      <a:invGamma/>
                    </a:schemeClr>
                  </a:gs>
                  <a:gs pos="100000">
                    <a:schemeClr val="bg1"/>
                  </a:gs>
                </a:gsLst>
                <a:lin ang="0" scaled="1"/>
              </a:gradFill>
              <a:ln w="9525">
                <a:noFill/>
                <a:round/>
                <a:headEnd/>
                <a:tailEnd/>
              </a:ln>
            </p:spPr>
            <p:txBody>
              <a:bodyPr/>
              <a:lstStyle/>
              <a:p>
                <a:pPr>
                  <a:defRPr/>
                </a:pPr>
                <a:endParaRPr lang="tr-TR"/>
              </a:p>
            </p:txBody>
          </p:sp>
          <p:sp>
            <p:nvSpPr>
              <p:cNvPr id="614441" name="Freeform 41"/>
              <p:cNvSpPr>
                <a:spLocks/>
              </p:cNvSpPr>
              <p:nvPr/>
            </p:nvSpPr>
            <p:spPr bwMode="hidden">
              <a:xfrm>
                <a:off x="3646" y="2795"/>
                <a:ext cx="2112" cy="695"/>
              </a:xfrm>
              <a:custGeom>
                <a:avLst/>
                <a:gdLst/>
                <a:ahLst/>
                <a:cxnLst>
                  <a:cxn ang="0">
                    <a:pos x="2105" y="665"/>
                  </a:cxn>
                  <a:cxn ang="0">
                    <a:pos x="24" y="0"/>
                  </a:cxn>
                  <a:cxn ang="0">
                    <a:pos x="12" y="72"/>
                  </a:cxn>
                  <a:cxn ang="0">
                    <a:pos x="0" y="150"/>
                  </a:cxn>
                  <a:cxn ang="0">
                    <a:pos x="2105" y="695"/>
                  </a:cxn>
                  <a:cxn ang="0">
                    <a:pos x="2105" y="665"/>
                  </a:cxn>
                  <a:cxn ang="0">
                    <a:pos x="2105" y="665"/>
                  </a:cxn>
                </a:cxnLst>
                <a:rect l="0" t="0" r="r" b="b"/>
                <a:pathLst>
                  <a:path w="2105" h="695">
                    <a:moveTo>
                      <a:pt x="2105" y="665"/>
                    </a:moveTo>
                    <a:lnTo>
                      <a:pt x="24" y="0"/>
                    </a:lnTo>
                    <a:lnTo>
                      <a:pt x="12" y="72"/>
                    </a:lnTo>
                    <a:lnTo>
                      <a:pt x="0" y="150"/>
                    </a:lnTo>
                    <a:lnTo>
                      <a:pt x="2105" y="695"/>
                    </a:lnTo>
                    <a:lnTo>
                      <a:pt x="2105" y="665"/>
                    </a:lnTo>
                    <a:lnTo>
                      <a:pt x="2105" y="665"/>
                    </a:lnTo>
                    <a:close/>
                  </a:path>
                </a:pathLst>
              </a:custGeom>
              <a:gradFill rotWithShape="0">
                <a:gsLst>
                  <a:gs pos="0">
                    <a:schemeClr val="bg1"/>
                  </a:gs>
                  <a:gs pos="100000">
                    <a:schemeClr val="bg1">
                      <a:gamma/>
                      <a:tint val="90980"/>
                      <a:invGamma/>
                    </a:schemeClr>
                  </a:gs>
                </a:gsLst>
                <a:lin ang="0" scaled="1"/>
              </a:gradFill>
              <a:ln w="9525">
                <a:noFill/>
                <a:round/>
                <a:headEnd/>
                <a:tailEnd/>
              </a:ln>
            </p:spPr>
            <p:txBody>
              <a:bodyPr/>
              <a:lstStyle/>
              <a:p>
                <a:pPr>
                  <a:defRPr/>
                </a:pPr>
                <a:endParaRPr lang="tr-TR"/>
              </a:p>
            </p:txBody>
          </p:sp>
        </p:grpSp>
      </p:grpSp>
      <p:sp>
        <p:nvSpPr>
          <p:cNvPr id="614442" name="Rectangle 42"/>
          <p:cNvSpPr>
            <a:spLocks noGrp="1" noChangeArrowheads="1"/>
          </p:cNvSpPr>
          <p:nvPr>
            <p:ph type="title"/>
          </p:nvPr>
        </p:nvSpPr>
        <p:spPr bwMode="auto">
          <a:xfrm>
            <a:off x="457200" y="277813"/>
            <a:ext cx="82296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tr-TR" smtClean="0"/>
              <a:t>Asıl başlık stili için tıklatın</a:t>
            </a:r>
          </a:p>
        </p:txBody>
      </p:sp>
      <p:sp>
        <p:nvSpPr>
          <p:cNvPr id="614443" name="Rectangle 43"/>
          <p:cNvSpPr>
            <a:spLocks noGrp="1" noChangeArrowheads="1"/>
          </p:cNvSpPr>
          <p:nvPr>
            <p:ph type="body" idx="1"/>
          </p:nvPr>
        </p:nvSpPr>
        <p:spPr bwMode="auto">
          <a:xfrm>
            <a:off x="457200" y="1600200"/>
            <a:ext cx="8229600" cy="453072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p>
        </p:txBody>
      </p:sp>
      <p:sp>
        <p:nvSpPr>
          <p:cNvPr id="614444" name="Rectangle 44"/>
          <p:cNvSpPr>
            <a:spLocks noGrp="1" noChangeArrowheads="1"/>
          </p:cNvSpPr>
          <p:nvPr>
            <p:ph type="dt" sz="half" idx="2"/>
          </p:nvPr>
        </p:nvSpPr>
        <p:spPr bwMode="auto">
          <a:xfrm>
            <a:off x="457200" y="6243638"/>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l">
              <a:defRPr sz="1200" b="0" smtClean="0">
                <a:effectLst>
                  <a:outerShdw blurRad="38100" dist="38100" dir="2700000" algn="tl">
                    <a:srgbClr val="000000"/>
                  </a:outerShdw>
                </a:effectLst>
              </a:defRPr>
            </a:lvl1pPr>
          </a:lstStyle>
          <a:p>
            <a:pPr>
              <a:defRPr/>
            </a:pPr>
            <a:endParaRPr lang="tr-TR"/>
          </a:p>
        </p:txBody>
      </p:sp>
      <p:sp>
        <p:nvSpPr>
          <p:cNvPr id="614445" name="Rectangle 4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b="0" smtClean="0">
                <a:effectLst>
                  <a:outerShdw blurRad="38100" dist="38100" dir="2700000" algn="tl">
                    <a:srgbClr val="000000"/>
                  </a:outerShdw>
                </a:effectLst>
              </a:defRPr>
            </a:lvl1pPr>
          </a:lstStyle>
          <a:p>
            <a:pPr>
              <a:defRPr/>
            </a:pPr>
            <a:endParaRPr lang="tr-TR"/>
          </a:p>
        </p:txBody>
      </p:sp>
      <p:sp>
        <p:nvSpPr>
          <p:cNvPr id="614446" name="Rectangle 46"/>
          <p:cNvSpPr>
            <a:spLocks noGrp="1" noChangeArrowheads="1"/>
          </p:cNvSpPr>
          <p:nvPr>
            <p:ph type="sldNum" sz="quarter" idx="4"/>
          </p:nvPr>
        </p:nvSpPr>
        <p:spPr bwMode="auto">
          <a:xfrm>
            <a:off x="6553200" y="6243638"/>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b="0" smtClean="0">
                <a:effectLst>
                  <a:outerShdw blurRad="38100" dist="38100" dir="2700000" algn="tl">
                    <a:srgbClr val="000000"/>
                  </a:outerShdw>
                </a:effectLst>
              </a:defRPr>
            </a:lvl1pPr>
          </a:lstStyle>
          <a:p>
            <a:pPr>
              <a:defRPr/>
            </a:pPr>
            <a:fld id="{E702616C-16CF-4405-AF8C-2A97786EEB50}" type="slidenum">
              <a:rPr lang="tr-TR"/>
              <a:pPr>
                <a:defRPr/>
              </a:pPr>
              <a:t>‹#›</a:t>
            </a:fld>
            <a:endParaRPr lang="tr-TR"/>
          </a:p>
        </p:txBody>
      </p:sp>
    </p:spTree>
  </p:cSld>
  <p:clrMap bg1="dk2" tx1="lt1" bg2="dk1" tx2="lt2" accent1="accent1" accent2="accent2" accent3="accent3" accent4="accent4" accent5="accent5" accent6="accent6" hlink="hlink" folHlink="folHlink"/>
  <p:sldLayoutIdLst>
    <p:sldLayoutId id="2147483852" r:id="rId1"/>
    <p:sldLayoutId id="2147483850" r:id="rId2"/>
    <p:sldLayoutId id="2147483849" r:id="rId3"/>
    <p:sldLayoutId id="2147483848" r:id="rId4"/>
    <p:sldLayoutId id="2147483847" r:id="rId5"/>
    <p:sldLayoutId id="2147483846" r:id="rId6"/>
    <p:sldLayoutId id="2147483845" r:id="rId7"/>
    <p:sldLayoutId id="2147483844" r:id="rId8"/>
    <p:sldLayoutId id="2147483843" r:id="rId9"/>
    <p:sldLayoutId id="2147483842" r:id="rId10"/>
    <p:sldLayoutId id="2147483841" r:id="rId11"/>
    <p:sldLayoutId id="2147483840" r:id="rId12"/>
    <p:sldLayoutId id="2147483839" r:id="rId13"/>
    <p:sldLayoutId id="2147483838" r:id="rId14"/>
    <p:sldLayoutId id="2147483851" r:id="rId15"/>
  </p:sldLayoutIdLst>
  <p:txStyles>
    <p:titleStyle>
      <a:lvl1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mj-lt"/>
          <a:ea typeface="+mj-ea"/>
          <a:cs typeface="+mj-cs"/>
        </a:defRPr>
      </a:lvl1pPr>
      <a:lvl2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defRPr>
      </a:lvl2pPr>
      <a:lvl3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defRPr>
      </a:lvl3pPr>
      <a:lvl4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defRPr>
      </a:lvl4pPr>
      <a:lvl5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defRPr>
      </a:lvl5pPr>
      <a:lvl6pPr marL="457200"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6pPr>
      <a:lvl7pPr marL="914400"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7pPr>
      <a:lvl8pPr marL="1371600"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8pPr>
      <a:lvl9pPr marL="1828800"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9pPr>
    </p:titleStyle>
    <p:bodyStyle>
      <a:lvl1pPr marL="342900" indent="-342900" algn="l" rtl="0" eaLnBrk="0" fontAlgn="base" hangingPunct="0">
        <a:spcBef>
          <a:spcPct val="20000"/>
        </a:spcBef>
        <a:spcAft>
          <a:spcPct val="0"/>
        </a:spcAft>
        <a:buClr>
          <a:schemeClr val="hlink"/>
        </a:buClr>
        <a:buSzPct val="90000"/>
        <a:buFont typeface="Wingdings" pitchFamily="2" charset="2"/>
        <a:buBlip>
          <a:blip r:embed="rId17"/>
        </a:buBlip>
        <a:defRPr sz="3200">
          <a:solidFill>
            <a:schemeClr val="tx1"/>
          </a:solidFill>
          <a:effectLst>
            <a:outerShdw blurRad="38100" dist="38100" dir="2700000" algn="tl">
              <a:srgbClr val="000000"/>
            </a:outerShdw>
          </a:effectLst>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effectLst>
            <a:outerShdw blurRad="38100" dist="38100" dir="2700000" algn="tl">
              <a:srgbClr val="000000"/>
            </a:outerShdw>
          </a:effectLst>
          <a:latin typeface="+mn-lt"/>
        </a:defRPr>
      </a:lvl2pPr>
      <a:lvl3pPr marL="1143000" indent="-228600" algn="l" rtl="0" eaLnBrk="0" fontAlgn="base" hangingPunct="0">
        <a:spcBef>
          <a:spcPct val="20000"/>
        </a:spcBef>
        <a:spcAft>
          <a:spcPct val="0"/>
        </a:spcAft>
        <a:buClr>
          <a:schemeClr val="accent2"/>
        </a:buClr>
        <a:buSzPct val="90000"/>
        <a:buFont typeface="Wingdings" pitchFamily="2" charset="2"/>
        <a:buBlip>
          <a:blip r:embed="rId18"/>
        </a:buBlip>
        <a:defRPr sz="2400">
          <a:solidFill>
            <a:schemeClr val="tx1"/>
          </a:solidFill>
          <a:effectLst>
            <a:outerShdw blurRad="38100" dist="38100" dir="2700000" algn="tl">
              <a:srgbClr val="000000"/>
            </a:outerShdw>
          </a:effectLst>
          <a:latin typeface="+mn-lt"/>
        </a:defRPr>
      </a:lvl3pPr>
      <a:lvl4pPr marL="1600200" indent="-228600" algn="l" rtl="0" eaLnBrk="0" fontAlgn="base" hangingPunct="0">
        <a:spcBef>
          <a:spcPct val="20000"/>
        </a:spcBef>
        <a:spcAft>
          <a:spcPct val="0"/>
        </a:spcAft>
        <a:buChar char="–"/>
        <a:defRPr sz="2000">
          <a:solidFill>
            <a:schemeClr val="tx1"/>
          </a:solidFill>
          <a:effectLst>
            <a:outerShdw blurRad="38100" dist="38100" dir="2700000" algn="tl">
              <a:srgbClr val="000000"/>
            </a:outerShdw>
          </a:effectLst>
          <a:latin typeface="+mn-lt"/>
        </a:defRPr>
      </a:lvl4pPr>
      <a:lvl5pPr marL="2057400" indent="-228600" algn="l" rtl="0" eaLnBrk="0" fontAlgn="base" hangingPunct="0">
        <a:spcBef>
          <a:spcPct val="20000"/>
        </a:spcBef>
        <a:spcAft>
          <a:spcPct val="0"/>
        </a:spcAft>
        <a:buClr>
          <a:schemeClr val="folHlink"/>
        </a:buClr>
        <a:buSzPct val="90000"/>
        <a:buFont typeface="Wingdings" pitchFamily="2" charset="2"/>
        <a:buBlip>
          <a:blip r:embed="rId19"/>
        </a:buBlip>
        <a:defRPr sz="2000">
          <a:solidFill>
            <a:schemeClr val="tx1"/>
          </a:solidFill>
          <a:effectLst>
            <a:outerShdw blurRad="38100" dist="38100" dir="2700000" algn="tl">
              <a:srgbClr val="000000"/>
            </a:outerShdw>
          </a:effectLst>
          <a:latin typeface="+mn-lt"/>
        </a:defRPr>
      </a:lvl5pPr>
      <a:lvl6pPr marL="2514600" indent="-228600" algn="l" rtl="0" fontAlgn="base">
        <a:spcBef>
          <a:spcPct val="20000"/>
        </a:spcBef>
        <a:spcAft>
          <a:spcPct val="0"/>
        </a:spcAft>
        <a:buClr>
          <a:schemeClr val="folHlink"/>
        </a:buClr>
        <a:buSzPct val="90000"/>
        <a:buFont typeface="Wingdings" pitchFamily="2" charset="2"/>
        <a:buBlip>
          <a:blip r:embed="rId19"/>
        </a:buBlip>
        <a:defRPr sz="2000">
          <a:solidFill>
            <a:schemeClr val="tx1"/>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chemeClr val="folHlink"/>
        </a:buClr>
        <a:buSzPct val="90000"/>
        <a:buFont typeface="Wingdings" pitchFamily="2" charset="2"/>
        <a:buBlip>
          <a:blip r:embed="rId19"/>
        </a:buBlip>
        <a:defRPr sz="2000">
          <a:solidFill>
            <a:schemeClr val="tx1"/>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chemeClr val="folHlink"/>
        </a:buClr>
        <a:buSzPct val="90000"/>
        <a:buFont typeface="Wingdings" pitchFamily="2" charset="2"/>
        <a:buBlip>
          <a:blip r:embed="rId19"/>
        </a:buBlip>
        <a:defRPr sz="2000">
          <a:solidFill>
            <a:schemeClr val="tx1"/>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chemeClr val="folHlink"/>
        </a:buClr>
        <a:buSzPct val="90000"/>
        <a:buFont typeface="Wingdings" pitchFamily="2" charset="2"/>
        <a:buBlip>
          <a:blip r:embed="rId19"/>
        </a:buBlip>
        <a:defRPr sz="2000">
          <a:solidFill>
            <a:schemeClr val="tx1"/>
          </a:solidFill>
          <a:effectLst>
            <a:outerShdw blurRad="38100" dist="38100" dir="2700000" algn="tl">
              <a:srgbClr val="000000"/>
            </a:outerShdw>
          </a:effectLst>
          <a:latin typeface="+mn-lt"/>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9.xml"/><Relationship Id="rId1" Type="http://schemas.openxmlformats.org/officeDocument/2006/relationships/slideLayout" Target="../slideLayouts/slideLayout7.xml"/><Relationship Id="rId4" Type="http://schemas.openxmlformats.org/officeDocument/2006/relationships/image" Target="../media/image19.jpeg"/></Relationships>
</file>

<file path=ppt/slides/_rels/slide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0.xml"/><Relationship Id="rId1" Type="http://schemas.openxmlformats.org/officeDocument/2006/relationships/slideLayout" Target="../slideLayouts/slideLayout7.xml"/><Relationship Id="rId5" Type="http://schemas.openxmlformats.org/officeDocument/2006/relationships/image" Target="../media/image21.jpeg"/><Relationship Id="rId4" Type="http://schemas.openxmlformats.org/officeDocument/2006/relationships/image" Target="../media/image20.png"/></Relationships>
</file>

<file path=ppt/slides/_rels/slide1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1.xml"/><Relationship Id="rId1" Type="http://schemas.openxmlformats.org/officeDocument/2006/relationships/slideLayout" Target="../slideLayouts/slideLayout7.xml"/><Relationship Id="rId5" Type="http://schemas.openxmlformats.org/officeDocument/2006/relationships/image" Target="../media/image23.jpeg"/><Relationship Id="rId4" Type="http://schemas.openxmlformats.org/officeDocument/2006/relationships/image" Target="../media/image22.png"/></Relationships>
</file>

<file path=ppt/slides/_rels/slide1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2.xml"/><Relationship Id="rId1" Type="http://schemas.openxmlformats.org/officeDocument/2006/relationships/slideLayout" Target="../slideLayouts/slideLayout7.xml"/><Relationship Id="rId5" Type="http://schemas.openxmlformats.org/officeDocument/2006/relationships/image" Target="../media/image25.jpeg"/><Relationship Id="rId4" Type="http://schemas.openxmlformats.org/officeDocument/2006/relationships/image" Target="../media/image24.png"/></Relationships>
</file>

<file path=ppt/slides/_rels/slide1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3.xml"/><Relationship Id="rId1" Type="http://schemas.openxmlformats.org/officeDocument/2006/relationships/slideLayout" Target="../slideLayouts/slideLayout7.xml"/><Relationship Id="rId5" Type="http://schemas.openxmlformats.org/officeDocument/2006/relationships/image" Target="../media/image27.jpeg"/><Relationship Id="rId4" Type="http://schemas.openxmlformats.org/officeDocument/2006/relationships/image" Target="../media/image26.jpeg"/></Relationships>
</file>

<file path=ppt/slides/_rels/slide1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4.xml"/><Relationship Id="rId1" Type="http://schemas.openxmlformats.org/officeDocument/2006/relationships/slideLayout" Target="../slideLayouts/slideLayout7.xml"/><Relationship Id="rId5" Type="http://schemas.openxmlformats.org/officeDocument/2006/relationships/image" Target="../media/image29.jpeg"/><Relationship Id="rId4" Type="http://schemas.openxmlformats.org/officeDocument/2006/relationships/image" Target="../media/image28.jpeg"/></Relationships>
</file>

<file path=ppt/slides/_rels/slide1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5.xml"/><Relationship Id="rId1" Type="http://schemas.openxmlformats.org/officeDocument/2006/relationships/slideLayout" Target="../slideLayouts/slideLayout7.xml"/><Relationship Id="rId5" Type="http://schemas.openxmlformats.org/officeDocument/2006/relationships/image" Target="../media/image31.jpeg"/><Relationship Id="rId4" Type="http://schemas.openxmlformats.org/officeDocument/2006/relationships/image" Target="../media/image30.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6.xml"/><Relationship Id="rId1" Type="http://schemas.openxmlformats.org/officeDocument/2006/relationships/slideLayout" Target="../slideLayouts/slideLayout7.xml"/><Relationship Id="rId5" Type="http://schemas.openxmlformats.org/officeDocument/2006/relationships/image" Target="../media/image33.png"/><Relationship Id="rId4" Type="http://schemas.openxmlformats.org/officeDocument/2006/relationships/image" Target="../media/image32.jpeg"/></Relationships>
</file>

<file path=ppt/slides/_rels/slide1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7.xml"/><Relationship Id="rId1" Type="http://schemas.openxmlformats.org/officeDocument/2006/relationships/slideLayout" Target="../slideLayouts/slideLayout7.xml"/><Relationship Id="rId5" Type="http://schemas.openxmlformats.org/officeDocument/2006/relationships/image" Target="../media/image35.png"/><Relationship Id="rId4" Type="http://schemas.openxmlformats.org/officeDocument/2006/relationships/image" Target="../media/image34.jpeg"/></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7.xml"/><Relationship Id="rId5" Type="http://schemas.openxmlformats.org/officeDocument/2006/relationships/image" Target="../media/image6.jpeg"/><Relationship Id="rId4" Type="http://schemas.openxmlformats.org/officeDocument/2006/relationships/image" Target="../media/image5.jpe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7.xml"/><Relationship Id="rId4" Type="http://schemas.openxmlformats.org/officeDocument/2006/relationships/image" Target="../media/image7.jpeg"/></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7.xml"/><Relationship Id="rId5" Type="http://schemas.openxmlformats.org/officeDocument/2006/relationships/image" Target="../media/image9.png"/><Relationship Id="rId4" Type="http://schemas.openxmlformats.org/officeDocument/2006/relationships/image" Target="../media/image8.jpeg"/></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7.xml"/><Relationship Id="rId4" Type="http://schemas.openxmlformats.org/officeDocument/2006/relationships/image" Target="../media/image10.png"/></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7.xml"/><Relationship Id="rId5" Type="http://schemas.openxmlformats.org/officeDocument/2006/relationships/image" Target="../media/image12.jpeg"/><Relationship Id="rId4" Type="http://schemas.openxmlformats.org/officeDocument/2006/relationships/image" Target="../media/image11.png"/></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xml"/><Relationship Id="rId1" Type="http://schemas.openxmlformats.org/officeDocument/2006/relationships/slideLayout" Target="../slideLayouts/slideLayout7.xml"/><Relationship Id="rId5" Type="http://schemas.openxmlformats.org/officeDocument/2006/relationships/image" Target="../media/image14.jpeg"/><Relationship Id="rId4" Type="http://schemas.openxmlformats.org/officeDocument/2006/relationships/image" Target="../media/image13.png"/></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7.xml"/><Relationship Id="rId1" Type="http://schemas.openxmlformats.org/officeDocument/2006/relationships/slideLayout" Target="../slideLayouts/slideLayout7.xml"/><Relationship Id="rId5" Type="http://schemas.openxmlformats.org/officeDocument/2006/relationships/image" Target="../media/image16.jpeg"/><Relationship Id="rId4" Type="http://schemas.openxmlformats.org/officeDocument/2006/relationships/image" Target="../media/image15.png"/></Relationships>
</file>

<file path=ppt/slides/_rels/slide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8.xml"/><Relationship Id="rId1" Type="http://schemas.openxmlformats.org/officeDocument/2006/relationships/slideLayout" Target="../slideLayouts/slideLayout7.xml"/><Relationship Id="rId5" Type="http://schemas.openxmlformats.org/officeDocument/2006/relationships/image" Target="../media/image18.jpeg"/><Relationship Id="rId4" Type="http://schemas.openxmlformats.org/officeDocument/2006/relationships/image" Target="../media/image1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2"/>
          <p:cNvSpPr>
            <a:spLocks noChangeArrowheads="1"/>
          </p:cNvSpPr>
          <p:nvPr>
            <p:ph type="ctrTitle"/>
          </p:nvPr>
        </p:nvSpPr>
        <p:spPr>
          <a:xfrm>
            <a:off x="609600" y="457200"/>
            <a:ext cx="8534400" cy="20574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tr-TR" altLang="tr-TR" sz="8800" smtClean="0">
                <a:effectLst/>
                <a:latin typeface="AmericanText BT" pitchFamily="66" charset="0"/>
              </a:rPr>
              <a:t>RABİA GİZEM KURU</a:t>
            </a:r>
          </a:p>
        </p:txBody>
      </p:sp>
      <p:sp>
        <p:nvSpPr>
          <p:cNvPr id="58371" name="Rectangle 3"/>
          <p:cNvSpPr>
            <a:spLocks noChangeArrowheads="1"/>
          </p:cNvSpPr>
          <p:nvPr>
            <p:ph type="subTitle" idx="1"/>
          </p:nvPr>
        </p:nvSpPr>
        <p:spPr>
          <a:xfrm>
            <a:off x="533400" y="2590800"/>
            <a:ext cx="8458200" cy="34290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nSpc>
                <a:spcPct val="80000"/>
              </a:lnSpc>
            </a:pPr>
            <a:r>
              <a:rPr lang="tr-TR" altLang="tr-TR" sz="8000" smtClean="0">
                <a:effectLst/>
                <a:latin typeface="AmericanText BT" pitchFamily="66" charset="0"/>
              </a:rPr>
              <a:t>3 A SINIFI</a:t>
            </a:r>
          </a:p>
          <a:p>
            <a:pPr>
              <a:lnSpc>
                <a:spcPct val="80000"/>
              </a:lnSpc>
            </a:pPr>
            <a:endParaRPr lang="tr-TR" altLang="tr-TR" sz="2400" smtClean="0">
              <a:effectLst/>
              <a:latin typeface="AmericanText BT" pitchFamily="66" charset="0"/>
            </a:endParaRPr>
          </a:p>
          <a:p>
            <a:pPr>
              <a:lnSpc>
                <a:spcPct val="80000"/>
              </a:lnSpc>
            </a:pPr>
            <a:r>
              <a:rPr lang="tr-TR" altLang="tr-TR" sz="3600" smtClean="0">
                <a:effectLst/>
                <a:latin typeface="AmericanText BT" pitchFamily="66" charset="0"/>
              </a:rPr>
              <a:t> </a:t>
            </a:r>
            <a:r>
              <a:rPr lang="tr-TR" altLang="tr-TR" sz="8000" smtClean="0">
                <a:effectLst/>
                <a:latin typeface="AmericanText BT" pitchFamily="66" charset="0"/>
              </a:rPr>
              <a:t>  NO:217</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3029" name="Rectangle 5"/>
          <p:cNvSpPr>
            <a:spLocks noChangeArrowheads="1"/>
          </p:cNvSpPr>
          <p:nvPr/>
        </p:nvSpPr>
        <p:spPr bwMode="auto">
          <a:xfrm>
            <a:off x="609600" y="1155700"/>
            <a:ext cx="7772400" cy="533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algn="ctr" eaLnBrk="0" fontAlgn="base" hangingPunct="0">
              <a:spcBef>
                <a:spcPct val="0"/>
              </a:spcBef>
              <a:spcAft>
                <a:spcPct val="0"/>
              </a:spcAft>
              <a:defRPr b="1">
                <a:solidFill>
                  <a:schemeClr val="tx1"/>
                </a:solidFill>
                <a:latin typeface="Arial" charset="0"/>
              </a:defRPr>
            </a:lvl6pPr>
            <a:lvl7pPr marL="2971800" indent="-228600" algn="ctr" eaLnBrk="0" fontAlgn="base" hangingPunct="0">
              <a:spcBef>
                <a:spcPct val="0"/>
              </a:spcBef>
              <a:spcAft>
                <a:spcPct val="0"/>
              </a:spcAft>
              <a:defRPr b="1">
                <a:solidFill>
                  <a:schemeClr val="tx1"/>
                </a:solidFill>
                <a:latin typeface="Arial" charset="0"/>
              </a:defRPr>
            </a:lvl7pPr>
            <a:lvl8pPr marL="3429000" indent="-228600" algn="ctr" eaLnBrk="0" fontAlgn="base" hangingPunct="0">
              <a:spcBef>
                <a:spcPct val="0"/>
              </a:spcBef>
              <a:spcAft>
                <a:spcPct val="0"/>
              </a:spcAft>
              <a:defRPr b="1">
                <a:solidFill>
                  <a:schemeClr val="tx1"/>
                </a:solidFill>
                <a:latin typeface="Arial" charset="0"/>
              </a:defRPr>
            </a:lvl8pPr>
            <a:lvl9pPr marL="3886200" indent="-228600" algn="ctr" eaLnBrk="0" fontAlgn="base" hangingPunct="0">
              <a:spcBef>
                <a:spcPct val="0"/>
              </a:spcBef>
              <a:spcAft>
                <a:spcPct val="0"/>
              </a:spcAft>
              <a:defRPr b="1">
                <a:solidFill>
                  <a:schemeClr val="tx1"/>
                </a:solidFill>
                <a:latin typeface="Arial" charset="0"/>
              </a:defRPr>
            </a:lvl9pPr>
          </a:lstStyle>
          <a:p>
            <a:pPr algn="l" eaLnBrk="1" hangingPunct="1">
              <a:spcBef>
                <a:spcPts val="500"/>
              </a:spcBef>
              <a:spcAft>
                <a:spcPts val="500"/>
              </a:spcAft>
              <a:buClr>
                <a:schemeClr val="hlink"/>
              </a:buClr>
              <a:buFont typeface="Wingdings" pitchFamily="2" charset="2"/>
              <a:buBlip>
                <a:blip r:embed="rId3"/>
              </a:buBlip>
            </a:pPr>
            <a:endParaRPr lang="tr-TR" altLang="tr-TR" b="0"/>
          </a:p>
          <a:p>
            <a:pPr eaLnBrk="1" hangingPunct="1">
              <a:spcBef>
                <a:spcPts val="500"/>
              </a:spcBef>
              <a:spcAft>
                <a:spcPts val="500"/>
              </a:spcAft>
              <a:buClr>
                <a:schemeClr val="hlink"/>
              </a:buClr>
              <a:buFont typeface="Wingdings" pitchFamily="2" charset="2"/>
              <a:buNone/>
            </a:pPr>
            <a:r>
              <a:rPr lang="tr-TR" altLang="tr-TR" sz="2000" b="0"/>
              <a:t>       </a:t>
            </a:r>
          </a:p>
        </p:txBody>
      </p:sp>
      <p:sp>
        <p:nvSpPr>
          <p:cNvPr id="6" name="Rectangle 2"/>
          <p:cNvSpPr txBox="1">
            <a:spLocks noChangeArrowheads="1"/>
          </p:cNvSpPr>
          <p:nvPr/>
        </p:nvSpPr>
        <p:spPr>
          <a:xfrm>
            <a:off x="457200" y="277813"/>
            <a:ext cx="8229600" cy="1143000"/>
          </a:xfrm>
          <a:prstGeom prst="rect">
            <a:avLst/>
          </a:prstGeom>
        </p:spPr>
        <p:txBody>
          <a:bodyPr/>
          <a:lstStyle/>
          <a:p>
            <a:pPr>
              <a:defRPr/>
            </a:pPr>
            <a:r>
              <a:rPr lang="tr-TR" sz="4000" kern="0" dirty="0">
                <a:solidFill>
                  <a:srgbClr val="FF9900"/>
                </a:solidFill>
                <a:effectLst>
                  <a:outerShdw blurRad="38100" dist="38100" dir="2700000" algn="tl">
                    <a:srgbClr val="000000"/>
                  </a:outerShdw>
                </a:effectLst>
                <a:latin typeface="+mj-lt"/>
                <a:ea typeface="+mj-ea"/>
                <a:cs typeface="+mj-cs"/>
              </a:rPr>
              <a:t>DÜNYA</a:t>
            </a:r>
            <a:endParaRPr lang="tr-TR" sz="3200" b="0" kern="0" dirty="0">
              <a:solidFill>
                <a:schemeClr val="tx2"/>
              </a:solidFill>
              <a:effectLst>
                <a:outerShdw blurRad="38100" dist="38100" dir="2700000" algn="tl">
                  <a:srgbClr val="000000"/>
                </a:outerShdw>
              </a:effectLst>
              <a:latin typeface="+mj-lt"/>
              <a:ea typeface="+mj-ea"/>
              <a:cs typeface="+mj-cs"/>
            </a:endParaRPr>
          </a:p>
        </p:txBody>
      </p:sp>
      <p:sp>
        <p:nvSpPr>
          <p:cNvPr id="7" name="Rectangle 2"/>
          <p:cNvSpPr txBox="1">
            <a:spLocks noChangeArrowheads="1"/>
          </p:cNvSpPr>
          <p:nvPr/>
        </p:nvSpPr>
        <p:spPr>
          <a:xfrm>
            <a:off x="533400" y="4267200"/>
            <a:ext cx="8229600" cy="1143000"/>
          </a:xfrm>
          <a:prstGeom prst="rect">
            <a:avLst/>
          </a:prstGeom>
        </p:spPr>
        <p:txBody>
          <a:bodyPr/>
          <a:lstStyle/>
          <a:p>
            <a:pPr>
              <a:defRPr/>
            </a:pPr>
            <a:endParaRPr lang="tr-TR" sz="3200" b="0" kern="0" dirty="0">
              <a:solidFill>
                <a:schemeClr val="tx2"/>
              </a:solidFill>
              <a:effectLst>
                <a:outerShdw blurRad="38100" dist="38100" dir="2700000" algn="tl">
                  <a:srgbClr val="000000"/>
                </a:outerShdw>
              </a:effectLst>
              <a:latin typeface="+mj-lt"/>
              <a:ea typeface="+mj-ea"/>
              <a:cs typeface="+mj-cs"/>
            </a:endParaRPr>
          </a:p>
        </p:txBody>
      </p:sp>
      <p:sp>
        <p:nvSpPr>
          <p:cNvPr id="65541" name="10 Dikdörtgen"/>
          <p:cNvSpPr>
            <a:spLocks noChangeArrowheads="1"/>
          </p:cNvSpPr>
          <p:nvPr/>
        </p:nvSpPr>
        <p:spPr bwMode="auto">
          <a:xfrm>
            <a:off x="685800" y="4876800"/>
            <a:ext cx="7467600" cy="1465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algn="ctr" eaLnBrk="0" fontAlgn="base" hangingPunct="0">
              <a:spcBef>
                <a:spcPct val="0"/>
              </a:spcBef>
              <a:spcAft>
                <a:spcPct val="0"/>
              </a:spcAft>
              <a:defRPr b="1">
                <a:solidFill>
                  <a:schemeClr val="tx1"/>
                </a:solidFill>
                <a:latin typeface="Arial" charset="0"/>
              </a:defRPr>
            </a:lvl6pPr>
            <a:lvl7pPr marL="2971800" indent="-228600" algn="ctr" eaLnBrk="0" fontAlgn="base" hangingPunct="0">
              <a:spcBef>
                <a:spcPct val="0"/>
              </a:spcBef>
              <a:spcAft>
                <a:spcPct val="0"/>
              </a:spcAft>
              <a:defRPr b="1">
                <a:solidFill>
                  <a:schemeClr val="tx1"/>
                </a:solidFill>
                <a:latin typeface="Arial" charset="0"/>
              </a:defRPr>
            </a:lvl7pPr>
            <a:lvl8pPr marL="3429000" indent="-228600" algn="ctr" eaLnBrk="0" fontAlgn="base" hangingPunct="0">
              <a:spcBef>
                <a:spcPct val="0"/>
              </a:spcBef>
              <a:spcAft>
                <a:spcPct val="0"/>
              </a:spcAft>
              <a:defRPr b="1">
                <a:solidFill>
                  <a:schemeClr val="tx1"/>
                </a:solidFill>
                <a:latin typeface="Arial" charset="0"/>
              </a:defRPr>
            </a:lvl8pPr>
            <a:lvl9pPr marL="3886200" indent="-228600" algn="ctr" eaLnBrk="0" fontAlgn="base" hangingPunct="0">
              <a:spcBef>
                <a:spcPct val="0"/>
              </a:spcBef>
              <a:spcAft>
                <a:spcPct val="0"/>
              </a:spcAft>
              <a:defRPr b="1">
                <a:solidFill>
                  <a:schemeClr val="tx1"/>
                </a:solidFill>
                <a:latin typeface="Arial" charset="0"/>
              </a:defRPr>
            </a:lvl9pPr>
          </a:lstStyle>
          <a:p>
            <a:pPr algn="just" eaLnBrk="1" hangingPunct="1"/>
            <a:r>
              <a:rPr lang="tr-TR" altLang="tr-TR"/>
              <a:t>	Mars'tan sonra karşımıza çıkan mavi gezegen, Dünyamız'dır. Dünyamız'ın özelliklerini en son bölümde size detaylı bir şekilde anlatacağız. Ancak şimdiden şunu hatırlatalım: Dünyamız, üzerinde canlıların yaşamasına izin veren tek gezegendir.</a:t>
            </a:r>
          </a:p>
        </p:txBody>
      </p:sp>
      <p:pic>
        <p:nvPicPr>
          <p:cNvPr id="65542" name="Picture 6" descr="dünya"/>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209800" y="990600"/>
            <a:ext cx="4267200" cy="3729038"/>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6" presetClass="entr" presetSubtype="26" fill="hold" grpId="0" nodeType="clickEffect">
                                  <p:stCondLst>
                                    <p:cond delay="0"/>
                                  </p:stCondLst>
                                  <p:childTnLst>
                                    <p:set>
                                      <p:cBhvr>
                                        <p:cTn id="6" dur="1" fill="hold">
                                          <p:stCondLst>
                                            <p:cond delay="0"/>
                                          </p:stCondLst>
                                        </p:cTn>
                                        <p:tgtEl>
                                          <p:spTgt spid="513029"/>
                                        </p:tgtEl>
                                        <p:attrNameLst>
                                          <p:attrName>style.visibility</p:attrName>
                                        </p:attrNameLst>
                                      </p:cBhvr>
                                      <p:to>
                                        <p:strVal val="visible"/>
                                      </p:to>
                                    </p:set>
                                    <p:animEffect transition="in" filter="barn(inHorizontal)">
                                      <p:cBhvr>
                                        <p:cTn id="7" dur="500"/>
                                        <p:tgtEl>
                                          <p:spTgt spid="5130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3029" grpId="0" autoUpdateAnimBg="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3029" name="Rectangle 5"/>
          <p:cNvSpPr>
            <a:spLocks noChangeArrowheads="1"/>
          </p:cNvSpPr>
          <p:nvPr/>
        </p:nvSpPr>
        <p:spPr bwMode="auto">
          <a:xfrm>
            <a:off x="609600" y="1155700"/>
            <a:ext cx="7772400" cy="533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algn="ctr" eaLnBrk="0" fontAlgn="base" hangingPunct="0">
              <a:spcBef>
                <a:spcPct val="0"/>
              </a:spcBef>
              <a:spcAft>
                <a:spcPct val="0"/>
              </a:spcAft>
              <a:defRPr b="1">
                <a:solidFill>
                  <a:schemeClr val="tx1"/>
                </a:solidFill>
                <a:latin typeface="Arial" charset="0"/>
              </a:defRPr>
            </a:lvl6pPr>
            <a:lvl7pPr marL="2971800" indent="-228600" algn="ctr" eaLnBrk="0" fontAlgn="base" hangingPunct="0">
              <a:spcBef>
                <a:spcPct val="0"/>
              </a:spcBef>
              <a:spcAft>
                <a:spcPct val="0"/>
              </a:spcAft>
              <a:defRPr b="1">
                <a:solidFill>
                  <a:schemeClr val="tx1"/>
                </a:solidFill>
                <a:latin typeface="Arial" charset="0"/>
              </a:defRPr>
            </a:lvl7pPr>
            <a:lvl8pPr marL="3429000" indent="-228600" algn="ctr" eaLnBrk="0" fontAlgn="base" hangingPunct="0">
              <a:spcBef>
                <a:spcPct val="0"/>
              </a:spcBef>
              <a:spcAft>
                <a:spcPct val="0"/>
              </a:spcAft>
              <a:defRPr b="1">
                <a:solidFill>
                  <a:schemeClr val="tx1"/>
                </a:solidFill>
                <a:latin typeface="Arial" charset="0"/>
              </a:defRPr>
            </a:lvl8pPr>
            <a:lvl9pPr marL="3886200" indent="-228600" algn="ctr" eaLnBrk="0" fontAlgn="base" hangingPunct="0">
              <a:spcBef>
                <a:spcPct val="0"/>
              </a:spcBef>
              <a:spcAft>
                <a:spcPct val="0"/>
              </a:spcAft>
              <a:defRPr b="1">
                <a:solidFill>
                  <a:schemeClr val="tx1"/>
                </a:solidFill>
                <a:latin typeface="Arial" charset="0"/>
              </a:defRPr>
            </a:lvl9pPr>
          </a:lstStyle>
          <a:p>
            <a:pPr algn="l" eaLnBrk="1" hangingPunct="1">
              <a:spcBef>
                <a:spcPts val="500"/>
              </a:spcBef>
              <a:spcAft>
                <a:spcPts val="500"/>
              </a:spcAft>
              <a:buClr>
                <a:schemeClr val="hlink"/>
              </a:buClr>
              <a:buFont typeface="Wingdings" pitchFamily="2" charset="2"/>
              <a:buBlip>
                <a:blip r:embed="rId3"/>
              </a:buBlip>
            </a:pPr>
            <a:endParaRPr lang="tr-TR" altLang="tr-TR" b="0"/>
          </a:p>
          <a:p>
            <a:pPr eaLnBrk="1" hangingPunct="1">
              <a:spcBef>
                <a:spcPts val="500"/>
              </a:spcBef>
              <a:spcAft>
                <a:spcPts val="500"/>
              </a:spcAft>
              <a:buClr>
                <a:schemeClr val="hlink"/>
              </a:buClr>
              <a:buFont typeface="Wingdings" pitchFamily="2" charset="2"/>
              <a:buNone/>
            </a:pPr>
            <a:r>
              <a:rPr lang="tr-TR" altLang="tr-TR" sz="2000" b="0"/>
              <a:t>       </a:t>
            </a:r>
          </a:p>
        </p:txBody>
      </p:sp>
      <p:sp>
        <p:nvSpPr>
          <p:cNvPr id="6" name="Rectangle 2"/>
          <p:cNvSpPr txBox="1">
            <a:spLocks noChangeArrowheads="1"/>
          </p:cNvSpPr>
          <p:nvPr/>
        </p:nvSpPr>
        <p:spPr>
          <a:xfrm>
            <a:off x="457200" y="277813"/>
            <a:ext cx="7543800" cy="484187"/>
          </a:xfrm>
          <a:prstGeom prst="rect">
            <a:avLst/>
          </a:prstGeom>
        </p:spPr>
        <p:txBody>
          <a:bodyPr/>
          <a:lstStyle/>
          <a:p>
            <a:pPr>
              <a:defRPr/>
            </a:pPr>
            <a:r>
              <a:rPr lang="tr-TR" sz="4000" kern="0" dirty="0">
                <a:solidFill>
                  <a:srgbClr val="FF9900"/>
                </a:solidFill>
                <a:effectLst>
                  <a:outerShdw blurRad="38100" dist="38100" dir="2700000" algn="tl">
                    <a:srgbClr val="000000"/>
                  </a:outerShdw>
                </a:effectLst>
                <a:latin typeface="+mj-lt"/>
                <a:ea typeface="+mj-ea"/>
                <a:cs typeface="+mj-cs"/>
              </a:rPr>
              <a:t>MARS</a:t>
            </a:r>
            <a:endParaRPr lang="tr-TR" sz="3200" b="0" kern="0" dirty="0">
              <a:solidFill>
                <a:schemeClr val="tx2"/>
              </a:solidFill>
              <a:effectLst>
                <a:outerShdw blurRad="38100" dist="38100" dir="2700000" algn="tl">
                  <a:srgbClr val="000000"/>
                </a:outerShdw>
              </a:effectLst>
              <a:latin typeface="+mj-lt"/>
              <a:ea typeface="+mj-ea"/>
              <a:cs typeface="+mj-cs"/>
            </a:endParaRPr>
          </a:p>
        </p:txBody>
      </p:sp>
      <p:sp>
        <p:nvSpPr>
          <p:cNvPr id="7" name="Rectangle 2"/>
          <p:cNvSpPr txBox="1">
            <a:spLocks noChangeArrowheads="1"/>
          </p:cNvSpPr>
          <p:nvPr/>
        </p:nvSpPr>
        <p:spPr>
          <a:xfrm>
            <a:off x="533400" y="4267200"/>
            <a:ext cx="8229600" cy="1143000"/>
          </a:xfrm>
          <a:prstGeom prst="rect">
            <a:avLst/>
          </a:prstGeom>
        </p:spPr>
        <p:txBody>
          <a:bodyPr/>
          <a:lstStyle/>
          <a:p>
            <a:pPr>
              <a:defRPr/>
            </a:pPr>
            <a:endParaRPr lang="tr-TR" sz="3200" b="0" kern="0" dirty="0">
              <a:solidFill>
                <a:schemeClr val="tx2"/>
              </a:solidFill>
              <a:effectLst>
                <a:outerShdw blurRad="38100" dist="38100" dir="2700000" algn="tl">
                  <a:srgbClr val="000000"/>
                </a:outerShdw>
              </a:effectLst>
              <a:latin typeface="+mj-lt"/>
              <a:ea typeface="+mj-ea"/>
              <a:cs typeface="+mj-cs"/>
            </a:endParaRPr>
          </a:p>
        </p:txBody>
      </p:sp>
      <p:sp>
        <p:nvSpPr>
          <p:cNvPr id="67589" name="10 Dikdörtgen"/>
          <p:cNvSpPr>
            <a:spLocks noChangeArrowheads="1"/>
          </p:cNvSpPr>
          <p:nvPr/>
        </p:nvSpPr>
        <p:spPr bwMode="auto">
          <a:xfrm>
            <a:off x="838200" y="3995738"/>
            <a:ext cx="7467600" cy="180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algn="ctr" eaLnBrk="0" fontAlgn="base" hangingPunct="0">
              <a:spcBef>
                <a:spcPct val="0"/>
              </a:spcBef>
              <a:spcAft>
                <a:spcPct val="0"/>
              </a:spcAft>
              <a:defRPr b="1">
                <a:solidFill>
                  <a:schemeClr val="tx1"/>
                </a:solidFill>
                <a:latin typeface="Arial" charset="0"/>
              </a:defRPr>
            </a:lvl6pPr>
            <a:lvl7pPr marL="2971800" indent="-228600" algn="ctr" eaLnBrk="0" fontAlgn="base" hangingPunct="0">
              <a:spcBef>
                <a:spcPct val="0"/>
              </a:spcBef>
              <a:spcAft>
                <a:spcPct val="0"/>
              </a:spcAft>
              <a:defRPr b="1">
                <a:solidFill>
                  <a:schemeClr val="tx1"/>
                </a:solidFill>
                <a:latin typeface="Arial" charset="0"/>
              </a:defRPr>
            </a:lvl7pPr>
            <a:lvl8pPr marL="3429000" indent="-228600" algn="ctr" eaLnBrk="0" fontAlgn="base" hangingPunct="0">
              <a:spcBef>
                <a:spcPct val="0"/>
              </a:spcBef>
              <a:spcAft>
                <a:spcPct val="0"/>
              </a:spcAft>
              <a:defRPr b="1">
                <a:solidFill>
                  <a:schemeClr val="tx1"/>
                </a:solidFill>
                <a:latin typeface="Arial" charset="0"/>
              </a:defRPr>
            </a:lvl8pPr>
            <a:lvl9pPr marL="3886200" indent="-228600" algn="ctr" eaLnBrk="0" fontAlgn="base" hangingPunct="0">
              <a:spcBef>
                <a:spcPct val="0"/>
              </a:spcBef>
              <a:spcAft>
                <a:spcPct val="0"/>
              </a:spcAft>
              <a:defRPr b="1">
                <a:solidFill>
                  <a:schemeClr val="tx1"/>
                </a:solidFill>
                <a:latin typeface="Arial" charset="0"/>
              </a:defRPr>
            </a:lvl9pPr>
          </a:lstStyle>
          <a:p>
            <a:pPr algn="just" eaLnBrk="1" hangingPunct="1"/>
            <a:r>
              <a:rPr lang="tr-TR" altLang="tr-TR" sz="1600"/>
              <a:t>	Jüpiter'den sonra Mars gelir. Mars, Dünya ile karşılaştırılamayacak kadar ölü bir gezegendir. Mars'ta herhangi bir canlının yaşaması mümkün değildir. Bunun çok önemli nedenleri vardır: Birincisi, Mars'ın atmosferi yoğun karbondioksit içeren zehirli bir karışımdır. İkincisi, gezegenin üzerinde hiç su yoktur. Üçüncüsü, Mars'ta sıcaklık yaklaşık eksi 53 derecedir. Ve dördüncüsü, Mars'ta çok kuvvetli rüzgarlar ve aylarca devam eden kum fırtınaları vardır.</a:t>
            </a:r>
          </a:p>
        </p:txBody>
      </p:sp>
      <p:pic>
        <p:nvPicPr>
          <p:cNvPr id="67590" name="Picture 2" descr="C:\Users\175088\Desktop\uydu.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62000" y="990600"/>
            <a:ext cx="3392488" cy="2787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7591" name="Picture 7" descr="pluton"/>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495800" y="990600"/>
            <a:ext cx="3276600" cy="2746375"/>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6" presetClass="entr" presetSubtype="26" fill="hold" grpId="0" nodeType="clickEffect">
                                  <p:stCondLst>
                                    <p:cond delay="0"/>
                                  </p:stCondLst>
                                  <p:childTnLst>
                                    <p:set>
                                      <p:cBhvr>
                                        <p:cTn id="6" dur="1" fill="hold">
                                          <p:stCondLst>
                                            <p:cond delay="0"/>
                                          </p:stCondLst>
                                        </p:cTn>
                                        <p:tgtEl>
                                          <p:spTgt spid="513029"/>
                                        </p:tgtEl>
                                        <p:attrNameLst>
                                          <p:attrName>style.visibility</p:attrName>
                                        </p:attrNameLst>
                                      </p:cBhvr>
                                      <p:to>
                                        <p:strVal val="visible"/>
                                      </p:to>
                                    </p:set>
                                    <p:animEffect transition="in" filter="barn(inHorizontal)">
                                      <p:cBhvr>
                                        <p:cTn id="7" dur="500"/>
                                        <p:tgtEl>
                                          <p:spTgt spid="5130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3029" grpId="0" autoUpdateAnimBg="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3029" name="Rectangle 5"/>
          <p:cNvSpPr>
            <a:spLocks noChangeArrowheads="1"/>
          </p:cNvSpPr>
          <p:nvPr/>
        </p:nvSpPr>
        <p:spPr bwMode="auto">
          <a:xfrm>
            <a:off x="609600" y="1155700"/>
            <a:ext cx="7772400" cy="533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algn="ctr" eaLnBrk="0" fontAlgn="base" hangingPunct="0">
              <a:spcBef>
                <a:spcPct val="0"/>
              </a:spcBef>
              <a:spcAft>
                <a:spcPct val="0"/>
              </a:spcAft>
              <a:defRPr b="1">
                <a:solidFill>
                  <a:schemeClr val="tx1"/>
                </a:solidFill>
                <a:latin typeface="Arial" charset="0"/>
              </a:defRPr>
            </a:lvl6pPr>
            <a:lvl7pPr marL="2971800" indent="-228600" algn="ctr" eaLnBrk="0" fontAlgn="base" hangingPunct="0">
              <a:spcBef>
                <a:spcPct val="0"/>
              </a:spcBef>
              <a:spcAft>
                <a:spcPct val="0"/>
              </a:spcAft>
              <a:defRPr b="1">
                <a:solidFill>
                  <a:schemeClr val="tx1"/>
                </a:solidFill>
                <a:latin typeface="Arial" charset="0"/>
              </a:defRPr>
            </a:lvl7pPr>
            <a:lvl8pPr marL="3429000" indent="-228600" algn="ctr" eaLnBrk="0" fontAlgn="base" hangingPunct="0">
              <a:spcBef>
                <a:spcPct val="0"/>
              </a:spcBef>
              <a:spcAft>
                <a:spcPct val="0"/>
              </a:spcAft>
              <a:defRPr b="1">
                <a:solidFill>
                  <a:schemeClr val="tx1"/>
                </a:solidFill>
                <a:latin typeface="Arial" charset="0"/>
              </a:defRPr>
            </a:lvl8pPr>
            <a:lvl9pPr marL="3886200" indent="-228600" algn="ctr" eaLnBrk="0" fontAlgn="base" hangingPunct="0">
              <a:spcBef>
                <a:spcPct val="0"/>
              </a:spcBef>
              <a:spcAft>
                <a:spcPct val="0"/>
              </a:spcAft>
              <a:defRPr b="1">
                <a:solidFill>
                  <a:schemeClr val="tx1"/>
                </a:solidFill>
                <a:latin typeface="Arial" charset="0"/>
              </a:defRPr>
            </a:lvl9pPr>
          </a:lstStyle>
          <a:p>
            <a:pPr algn="l" eaLnBrk="1" hangingPunct="1">
              <a:spcBef>
                <a:spcPts val="500"/>
              </a:spcBef>
              <a:spcAft>
                <a:spcPts val="500"/>
              </a:spcAft>
              <a:buClr>
                <a:schemeClr val="hlink"/>
              </a:buClr>
              <a:buFont typeface="Wingdings" pitchFamily="2" charset="2"/>
              <a:buBlip>
                <a:blip r:embed="rId3"/>
              </a:buBlip>
            </a:pPr>
            <a:endParaRPr lang="tr-TR" altLang="tr-TR" b="0"/>
          </a:p>
          <a:p>
            <a:pPr eaLnBrk="1" hangingPunct="1">
              <a:spcBef>
                <a:spcPts val="500"/>
              </a:spcBef>
              <a:spcAft>
                <a:spcPts val="500"/>
              </a:spcAft>
              <a:buClr>
                <a:schemeClr val="hlink"/>
              </a:buClr>
              <a:buFont typeface="Wingdings" pitchFamily="2" charset="2"/>
              <a:buNone/>
            </a:pPr>
            <a:r>
              <a:rPr lang="tr-TR" altLang="tr-TR" sz="2000" b="0"/>
              <a:t>       </a:t>
            </a:r>
          </a:p>
        </p:txBody>
      </p:sp>
      <p:sp>
        <p:nvSpPr>
          <p:cNvPr id="6" name="Rectangle 2"/>
          <p:cNvSpPr txBox="1">
            <a:spLocks noChangeArrowheads="1"/>
          </p:cNvSpPr>
          <p:nvPr/>
        </p:nvSpPr>
        <p:spPr>
          <a:xfrm>
            <a:off x="457200" y="76200"/>
            <a:ext cx="7543800" cy="636588"/>
          </a:xfrm>
          <a:prstGeom prst="rect">
            <a:avLst/>
          </a:prstGeom>
        </p:spPr>
        <p:txBody>
          <a:bodyPr/>
          <a:lstStyle/>
          <a:p>
            <a:pPr>
              <a:defRPr/>
            </a:pPr>
            <a:r>
              <a:rPr lang="tr-TR" sz="4000" kern="0" dirty="0">
                <a:solidFill>
                  <a:srgbClr val="FF9900"/>
                </a:solidFill>
                <a:effectLst>
                  <a:outerShdw blurRad="38100" dist="38100" dir="2700000" algn="tl">
                    <a:srgbClr val="000000"/>
                  </a:outerShdw>
                </a:effectLst>
                <a:latin typeface="+mj-lt"/>
                <a:ea typeface="+mj-ea"/>
                <a:cs typeface="+mj-cs"/>
              </a:rPr>
              <a:t>JÜPİTER</a:t>
            </a:r>
            <a:endParaRPr lang="tr-TR" sz="3200" b="0" kern="0" dirty="0">
              <a:solidFill>
                <a:schemeClr val="tx2"/>
              </a:solidFill>
              <a:effectLst>
                <a:outerShdw blurRad="38100" dist="38100" dir="2700000" algn="tl">
                  <a:srgbClr val="000000"/>
                </a:outerShdw>
              </a:effectLst>
              <a:latin typeface="+mj-lt"/>
              <a:ea typeface="+mj-ea"/>
              <a:cs typeface="+mj-cs"/>
            </a:endParaRPr>
          </a:p>
        </p:txBody>
      </p:sp>
      <p:sp>
        <p:nvSpPr>
          <p:cNvPr id="7" name="Rectangle 2"/>
          <p:cNvSpPr txBox="1">
            <a:spLocks noChangeArrowheads="1"/>
          </p:cNvSpPr>
          <p:nvPr/>
        </p:nvSpPr>
        <p:spPr>
          <a:xfrm>
            <a:off x="533400" y="4267200"/>
            <a:ext cx="8229600" cy="1143000"/>
          </a:xfrm>
          <a:prstGeom prst="rect">
            <a:avLst/>
          </a:prstGeom>
        </p:spPr>
        <p:txBody>
          <a:bodyPr/>
          <a:lstStyle/>
          <a:p>
            <a:pPr>
              <a:defRPr/>
            </a:pPr>
            <a:endParaRPr lang="tr-TR" sz="3200" b="0" kern="0" dirty="0">
              <a:solidFill>
                <a:schemeClr val="tx2"/>
              </a:solidFill>
              <a:effectLst>
                <a:outerShdw blurRad="38100" dist="38100" dir="2700000" algn="tl">
                  <a:srgbClr val="000000"/>
                </a:outerShdw>
              </a:effectLst>
              <a:latin typeface="+mj-lt"/>
              <a:ea typeface="+mj-ea"/>
              <a:cs typeface="+mj-cs"/>
            </a:endParaRPr>
          </a:p>
        </p:txBody>
      </p:sp>
      <p:sp>
        <p:nvSpPr>
          <p:cNvPr id="69637" name="10 Dikdörtgen"/>
          <p:cNvSpPr>
            <a:spLocks noChangeArrowheads="1"/>
          </p:cNvSpPr>
          <p:nvPr/>
        </p:nvSpPr>
        <p:spPr bwMode="auto">
          <a:xfrm>
            <a:off x="381000" y="4038600"/>
            <a:ext cx="7848600" cy="2047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algn="ctr" eaLnBrk="0" fontAlgn="base" hangingPunct="0">
              <a:spcBef>
                <a:spcPct val="0"/>
              </a:spcBef>
              <a:spcAft>
                <a:spcPct val="0"/>
              </a:spcAft>
              <a:defRPr b="1">
                <a:solidFill>
                  <a:schemeClr val="tx1"/>
                </a:solidFill>
                <a:latin typeface="Arial" charset="0"/>
              </a:defRPr>
            </a:lvl6pPr>
            <a:lvl7pPr marL="2971800" indent="-228600" algn="ctr" eaLnBrk="0" fontAlgn="base" hangingPunct="0">
              <a:spcBef>
                <a:spcPct val="0"/>
              </a:spcBef>
              <a:spcAft>
                <a:spcPct val="0"/>
              </a:spcAft>
              <a:defRPr b="1">
                <a:solidFill>
                  <a:schemeClr val="tx1"/>
                </a:solidFill>
                <a:latin typeface="Arial" charset="0"/>
              </a:defRPr>
            </a:lvl7pPr>
            <a:lvl8pPr marL="3429000" indent="-228600" algn="ctr" eaLnBrk="0" fontAlgn="base" hangingPunct="0">
              <a:spcBef>
                <a:spcPct val="0"/>
              </a:spcBef>
              <a:spcAft>
                <a:spcPct val="0"/>
              </a:spcAft>
              <a:defRPr b="1">
                <a:solidFill>
                  <a:schemeClr val="tx1"/>
                </a:solidFill>
                <a:latin typeface="Arial" charset="0"/>
              </a:defRPr>
            </a:lvl8pPr>
            <a:lvl9pPr marL="3886200" indent="-228600" algn="ctr" eaLnBrk="0" fontAlgn="base" hangingPunct="0">
              <a:spcBef>
                <a:spcPct val="0"/>
              </a:spcBef>
              <a:spcAft>
                <a:spcPct val="0"/>
              </a:spcAft>
              <a:defRPr b="1">
                <a:solidFill>
                  <a:schemeClr val="tx1"/>
                </a:solidFill>
                <a:latin typeface="Arial" charset="0"/>
              </a:defRPr>
            </a:lvl9pPr>
          </a:lstStyle>
          <a:p>
            <a:pPr algn="just" eaLnBrk="1" hangingPunct="1"/>
            <a:endParaRPr lang="tr-TR" altLang="tr-TR" sz="1600"/>
          </a:p>
          <a:p>
            <a:pPr algn="just" eaLnBrk="1" hangingPunct="1"/>
            <a:r>
              <a:rPr lang="tr-TR" altLang="tr-TR" sz="1600"/>
              <a:t>	Güneş'e doğru biraz daha ilerlediğimizde Güneş Sistemi'nin en büyük gezegeni olan Jüpiter'le karşılaşırız. Jüpiter, Dünya'nın çapının 11 katı büyüklükte (Bu büyüklüğü daha iyi anlamak için 11 tane Dünya büyüklüğünde gezegenin birleştiğini düşünün!) olan bir gezegendir. Bu gezegende de şartlar yaşamaya elverişli değilir. Çünkü Jüpiter'in, üzerinde hiç kara parçası bulunmaz ve çok soğuk bir gezegendir. </a:t>
            </a:r>
          </a:p>
          <a:p>
            <a:pPr algn="just" eaLnBrk="1" hangingPunct="1"/>
            <a:endParaRPr lang="tr-TR" altLang="tr-TR" sz="1600"/>
          </a:p>
        </p:txBody>
      </p:sp>
      <p:pic>
        <p:nvPicPr>
          <p:cNvPr id="69638" name="Picture 2" descr="C:\Users\175088\Desktop\uydu.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343400" y="830263"/>
            <a:ext cx="3048000" cy="2798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9639" name="Picture 7" descr="pluton"/>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85800" y="763588"/>
            <a:ext cx="3352800" cy="2894012"/>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6" presetClass="entr" presetSubtype="26" fill="hold" grpId="0" nodeType="clickEffect">
                                  <p:stCondLst>
                                    <p:cond delay="0"/>
                                  </p:stCondLst>
                                  <p:childTnLst>
                                    <p:set>
                                      <p:cBhvr>
                                        <p:cTn id="6" dur="1" fill="hold">
                                          <p:stCondLst>
                                            <p:cond delay="0"/>
                                          </p:stCondLst>
                                        </p:cTn>
                                        <p:tgtEl>
                                          <p:spTgt spid="513029"/>
                                        </p:tgtEl>
                                        <p:attrNameLst>
                                          <p:attrName>style.visibility</p:attrName>
                                        </p:attrNameLst>
                                      </p:cBhvr>
                                      <p:to>
                                        <p:strVal val="visible"/>
                                      </p:to>
                                    </p:set>
                                    <p:animEffect transition="in" filter="barn(inHorizontal)">
                                      <p:cBhvr>
                                        <p:cTn id="7" dur="500"/>
                                        <p:tgtEl>
                                          <p:spTgt spid="5130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3029" grpId="0" autoUpdateAnimBg="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3029" name="Rectangle 5"/>
          <p:cNvSpPr>
            <a:spLocks noChangeArrowheads="1"/>
          </p:cNvSpPr>
          <p:nvPr/>
        </p:nvSpPr>
        <p:spPr bwMode="auto">
          <a:xfrm>
            <a:off x="609600" y="1155700"/>
            <a:ext cx="7772400" cy="533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algn="ctr" eaLnBrk="0" fontAlgn="base" hangingPunct="0">
              <a:spcBef>
                <a:spcPct val="0"/>
              </a:spcBef>
              <a:spcAft>
                <a:spcPct val="0"/>
              </a:spcAft>
              <a:defRPr b="1">
                <a:solidFill>
                  <a:schemeClr val="tx1"/>
                </a:solidFill>
                <a:latin typeface="Arial" charset="0"/>
              </a:defRPr>
            </a:lvl6pPr>
            <a:lvl7pPr marL="2971800" indent="-228600" algn="ctr" eaLnBrk="0" fontAlgn="base" hangingPunct="0">
              <a:spcBef>
                <a:spcPct val="0"/>
              </a:spcBef>
              <a:spcAft>
                <a:spcPct val="0"/>
              </a:spcAft>
              <a:defRPr b="1">
                <a:solidFill>
                  <a:schemeClr val="tx1"/>
                </a:solidFill>
                <a:latin typeface="Arial" charset="0"/>
              </a:defRPr>
            </a:lvl7pPr>
            <a:lvl8pPr marL="3429000" indent="-228600" algn="ctr" eaLnBrk="0" fontAlgn="base" hangingPunct="0">
              <a:spcBef>
                <a:spcPct val="0"/>
              </a:spcBef>
              <a:spcAft>
                <a:spcPct val="0"/>
              </a:spcAft>
              <a:defRPr b="1">
                <a:solidFill>
                  <a:schemeClr val="tx1"/>
                </a:solidFill>
                <a:latin typeface="Arial" charset="0"/>
              </a:defRPr>
            </a:lvl8pPr>
            <a:lvl9pPr marL="3886200" indent="-228600" algn="ctr" eaLnBrk="0" fontAlgn="base" hangingPunct="0">
              <a:spcBef>
                <a:spcPct val="0"/>
              </a:spcBef>
              <a:spcAft>
                <a:spcPct val="0"/>
              </a:spcAft>
              <a:defRPr b="1">
                <a:solidFill>
                  <a:schemeClr val="tx1"/>
                </a:solidFill>
                <a:latin typeface="Arial" charset="0"/>
              </a:defRPr>
            </a:lvl9pPr>
          </a:lstStyle>
          <a:p>
            <a:pPr algn="l" eaLnBrk="1" hangingPunct="1">
              <a:spcBef>
                <a:spcPts val="500"/>
              </a:spcBef>
              <a:spcAft>
                <a:spcPts val="500"/>
              </a:spcAft>
              <a:buClr>
                <a:schemeClr val="hlink"/>
              </a:buClr>
              <a:buFont typeface="Wingdings" pitchFamily="2" charset="2"/>
              <a:buBlip>
                <a:blip r:embed="rId3"/>
              </a:buBlip>
            </a:pPr>
            <a:endParaRPr lang="tr-TR" altLang="tr-TR" b="0"/>
          </a:p>
          <a:p>
            <a:pPr eaLnBrk="1" hangingPunct="1">
              <a:spcBef>
                <a:spcPts val="500"/>
              </a:spcBef>
              <a:spcAft>
                <a:spcPts val="500"/>
              </a:spcAft>
              <a:buClr>
                <a:schemeClr val="hlink"/>
              </a:buClr>
              <a:buFont typeface="Wingdings" pitchFamily="2" charset="2"/>
              <a:buNone/>
            </a:pPr>
            <a:r>
              <a:rPr lang="tr-TR" altLang="tr-TR" sz="2000" b="0"/>
              <a:t>       </a:t>
            </a:r>
          </a:p>
        </p:txBody>
      </p:sp>
      <p:sp>
        <p:nvSpPr>
          <p:cNvPr id="6" name="Rectangle 2"/>
          <p:cNvSpPr txBox="1">
            <a:spLocks noChangeArrowheads="1"/>
          </p:cNvSpPr>
          <p:nvPr/>
        </p:nvSpPr>
        <p:spPr>
          <a:xfrm>
            <a:off x="457200" y="152400"/>
            <a:ext cx="7620000" cy="636588"/>
          </a:xfrm>
          <a:prstGeom prst="rect">
            <a:avLst/>
          </a:prstGeom>
        </p:spPr>
        <p:txBody>
          <a:bodyPr/>
          <a:lstStyle/>
          <a:p>
            <a:pPr>
              <a:defRPr/>
            </a:pPr>
            <a:r>
              <a:rPr lang="tr-TR" sz="4000" kern="0" dirty="0">
                <a:solidFill>
                  <a:srgbClr val="FF9900"/>
                </a:solidFill>
                <a:effectLst>
                  <a:outerShdw blurRad="38100" dist="38100" dir="2700000" algn="tl">
                    <a:srgbClr val="000000"/>
                  </a:outerShdw>
                </a:effectLst>
                <a:latin typeface="+mj-lt"/>
                <a:ea typeface="+mj-ea"/>
                <a:cs typeface="+mj-cs"/>
              </a:rPr>
              <a:t>SATÜRN</a:t>
            </a:r>
            <a:endParaRPr lang="tr-TR" sz="3200" b="0" kern="0" dirty="0">
              <a:solidFill>
                <a:schemeClr val="tx2"/>
              </a:solidFill>
              <a:effectLst>
                <a:outerShdw blurRad="38100" dist="38100" dir="2700000" algn="tl">
                  <a:srgbClr val="000000"/>
                </a:outerShdw>
              </a:effectLst>
              <a:latin typeface="+mj-lt"/>
              <a:ea typeface="+mj-ea"/>
              <a:cs typeface="+mj-cs"/>
            </a:endParaRPr>
          </a:p>
        </p:txBody>
      </p:sp>
      <p:sp>
        <p:nvSpPr>
          <p:cNvPr id="7" name="Rectangle 2"/>
          <p:cNvSpPr txBox="1">
            <a:spLocks noChangeArrowheads="1"/>
          </p:cNvSpPr>
          <p:nvPr/>
        </p:nvSpPr>
        <p:spPr>
          <a:xfrm>
            <a:off x="533400" y="4267200"/>
            <a:ext cx="8229600" cy="1143000"/>
          </a:xfrm>
          <a:prstGeom prst="rect">
            <a:avLst/>
          </a:prstGeom>
        </p:spPr>
        <p:txBody>
          <a:bodyPr/>
          <a:lstStyle/>
          <a:p>
            <a:pPr>
              <a:defRPr/>
            </a:pPr>
            <a:endParaRPr lang="tr-TR" sz="3200" b="0" kern="0" dirty="0">
              <a:solidFill>
                <a:schemeClr val="tx2"/>
              </a:solidFill>
              <a:effectLst>
                <a:outerShdw blurRad="38100" dist="38100" dir="2700000" algn="tl">
                  <a:srgbClr val="000000"/>
                </a:outerShdw>
              </a:effectLst>
              <a:latin typeface="+mj-lt"/>
              <a:ea typeface="+mj-ea"/>
              <a:cs typeface="+mj-cs"/>
            </a:endParaRPr>
          </a:p>
        </p:txBody>
      </p:sp>
      <p:sp>
        <p:nvSpPr>
          <p:cNvPr id="71685" name="10 Dikdörtgen"/>
          <p:cNvSpPr>
            <a:spLocks noChangeArrowheads="1"/>
          </p:cNvSpPr>
          <p:nvPr/>
        </p:nvSpPr>
        <p:spPr bwMode="auto">
          <a:xfrm>
            <a:off x="228600" y="4191000"/>
            <a:ext cx="8153400" cy="1465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algn="ctr" eaLnBrk="0" fontAlgn="base" hangingPunct="0">
              <a:spcBef>
                <a:spcPct val="0"/>
              </a:spcBef>
              <a:spcAft>
                <a:spcPct val="0"/>
              </a:spcAft>
              <a:defRPr b="1">
                <a:solidFill>
                  <a:schemeClr val="tx1"/>
                </a:solidFill>
                <a:latin typeface="Arial" charset="0"/>
              </a:defRPr>
            </a:lvl6pPr>
            <a:lvl7pPr marL="2971800" indent="-228600" algn="ctr" eaLnBrk="0" fontAlgn="base" hangingPunct="0">
              <a:spcBef>
                <a:spcPct val="0"/>
              </a:spcBef>
              <a:spcAft>
                <a:spcPct val="0"/>
              </a:spcAft>
              <a:defRPr b="1">
                <a:solidFill>
                  <a:schemeClr val="tx1"/>
                </a:solidFill>
                <a:latin typeface="Arial" charset="0"/>
              </a:defRPr>
            </a:lvl7pPr>
            <a:lvl8pPr marL="3429000" indent="-228600" algn="ctr" eaLnBrk="0" fontAlgn="base" hangingPunct="0">
              <a:spcBef>
                <a:spcPct val="0"/>
              </a:spcBef>
              <a:spcAft>
                <a:spcPct val="0"/>
              </a:spcAft>
              <a:defRPr b="1">
                <a:solidFill>
                  <a:schemeClr val="tx1"/>
                </a:solidFill>
                <a:latin typeface="Arial" charset="0"/>
              </a:defRPr>
            </a:lvl8pPr>
            <a:lvl9pPr marL="3886200" indent="-228600" algn="ctr" eaLnBrk="0" fontAlgn="base" hangingPunct="0">
              <a:spcBef>
                <a:spcPct val="0"/>
              </a:spcBef>
              <a:spcAft>
                <a:spcPct val="0"/>
              </a:spcAft>
              <a:defRPr b="1">
                <a:solidFill>
                  <a:schemeClr val="tx1"/>
                </a:solidFill>
                <a:latin typeface="Arial" charset="0"/>
              </a:defRPr>
            </a:lvl9pPr>
          </a:lstStyle>
          <a:p>
            <a:pPr algn="just" eaLnBrk="1" hangingPunct="1"/>
            <a:r>
              <a:rPr lang="tr-TR" altLang="tr-TR"/>
              <a:t>	Güneş'e doğru yolculuğumuza devam edersek Satürn'le karşılaşırız. Güneş Sistemi'nin bu ikinci büyük gezegeni, etrafındaki halkalarla tanınır. Bu halkalar gaz, buz ve kaya parçalarından oluşmaktadır. Bu gezegende ısı yine yaşama izin vermeyecek derecede düşüktür: Eksi 178 derece.</a:t>
            </a:r>
          </a:p>
        </p:txBody>
      </p:sp>
      <p:pic>
        <p:nvPicPr>
          <p:cNvPr id="71686" name="Picture 2" descr="C:\Users\175088\Desktop\uydu.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33400" y="914400"/>
            <a:ext cx="3276600" cy="2901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687" name="Picture 7" descr="pluton"/>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419600" y="914400"/>
            <a:ext cx="3886200" cy="2830513"/>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6" presetClass="entr" presetSubtype="26" fill="hold" grpId="0" nodeType="clickEffect">
                                  <p:stCondLst>
                                    <p:cond delay="0"/>
                                  </p:stCondLst>
                                  <p:childTnLst>
                                    <p:set>
                                      <p:cBhvr>
                                        <p:cTn id="6" dur="1" fill="hold">
                                          <p:stCondLst>
                                            <p:cond delay="0"/>
                                          </p:stCondLst>
                                        </p:cTn>
                                        <p:tgtEl>
                                          <p:spTgt spid="513029"/>
                                        </p:tgtEl>
                                        <p:attrNameLst>
                                          <p:attrName>style.visibility</p:attrName>
                                        </p:attrNameLst>
                                      </p:cBhvr>
                                      <p:to>
                                        <p:strVal val="visible"/>
                                      </p:to>
                                    </p:set>
                                    <p:animEffect transition="in" filter="barn(inHorizontal)">
                                      <p:cBhvr>
                                        <p:cTn id="7" dur="500"/>
                                        <p:tgtEl>
                                          <p:spTgt spid="5130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3029" grpId="0" autoUpdateAnimBg="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3029" name="Rectangle 5"/>
          <p:cNvSpPr>
            <a:spLocks noChangeArrowheads="1"/>
          </p:cNvSpPr>
          <p:nvPr/>
        </p:nvSpPr>
        <p:spPr bwMode="auto">
          <a:xfrm>
            <a:off x="609600" y="1155700"/>
            <a:ext cx="7772400" cy="533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algn="ctr" eaLnBrk="0" fontAlgn="base" hangingPunct="0">
              <a:spcBef>
                <a:spcPct val="0"/>
              </a:spcBef>
              <a:spcAft>
                <a:spcPct val="0"/>
              </a:spcAft>
              <a:defRPr b="1">
                <a:solidFill>
                  <a:schemeClr val="tx1"/>
                </a:solidFill>
                <a:latin typeface="Arial" charset="0"/>
              </a:defRPr>
            </a:lvl6pPr>
            <a:lvl7pPr marL="2971800" indent="-228600" algn="ctr" eaLnBrk="0" fontAlgn="base" hangingPunct="0">
              <a:spcBef>
                <a:spcPct val="0"/>
              </a:spcBef>
              <a:spcAft>
                <a:spcPct val="0"/>
              </a:spcAft>
              <a:defRPr b="1">
                <a:solidFill>
                  <a:schemeClr val="tx1"/>
                </a:solidFill>
                <a:latin typeface="Arial" charset="0"/>
              </a:defRPr>
            </a:lvl7pPr>
            <a:lvl8pPr marL="3429000" indent="-228600" algn="ctr" eaLnBrk="0" fontAlgn="base" hangingPunct="0">
              <a:spcBef>
                <a:spcPct val="0"/>
              </a:spcBef>
              <a:spcAft>
                <a:spcPct val="0"/>
              </a:spcAft>
              <a:defRPr b="1">
                <a:solidFill>
                  <a:schemeClr val="tx1"/>
                </a:solidFill>
                <a:latin typeface="Arial" charset="0"/>
              </a:defRPr>
            </a:lvl8pPr>
            <a:lvl9pPr marL="3886200" indent="-228600" algn="ctr" eaLnBrk="0" fontAlgn="base" hangingPunct="0">
              <a:spcBef>
                <a:spcPct val="0"/>
              </a:spcBef>
              <a:spcAft>
                <a:spcPct val="0"/>
              </a:spcAft>
              <a:defRPr b="1">
                <a:solidFill>
                  <a:schemeClr val="tx1"/>
                </a:solidFill>
                <a:latin typeface="Arial" charset="0"/>
              </a:defRPr>
            </a:lvl9pPr>
          </a:lstStyle>
          <a:p>
            <a:pPr algn="l" eaLnBrk="1" hangingPunct="1">
              <a:spcBef>
                <a:spcPts val="500"/>
              </a:spcBef>
              <a:spcAft>
                <a:spcPts val="500"/>
              </a:spcAft>
              <a:buClr>
                <a:schemeClr val="hlink"/>
              </a:buClr>
              <a:buFont typeface="Wingdings" pitchFamily="2" charset="2"/>
              <a:buBlip>
                <a:blip r:embed="rId3"/>
              </a:buBlip>
            </a:pPr>
            <a:endParaRPr lang="tr-TR" altLang="tr-TR" b="0"/>
          </a:p>
          <a:p>
            <a:pPr eaLnBrk="1" hangingPunct="1">
              <a:spcBef>
                <a:spcPts val="500"/>
              </a:spcBef>
              <a:spcAft>
                <a:spcPts val="500"/>
              </a:spcAft>
              <a:buClr>
                <a:schemeClr val="hlink"/>
              </a:buClr>
              <a:buFont typeface="Wingdings" pitchFamily="2" charset="2"/>
              <a:buNone/>
            </a:pPr>
            <a:r>
              <a:rPr lang="tr-TR" altLang="tr-TR" sz="2000" b="0"/>
              <a:t>       </a:t>
            </a:r>
          </a:p>
        </p:txBody>
      </p:sp>
      <p:sp>
        <p:nvSpPr>
          <p:cNvPr id="6" name="Rectangle 2"/>
          <p:cNvSpPr txBox="1">
            <a:spLocks noChangeArrowheads="1"/>
          </p:cNvSpPr>
          <p:nvPr/>
        </p:nvSpPr>
        <p:spPr>
          <a:xfrm>
            <a:off x="457200" y="277813"/>
            <a:ext cx="7772400" cy="636587"/>
          </a:xfrm>
          <a:prstGeom prst="rect">
            <a:avLst/>
          </a:prstGeom>
        </p:spPr>
        <p:txBody>
          <a:bodyPr/>
          <a:lstStyle/>
          <a:p>
            <a:pPr>
              <a:defRPr/>
            </a:pPr>
            <a:r>
              <a:rPr lang="tr-TR" sz="4000" kern="0" dirty="0">
                <a:solidFill>
                  <a:srgbClr val="FF9900"/>
                </a:solidFill>
                <a:effectLst>
                  <a:outerShdw blurRad="38100" dist="38100" dir="2700000" algn="tl">
                    <a:srgbClr val="000000"/>
                  </a:outerShdw>
                </a:effectLst>
                <a:latin typeface="+mj-lt"/>
                <a:ea typeface="+mj-ea"/>
                <a:cs typeface="+mj-cs"/>
              </a:rPr>
              <a:t>URANÜS</a:t>
            </a:r>
            <a:endParaRPr lang="tr-TR" sz="3200" b="0" kern="0" dirty="0">
              <a:solidFill>
                <a:schemeClr val="tx2"/>
              </a:solidFill>
              <a:effectLst>
                <a:outerShdw blurRad="38100" dist="38100" dir="2700000" algn="tl">
                  <a:srgbClr val="000000"/>
                </a:outerShdw>
              </a:effectLst>
              <a:latin typeface="+mj-lt"/>
              <a:ea typeface="+mj-ea"/>
              <a:cs typeface="+mj-cs"/>
            </a:endParaRPr>
          </a:p>
        </p:txBody>
      </p:sp>
      <p:sp>
        <p:nvSpPr>
          <p:cNvPr id="7" name="Rectangle 2"/>
          <p:cNvSpPr txBox="1">
            <a:spLocks noChangeArrowheads="1"/>
          </p:cNvSpPr>
          <p:nvPr/>
        </p:nvSpPr>
        <p:spPr>
          <a:xfrm>
            <a:off x="457200" y="4267200"/>
            <a:ext cx="8229600" cy="1143000"/>
          </a:xfrm>
          <a:prstGeom prst="rect">
            <a:avLst/>
          </a:prstGeom>
        </p:spPr>
        <p:txBody>
          <a:bodyPr/>
          <a:lstStyle/>
          <a:p>
            <a:pPr>
              <a:defRPr/>
            </a:pPr>
            <a:endParaRPr lang="tr-TR" sz="3200" b="0" kern="0" dirty="0">
              <a:solidFill>
                <a:schemeClr val="tx2"/>
              </a:solidFill>
              <a:effectLst>
                <a:outerShdw blurRad="38100" dist="38100" dir="2700000" algn="tl">
                  <a:srgbClr val="000000"/>
                </a:outerShdw>
              </a:effectLst>
              <a:latin typeface="+mj-lt"/>
              <a:ea typeface="+mj-ea"/>
              <a:cs typeface="+mj-cs"/>
            </a:endParaRPr>
          </a:p>
        </p:txBody>
      </p:sp>
      <p:sp>
        <p:nvSpPr>
          <p:cNvPr id="73733" name="10 Dikdörtgen"/>
          <p:cNvSpPr>
            <a:spLocks noChangeArrowheads="1"/>
          </p:cNvSpPr>
          <p:nvPr/>
        </p:nvSpPr>
        <p:spPr bwMode="auto">
          <a:xfrm>
            <a:off x="838200" y="3733800"/>
            <a:ext cx="7467600" cy="1739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algn="ctr" eaLnBrk="0" fontAlgn="base" hangingPunct="0">
              <a:spcBef>
                <a:spcPct val="0"/>
              </a:spcBef>
              <a:spcAft>
                <a:spcPct val="0"/>
              </a:spcAft>
              <a:defRPr b="1">
                <a:solidFill>
                  <a:schemeClr val="tx1"/>
                </a:solidFill>
                <a:latin typeface="Arial" charset="0"/>
              </a:defRPr>
            </a:lvl6pPr>
            <a:lvl7pPr marL="2971800" indent="-228600" algn="ctr" eaLnBrk="0" fontAlgn="base" hangingPunct="0">
              <a:spcBef>
                <a:spcPct val="0"/>
              </a:spcBef>
              <a:spcAft>
                <a:spcPct val="0"/>
              </a:spcAft>
              <a:defRPr b="1">
                <a:solidFill>
                  <a:schemeClr val="tx1"/>
                </a:solidFill>
                <a:latin typeface="Arial" charset="0"/>
              </a:defRPr>
            </a:lvl7pPr>
            <a:lvl8pPr marL="3429000" indent="-228600" algn="ctr" eaLnBrk="0" fontAlgn="base" hangingPunct="0">
              <a:spcBef>
                <a:spcPct val="0"/>
              </a:spcBef>
              <a:spcAft>
                <a:spcPct val="0"/>
              </a:spcAft>
              <a:defRPr b="1">
                <a:solidFill>
                  <a:schemeClr val="tx1"/>
                </a:solidFill>
                <a:latin typeface="Arial" charset="0"/>
              </a:defRPr>
            </a:lvl8pPr>
            <a:lvl9pPr marL="3886200" indent="-228600" algn="ctr" eaLnBrk="0" fontAlgn="base" hangingPunct="0">
              <a:spcBef>
                <a:spcPct val="0"/>
              </a:spcBef>
              <a:spcAft>
                <a:spcPct val="0"/>
              </a:spcAft>
              <a:defRPr b="1">
                <a:solidFill>
                  <a:schemeClr val="tx1"/>
                </a:solidFill>
                <a:latin typeface="Arial" charset="0"/>
              </a:defRPr>
            </a:lvl9pPr>
          </a:lstStyle>
          <a:p>
            <a:pPr algn="just" eaLnBrk="1" hangingPunct="1"/>
            <a:r>
              <a:rPr lang="tr-TR" altLang="tr-TR"/>
              <a:t>	Merkeze yani dairenin ortasına doğru biraz daha ilerleyince Uranüs'le karşılaşırız. Uranüs, Güneş Sistemi'ndeki üçüncü büyük gezegendir. Atmosfer sıcaklığı eksi 214 derece civarındadır yani bu gezegen de bizi bir saniyede donduracak kadar soğuktur. Zehirli gazlardan oluşan atmosferi, yaşama kesinlikle uygun değildir.</a:t>
            </a:r>
          </a:p>
        </p:txBody>
      </p:sp>
      <p:pic>
        <p:nvPicPr>
          <p:cNvPr id="73734" name="Picture 6" descr="pluton"/>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295400" y="914400"/>
            <a:ext cx="3048000" cy="2695575"/>
          </a:xfrm>
          <a:prstGeom prst="rect">
            <a:avLst/>
          </a:prstGeom>
          <a:noFill/>
          <a:extLst>
            <a:ext uri="{909E8E84-426E-40DD-AFC4-6F175D3DCCD1}">
              <a14:hiddenFill xmlns:a14="http://schemas.microsoft.com/office/drawing/2010/main">
                <a:solidFill>
                  <a:srgbClr val="FFFFFF"/>
                </a:solidFill>
              </a14:hiddenFill>
            </a:ext>
          </a:extLst>
        </p:spPr>
      </p:pic>
      <p:pic>
        <p:nvPicPr>
          <p:cNvPr id="73735" name="Picture 7" descr="pluton"/>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648200" y="914400"/>
            <a:ext cx="3124200" cy="26162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6" presetClass="entr" presetSubtype="26" fill="hold" grpId="0" nodeType="clickEffect">
                                  <p:stCondLst>
                                    <p:cond delay="0"/>
                                  </p:stCondLst>
                                  <p:childTnLst>
                                    <p:set>
                                      <p:cBhvr>
                                        <p:cTn id="6" dur="1" fill="hold">
                                          <p:stCondLst>
                                            <p:cond delay="0"/>
                                          </p:stCondLst>
                                        </p:cTn>
                                        <p:tgtEl>
                                          <p:spTgt spid="513029"/>
                                        </p:tgtEl>
                                        <p:attrNameLst>
                                          <p:attrName>style.visibility</p:attrName>
                                        </p:attrNameLst>
                                      </p:cBhvr>
                                      <p:to>
                                        <p:strVal val="visible"/>
                                      </p:to>
                                    </p:set>
                                    <p:animEffect transition="in" filter="barn(inHorizontal)">
                                      <p:cBhvr>
                                        <p:cTn id="7" dur="500"/>
                                        <p:tgtEl>
                                          <p:spTgt spid="5130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3029" grpId="0" autoUpdateAnimBg="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3029" name="Rectangle 5"/>
          <p:cNvSpPr>
            <a:spLocks noChangeArrowheads="1"/>
          </p:cNvSpPr>
          <p:nvPr/>
        </p:nvSpPr>
        <p:spPr bwMode="auto">
          <a:xfrm>
            <a:off x="609600" y="1155700"/>
            <a:ext cx="7772400" cy="533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algn="ctr" eaLnBrk="0" fontAlgn="base" hangingPunct="0">
              <a:spcBef>
                <a:spcPct val="0"/>
              </a:spcBef>
              <a:spcAft>
                <a:spcPct val="0"/>
              </a:spcAft>
              <a:defRPr b="1">
                <a:solidFill>
                  <a:schemeClr val="tx1"/>
                </a:solidFill>
                <a:latin typeface="Arial" charset="0"/>
              </a:defRPr>
            </a:lvl6pPr>
            <a:lvl7pPr marL="2971800" indent="-228600" algn="ctr" eaLnBrk="0" fontAlgn="base" hangingPunct="0">
              <a:spcBef>
                <a:spcPct val="0"/>
              </a:spcBef>
              <a:spcAft>
                <a:spcPct val="0"/>
              </a:spcAft>
              <a:defRPr b="1">
                <a:solidFill>
                  <a:schemeClr val="tx1"/>
                </a:solidFill>
                <a:latin typeface="Arial" charset="0"/>
              </a:defRPr>
            </a:lvl7pPr>
            <a:lvl8pPr marL="3429000" indent="-228600" algn="ctr" eaLnBrk="0" fontAlgn="base" hangingPunct="0">
              <a:spcBef>
                <a:spcPct val="0"/>
              </a:spcBef>
              <a:spcAft>
                <a:spcPct val="0"/>
              </a:spcAft>
              <a:defRPr b="1">
                <a:solidFill>
                  <a:schemeClr val="tx1"/>
                </a:solidFill>
                <a:latin typeface="Arial" charset="0"/>
              </a:defRPr>
            </a:lvl8pPr>
            <a:lvl9pPr marL="3886200" indent="-228600" algn="ctr" eaLnBrk="0" fontAlgn="base" hangingPunct="0">
              <a:spcBef>
                <a:spcPct val="0"/>
              </a:spcBef>
              <a:spcAft>
                <a:spcPct val="0"/>
              </a:spcAft>
              <a:defRPr b="1">
                <a:solidFill>
                  <a:schemeClr val="tx1"/>
                </a:solidFill>
                <a:latin typeface="Arial" charset="0"/>
              </a:defRPr>
            </a:lvl9pPr>
          </a:lstStyle>
          <a:p>
            <a:pPr algn="l" eaLnBrk="1" hangingPunct="1">
              <a:spcBef>
                <a:spcPts val="500"/>
              </a:spcBef>
              <a:spcAft>
                <a:spcPts val="500"/>
              </a:spcAft>
              <a:buClr>
                <a:schemeClr val="hlink"/>
              </a:buClr>
              <a:buFont typeface="Wingdings" pitchFamily="2" charset="2"/>
              <a:buBlip>
                <a:blip r:embed="rId3"/>
              </a:buBlip>
            </a:pPr>
            <a:endParaRPr lang="tr-TR" altLang="tr-TR" b="0"/>
          </a:p>
          <a:p>
            <a:pPr eaLnBrk="1" hangingPunct="1">
              <a:spcBef>
                <a:spcPts val="500"/>
              </a:spcBef>
              <a:spcAft>
                <a:spcPts val="500"/>
              </a:spcAft>
              <a:buClr>
                <a:schemeClr val="hlink"/>
              </a:buClr>
              <a:buFont typeface="Wingdings" pitchFamily="2" charset="2"/>
              <a:buNone/>
            </a:pPr>
            <a:r>
              <a:rPr lang="tr-TR" altLang="tr-TR" sz="2000" b="0"/>
              <a:t>       </a:t>
            </a:r>
          </a:p>
        </p:txBody>
      </p:sp>
      <p:sp>
        <p:nvSpPr>
          <p:cNvPr id="6" name="Rectangle 2"/>
          <p:cNvSpPr txBox="1">
            <a:spLocks noChangeArrowheads="1"/>
          </p:cNvSpPr>
          <p:nvPr/>
        </p:nvSpPr>
        <p:spPr>
          <a:xfrm>
            <a:off x="457200" y="277813"/>
            <a:ext cx="7772400" cy="560387"/>
          </a:xfrm>
          <a:prstGeom prst="rect">
            <a:avLst/>
          </a:prstGeom>
        </p:spPr>
        <p:txBody>
          <a:bodyPr/>
          <a:lstStyle/>
          <a:p>
            <a:pPr>
              <a:defRPr/>
            </a:pPr>
            <a:r>
              <a:rPr lang="tr-TR" sz="4000" kern="0" dirty="0">
                <a:solidFill>
                  <a:srgbClr val="FF9900"/>
                </a:solidFill>
                <a:effectLst>
                  <a:outerShdw blurRad="38100" dist="38100" dir="2700000" algn="tl">
                    <a:srgbClr val="000000"/>
                  </a:outerShdw>
                </a:effectLst>
                <a:latin typeface="+mj-lt"/>
                <a:ea typeface="+mj-ea"/>
                <a:cs typeface="+mj-cs"/>
              </a:rPr>
              <a:t>NEPTÜN</a:t>
            </a:r>
            <a:endParaRPr lang="tr-TR" sz="3200" b="0" kern="0" dirty="0">
              <a:solidFill>
                <a:schemeClr val="tx2"/>
              </a:solidFill>
              <a:effectLst>
                <a:outerShdw blurRad="38100" dist="38100" dir="2700000" algn="tl">
                  <a:srgbClr val="000000"/>
                </a:outerShdw>
              </a:effectLst>
              <a:latin typeface="+mj-lt"/>
              <a:ea typeface="+mj-ea"/>
              <a:cs typeface="+mj-cs"/>
            </a:endParaRPr>
          </a:p>
        </p:txBody>
      </p:sp>
      <p:sp>
        <p:nvSpPr>
          <p:cNvPr id="7" name="Rectangle 2"/>
          <p:cNvSpPr txBox="1">
            <a:spLocks noChangeArrowheads="1"/>
          </p:cNvSpPr>
          <p:nvPr/>
        </p:nvSpPr>
        <p:spPr>
          <a:xfrm>
            <a:off x="533400" y="4267200"/>
            <a:ext cx="8229600" cy="1143000"/>
          </a:xfrm>
          <a:prstGeom prst="rect">
            <a:avLst/>
          </a:prstGeom>
        </p:spPr>
        <p:txBody>
          <a:bodyPr/>
          <a:lstStyle/>
          <a:p>
            <a:pPr>
              <a:defRPr/>
            </a:pPr>
            <a:endParaRPr lang="tr-TR" sz="3200" b="0" kern="0" dirty="0">
              <a:solidFill>
                <a:schemeClr val="tx2"/>
              </a:solidFill>
              <a:effectLst>
                <a:outerShdw blurRad="38100" dist="38100" dir="2700000" algn="tl">
                  <a:srgbClr val="000000"/>
                </a:outerShdw>
              </a:effectLst>
              <a:latin typeface="+mj-lt"/>
              <a:ea typeface="+mj-ea"/>
              <a:cs typeface="+mj-cs"/>
            </a:endParaRPr>
          </a:p>
        </p:txBody>
      </p:sp>
      <p:sp>
        <p:nvSpPr>
          <p:cNvPr id="75781" name="10 Dikdörtgen"/>
          <p:cNvSpPr>
            <a:spLocks noChangeArrowheads="1"/>
          </p:cNvSpPr>
          <p:nvPr/>
        </p:nvSpPr>
        <p:spPr bwMode="auto">
          <a:xfrm>
            <a:off x="381000" y="3995738"/>
            <a:ext cx="8229600" cy="1344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algn="ctr" eaLnBrk="0" fontAlgn="base" hangingPunct="0">
              <a:spcBef>
                <a:spcPct val="0"/>
              </a:spcBef>
              <a:spcAft>
                <a:spcPct val="0"/>
              </a:spcAft>
              <a:defRPr b="1">
                <a:solidFill>
                  <a:schemeClr val="tx1"/>
                </a:solidFill>
                <a:latin typeface="Arial" charset="0"/>
              </a:defRPr>
            </a:lvl6pPr>
            <a:lvl7pPr marL="2971800" indent="-228600" algn="ctr" eaLnBrk="0" fontAlgn="base" hangingPunct="0">
              <a:spcBef>
                <a:spcPct val="0"/>
              </a:spcBef>
              <a:spcAft>
                <a:spcPct val="0"/>
              </a:spcAft>
              <a:defRPr b="1">
                <a:solidFill>
                  <a:schemeClr val="tx1"/>
                </a:solidFill>
                <a:latin typeface="Arial" charset="0"/>
              </a:defRPr>
            </a:lvl7pPr>
            <a:lvl8pPr marL="3429000" indent="-228600" algn="ctr" eaLnBrk="0" fontAlgn="base" hangingPunct="0">
              <a:spcBef>
                <a:spcPct val="0"/>
              </a:spcBef>
              <a:spcAft>
                <a:spcPct val="0"/>
              </a:spcAft>
              <a:defRPr b="1">
                <a:solidFill>
                  <a:schemeClr val="tx1"/>
                </a:solidFill>
                <a:latin typeface="Arial" charset="0"/>
              </a:defRPr>
            </a:lvl8pPr>
            <a:lvl9pPr marL="3886200" indent="-228600" algn="ctr" eaLnBrk="0" fontAlgn="base" hangingPunct="0">
              <a:spcBef>
                <a:spcPct val="0"/>
              </a:spcBef>
              <a:spcAft>
                <a:spcPct val="0"/>
              </a:spcAft>
              <a:defRPr b="1">
                <a:solidFill>
                  <a:schemeClr val="tx1"/>
                </a:solidFill>
                <a:latin typeface="Arial" charset="0"/>
              </a:defRPr>
            </a:lvl9pPr>
          </a:lstStyle>
          <a:p>
            <a:pPr algn="just" eaLnBrk="1" hangingPunct="1"/>
            <a:r>
              <a:rPr lang="tr-TR" altLang="tr-TR"/>
              <a:t>	</a:t>
            </a:r>
            <a:r>
              <a:rPr lang="tr-TR" altLang="tr-TR" sz="1600"/>
              <a:t>Güneş Sistemi'nin merkezine, yani dairenin iç kısmına doğru biraz daha ilerlediğinizde Neptün'le karşılaşırız. Bu gezegen de oldukça "soğuk"tur: Yüzey sıcaklığı eksi 218 derece civarındadır. Gazlardan oluşan atmosferi insan için zehirlidir. Dahası gezegenin yüzeyinde, hızları saatte 2000 kilometreye varan korkunç fırtınalar eser.</a:t>
            </a:r>
          </a:p>
        </p:txBody>
      </p:sp>
      <p:pic>
        <p:nvPicPr>
          <p:cNvPr id="75782" name="Picture 6" descr="pluton"/>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43000" y="1066800"/>
            <a:ext cx="3048000" cy="2667000"/>
          </a:xfrm>
          <a:prstGeom prst="rect">
            <a:avLst/>
          </a:prstGeom>
          <a:noFill/>
          <a:extLst>
            <a:ext uri="{909E8E84-426E-40DD-AFC4-6F175D3DCCD1}">
              <a14:hiddenFill xmlns:a14="http://schemas.microsoft.com/office/drawing/2010/main">
                <a:solidFill>
                  <a:srgbClr val="FFFFFF"/>
                </a:solidFill>
              </a14:hiddenFill>
            </a:ext>
          </a:extLst>
        </p:spPr>
      </p:pic>
      <p:pic>
        <p:nvPicPr>
          <p:cNvPr id="75783" name="Picture 7" descr="pluton"/>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029200" y="1066800"/>
            <a:ext cx="2895600" cy="27432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6" presetClass="entr" presetSubtype="26" fill="hold" grpId="0" nodeType="clickEffect">
                                  <p:stCondLst>
                                    <p:cond delay="0"/>
                                  </p:stCondLst>
                                  <p:childTnLst>
                                    <p:set>
                                      <p:cBhvr>
                                        <p:cTn id="6" dur="1" fill="hold">
                                          <p:stCondLst>
                                            <p:cond delay="0"/>
                                          </p:stCondLst>
                                        </p:cTn>
                                        <p:tgtEl>
                                          <p:spTgt spid="513029"/>
                                        </p:tgtEl>
                                        <p:attrNameLst>
                                          <p:attrName>style.visibility</p:attrName>
                                        </p:attrNameLst>
                                      </p:cBhvr>
                                      <p:to>
                                        <p:strVal val="visible"/>
                                      </p:to>
                                    </p:set>
                                    <p:animEffect transition="in" filter="barn(inHorizontal)">
                                      <p:cBhvr>
                                        <p:cTn id="7" dur="500"/>
                                        <p:tgtEl>
                                          <p:spTgt spid="5130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3029" grpId="0" autoUpdateAnimBg="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3029" name="Rectangle 5"/>
          <p:cNvSpPr>
            <a:spLocks noChangeArrowheads="1"/>
          </p:cNvSpPr>
          <p:nvPr/>
        </p:nvSpPr>
        <p:spPr bwMode="auto">
          <a:xfrm>
            <a:off x="609600" y="1155700"/>
            <a:ext cx="7772400" cy="533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algn="ctr" eaLnBrk="0" fontAlgn="base" hangingPunct="0">
              <a:spcBef>
                <a:spcPct val="0"/>
              </a:spcBef>
              <a:spcAft>
                <a:spcPct val="0"/>
              </a:spcAft>
              <a:defRPr b="1">
                <a:solidFill>
                  <a:schemeClr val="tx1"/>
                </a:solidFill>
                <a:latin typeface="Arial" charset="0"/>
              </a:defRPr>
            </a:lvl6pPr>
            <a:lvl7pPr marL="2971800" indent="-228600" algn="ctr" eaLnBrk="0" fontAlgn="base" hangingPunct="0">
              <a:spcBef>
                <a:spcPct val="0"/>
              </a:spcBef>
              <a:spcAft>
                <a:spcPct val="0"/>
              </a:spcAft>
              <a:defRPr b="1">
                <a:solidFill>
                  <a:schemeClr val="tx1"/>
                </a:solidFill>
                <a:latin typeface="Arial" charset="0"/>
              </a:defRPr>
            </a:lvl7pPr>
            <a:lvl8pPr marL="3429000" indent="-228600" algn="ctr" eaLnBrk="0" fontAlgn="base" hangingPunct="0">
              <a:spcBef>
                <a:spcPct val="0"/>
              </a:spcBef>
              <a:spcAft>
                <a:spcPct val="0"/>
              </a:spcAft>
              <a:defRPr b="1">
                <a:solidFill>
                  <a:schemeClr val="tx1"/>
                </a:solidFill>
                <a:latin typeface="Arial" charset="0"/>
              </a:defRPr>
            </a:lvl8pPr>
            <a:lvl9pPr marL="3886200" indent="-228600" algn="ctr" eaLnBrk="0" fontAlgn="base" hangingPunct="0">
              <a:spcBef>
                <a:spcPct val="0"/>
              </a:spcBef>
              <a:spcAft>
                <a:spcPct val="0"/>
              </a:spcAft>
              <a:defRPr b="1">
                <a:solidFill>
                  <a:schemeClr val="tx1"/>
                </a:solidFill>
                <a:latin typeface="Arial" charset="0"/>
              </a:defRPr>
            </a:lvl9pPr>
          </a:lstStyle>
          <a:p>
            <a:pPr algn="l" eaLnBrk="1" hangingPunct="1">
              <a:spcBef>
                <a:spcPts val="500"/>
              </a:spcBef>
              <a:spcAft>
                <a:spcPts val="500"/>
              </a:spcAft>
              <a:buClr>
                <a:schemeClr val="hlink"/>
              </a:buClr>
              <a:buFont typeface="Wingdings" pitchFamily="2" charset="2"/>
              <a:buBlip>
                <a:blip r:embed="rId3"/>
              </a:buBlip>
            </a:pPr>
            <a:endParaRPr lang="tr-TR" altLang="tr-TR" b="0"/>
          </a:p>
          <a:p>
            <a:pPr eaLnBrk="1" hangingPunct="1">
              <a:spcBef>
                <a:spcPts val="500"/>
              </a:spcBef>
              <a:spcAft>
                <a:spcPts val="500"/>
              </a:spcAft>
              <a:buClr>
                <a:schemeClr val="hlink"/>
              </a:buClr>
              <a:buFont typeface="Wingdings" pitchFamily="2" charset="2"/>
              <a:buNone/>
            </a:pPr>
            <a:r>
              <a:rPr lang="tr-TR" altLang="tr-TR" sz="2000" b="0"/>
              <a:t>       </a:t>
            </a:r>
          </a:p>
        </p:txBody>
      </p:sp>
      <p:sp>
        <p:nvSpPr>
          <p:cNvPr id="6" name="Rectangle 2"/>
          <p:cNvSpPr txBox="1">
            <a:spLocks noChangeArrowheads="1"/>
          </p:cNvSpPr>
          <p:nvPr/>
        </p:nvSpPr>
        <p:spPr>
          <a:xfrm>
            <a:off x="457200" y="152400"/>
            <a:ext cx="7772400" cy="560388"/>
          </a:xfrm>
          <a:prstGeom prst="rect">
            <a:avLst/>
          </a:prstGeom>
        </p:spPr>
        <p:txBody>
          <a:bodyPr/>
          <a:lstStyle>
            <a:lvl1pPr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algn="ctr" eaLnBrk="0" fontAlgn="base" hangingPunct="0">
              <a:spcBef>
                <a:spcPct val="0"/>
              </a:spcBef>
              <a:spcAft>
                <a:spcPct val="0"/>
              </a:spcAft>
              <a:defRPr b="1">
                <a:solidFill>
                  <a:schemeClr val="tx1"/>
                </a:solidFill>
                <a:latin typeface="Arial" charset="0"/>
              </a:defRPr>
            </a:lvl6pPr>
            <a:lvl7pPr marL="2971800" indent="-228600" algn="ctr" eaLnBrk="0" fontAlgn="base" hangingPunct="0">
              <a:spcBef>
                <a:spcPct val="0"/>
              </a:spcBef>
              <a:spcAft>
                <a:spcPct val="0"/>
              </a:spcAft>
              <a:defRPr b="1">
                <a:solidFill>
                  <a:schemeClr val="tx1"/>
                </a:solidFill>
                <a:latin typeface="Arial" charset="0"/>
              </a:defRPr>
            </a:lvl7pPr>
            <a:lvl8pPr marL="3429000" indent="-228600" algn="ctr" eaLnBrk="0" fontAlgn="base" hangingPunct="0">
              <a:spcBef>
                <a:spcPct val="0"/>
              </a:spcBef>
              <a:spcAft>
                <a:spcPct val="0"/>
              </a:spcAft>
              <a:defRPr b="1">
                <a:solidFill>
                  <a:schemeClr val="tx1"/>
                </a:solidFill>
                <a:latin typeface="Arial" charset="0"/>
              </a:defRPr>
            </a:lvl8pPr>
            <a:lvl9pPr marL="3886200" indent="-228600" algn="ctr" eaLnBrk="0" fontAlgn="base" hangingPunct="0">
              <a:spcBef>
                <a:spcPct val="0"/>
              </a:spcBef>
              <a:spcAft>
                <a:spcPct val="0"/>
              </a:spcAft>
              <a:defRPr b="1">
                <a:solidFill>
                  <a:schemeClr val="tx1"/>
                </a:solidFill>
                <a:latin typeface="Arial" charset="0"/>
              </a:defRPr>
            </a:lvl9pPr>
          </a:lstStyle>
          <a:p>
            <a:pPr eaLnBrk="1" hangingPunct="1"/>
            <a:r>
              <a:rPr lang="tr-TR" altLang="tr-TR" sz="4000">
                <a:solidFill>
                  <a:srgbClr val="FF9900"/>
                </a:solidFill>
                <a:effectLst>
                  <a:outerShdw blurRad="38100" dist="38100" dir="2700000" algn="tl">
                    <a:srgbClr val="000000"/>
                  </a:outerShdw>
                </a:effectLst>
              </a:rPr>
              <a:t>PLUTON</a:t>
            </a:r>
            <a:endParaRPr lang="tr-TR" altLang="tr-TR" sz="3200" b="0">
              <a:solidFill>
                <a:schemeClr val="tx2"/>
              </a:solidFill>
              <a:effectLst>
                <a:outerShdw blurRad="38100" dist="38100" dir="2700000" algn="tl">
                  <a:srgbClr val="000000"/>
                </a:outerShdw>
              </a:effectLst>
            </a:endParaRPr>
          </a:p>
        </p:txBody>
      </p:sp>
      <p:sp>
        <p:nvSpPr>
          <p:cNvPr id="7" name="Rectangle 2"/>
          <p:cNvSpPr txBox="1">
            <a:spLocks noChangeArrowheads="1"/>
          </p:cNvSpPr>
          <p:nvPr/>
        </p:nvSpPr>
        <p:spPr>
          <a:xfrm>
            <a:off x="533400" y="4267200"/>
            <a:ext cx="8229600" cy="1143000"/>
          </a:xfrm>
          <a:prstGeom prst="rect">
            <a:avLst/>
          </a:prstGeom>
        </p:spPr>
        <p:txBody>
          <a:bodyPr/>
          <a:lstStyle/>
          <a:p>
            <a:pPr>
              <a:defRPr/>
            </a:pPr>
            <a:endParaRPr lang="tr-TR" sz="3200" b="0" kern="0" dirty="0">
              <a:solidFill>
                <a:schemeClr val="tx2"/>
              </a:solidFill>
              <a:effectLst>
                <a:outerShdw blurRad="38100" dist="38100" dir="2700000" algn="tl">
                  <a:srgbClr val="000000"/>
                </a:outerShdw>
              </a:effectLst>
              <a:latin typeface="+mj-lt"/>
              <a:ea typeface="+mj-ea"/>
              <a:cs typeface="+mj-cs"/>
            </a:endParaRPr>
          </a:p>
        </p:txBody>
      </p:sp>
      <p:sp>
        <p:nvSpPr>
          <p:cNvPr id="10245" name="10 Dikdörtgen"/>
          <p:cNvSpPr>
            <a:spLocks noChangeArrowheads="1"/>
          </p:cNvSpPr>
          <p:nvPr/>
        </p:nvSpPr>
        <p:spPr bwMode="auto">
          <a:xfrm>
            <a:off x="228600" y="3886200"/>
            <a:ext cx="8305800" cy="2292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algn="ctr" eaLnBrk="0" fontAlgn="base" hangingPunct="0">
              <a:spcBef>
                <a:spcPct val="0"/>
              </a:spcBef>
              <a:spcAft>
                <a:spcPct val="0"/>
              </a:spcAft>
              <a:defRPr b="1">
                <a:solidFill>
                  <a:schemeClr val="tx1"/>
                </a:solidFill>
                <a:latin typeface="Arial" charset="0"/>
              </a:defRPr>
            </a:lvl6pPr>
            <a:lvl7pPr marL="2971800" indent="-228600" algn="ctr" eaLnBrk="0" fontAlgn="base" hangingPunct="0">
              <a:spcBef>
                <a:spcPct val="0"/>
              </a:spcBef>
              <a:spcAft>
                <a:spcPct val="0"/>
              </a:spcAft>
              <a:defRPr b="1">
                <a:solidFill>
                  <a:schemeClr val="tx1"/>
                </a:solidFill>
                <a:latin typeface="Arial" charset="0"/>
              </a:defRPr>
            </a:lvl7pPr>
            <a:lvl8pPr marL="3429000" indent="-228600" algn="ctr" eaLnBrk="0" fontAlgn="base" hangingPunct="0">
              <a:spcBef>
                <a:spcPct val="0"/>
              </a:spcBef>
              <a:spcAft>
                <a:spcPct val="0"/>
              </a:spcAft>
              <a:defRPr b="1">
                <a:solidFill>
                  <a:schemeClr val="tx1"/>
                </a:solidFill>
                <a:latin typeface="Arial" charset="0"/>
              </a:defRPr>
            </a:lvl8pPr>
            <a:lvl9pPr marL="3886200" indent="-228600" algn="ctr" eaLnBrk="0" fontAlgn="base" hangingPunct="0">
              <a:spcBef>
                <a:spcPct val="0"/>
              </a:spcBef>
              <a:spcAft>
                <a:spcPct val="0"/>
              </a:spcAft>
              <a:defRPr b="1">
                <a:solidFill>
                  <a:schemeClr val="tx1"/>
                </a:solidFill>
                <a:latin typeface="Arial" charset="0"/>
              </a:defRPr>
            </a:lvl9pPr>
          </a:lstStyle>
          <a:p>
            <a:pPr algn="just" eaLnBrk="1" hangingPunct="1"/>
            <a:r>
              <a:rPr lang="tr-TR" altLang="tr-TR" sz="1600"/>
              <a:t>	Dairenin en dışındaki gezegen Plüton'dur. Plüton aynı zamanda, Güneş'e en uzak ve en küçük olan gezegendir. Bu gezegenin gözlemlenmesi oldukça zordur, Hubble uzay teleskobu bile, ancak bunun yüzeyinde bulunan bazı kaba ayrıntıları ortaya çıkartabilmiştir. Bu küçük gök cismi, oldukça "soğuk"tur. Yaklaşık eksi 238 derece kadar! Kışın karlı havalarda eksi 2-3 dereceye kadar düşen ısı dondurucu bir soğuktur. Plütondaki eksi 238 derecelik ısı ise bizim dayanamadığımız kış günlerindeki soğuğun yaklaşık 100 katıdır. Bu da hayatımızı sona erdirecek derecede bir soğuk demektir. Plüton gezegeni bu kadar soğuk olması nedeniyle dışarıdan bir buz yığını gibi görünür.</a:t>
            </a:r>
            <a:endParaRPr lang="tr-TR" altLang="tr-TR" sz="1200"/>
          </a:p>
        </p:txBody>
      </p:sp>
      <p:pic>
        <p:nvPicPr>
          <p:cNvPr id="10246" name="Picture 2" descr="C:\Users\175088\Desktop\uydu.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90600" y="762000"/>
            <a:ext cx="3200400" cy="2663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48" name="Picture 8" descr="pluton"/>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495800" y="762000"/>
            <a:ext cx="2555875" cy="25908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6" presetClass="entr" presetSubtype="26" fill="hold" grpId="0" nodeType="clickEffect">
                                  <p:stCondLst>
                                    <p:cond delay="0"/>
                                  </p:stCondLst>
                                  <p:childTnLst>
                                    <p:set>
                                      <p:cBhvr>
                                        <p:cTn id="6" dur="1" fill="hold">
                                          <p:stCondLst>
                                            <p:cond delay="0"/>
                                          </p:stCondLst>
                                        </p:cTn>
                                        <p:tgtEl>
                                          <p:spTgt spid="513029"/>
                                        </p:tgtEl>
                                        <p:attrNameLst>
                                          <p:attrName>style.visibility</p:attrName>
                                        </p:attrNameLst>
                                      </p:cBhvr>
                                      <p:to>
                                        <p:strVal val="visible"/>
                                      </p:to>
                                    </p:set>
                                    <p:animEffect transition="in" filter="barn(inHorizontal)">
                                      <p:cBhvr>
                                        <p:cTn id="7" dur="500"/>
                                        <p:tgtEl>
                                          <p:spTgt spid="5130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3029" grpId="0" autoUpdateAnimBg="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7" name="Rectangle 3"/>
          <p:cNvSpPr>
            <a:spLocks noChangeArrowheads="1"/>
          </p:cNvSpPr>
          <p:nvPr>
            <p:ph type="body" idx="1"/>
          </p:nvPr>
        </p:nvSpPr>
        <p:spPr>
          <a:xfrm>
            <a:off x="228600" y="685800"/>
            <a:ext cx="8458200" cy="51816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just">
              <a:lnSpc>
                <a:spcPct val="90000"/>
              </a:lnSpc>
              <a:buFont typeface="Wingdings" pitchFamily="2" charset="2"/>
              <a:buNone/>
            </a:pPr>
            <a:r>
              <a:rPr lang="tr-TR" altLang="tr-TR" sz="2400" b="1" smtClean="0">
                <a:effectLst/>
              </a:rPr>
              <a:t>		</a:t>
            </a:r>
          </a:p>
          <a:p>
            <a:pPr algn="just">
              <a:lnSpc>
                <a:spcPct val="90000"/>
              </a:lnSpc>
              <a:buFont typeface="Wingdings" pitchFamily="2" charset="2"/>
              <a:buNone/>
            </a:pPr>
            <a:r>
              <a:rPr lang="tr-TR" altLang="tr-TR" sz="2800" b="1" smtClean="0">
                <a:effectLst/>
              </a:rPr>
              <a:t>			Buraya kadar öğrendiklerimizin sonucunda ortaya çıkan gerçek, Dünya hariç Güneş Sistemi'ndeki gezegenlerin hiçbirinin yaşamaya uygun olmadığıdır. Güneş Sistemi'ndeki gezegenlerin her biri ölü ve sessiz dev cisimlerdir. Dünyamız ise yaşam için gerekli olan herşeyin var olduğu, yüzeyi rengarenk bir gezegendir. Yemyeşil ormanları ve masmavi denizleriyle uzaydan çok güzel görünmektedir. Ay'a ilk giden astronotlar, Dünya'nın renkli ve parlak görünümü karşısında hayrete düşmüşlerdir</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3029" name="Rectangle 5"/>
          <p:cNvSpPr>
            <a:spLocks noChangeArrowheads="1"/>
          </p:cNvSpPr>
          <p:nvPr/>
        </p:nvSpPr>
        <p:spPr bwMode="auto">
          <a:xfrm>
            <a:off x="609600" y="1155700"/>
            <a:ext cx="7772400" cy="533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algn="ctr" eaLnBrk="0" fontAlgn="base" hangingPunct="0">
              <a:spcBef>
                <a:spcPct val="0"/>
              </a:spcBef>
              <a:spcAft>
                <a:spcPct val="0"/>
              </a:spcAft>
              <a:defRPr b="1">
                <a:solidFill>
                  <a:schemeClr val="tx1"/>
                </a:solidFill>
                <a:latin typeface="Arial" charset="0"/>
              </a:defRPr>
            </a:lvl6pPr>
            <a:lvl7pPr marL="2971800" indent="-228600" algn="ctr" eaLnBrk="0" fontAlgn="base" hangingPunct="0">
              <a:spcBef>
                <a:spcPct val="0"/>
              </a:spcBef>
              <a:spcAft>
                <a:spcPct val="0"/>
              </a:spcAft>
              <a:defRPr b="1">
                <a:solidFill>
                  <a:schemeClr val="tx1"/>
                </a:solidFill>
                <a:latin typeface="Arial" charset="0"/>
              </a:defRPr>
            </a:lvl7pPr>
            <a:lvl8pPr marL="3429000" indent="-228600" algn="ctr" eaLnBrk="0" fontAlgn="base" hangingPunct="0">
              <a:spcBef>
                <a:spcPct val="0"/>
              </a:spcBef>
              <a:spcAft>
                <a:spcPct val="0"/>
              </a:spcAft>
              <a:defRPr b="1">
                <a:solidFill>
                  <a:schemeClr val="tx1"/>
                </a:solidFill>
                <a:latin typeface="Arial" charset="0"/>
              </a:defRPr>
            </a:lvl8pPr>
            <a:lvl9pPr marL="3886200" indent="-228600" algn="ctr" eaLnBrk="0" fontAlgn="base" hangingPunct="0">
              <a:spcBef>
                <a:spcPct val="0"/>
              </a:spcBef>
              <a:spcAft>
                <a:spcPct val="0"/>
              </a:spcAft>
              <a:defRPr b="1">
                <a:solidFill>
                  <a:schemeClr val="tx1"/>
                </a:solidFill>
                <a:latin typeface="Arial" charset="0"/>
              </a:defRPr>
            </a:lvl9pPr>
          </a:lstStyle>
          <a:p>
            <a:pPr algn="l" eaLnBrk="1" hangingPunct="1">
              <a:spcBef>
                <a:spcPts val="500"/>
              </a:spcBef>
              <a:spcAft>
                <a:spcPts val="500"/>
              </a:spcAft>
              <a:buClr>
                <a:schemeClr val="hlink"/>
              </a:buClr>
              <a:buFont typeface="Wingdings" pitchFamily="2" charset="2"/>
              <a:buBlip>
                <a:blip r:embed="rId3"/>
              </a:buBlip>
            </a:pPr>
            <a:endParaRPr lang="tr-TR" altLang="tr-TR" b="0"/>
          </a:p>
          <a:p>
            <a:pPr eaLnBrk="1" hangingPunct="1">
              <a:spcBef>
                <a:spcPts val="500"/>
              </a:spcBef>
              <a:spcAft>
                <a:spcPts val="500"/>
              </a:spcAft>
              <a:buClr>
                <a:schemeClr val="hlink"/>
              </a:buClr>
              <a:buFont typeface="Wingdings" pitchFamily="2" charset="2"/>
              <a:buNone/>
            </a:pPr>
            <a:r>
              <a:rPr lang="tr-TR" altLang="tr-TR" sz="2000" b="0"/>
              <a:t>       </a:t>
            </a:r>
          </a:p>
        </p:txBody>
      </p:sp>
      <p:sp>
        <p:nvSpPr>
          <p:cNvPr id="6" name="Rectangle 2"/>
          <p:cNvSpPr txBox="1">
            <a:spLocks noChangeArrowheads="1"/>
          </p:cNvSpPr>
          <p:nvPr/>
        </p:nvSpPr>
        <p:spPr>
          <a:xfrm>
            <a:off x="457200" y="277813"/>
            <a:ext cx="8077200" cy="636587"/>
          </a:xfrm>
          <a:prstGeom prst="rect">
            <a:avLst/>
          </a:prstGeom>
        </p:spPr>
        <p:txBody>
          <a:bodyPr/>
          <a:lstStyle/>
          <a:p>
            <a:pPr>
              <a:defRPr/>
            </a:pPr>
            <a:r>
              <a:rPr lang="tr-TR" sz="4000" kern="0" dirty="0">
                <a:solidFill>
                  <a:srgbClr val="FF9900"/>
                </a:solidFill>
                <a:effectLst>
                  <a:outerShdw blurRad="38100" dist="38100" dir="2700000" algn="tl">
                    <a:srgbClr val="000000"/>
                  </a:outerShdw>
                </a:effectLst>
                <a:latin typeface="+mj-lt"/>
                <a:ea typeface="+mj-ea"/>
                <a:cs typeface="+mj-cs"/>
              </a:rPr>
              <a:t>DİĞER GÖK CİSİMLERİ</a:t>
            </a:r>
            <a:endParaRPr lang="tr-TR" sz="3200" b="0" kern="0" dirty="0">
              <a:solidFill>
                <a:schemeClr val="tx2"/>
              </a:solidFill>
              <a:effectLst>
                <a:outerShdw blurRad="38100" dist="38100" dir="2700000" algn="tl">
                  <a:srgbClr val="000000"/>
                </a:outerShdw>
              </a:effectLst>
              <a:latin typeface="+mj-lt"/>
              <a:ea typeface="+mj-ea"/>
              <a:cs typeface="+mj-cs"/>
            </a:endParaRPr>
          </a:p>
        </p:txBody>
      </p:sp>
      <p:sp>
        <p:nvSpPr>
          <p:cNvPr id="7" name="Rectangle 2"/>
          <p:cNvSpPr txBox="1">
            <a:spLocks noChangeArrowheads="1"/>
          </p:cNvSpPr>
          <p:nvPr/>
        </p:nvSpPr>
        <p:spPr>
          <a:xfrm>
            <a:off x="381000" y="4267200"/>
            <a:ext cx="8229600" cy="1143000"/>
          </a:xfrm>
          <a:prstGeom prst="rect">
            <a:avLst/>
          </a:prstGeom>
        </p:spPr>
        <p:txBody>
          <a:bodyPr/>
          <a:lstStyle/>
          <a:p>
            <a:pPr>
              <a:defRPr/>
            </a:pPr>
            <a:endParaRPr lang="tr-TR" sz="3200" b="0" kern="0" dirty="0">
              <a:solidFill>
                <a:schemeClr val="tx2"/>
              </a:solidFill>
              <a:effectLst>
                <a:outerShdw blurRad="38100" dist="38100" dir="2700000" algn="tl">
                  <a:srgbClr val="000000"/>
                </a:outerShdw>
              </a:effectLst>
              <a:latin typeface="+mj-lt"/>
              <a:ea typeface="+mj-ea"/>
              <a:cs typeface="+mj-cs"/>
            </a:endParaRPr>
          </a:p>
        </p:txBody>
      </p:sp>
      <p:sp>
        <p:nvSpPr>
          <p:cNvPr id="20485" name="10 Dikdörtgen"/>
          <p:cNvSpPr>
            <a:spLocks noChangeArrowheads="1"/>
          </p:cNvSpPr>
          <p:nvPr/>
        </p:nvSpPr>
        <p:spPr bwMode="auto">
          <a:xfrm>
            <a:off x="533400" y="3733800"/>
            <a:ext cx="8153400" cy="2411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algn="ctr" eaLnBrk="0" fontAlgn="base" hangingPunct="0">
              <a:spcBef>
                <a:spcPct val="0"/>
              </a:spcBef>
              <a:spcAft>
                <a:spcPct val="0"/>
              </a:spcAft>
              <a:defRPr b="1">
                <a:solidFill>
                  <a:schemeClr val="tx1"/>
                </a:solidFill>
                <a:latin typeface="Arial" charset="0"/>
              </a:defRPr>
            </a:lvl6pPr>
            <a:lvl7pPr marL="2971800" indent="-228600" algn="ctr" eaLnBrk="0" fontAlgn="base" hangingPunct="0">
              <a:spcBef>
                <a:spcPct val="0"/>
              </a:spcBef>
              <a:spcAft>
                <a:spcPct val="0"/>
              </a:spcAft>
              <a:defRPr b="1">
                <a:solidFill>
                  <a:schemeClr val="tx1"/>
                </a:solidFill>
                <a:latin typeface="Arial" charset="0"/>
              </a:defRPr>
            </a:lvl7pPr>
            <a:lvl8pPr marL="3429000" indent="-228600" algn="ctr" eaLnBrk="0" fontAlgn="base" hangingPunct="0">
              <a:spcBef>
                <a:spcPct val="0"/>
              </a:spcBef>
              <a:spcAft>
                <a:spcPct val="0"/>
              </a:spcAft>
              <a:defRPr b="1">
                <a:solidFill>
                  <a:schemeClr val="tx1"/>
                </a:solidFill>
                <a:latin typeface="Arial" charset="0"/>
              </a:defRPr>
            </a:lvl8pPr>
            <a:lvl9pPr marL="3886200" indent="-228600" algn="ctr" eaLnBrk="0" fontAlgn="base" hangingPunct="0">
              <a:spcBef>
                <a:spcPct val="0"/>
              </a:spcBef>
              <a:spcAft>
                <a:spcPct val="0"/>
              </a:spcAft>
              <a:defRPr b="1">
                <a:solidFill>
                  <a:schemeClr val="tx1"/>
                </a:solidFill>
                <a:latin typeface="Arial" charset="0"/>
              </a:defRPr>
            </a:lvl9pPr>
          </a:lstStyle>
          <a:p>
            <a:pPr algn="just" eaLnBrk="1" hangingPunct="1"/>
            <a:r>
              <a:rPr lang="tr-TR" altLang="tr-TR"/>
              <a:t>	Güneş Sistemi'ndeki diğer bazı gök cisimleri de kuyruklu yıldızlar, göktaşları ve meteroitlerdir. Bunlar, bundan yaklaşık 4 ya da 6 milyar yıl önce içinde Güneş Sistemi'nin de oluştuğu bulutsudan geriye kalan gök cisimleridir.</a:t>
            </a:r>
          </a:p>
          <a:p>
            <a:pPr algn="just" eaLnBrk="1" hangingPunct="1"/>
            <a:endParaRPr lang="tr-TR" altLang="tr-TR" sz="800"/>
          </a:p>
          <a:p>
            <a:pPr algn="just" eaLnBrk="1" hangingPunct="1"/>
            <a:r>
              <a:rPr lang="tr-TR" altLang="tr-TR"/>
              <a:t>	Güneş Sistemi'ndeki diğer bazı gök cisimleri de kuyruklu yıldızlar, göktaşları ve meteroitlerdir. Bunlar, bundan yaklaşık 4 ya da 6 milyar yıl önce içinde Güneş Sistemi'nin de oluştuğu bulutsudan geriye kalan gök cisimleridir</a:t>
            </a:r>
          </a:p>
        </p:txBody>
      </p:sp>
      <p:pic>
        <p:nvPicPr>
          <p:cNvPr id="20487" name="Picture 2" descr="C:\Users\175088\Desktop\gök taş.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724400" y="914400"/>
            <a:ext cx="3733800" cy="2779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488" name="Picture 3" descr="C:\Users\175088\Desktop\uydu.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09600" y="838200"/>
            <a:ext cx="3886200" cy="292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6" presetClass="entr" presetSubtype="26" fill="hold" grpId="0" nodeType="clickEffect">
                                  <p:stCondLst>
                                    <p:cond delay="0"/>
                                  </p:stCondLst>
                                  <p:childTnLst>
                                    <p:set>
                                      <p:cBhvr>
                                        <p:cTn id="6" dur="1" fill="hold">
                                          <p:stCondLst>
                                            <p:cond delay="0"/>
                                          </p:stCondLst>
                                        </p:cTn>
                                        <p:tgtEl>
                                          <p:spTgt spid="513029"/>
                                        </p:tgtEl>
                                        <p:attrNameLst>
                                          <p:attrName>style.visibility</p:attrName>
                                        </p:attrNameLst>
                                      </p:cBhvr>
                                      <p:to>
                                        <p:strVal val="visible"/>
                                      </p:to>
                                    </p:set>
                                    <p:animEffect transition="in" filter="barn(inHorizontal)">
                                      <p:cBhvr>
                                        <p:cTn id="7" dur="500"/>
                                        <p:tgtEl>
                                          <p:spTgt spid="5130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3029" grpId="0" autoUpdateAnimBg="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3029" name="Rectangle 5"/>
          <p:cNvSpPr>
            <a:spLocks noChangeArrowheads="1"/>
          </p:cNvSpPr>
          <p:nvPr/>
        </p:nvSpPr>
        <p:spPr bwMode="auto">
          <a:xfrm>
            <a:off x="609600" y="1155700"/>
            <a:ext cx="7772400" cy="533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algn="ctr" eaLnBrk="0" fontAlgn="base" hangingPunct="0">
              <a:spcBef>
                <a:spcPct val="0"/>
              </a:spcBef>
              <a:spcAft>
                <a:spcPct val="0"/>
              </a:spcAft>
              <a:defRPr b="1">
                <a:solidFill>
                  <a:schemeClr val="tx1"/>
                </a:solidFill>
                <a:latin typeface="Arial" charset="0"/>
              </a:defRPr>
            </a:lvl6pPr>
            <a:lvl7pPr marL="2971800" indent="-228600" algn="ctr" eaLnBrk="0" fontAlgn="base" hangingPunct="0">
              <a:spcBef>
                <a:spcPct val="0"/>
              </a:spcBef>
              <a:spcAft>
                <a:spcPct val="0"/>
              </a:spcAft>
              <a:defRPr b="1">
                <a:solidFill>
                  <a:schemeClr val="tx1"/>
                </a:solidFill>
                <a:latin typeface="Arial" charset="0"/>
              </a:defRPr>
            </a:lvl7pPr>
            <a:lvl8pPr marL="3429000" indent="-228600" algn="ctr" eaLnBrk="0" fontAlgn="base" hangingPunct="0">
              <a:spcBef>
                <a:spcPct val="0"/>
              </a:spcBef>
              <a:spcAft>
                <a:spcPct val="0"/>
              </a:spcAft>
              <a:defRPr b="1">
                <a:solidFill>
                  <a:schemeClr val="tx1"/>
                </a:solidFill>
                <a:latin typeface="Arial" charset="0"/>
              </a:defRPr>
            </a:lvl8pPr>
            <a:lvl9pPr marL="3886200" indent="-228600" algn="ctr" eaLnBrk="0" fontAlgn="base" hangingPunct="0">
              <a:spcBef>
                <a:spcPct val="0"/>
              </a:spcBef>
              <a:spcAft>
                <a:spcPct val="0"/>
              </a:spcAft>
              <a:defRPr b="1">
                <a:solidFill>
                  <a:schemeClr val="tx1"/>
                </a:solidFill>
                <a:latin typeface="Arial" charset="0"/>
              </a:defRPr>
            </a:lvl9pPr>
          </a:lstStyle>
          <a:p>
            <a:pPr algn="l" eaLnBrk="1" hangingPunct="1">
              <a:spcBef>
                <a:spcPts val="500"/>
              </a:spcBef>
              <a:spcAft>
                <a:spcPts val="500"/>
              </a:spcAft>
              <a:buClr>
                <a:schemeClr val="hlink"/>
              </a:buClr>
              <a:buFont typeface="Wingdings" pitchFamily="2" charset="2"/>
              <a:buBlip>
                <a:blip r:embed="rId3"/>
              </a:buBlip>
            </a:pPr>
            <a:endParaRPr lang="tr-TR" altLang="tr-TR" b="0"/>
          </a:p>
          <a:p>
            <a:pPr eaLnBrk="1" hangingPunct="1">
              <a:spcBef>
                <a:spcPts val="500"/>
              </a:spcBef>
              <a:spcAft>
                <a:spcPts val="500"/>
              </a:spcAft>
              <a:buClr>
                <a:schemeClr val="hlink"/>
              </a:buClr>
              <a:buFont typeface="Wingdings" pitchFamily="2" charset="2"/>
              <a:buNone/>
            </a:pPr>
            <a:r>
              <a:rPr lang="tr-TR" altLang="tr-TR" sz="2000" b="0"/>
              <a:t>       </a:t>
            </a:r>
          </a:p>
        </p:txBody>
      </p:sp>
      <p:sp>
        <p:nvSpPr>
          <p:cNvPr id="6" name="Rectangle 2"/>
          <p:cNvSpPr txBox="1">
            <a:spLocks noChangeArrowheads="1"/>
          </p:cNvSpPr>
          <p:nvPr/>
        </p:nvSpPr>
        <p:spPr>
          <a:xfrm>
            <a:off x="457200" y="277813"/>
            <a:ext cx="8229600" cy="1143000"/>
          </a:xfrm>
          <a:prstGeom prst="rect">
            <a:avLst/>
          </a:prstGeom>
        </p:spPr>
        <p:txBody>
          <a:bodyPr/>
          <a:lstStyle/>
          <a:p>
            <a:pPr>
              <a:defRPr/>
            </a:pPr>
            <a:r>
              <a:rPr lang="tr-TR" sz="4000" kern="0" dirty="0">
                <a:solidFill>
                  <a:srgbClr val="FF9900"/>
                </a:solidFill>
                <a:effectLst>
                  <a:outerShdw blurRad="38100" dist="38100" dir="2700000" algn="tl">
                    <a:srgbClr val="000000"/>
                  </a:outerShdw>
                </a:effectLst>
                <a:latin typeface="+mj-lt"/>
                <a:ea typeface="+mj-ea"/>
                <a:cs typeface="+mj-cs"/>
              </a:rPr>
              <a:t>KUYRUKLU YILDIZ</a:t>
            </a:r>
            <a:endParaRPr lang="tr-TR" sz="3200" b="0" kern="0" dirty="0">
              <a:solidFill>
                <a:schemeClr val="tx2"/>
              </a:solidFill>
              <a:effectLst>
                <a:outerShdw blurRad="38100" dist="38100" dir="2700000" algn="tl">
                  <a:srgbClr val="000000"/>
                </a:outerShdw>
              </a:effectLst>
              <a:latin typeface="+mj-lt"/>
              <a:ea typeface="+mj-ea"/>
              <a:cs typeface="+mj-cs"/>
            </a:endParaRPr>
          </a:p>
        </p:txBody>
      </p:sp>
      <p:sp>
        <p:nvSpPr>
          <p:cNvPr id="7" name="Rectangle 2"/>
          <p:cNvSpPr txBox="1">
            <a:spLocks noChangeArrowheads="1"/>
          </p:cNvSpPr>
          <p:nvPr/>
        </p:nvSpPr>
        <p:spPr>
          <a:xfrm>
            <a:off x="533400" y="4267200"/>
            <a:ext cx="8229600" cy="1143000"/>
          </a:xfrm>
          <a:prstGeom prst="rect">
            <a:avLst/>
          </a:prstGeom>
        </p:spPr>
        <p:txBody>
          <a:bodyPr/>
          <a:lstStyle/>
          <a:p>
            <a:pPr>
              <a:defRPr/>
            </a:pPr>
            <a:endParaRPr lang="tr-TR" sz="3200" b="0" kern="0" dirty="0">
              <a:solidFill>
                <a:schemeClr val="tx2"/>
              </a:solidFill>
              <a:effectLst>
                <a:outerShdw blurRad="38100" dist="38100" dir="2700000" algn="tl">
                  <a:srgbClr val="000000"/>
                </a:outerShdw>
              </a:effectLst>
              <a:latin typeface="+mj-lt"/>
              <a:ea typeface="+mj-ea"/>
              <a:cs typeface="+mj-cs"/>
            </a:endParaRPr>
          </a:p>
        </p:txBody>
      </p:sp>
      <p:sp>
        <p:nvSpPr>
          <p:cNvPr id="21509" name="10 Dikdörtgen"/>
          <p:cNvSpPr>
            <a:spLocks noChangeArrowheads="1"/>
          </p:cNvSpPr>
          <p:nvPr/>
        </p:nvSpPr>
        <p:spPr bwMode="auto">
          <a:xfrm>
            <a:off x="304800" y="4419600"/>
            <a:ext cx="8534400" cy="2047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algn="ctr" eaLnBrk="0" fontAlgn="base" hangingPunct="0">
              <a:spcBef>
                <a:spcPct val="0"/>
              </a:spcBef>
              <a:spcAft>
                <a:spcPct val="0"/>
              </a:spcAft>
              <a:defRPr b="1">
                <a:solidFill>
                  <a:schemeClr val="tx1"/>
                </a:solidFill>
                <a:latin typeface="Arial" charset="0"/>
              </a:defRPr>
            </a:lvl6pPr>
            <a:lvl7pPr marL="2971800" indent="-228600" algn="ctr" eaLnBrk="0" fontAlgn="base" hangingPunct="0">
              <a:spcBef>
                <a:spcPct val="0"/>
              </a:spcBef>
              <a:spcAft>
                <a:spcPct val="0"/>
              </a:spcAft>
              <a:defRPr b="1">
                <a:solidFill>
                  <a:schemeClr val="tx1"/>
                </a:solidFill>
                <a:latin typeface="Arial" charset="0"/>
              </a:defRPr>
            </a:lvl7pPr>
            <a:lvl8pPr marL="3429000" indent="-228600" algn="ctr" eaLnBrk="0" fontAlgn="base" hangingPunct="0">
              <a:spcBef>
                <a:spcPct val="0"/>
              </a:spcBef>
              <a:spcAft>
                <a:spcPct val="0"/>
              </a:spcAft>
              <a:defRPr b="1">
                <a:solidFill>
                  <a:schemeClr val="tx1"/>
                </a:solidFill>
                <a:latin typeface="Arial" charset="0"/>
              </a:defRPr>
            </a:lvl8pPr>
            <a:lvl9pPr marL="3886200" indent="-228600" algn="ctr" eaLnBrk="0" fontAlgn="base" hangingPunct="0">
              <a:spcBef>
                <a:spcPct val="0"/>
              </a:spcBef>
              <a:spcAft>
                <a:spcPct val="0"/>
              </a:spcAft>
              <a:defRPr b="1">
                <a:solidFill>
                  <a:schemeClr val="tx1"/>
                </a:solidFill>
                <a:latin typeface="Arial" charset="0"/>
              </a:defRPr>
            </a:lvl9pPr>
          </a:lstStyle>
          <a:p>
            <a:pPr algn="just" eaLnBrk="1" hangingPunct="1"/>
            <a:r>
              <a:rPr lang="tr-TR" altLang="tr-TR" sz="1600"/>
              <a:t>	Kuyruklu yıldızlar donmuş haldeki gazlardan ve tozlardan oluşmuştur. Bunlar bazen Güneş'in etrafında dolanmaya başlarlar. Kuyruklu yıldız Güneş'e yaklaştıkça ısının etkisiyle yüzeyi buharlaşmaya başlar. Buharlaşmanın sonucunda parlak ışık ortaya çıkar. Çekirdeğin üzerinde büyük bir gaz ve toz küresi oluşur. Bu gaz ve toz küresine "saç" ismi verilir. Ayrıca saça bağlı yine gaz ve tozdan bir kuyruk oluşur. </a:t>
            </a:r>
            <a:br>
              <a:rPr lang="tr-TR" altLang="tr-TR" sz="1600"/>
            </a:br>
            <a:r>
              <a:rPr lang="tr-TR" altLang="tr-TR" sz="1600"/>
              <a:t> Göktaşları uzaydaki kayalık cisimlerdir. Genelde Mars ve Jüpiter'in yörüngeleri arasında görülürler. Göktaşlarının çapları en fazla 1000 km'ye kadar çıkabilmektedir. </a:t>
            </a:r>
          </a:p>
        </p:txBody>
      </p:sp>
      <p:pic>
        <p:nvPicPr>
          <p:cNvPr id="21510" name="Picture 2" descr="C:\Users\175088\Desktop\kuyrum.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419600" y="914400"/>
            <a:ext cx="4191000" cy="3200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511" name="Picture 3" descr="C:\Users\175088\Desktop\uydu.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57200" y="914400"/>
            <a:ext cx="3886200" cy="3200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6" presetClass="entr" presetSubtype="26" fill="hold" grpId="0" nodeType="clickEffect">
                                  <p:stCondLst>
                                    <p:cond delay="0"/>
                                  </p:stCondLst>
                                  <p:childTnLst>
                                    <p:set>
                                      <p:cBhvr>
                                        <p:cTn id="6" dur="1" fill="hold">
                                          <p:stCondLst>
                                            <p:cond delay="0"/>
                                          </p:stCondLst>
                                        </p:cTn>
                                        <p:tgtEl>
                                          <p:spTgt spid="513029"/>
                                        </p:tgtEl>
                                        <p:attrNameLst>
                                          <p:attrName>style.visibility</p:attrName>
                                        </p:attrNameLst>
                                      </p:cBhvr>
                                      <p:to>
                                        <p:strVal val="visible"/>
                                      </p:to>
                                    </p:set>
                                    <p:animEffect transition="in" filter="barn(inHorizontal)">
                                      <p:cBhvr>
                                        <p:cTn id="7" dur="500"/>
                                        <p:tgtEl>
                                          <p:spTgt spid="5130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3029" grpId="0" autoUpdateAnimBg="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3029" name="Rectangle 5"/>
          <p:cNvSpPr>
            <a:spLocks noChangeArrowheads="1"/>
          </p:cNvSpPr>
          <p:nvPr/>
        </p:nvSpPr>
        <p:spPr bwMode="auto">
          <a:xfrm>
            <a:off x="609600" y="1155700"/>
            <a:ext cx="7772400" cy="533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algn="ctr" eaLnBrk="0" fontAlgn="base" hangingPunct="0">
              <a:spcBef>
                <a:spcPct val="0"/>
              </a:spcBef>
              <a:spcAft>
                <a:spcPct val="0"/>
              </a:spcAft>
              <a:defRPr b="1">
                <a:solidFill>
                  <a:schemeClr val="tx1"/>
                </a:solidFill>
                <a:latin typeface="Arial" charset="0"/>
              </a:defRPr>
            </a:lvl6pPr>
            <a:lvl7pPr marL="2971800" indent="-228600" algn="ctr" eaLnBrk="0" fontAlgn="base" hangingPunct="0">
              <a:spcBef>
                <a:spcPct val="0"/>
              </a:spcBef>
              <a:spcAft>
                <a:spcPct val="0"/>
              </a:spcAft>
              <a:defRPr b="1">
                <a:solidFill>
                  <a:schemeClr val="tx1"/>
                </a:solidFill>
                <a:latin typeface="Arial" charset="0"/>
              </a:defRPr>
            </a:lvl7pPr>
            <a:lvl8pPr marL="3429000" indent="-228600" algn="ctr" eaLnBrk="0" fontAlgn="base" hangingPunct="0">
              <a:spcBef>
                <a:spcPct val="0"/>
              </a:spcBef>
              <a:spcAft>
                <a:spcPct val="0"/>
              </a:spcAft>
              <a:defRPr b="1">
                <a:solidFill>
                  <a:schemeClr val="tx1"/>
                </a:solidFill>
                <a:latin typeface="Arial" charset="0"/>
              </a:defRPr>
            </a:lvl8pPr>
            <a:lvl9pPr marL="3886200" indent="-228600" algn="ctr" eaLnBrk="0" fontAlgn="base" hangingPunct="0">
              <a:spcBef>
                <a:spcPct val="0"/>
              </a:spcBef>
              <a:spcAft>
                <a:spcPct val="0"/>
              </a:spcAft>
              <a:defRPr b="1">
                <a:solidFill>
                  <a:schemeClr val="tx1"/>
                </a:solidFill>
                <a:latin typeface="Arial" charset="0"/>
              </a:defRPr>
            </a:lvl9pPr>
          </a:lstStyle>
          <a:p>
            <a:pPr algn="l" eaLnBrk="1" hangingPunct="1">
              <a:spcBef>
                <a:spcPts val="500"/>
              </a:spcBef>
              <a:spcAft>
                <a:spcPts val="500"/>
              </a:spcAft>
              <a:buClr>
                <a:schemeClr val="hlink"/>
              </a:buClr>
              <a:buFont typeface="Wingdings" pitchFamily="2" charset="2"/>
              <a:buBlip>
                <a:blip r:embed="rId3"/>
              </a:buBlip>
            </a:pPr>
            <a:endParaRPr lang="tr-TR" altLang="tr-TR" b="0"/>
          </a:p>
          <a:p>
            <a:pPr eaLnBrk="1" hangingPunct="1">
              <a:spcBef>
                <a:spcPts val="500"/>
              </a:spcBef>
              <a:spcAft>
                <a:spcPts val="500"/>
              </a:spcAft>
              <a:buClr>
                <a:schemeClr val="hlink"/>
              </a:buClr>
              <a:buFont typeface="Wingdings" pitchFamily="2" charset="2"/>
              <a:buNone/>
            </a:pPr>
            <a:r>
              <a:rPr lang="tr-TR" altLang="tr-TR" sz="2000" b="0"/>
              <a:t>       </a:t>
            </a:r>
          </a:p>
        </p:txBody>
      </p:sp>
      <p:pic>
        <p:nvPicPr>
          <p:cNvPr id="4099" name="Picture 4" descr="C:\Users\175088\Desktop\29.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105400" y="990600"/>
            <a:ext cx="3581400" cy="2895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2"/>
          <p:cNvSpPr txBox="1">
            <a:spLocks noChangeArrowheads="1"/>
          </p:cNvSpPr>
          <p:nvPr/>
        </p:nvSpPr>
        <p:spPr>
          <a:xfrm>
            <a:off x="457200" y="277813"/>
            <a:ext cx="8229600" cy="1143000"/>
          </a:xfrm>
          <a:prstGeom prst="rect">
            <a:avLst/>
          </a:prstGeom>
        </p:spPr>
        <p:txBody>
          <a:bodyPr/>
          <a:lstStyle/>
          <a:p>
            <a:pPr>
              <a:defRPr/>
            </a:pPr>
            <a:r>
              <a:rPr lang="tr-TR" sz="4000" kern="0" dirty="0">
                <a:solidFill>
                  <a:srgbClr val="FF9900"/>
                </a:solidFill>
                <a:effectLst>
                  <a:outerShdw blurRad="38100" dist="38100" dir="2700000" algn="tl">
                    <a:srgbClr val="000000"/>
                  </a:outerShdw>
                </a:effectLst>
                <a:latin typeface="+mj-lt"/>
                <a:ea typeface="+mj-ea"/>
                <a:cs typeface="+mj-cs"/>
              </a:rPr>
              <a:t>GALAKSİLER</a:t>
            </a:r>
            <a:endParaRPr lang="tr-TR" sz="3200" b="0" kern="0" dirty="0">
              <a:solidFill>
                <a:schemeClr val="tx2"/>
              </a:solidFill>
              <a:effectLst>
                <a:outerShdw blurRad="38100" dist="38100" dir="2700000" algn="tl">
                  <a:srgbClr val="000000"/>
                </a:outerShdw>
              </a:effectLst>
              <a:latin typeface="+mj-lt"/>
              <a:ea typeface="+mj-ea"/>
              <a:cs typeface="+mj-cs"/>
            </a:endParaRPr>
          </a:p>
        </p:txBody>
      </p:sp>
      <p:sp>
        <p:nvSpPr>
          <p:cNvPr id="7" name="Rectangle 2"/>
          <p:cNvSpPr txBox="1">
            <a:spLocks noChangeArrowheads="1"/>
          </p:cNvSpPr>
          <p:nvPr/>
        </p:nvSpPr>
        <p:spPr>
          <a:xfrm>
            <a:off x="533400" y="4267200"/>
            <a:ext cx="8229600" cy="1143000"/>
          </a:xfrm>
          <a:prstGeom prst="rect">
            <a:avLst/>
          </a:prstGeom>
        </p:spPr>
        <p:txBody>
          <a:bodyPr/>
          <a:lstStyle/>
          <a:p>
            <a:pPr>
              <a:defRPr/>
            </a:pPr>
            <a:endParaRPr lang="tr-TR" sz="3200" b="0" kern="0" dirty="0">
              <a:solidFill>
                <a:schemeClr val="tx2"/>
              </a:solidFill>
              <a:effectLst>
                <a:outerShdw blurRad="38100" dist="38100" dir="2700000" algn="tl">
                  <a:srgbClr val="000000"/>
                </a:outerShdw>
              </a:effectLst>
              <a:latin typeface="+mj-lt"/>
              <a:ea typeface="+mj-ea"/>
              <a:cs typeface="+mj-cs"/>
            </a:endParaRPr>
          </a:p>
        </p:txBody>
      </p:sp>
      <p:sp>
        <p:nvSpPr>
          <p:cNvPr id="4102" name="8 Dikdörtgen"/>
          <p:cNvSpPr>
            <a:spLocks noChangeArrowheads="1"/>
          </p:cNvSpPr>
          <p:nvPr/>
        </p:nvSpPr>
        <p:spPr bwMode="auto">
          <a:xfrm>
            <a:off x="838200" y="3995738"/>
            <a:ext cx="7467600" cy="2225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algn="ctr" eaLnBrk="0" fontAlgn="base" hangingPunct="0">
              <a:spcBef>
                <a:spcPct val="0"/>
              </a:spcBef>
              <a:spcAft>
                <a:spcPct val="0"/>
              </a:spcAft>
              <a:defRPr b="1">
                <a:solidFill>
                  <a:schemeClr val="tx1"/>
                </a:solidFill>
                <a:latin typeface="Arial" charset="0"/>
              </a:defRPr>
            </a:lvl6pPr>
            <a:lvl7pPr marL="2971800" indent="-228600" algn="ctr" eaLnBrk="0" fontAlgn="base" hangingPunct="0">
              <a:spcBef>
                <a:spcPct val="0"/>
              </a:spcBef>
              <a:spcAft>
                <a:spcPct val="0"/>
              </a:spcAft>
              <a:defRPr b="1">
                <a:solidFill>
                  <a:schemeClr val="tx1"/>
                </a:solidFill>
                <a:latin typeface="Arial" charset="0"/>
              </a:defRPr>
            </a:lvl7pPr>
            <a:lvl8pPr marL="3429000" indent="-228600" algn="ctr" eaLnBrk="0" fontAlgn="base" hangingPunct="0">
              <a:spcBef>
                <a:spcPct val="0"/>
              </a:spcBef>
              <a:spcAft>
                <a:spcPct val="0"/>
              </a:spcAft>
              <a:defRPr b="1">
                <a:solidFill>
                  <a:schemeClr val="tx1"/>
                </a:solidFill>
                <a:latin typeface="Arial" charset="0"/>
              </a:defRPr>
            </a:lvl8pPr>
            <a:lvl9pPr marL="3886200" indent="-228600" algn="ctr" eaLnBrk="0" fontAlgn="base" hangingPunct="0">
              <a:spcBef>
                <a:spcPct val="0"/>
              </a:spcBef>
              <a:spcAft>
                <a:spcPct val="0"/>
              </a:spcAft>
              <a:defRPr b="1">
                <a:solidFill>
                  <a:schemeClr val="tx1"/>
                </a:solidFill>
                <a:latin typeface="Arial" charset="0"/>
              </a:defRPr>
            </a:lvl9pPr>
          </a:lstStyle>
          <a:p>
            <a:pPr algn="just" eaLnBrk="1" hangingPunct="1"/>
            <a:r>
              <a:rPr lang="tr-TR" altLang="tr-TR"/>
              <a:t>	</a:t>
            </a:r>
            <a:r>
              <a:rPr lang="tr-TR" altLang="tr-TR" sz="2000"/>
              <a:t>Galaksiler milyarlarca yıldızdan oluşur. (Şunu unutmayın: Yıldızlar Güneş gibi büyük gök cisimleridir. Örneğin Dünyamız veya Ay birer yıldız değil, sadece gezegendir.) En büyük galaksideki yıldız sayısı yaklaşık 3 trilyondur. Orta büyüklükteki bir galakside yaklaşık 200-300 milyar, küçük bir galakside ise yaklaşık 100 milyar yıldız vardır.</a:t>
            </a:r>
          </a:p>
        </p:txBody>
      </p:sp>
      <p:pic>
        <p:nvPicPr>
          <p:cNvPr id="4104" name="Picture 8" descr="galksile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38200" y="990600"/>
            <a:ext cx="4191000" cy="28956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6" presetClass="entr" presetSubtype="26" fill="hold" grpId="0" nodeType="clickEffect">
                                  <p:stCondLst>
                                    <p:cond delay="0"/>
                                  </p:stCondLst>
                                  <p:childTnLst>
                                    <p:set>
                                      <p:cBhvr>
                                        <p:cTn id="6" dur="1" fill="hold">
                                          <p:stCondLst>
                                            <p:cond delay="0"/>
                                          </p:stCondLst>
                                        </p:cTn>
                                        <p:tgtEl>
                                          <p:spTgt spid="513029"/>
                                        </p:tgtEl>
                                        <p:attrNameLst>
                                          <p:attrName>style.visibility</p:attrName>
                                        </p:attrNameLst>
                                      </p:cBhvr>
                                      <p:to>
                                        <p:strVal val="visible"/>
                                      </p:to>
                                    </p:set>
                                    <p:animEffect transition="in" filter="barn(inHorizontal)">
                                      <p:cBhvr>
                                        <p:cTn id="7" dur="500"/>
                                        <p:tgtEl>
                                          <p:spTgt spid="5130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3029" grpId="0" autoUpdateAnimBg="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5" name="Rectangle 3"/>
          <p:cNvSpPr>
            <a:spLocks noChangeArrowheads="1"/>
          </p:cNvSpPr>
          <p:nvPr>
            <p:ph type="body" idx="1"/>
          </p:nvPr>
        </p:nvSpPr>
        <p:spPr>
          <a:xfrm>
            <a:off x="533400" y="228600"/>
            <a:ext cx="8001000" cy="59436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ctr">
              <a:buFont typeface="Wingdings" pitchFamily="2" charset="2"/>
              <a:buNone/>
            </a:pPr>
            <a:r>
              <a:rPr lang="tr-TR" altLang="tr-TR" sz="7200" smtClean="0">
                <a:effectLst/>
                <a:latin typeface="GungsuhChe" pitchFamily="49" charset="-127"/>
              </a:rPr>
              <a:t>SUNUMUMUZ BİTMİŞTİR</a:t>
            </a:r>
          </a:p>
          <a:p>
            <a:pPr algn="ctr">
              <a:buFont typeface="Wingdings" pitchFamily="2" charset="2"/>
              <a:buNone/>
            </a:pPr>
            <a:r>
              <a:rPr lang="tr-TR" altLang="tr-TR" sz="7200" smtClean="0">
                <a:effectLst/>
                <a:latin typeface="GungsuhChe" pitchFamily="49" charset="-127"/>
              </a:rPr>
              <a:t>BENİ DİNLEDİĞİNİZ İÇİN TEŞEKKÜR EDERİM</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3029" name="Rectangle 5"/>
          <p:cNvSpPr>
            <a:spLocks noChangeArrowheads="1"/>
          </p:cNvSpPr>
          <p:nvPr/>
        </p:nvSpPr>
        <p:spPr bwMode="auto">
          <a:xfrm>
            <a:off x="609600" y="1155700"/>
            <a:ext cx="7772400" cy="533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algn="ctr" eaLnBrk="0" fontAlgn="base" hangingPunct="0">
              <a:spcBef>
                <a:spcPct val="0"/>
              </a:spcBef>
              <a:spcAft>
                <a:spcPct val="0"/>
              </a:spcAft>
              <a:defRPr b="1">
                <a:solidFill>
                  <a:schemeClr val="tx1"/>
                </a:solidFill>
                <a:latin typeface="Arial" charset="0"/>
              </a:defRPr>
            </a:lvl6pPr>
            <a:lvl7pPr marL="2971800" indent="-228600" algn="ctr" eaLnBrk="0" fontAlgn="base" hangingPunct="0">
              <a:spcBef>
                <a:spcPct val="0"/>
              </a:spcBef>
              <a:spcAft>
                <a:spcPct val="0"/>
              </a:spcAft>
              <a:defRPr b="1">
                <a:solidFill>
                  <a:schemeClr val="tx1"/>
                </a:solidFill>
                <a:latin typeface="Arial" charset="0"/>
              </a:defRPr>
            </a:lvl7pPr>
            <a:lvl8pPr marL="3429000" indent="-228600" algn="ctr" eaLnBrk="0" fontAlgn="base" hangingPunct="0">
              <a:spcBef>
                <a:spcPct val="0"/>
              </a:spcBef>
              <a:spcAft>
                <a:spcPct val="0"/>
              </a:spcAft>
              <a:defRPr b="1">
                <a:solidFill>
                  <a:schemeClr val="tx1"/>
                </a:solidFill>
                <a:latin typeface="Arial" charset="0"/>
              </a:defRPr>
            </a:lvl8pPr>
            <a:lvl9pPr marL="3886200" indent="-228600" algn="ctr" eaLnBrk="0" fontAlgn="base" hangingPunct="0">
              <a:spcBef>
                <a:spcPct val="0"/>
              </a:spcBef>
              <a:spcAft>
                <a:spcPct val="0"/>
              </a:spcAft>
              <a:defRPr b="1">
                <a:solidFill>
                  <a:schemeClr val="tx1"/>
                </a:solidFill>
                <a:latin typeface="Arial" charset="0"/>
              </a:defRPr>
            </a:lvl9pPr>
          </a:lstStyle>
          <a:p>
            <a:pPr algn="l" eaLnBrk="1" hangingPunct="1">
              <a:spcBef>
                <a:spcPts val="500"/>
              </a:spcBef>
              <a:spcAft>
                <a:spcPts val="500"/>
              </a:spcAft>
              <a:buClr>
                <a:schemeClr val="hlink"/>
              </a:buClr>
              <a:buFont typeface="Wingdings" pitchFamily="2" charset="2"/>
              <a:buBlip>
                <a:blip r:embed="rId3"/>
              </a:buBlip>
            </a:pPr>
            <a:endParaRPr lang="tr-TR" altLang="tr-TR" b="0"/>
          </a:p>
          <a:p>
            <a:pPr eaLnBrk="1" hangingPunct="1">
              <a:spcBef>
                <a:spcPts val="500"/>
              </a:spcBef>
              <a:spcAft>
                <a:spcPts val="500"/>
              </a:spcAft>
              <a:buClr>
                <a:schemeClr val="hlink"/>
              </a:buClr>
              <a:buFont typeface="Wingdings" pitchFamily="2" charset="2"/>
              <a:buNone/>
            </a:pPr>
            <a:r>
              <a:rPr lang="tr-TR" altLang="tr-TR" sz="2000" b="0"/>
              <a:t>       </a:t>
            </a:r>
          </a:p>
        </p:txBody>
      </p:sp>
      <p:sp>
        <p:nvSpPr>
          <p:cNvPr id="6" name="Rectangle 2"/>
          <p:cNvSpPr txBox="1">
            <a:spLocks noChangeArrowheads="1"/>
          </p:cNvSpPr>
          <p:nvPr/>
        </p:nvSpPr>
        <p:spPr>
          <a:xfrm>
            <a:off x="457200" y="277813"/>
            <a:ext cx="8229600" cy="1143000"/>
          </a:xfrm>
          <a:prstGeom prst="rect">
            <a:avLst/>
          </a:prstGeom>
        </p:spPr>
        <p:txBody>
          <a:bodyPr/>
          <a:lstStyle/>
          <a:p>
            <a:pPr>
              <a:defRPr/>
            </a:pPr>
            <a:r>
              <a:rPr lang="tr-TR" sz="4000" kern="0" dirty="0">
                <a:solidFill>
                  <a:srgbClr val="FF9900"/>
                </a:solidFill>
                <a:effectLst>
                  <a:outerShdw blurRad="38100" dist="38100" dir="2700000" algn="tl">
                    <a:srgbClr val="000000"/>
                  </a:outerShdw>
                </a:effectLst>
                <a:latin typeface="+mj-lt"/>
                <a:ea typeface="+mj-ea"/>
                <a:cs typeface="+mj-cs"/>
              </a:rPr>
              <a:t>SAMANYOLU GALAKSİSİ</a:t>
            </a:r>
            <a:endParaRPr lang="tr-TR" sz="3200" b="0" kern="0" dirty="0">
              <a:solidFill>
                <a:schemeClr val="tx2"/>
              </a:solidFill>
              <a:effectLst>
                <a:outerShdw blurRad="38100" dist="38100" dir="2700000" algn="tl">
                  <a:srgbClr val="000000"/>
                </a:outerShdw>
              </a:effectLst>
              <a:latin typeface="+mj-lt"/>
              <a:ea typeface="+mj-ea"/>
              <a:cs typeface="+mj-cs"/>
            </a:endParaRPr>
          </a:p>
        </p:txBody>
      </p:sp>
      <p:sp>
        <p:nvSpPr>
          <p:cNvPr id="7" name="Rectangle 2"/>
          <p:cNvSpPr txBox="1">
            <a:spLocks noChangeArrowheads="1"/>
          </p:cNvSpPr>
          <p:nvPr/>
        </p:nvSpPr>
        <p:spPr>
          <a:xfrm>
            <a:off x="533400" y="4267200"/>
            <a:ext cx="8229600" cy="1143000"/>
          </a:xfrm>
          <a:prstGeom prst="rect">
            <a:avLst/>
          </a:prstGeom>
        </p:spPr>
        <p:txBody>
          <a:bodyPr/>
          <a:lstStyle/>
          <a:p>
            <a:pPr>
              <a:defRPr/>
            </a:pPr>
            <a:endParaRPr lang="tr-TR" sz="3200" b="0" kern="0" dirty="0">
              <a:solidFill>
                <a:schemeClr val="tx2"/>
              </a:solidFill>
              <a:effectLst>
                <a:outerShdw blurRad="38100" dist="38100" dir="2700000" algn="tl">
                  <a:srgbClr val="000000"/>
                </a:outerShdw>
              </a:effectLst>
              <a:latin typeface="+mj-lt"/>
              <a:ea typeface="+mj-ea"/>
              <a:cs typeface="+mj-cs"/>
            </a:endParaRPr>
          </a:p>
        </p:txBody>
      </p:sp>
      <p:sp>
        <p:nvSpPr>
          <p:cNvPr id="5125" name="8 Dikdörtgen"/>
          <p:cNvSpPr>
            <a:spLocks noChangeArrowheads="1"/>
          </p:cNvSpPr>
          <p:nvPr/>
        </p:nvSpPr>
        <p:spPr bwMode="auto">
          <a:xfrm>
            <a:off x="304800" y="3505200"/>
            <a:ext cx="8610600" cy="4211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algn="ctr" eaLnBrk="0" fontAlgn="base" hangingPunct="0">
              <a:spcBef>
                <a:spcPct val="0"/>
              </a:spcBef>
              <a:spcAft>
                <a:spcPct val="0"/>
              </a:spcAft>
              <a:defRPr b="1">
                <a:solidFill>
                  <a:schemeClr val="tx1"/>
                </a:solidFill>
                <a:latin typeface="Arial" charset="0"/>
              </a:defRPr>
            </a:lvl6pPr>
            <a:lvl7pPr marL="2971800" indent="-228600" algn="ctr" eaLnBrk="0" fontAlgn="base" hangingPunct="0">
              <a:spcBef>
                <a:spcPct val="0"/>
              </a:spcBef>
              <a:spcAft>
                <a:spcPct val="0"/>
              </a:spcAft>
              <a:defRPr b="1">
                <a:solidFill>
                  <a:schemeClr val="tx1"/>
                </a:solidFill>
                <a:latin typeface="Arial" charset="0"/>
              </a:defRPr>
            </a:lvl7pPr>
            <a:lvl8pPr marL="3429000" indent="-228600" algn="ctr" eaLnBrk="0" fontAlgn="base" hangingPunct="0">
              <a:spcBef>
                <a:spcPct val="0"/>
              </a:spcBef>
              <a:spcAft>
                <a:spcPct val="0"/>
              </a:spcAft>
              <a:defRPr b="1">
                <a:solidFill>
                  <a:schemeClr val="tx1"/>
                </a:solidFill>
                <a:latin typeface="Arial" charset="0"/>
              </a:defRPr>
            </a:lvl8pPr>
            <a:lvl9pPr marL="3886200" indent="-228600" algn="ctr" eaLnBrk="0" fontAlgn="base" hangingPunct="0">
              <a:spcBef>
                <a:spcPct val="0"/>
              </a:spcBef>
              <a:spcAft>
                <a:spcPct val="0"/>
              </a:spcAft>
              <a:defRPr b="1">
                <a:solidFill>
                  <a:schemeClr val="tx1"/>
                </a:solidFill>
                <a:latin typeface="Arial" charset="0"/>
              </a:defRPr>
            </a:lvl9pPr>
          </a:lstStyle>
          <a:p>
            <a:pPr algn="just" eaLnBrk="1" hangingPunct="1"/>
            <a:r>
              <a:rPr lang="tr-TR" altLang="tr-TR"/>
              <a:t>	Samanyolu, Dünyamız'ın içinde bulunduğu galaksinin ismidir. Samanyolu Galaksisi çok büyüktür. Tabii, bütün büyük galaksilerde olduğu gibi Samanyolu'nun da bir galaksi merkezi vardır. Bu merkezde bulunan yıldızlar daha yaşlı, kırmızı ve sarı olan yıldızlardır. Galaksinin kollarındakiler ise daha çok sıcak, genç mavi yıldızlardır. Ayrıca bu kollarda gaz ve toz bulutları da vardır.</a:t>
            </a:r>
          </a:p>
          <a:p>
            <a:pPr algn="just" eaLnBrk="1" hangingPunct="1"/>
            <a:r>
              <a:rPr lang="tr-TR" altLang="tr-TR"/>
              <a:t>	Bu galaksi sarmal şeklindedir, aslında galaksinin şekli "rüzgar gülünün" şeklinin aynısıdır. Yani, merkezinden dışa doğru açılan kolları vardır. Bu kollar dört tanedir. Bunlardan birinin adı "Avcı Kolu"dur. "Güneş Sistemi" denilen gezegenler topluluğu bu kolda bulunur ve bu topluluktaki gezegenlerden biri de Dünyamız'dır.</a:t>
            </a:r>
          </a:p>
          <a:p>
            <a:pPr algn="just" eaLnBrk="1" hangingPunct="1"/>
            <a:endParaRPr lang="tr-TR" altLang="tr-TR"/>
          </a:p>
          <a:p>
            <a:pPr algn="just" eaLnBrk="1" hangingPunct="1"/>
            <a:r>
              <a:rPr lang="tr-TR" altLang="tr-TR"/>
              <a:t> </a:t>
            </a:r>
            <a:br>
              <a:rPr lang="tr-TR" altLang="tr-TR"/>
            </a:br>
            <a:r>
              <a:rPr lang="tr-TR" altLang="tr-TR"/>
              <a:t/>
            </a:r>
            <a:br>
              <a:rPr lang="tr-TR" altLang="tr-TR"/>
            </a:br>
            <a:endParaRPr lang="tr-TR" altLang="tr-TR"/>
          </a:p>
        </p:txBody>
      </p:sp>
      <p:pic>
        <p:nvPicPr>
          <p:cNvPr id="5126" name="Picture 2" descr="C:\Users\175088\Desktop\35a.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447800" y="1123950"/>
            <a:ext cx="5638800" cy="2343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6" presetClass="entr" presetSubtype="26" fill="hold" grpId="0" nodeType="clickEffect">
                                  <p:stCondLst>
                                    <p:cond delay="0"/>
                                  </p:stCondLst>
                                  <p:childTnLst>
                                    <p:set>
                                      <p:cBhvr>
                                        <p:cTn id="6" dur="1" fill="hold">
                                          <p:stCondLst>
                                            <p:cond delay="0"/>
                                          </p:stCondLst>
                                        </p:cTn>
                                        <p:tgtEl>
                                          <p:spTgt spid="513029"/>
                                        </p:tgtEl>
                                        <p:attrNameLst>
                                          <p:attrName>style.visibility</p:attrName>
                                        </p:attrNameLst>
                                      </p:cBhvr>
                                      <p:to>
                                        <p:strVal val="visible"/>
                                      </p:to>
                                    </p:set>
                                    <p:animEffect transition="in" filter="barn(inHorizontal)">
                                      <p:cBhvr>
                                        <p:cTn id="7" dur="500"/>
                                        <p:tgtEl>
                                          <p:spTgt spid="5130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3029" grpId="0" autoUpdateAnimBg="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3029" name="Rectangle 5"/>
          <p:cNvSpPr>
            <a:spLocks noChangeArrowheads="1"/>
          </p:cNvSpPr>
          <p:nvPr/>
        </p:nvSpPr>
        <p:spPr bwMode="auto">
          <a:xfrm>
            <a:off x="609600" y="1155700"/>
            <a:ext cx="7772400" cy="533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algn="ctr" eaLnBrk="0" fontAlgn="base" hangingPunct="0">
              <a:spcBef>
                <a:spcPct val="0"/>
              </a:spcBef>
              <a:spcAft>
                <a:spcPct val="0"/>
              </a:spcAft>
              <a:defRPr b="1">
                <a:solidFill>
                  <a:schemeClr val="tx1"/>
                </a:solidFill>
                <a:latin typeface="Arial" charset="0"/>
              </a:defRPr>
            </a:lvl6pPr>
            <a:lvl7pPr marL="2971800" indent="-228600" algn="ctr" eaLnBrk="0" fontAlgn="base" hangingPunct="0">
              <a:spcBef>
                <a:spcPct val="0"/>
              </a:spcBef>
              <a:spcAft>
                <a:spcPct val="0"/>
              </a:spcAft>
              <a:defRPr b="1">
                <a:solidFill>
                  <a:schemeClr val="tx1"/>
                </a:solidFill>
                <a:latin typeface="Arial" charset="0"/>
              </a:defRPr>
            </a:lvl7pPr>
            <a:lvl8pPr marL="3429000" indent="-228600" algn="ctr" eaLnBrk="0" fontAlgn="base" hangingPunct="0">
              <a:spcBef>
                <a:spcPct val="0"/>
              </a:spcBef>
              <a:spcAft>
                <a:spcPct val="0"/>
              </a:spcAft>
              <a:defRPr b="1">
                <a:solidFill>
                  <a:schemeClr val="tx1"/>
                </a:solidFill>
                <a:latin typeface="Arial" charset="0"/>
              </a:defRPr>
            </a:lvl8pPr>
            <a:lvl9pPr marL="3886200" indent="-228600" algn="ctr" eaLnBrk="0" fontAlgn="base" hangingPunct="0">
              <a:spcBef>
                <a:spcPct val="0"/>
              </a:spcBef>
              <a:spcAft>
                <a:spcPct val="0"/>
              </a:spcAft>
              <a:defRPr b="1">
                <a:solidFill>
                  <a:schemeClr val="tx1"/>
                </a:solidFill>
                <a:latin typeface="Arial" charset="0"/>
              </a:defRPr>
            </a:lvl9pPr>
          </a:lstStyle>
          <a:p>
            <a:pPr algn="l" eaLnBrk="1" hangingPunct="1">
              <a:spcBef>
                <a:spcPts val="500"/>
              </a:spcBef>
              <a:spcAft>
                <a:spcPts val="500"/>
              </a:spcAft>
              <a:buClr>
                <a:schemeClr val="hlink"/>
              </a:buClr>
              <a:buFont typeface="Wingdings" pitchFamily="2" charset="2"/>
              <a:buBlip>
                <a:blip r:embed="rId3"/>
              </a:buBlip>
            </a:pPr>
            <a:endParaRPr lang="tr-TR" altLang="tr-TR" b="0"/>
          </a:p>
          <a:p>
            <a:pPr eaLnBrk="1" hangingPunct="1">
              <a:spcBef>
                <a:spcPts val="500"/>
              </a:spcBef>
              <a:spcAft>
                <a:spcPts val="500"/>
              </a:spcAft>
              <a:buClr>
                <a:schemeClr val="hlink"/>
              </a:buClr>
              <a:buFont typeface="Wingdings" pitchFamily="2" charset="2"/>
              <a:buNone/>
            </a:pPr>
            <a:r>
              <a:rPr lang="tr-TR" altLang="tr-TR" sz="2000" b="0"/>
              <a:t>       </a:t>
            </a:r>
          </a:p>
        </p:txBody>
      </p:sp>
      <p:sp>
        <p:nvSpPr>
          <p:cNvPr id="6" name="Rectangle 2"/>
          <p:cNvSpPr txBox="1">
            <a:spLocks noChangeArrowheads="1"/>
          </p:cNvSpPr>
          <p:nvPr/>
        </p:nvSpPr>
        <p:spPr>
          <a:xfrm>
            <a:off x="609600" y="152400"/>
            <a:ext cx="7315200" cy="484188"/>
          </a:xfrm>
          <a:prstGeom prst="rect">
            <a:avLst/>
          </a:prstGeom>
        </p:spPr>
        <p:txBody>
          <a:bodyPr/>
          <a:lstStyle/>
          <a:p>
            <a:pPr>
              <a:defRPr/>
            </a:pPr>
            <a:r>
              <a:rPr lang="tr-TR" sz="4000" kern="0" dirty="0">
                <a:solidFill>
                  <a:srgbClr val="FF9900"/>
                </a:solidFill>
                <a:effectLst>
                  <a:outerShdw blurRad="38100" dist="38100" dir="2700000" algn="tl">
                    <a:srgbClr val="000000"/>
                  </a:outerShdw>
                </a:effectLst>
                <a:latin typeface="+mj-lt"/>
                <a:ea typeface="+mj-ea"/>
                <a:cs typeface="+mj-cs"/>
              </a:rPr>
              <a:t>YILDIZLAR</a:t>
            </a:r>
            <a:endParaRPr lang="tr-TR" sz="3200" b="0" kern="0" dirty="0">
              <a:solidFill>
                <a:schemeClr val="tx2"/>
              </a:solidFill>
              <a:effectLst>
                <a:outerShdw blurRad="38100" dist="38100" dir="2700000" algn="tl">
                  <a:srgbClr val="000000"/>
                </a:outerShdw>
              </a:effectLst>
              <a:latin typeface="+mj-lt"/>
              <a:ea typeface="+mj-ea"/>
              <a:cs typeface="+mj-cs"/>
            </a:endParaRPr>
          </a:p>
        </p:txBody>
      </p:sp>
      <p:sp>
        <p:nvSpPr>
          <p:cNvPr id="7" name="Rectangle 2"/>
          <p:cNvSpPr txBox="1">
            <a:spLocks noChangeArrowheads="1"/>
          </p:cNvSpPr>
          <p:nvPr/>
        </p:nvSpPr>
        <p:spPr>
          <a:xfrm>
            <a:off x="533400" y="4267200"/>
            <a:ext cx="8229600" cy="1143000"/>
          </a:xfrm>
          <a:prstGeom prst="rect">
            <a:avLst/>
          </a:prstGeom>
        </p:spPr>
        <p:txBody>
          <a:bodyPr/>
          <a:lstStyle/>
          <a:p>
            <a:pPr>
              <a:defRPr/>
            </a:pPr>
            <a:endParaRPr lang="tr-TR" sz="3200" b="0" kern="0" dirty="0">
              <a:solidFill>
                <a:schemeClr val="tx2"/>
              </a:solidFill>
              <a:effectLst>
                <a:outerShdw blurRad="38100" dist="38100" dir="2700000" algn="tl">
                  <a:srgbClr val="000000"/>
                </a:outerShdw>
              </a:effectLst>
              <a:latin typeface="+mj-lt"/>
              <a:ea typeface="+mj-ea"/>
              <a:cs typeface="+mj-cs"/>
            </a:endParaRPr>
          </a:p>
        </p:txBody>
      </p:sp>
      <p:sp>
        <p:nvSpPr>
          <p:cNvPr id="8" name="Rectangle 2"/>
          <p:cNvSpPr txBox="1">
            <a:spLocks noChangeArrowheads="1"/>
          </p:cNvSpPr>
          <p:nvPr/>
        </p:nvSpPr>
        <p:spPr>
          <a:xfrm>
            <a:off x="152400" y="2667000"/>
            <a:ext cx="8991600" cy="4038600"/>
          </a:xfrm>
          <a:prstGeom prst="rect">
            <a:avLst/>
          </a:prstGeom>
        </p:spPr>
        <p:txBody>
          <a:bodyPr/>
          <a:lstStyle>
            <a:lvl1pPr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algn="ctr" eaLnBrk="0" fontAlgn="base" hangingPunct="0">
              <a:spcBef>
                <a:spcPct val="0"/>
              </a:spcBef>
              <a:spcAft>
                <a:spcPct val="0"/>
              </a:spcAft>
              <a:defRPr b="1">
                <a:solidFill>
                  <a:schemeClr val="tx1"/>
                </a:solidFill>
                <a:latin typeface="Arial" charset="0"/>
              </a:defRPr>
            </a:lvl6pPr>
            <a:lvl7pPr marL="2971800" indent="-228600" algn="ctr" eaLnBrk="0" fontAlgn="base" hangingPunct="0">
              <a:spcBef>
                <a:spcPct val="0"/>
              </a:spcBef>
              <a:spcAft>
                <a:spcPct val="0"/>
              </a:spcAft>
              <a:defRPr b="1">
                <a:solidFill>
                  <a:schemeClr val="tx1"/>
                </a:solidFill>
                <a:latin typeface="Arial" charset="0"/>
              </a:defRPr>
            </a:lvl7pPr>
            <a:lvl8pPr marL="3429000" indent="-228600" algn="ctr" eaLnBrk="0" fontAlgn="base" hangingPunct="0">
              <a:spcBef>
                <a:spcPct val="0"/>
              </a:spcBef>
              <a:spcAft>
                <a:spcPct val="0"/>
              </a:spcAft>
              <a:defRPr b="1">
                <a:solidFill>
                  <a:schemeClr val="tx1"/>
                </a:solidFill>
                <a:latin typeface="Arial" charset="0"/>
              </a:defRPr>
            </a:lvl8pPr>
            <a:lvl9pPr marL="3886200" indent="-228600" algn="ctr" eaLnBrk="0" fontAlgn="base" hangingPunct="0">
              <a:spcBef>
                <a:spcPct val="0"/>
              </a:spcBef>
              <a:spcAft>
                <a:spcPct val="0"/>
              </a:spcAft>
              <a:defRPr b="1">
                <a:solidFill>
                  <a:schemeClr val="tx1"/>
                </a:solidFill>
                <a:latin typeface="Arial" charset="0"/>
              </a:defRPr>
            </a:lvl9pPr>
          </a:lstStyle>
          <a:p>
            <a:pPr algn="just" eaLnBrk="1" hangingPunct="1"/>
            <a:r>
              <a:rPr lang="tr-TR" altLang="tr-TR" sz="1600"/>
              <a:t>	Yıldızlar ve gezegenler, uzaydaki "bulutsu" ismi verilen gaz ve toz yığınlarının bir araya gelip sıkışmalarıyla meydana gelirler. Gök cisimlerinin kaynağı olan bulutsular bu nedenle evrende oldukça önemli bir yere sahiptirler. Bulutsuların yıldızlar gibi kendi ışıkları yoktur. Bu nedenle, onları görmek çok zordur. Ancak, içlerindeki gaz parladığında, yıldızlardan gelen ışığı yansıttıklarında veya ışığın kaynağının önüne geçtiklerinde görünürler. </a:t>
            </a:r>
          </a:p>
          <a:p>
            <a:pPr algn="just" eaLnBrk="1" hangingPunct="1"/>
            <a:r>
              <a:rPr lang="tr-TR" altLang="tr-TR" sz="1600"/>
              <a:t>	Yıldızlar, çevrelerine ısı, ışık ve enerji verirler. Çok küçük yıldızlar olduğu gibi çok büyük dev yıldızlar da vardır. Bununla beraber çok büyük olduğunu düşündüğümüz Güneş orta büyüklükte bir yıldızdır ve Güneş'ten çok daha büyük yıldızlar vardır. </a:t>
            </a:r>
          </a:p>
          <a:p>
            <a:pPr algn="just" eaLnBrk="1" hangingPunct="1"/>
            <a:r>
              <a:rPr lang="tr-TR" altLang="tr-TR" sz="1600"/>
              <a:t>	Peki yıldızların belli bir süre yaşadıklarını biliyor muydunuz? Evet, çocuklar yıldızlar canlı değildirler ama tıpkı canlılar gibi doğar, yaşar ve ölürler. </a:t>
            </a:r>
          </a:p>
          <a:p>
            <a:pPr algn="just" eaLnBrk="1" hangingPunct="1"/>
            <a:r>
              <a:rPr lang="tr-TR" altLang="tr-TR" sz="1600"/>
              <a:t>	Yukarıda da bahsettiğimiz gibi yıldızlar bulutsularda oluşur ve yaşamaya başlarlar. Dev bir yıldız yaşamının sonuna geldiğinde ise, şiddetli bir patlama ile uzay boşluğuna dağılır. Bu yıldızın dağılan parçalarından da daha küçük yıldızlar ve gezegenler oluşur. Güneş, Güneş Sistemi içindeki gezegenler ve elbette bizim Dünyamız da, çok eski zamanlarda dev bir yıldızın patlaması sonucunda ortaya çıkmıştır.</a:t>
            </a:r>
          </a:p>
          <a:p>
            <a:pPr algn="just" eaLnBrk="1" hangingPunct="1"/>
            <a:endParaRPr lang="tr-TR" altLang="tr-TR" sz="1600" b="0">
              <a:solidFill>
                <a:schemeClr val="tx2"/>
              </a:solidFill>
              <a:effectLst>
                <a:outerShdw blurRad="38100" dist="38100" dir="2700000" algn="tl">
                  <a:srgbClr val="000000"/>
                </a:outerShdw>
              </a:effectLst>
            </a:endParaRPr>
          </a:p>
        </p:txBody>
      </p:sp>
      <p:pic>
        <p:nvPicPr>
          <p:cNvPr id="6150" name="Picture 2" descr="C:\Users\175088\Desktop\37.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38200" y="838200"/>
            <a:ext cx="3962400" cy="175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51" name="Picture 3" descr="C:\Users\175088\Desktop\uydu.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029200" y="838200"/>
            <a:ext cx="2971800" cy="175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6" presetClass="entr" presetSubtype="26" fill="hold" grpId="0" nodeType="clickEffect">
                                  <p:stCondLst>
                                    <p:cond delay="0"/>
                                  </p:stCondLst>
                                  <p:childTnLst>
                                    <p:set>
                                      <p:cBhvr>
                                        <p:cTn id="6" dur="1" fill="hold">
                                          <p:stCondLst>
                                            <p:cond delay="0"/>
                                          </p:stCondLst>
                                        </p:cTn>
                                        <p:tgtEl>
                                          <p:spTgt spid="513029"/>
                                        </p:tgtEl>
                                        <p:attrNameLst>
                                          <p:attrName>style.visibility</p:attrName>
                                        </p:attrNameLst>
                                      </p:cBhvr>
                                      <p:to>
                                        <p:strVal val="visible"/>
                                      </p:to>
                                    </p:set>
                                    <p:animEffect transition="in" filter="barn(inHorizontal)">
                                      <p:cBhvr>
                                        <p:cTn id="7" dur="500"/>
                                        <p:tgtEl>
                                          <p:spTgt spid="5130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3029" grpId="0" autoUpdateAnimBg="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3029" name="Rectangle 5"/>
          <p:cNvSpPr>
            <a:spLocks noChangeArrowheads="1"/>
          </p:cNvSpPr>
          <p:nvPr/>
        </p:nvSpPr>
        <p:spPr bwMode="auto">
          <a:xfrm>
            <a:off x="609600" y="1155700"/>
            <a:ext cx="7772400" cy="533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algn="ctr" eaLnBrk="0" fontAlgn="base" hangingPunct="0">
              <a:spcBef>
                <a:spcPct val="0"/>
              </a:spcBef>
              <a:spcAft>
                <a:spcPct val="0"/>
              </a:spcAft>
              <a:defRPr b="1">
                <a:solidFill>
                  <a:schemeClr val="tx1"/>
                </a:solidFill>
                <a:latin typeface="Arial" charset="0"/>
              </a:defRPr>
            </a:lvl6pPr>
            <a:lvl7pPr marL="2971800" indent="-228600" algn="ctr" eaLnBrk="0" fontAlgn="base" hangingPunct="0">
              <a:spcBef>
                <a:spcPct val="0"/>
              </a:spcBef>
              <a:spcAft>
                <a:spcPct val="0"/>
              </a:spcAft>
              <a:defRPr b="1">
                <a:solidFill>
                  <a:schemeClr val="tx1"/>
                </a:solidFill>
                <a:latin typeface="Arial" charset="0"/>
              </a:defRPr>
            </a:lvl7pPr>
            <a:lvl8pPr marL="3429000" indent="-228600" algn="ctr" eaLnBrk="0" fontAlgn="base" hangingPunct="0">
              <a:spcBef>
                <a:spcPct val="0"/>
              </a:spcBef>
              <a:spcAft>
                <a:spcPct val="0"/>
              </a:spcAft>
              <a:defRPr b="1">
                <a:solidFill>
                  <a:schemeClr val="tx1"/>
                </a:solidFill>
                <a:latin typeface="Arial" charset="0"/>
              </a:defRPr>
            </a:lvl8pPr>
            <a:lvl9pPr marL="3886200" indent="-228600" algn="ctr" eaLnBrk="0" fontAlgn="base" hangingPunct="0">
              <a:spcBef>
                <a:spcPct val="0"/>
              </a:spcBef>
              <a:spcAft>
                <a:spcPct val="0"/>
              </a:spcAft>
              <a:defRPr b="1">
                <a:solidFill>
                  <a:schemeClr val="tx1"/>
                </a:solidFill>
                <a:latin typeface="Arial" charset="0"/>
              </a:defRPr>
            </a:lvl9pPr>
          </a:lstStyle>
          <a:p>
            <a:pPr algn="l" eaLnBrk="1" hangingPunct="1">
              <a:spcBef>
                <a:spcPts val="500"/>
              </a:spcBef>
              <a:spcAft>
                <a:spcPts val="500"/>
              </a:spcAft>
              <a:buClr>
                <a:schemeClr val="hlink"/>
              </a:buClr>
              <a:buFont typeface="Wingdings" pitchFamily="2" charset="2"/>
              <a:buBlip>
                <a:blip r:embed="rId3"/>
              </a:buBlip>
            </a:pPr>
            <a:endParaRPr lang="tr-TR" altLang="tr-TR" b="0"/>
          </a:p>
          <a:p>
            <a:pPr eaLnBrk="1" hangingPunct="1">
              <a:spcBef>
                <a:spcPts val="500"/>
              </a:spcBef>
              <a:spcAft>
                <a:spcPts val="500"/>
              </a:spcAft>
              <a:buClr>
                <a:schemeClr val="hlink"/>
              </a:buClr>
              <a:buFont typeface="Wingdings" pitchFamily="2" charset="2"/>
              <a:buNone/>
            </a:pPr>
            <a:r>
              <a:rPr lang="tr-TR" altLang="tr-TR" sz="2000" b="0"/>
              <a:t>       </a:t>
            </a:r>
          </a:p>
        </p:txBody>
      </p:sp>
      <p:sp>
        <p:nvSpPr>
          <p:cNvPr id="6" name="Rectangle 2"/>
          <p:cNvSpPr txBox="1">
            <a:spLocks noChangeArrowheads="1"/>
          </p:cNvSpPr>
          <p:nvPr/>
        </p:nvSpPr>
        <p:spPr>
          <a:xfrm>
            <a:off x="533400" y="152400"/>
            <a:ext cx="7772400" cy="636588"/>
          </a:xfrm>
          <a:prstGeom prst="rect">
            <a:avLst/>
          </a:prstGeom>
        </p:spPr>
        <p:txBody>
          <a:bodyPr/>
          <a:lstStyle/>
          <a:p>
            <a:pPr>
              <a:defRPr/>
            </a:pPr>
            <a:r>
              <a:rPr lang="tr-TR" sz="4000" kern="0" dirty="0">
                <a:solidFill>
                  <a:srgbClr val="FF9900"/>
                </a:solidFill>
                <a:effectLst>
                  <a:outerShdw blurRad="38100" dist="38100" dir="2700000" algn="tl">
                    <a:srgbClr val="000000"/>
                  </a:outerShdw>
                </a:effectLst>
                <a:latin typeface="+mj-lt"/>
                <a:ea typeface="+mj-ea"/>
                <a:cs typeface="+mj-cs"/>
              </a:rPr>
              <a:t>GÜNEŞ SİSTEMİ</a:t>
            </a:r>
            <a:endParaRPr lang="tr-TR" sz="3200" b="0" kern="0" dirty="0">
              <a:solidFill>
                <a:schemeClr val="tx2"/>
              </a:solidFill>
              <a:effectLst>
                <a:outerShdw blurRad="38100" dist="38100" dir="2700000" algn="tl">
                  <a:srgbClr val="000000"/>
                </a:outerShdw>
              </a:effectLst>
              <a:latin typeface="+mj-lt"/>
              <a:ea typeface="+mj-ea"/>
              <a:cs typeface="+mj-cs"/>
            </a:endParaRPr>
          </a:p>
        </p:txBody>
      </p:sp>
      <p:sp>
        <p:nvSpPr>
          <p:cNvPr id="7" name="Rectangle 2"/>
          <p:cNvSpPr txBox="1">
            <a:spLocks noChangeArrowheads="1"/>
          </p:cNvSpPr>
          <p:nvPr/>
        </p:nvSpPr>
        <p:spPr>
          <a:xfrm>
            <a:off x="533400" y="4267200"/>
            <a:ext cx="8229600" cy="1143000"/>
          </a:xfrm>
          <a:prstGeom prst="rect">
            <a:avLst/>
          </a:prstGeom>
        </p:spPr>
        <p:txBody>
          <a:bodyPr/>
          <a:lstStyle/>
          <a:p>
            <a:pPr>
              <a:defRPr/>
            </a:pPr>
            <a:endParaRPr lang="tr-TR" sz="3200" b="0" kern="0" dirty="0">
              <a:solidFill>
                <a:schemeClr val="tx2"/>
              </a:solidFill>
              <a:effectLst>
                <a:outerShdw blurRad="38100" dist="38100" dir="2700000" algn="tl">
                  <a:srgbClr val="000000"/>
                </a:outerShdw>
              </a:effectLst>
              <a:latin typeface="+mj-lt"/>
              <a:ea typeface="+mj-ea"/>
              <a:cs typeface="+mj-cs"/>
            </a:endParaRPr>
          </a:p>
        </p:txBody>
      </p:sp>
      <p:sp>
        <p:nvSpPr>
          <p:cNvPr id="7173" name="8 Dikdörtgen"/>
          <p:cNvSpPr>
            <a:spLocks noChangeArrowheads="1"/>
          </p:cNvSpPr>
          <p:nvPr/>
        </p:nvSpPr>
        <p:spPr bwMode="auto">
          <a:xfrm>
            <a:off x="304800" y="3048000"/>
            <a:ext cx="8534400" cy="3514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algn="ctr" eaLnBrk="0" fontAlgn="base" hangingPunct="0">
              <a:spcBef>
                <a:spcPct val="0"/>
              </a:spcBef>
              <a:spcAft>
                <a:spcPct val="0"/>
              </a:spcAft>
              <a:defRPr b="1">
                <a:solidFill>
                  <a:schemeClr val="tx1"/>
                </a:solidFill>
                <a:latin typeface="Arial" charset="0"/>
              </a:defRPr>
            </a:lvl6pPr>
            <a:lvl7pPr marL="2971800" indent="-228600" algn="ctr" eaLnBrk="0" fontAlgn="base" hangingPunct="0">
              <a:spcBef>
                <a:spcPct val="0"/>
              </a:spcBef>
              <a:spcAft>
                <a:spcPct val="0"/>
              </a:spcAft>
              <a:defRPr b="1">
                <a:solidFill>
                  <a:schemeClr val="tx1"/>
                </a:solidFill>
                <a:latin typeface="Arial" charset="0"/>
              </a:defRPr>
            </a:lvl7pPr>
            <a:lvl8pPr marL="3429000" indent="-228600" algn="ctr" eaLnBrk="0" fontAlgn="base" hangingPunct="0">
              <a:spcBef>
                <a:spcPct val="0"/>
              </a:spcBef>
              <a:spcAft>
                <a:spcPct val="0"/>
              </a:spcAft>
              <a:defRPr b="1">
                <a:solidFill>
                  <a:schemeClr val="tx1"/>
                </a:solidFill>
                <a:latin typeface="Arial" charset="0"/>
              </a:defRPr>
            </a:lvl8pPr>
            <a:lvl9pPr marL="3886200" indent="-228600" algn="ctr" eaLnBrk="0" fontAlgn="base" hangingPunct="0">
              <a:spcBef>
                <a:spcPct val="0"/>
              </a:spcBef>
              <a:spcAft>
                <a:spcPct val="0"/>
              </a:spcAft>
              <a:defRPr b="1">
                <a:solidFill>
                  <a:schemeClr val="tx1"/>
                </a:solidFill>
                <a:latin typeface="Arial" charset="0"/>
              </a:defRPr>
            </a:lvl9pPr>
          </a:lstStyle>
          <a:p>
            <a:pPr algn="just" eaLnBrk="1" hangingPunct="1"/>
            <a:r>
              <a:rPr lang="tr-TR" altLang="tr-TR" sz="1600"/>
              <a:t>	Güneş Sistemimiz; Güneş, dokuz gezegen ve bu gezegenlerin altmış bir adet uydusundan meydana gelir. Bu gezegenlerin arasındaki boşlukta birçok kuyruklu yıldız ve göktaşı bulunur. Bütün bu gökcisimlerinin en büyüğü olan Güneş ise, tüm Güneş Sistemi'nin kalbidir.</a:t>
            </a:r>
          </a:p>
          <a:p>
            <a:pPr algn="just" eaLnBrk="1" hangingPunct="1"/>
            <a:endParaRPr lang="tr-TR" altLang="tr-TR" sz="800"/>
          </a:p>
          <a:p>
            <a:pPr algn="just" eaLnBrk="1" hangingPunct="1"/>
            <a:r>
              <a:rPr lang="tr-TR" altLang="tr-TR" sz="1600"/>
              <a:t>	Güneş Sistemimiz'in bir parçası olan bu dokuz gezegen, hem kendi etraflarında, hem de Güneş'in etrafında sıralanmış bir şekilde sürekli dönerler. Güneş'e en yakın olandan en uzağa doğru gezegenlerin adlarını sayalım; Merkür, Venüs, Dünya, Mars, Jüpiter, Satürn, Uranüs, Neptün ve Plüton. Gördüğünüz gibi Dünyamız, Güneş'e yakınlık sıralamasında üçüncüdür.</a:t>
            </a:r>
          </a:p>
          <a:p>
            <a:pPr algn="just" eaLnBrk="1" hangingPunct="1"/>
            <a:endParaRPr lang="tr-TR" altLang="tr-TR" sz="800"/>
          </a:p>
          <a:p>
            <a:pPr algn="just" eaLnBrk="1" hangingPunct="1"/>
            <a:r>
              <a:rPr lang="tr-TR" altLang="tr-TR" sz="1600"/>
              <a:t>	Güneş Sistemi içinde bulunan her gezegenin farklı özellikleri vardır. Bunlardan kiminin sıcaklığı kurşunu eritecek kadar yüksektir. Kimi ise tamamen buzullarla kaplıdır. Bazı gezegenler tamamen gazdan oluşur. Bazıları ise Ay kadar minik gezegenlerdir</a:t>
            </a:r>
          </a:p>
        </p:txBody>
      </p:sp>
      <p:pic>
        <p:nvPicPr>
          <p:cNvPr id="7174" name="Picture 3" descr="C:\Users\175088\Desktop\uydu.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895600" y="838200"/>
            <a:ext cx="2847975" cy="2266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6" presetClass="entr" presetSubtype="26" fill="hold" grpId="0" nodeType="clickEffect">
                                  <p:stCondLst>
                                    <p:cond delay="0"/>
                                  </p:stCondLst>
                                  <p:childTnLst>
                                    <p:set>
                                      <p:cBhvr>
                                        <p:cTn id="6" dur="1" fill="hold">
                                          <p:stCondLst>
                                            <p:cond delay="0"/>
                                          </p:stCondLst>
                                        </p:cTn>
                                        <p:tgtEl>
                                          <p:spTgt spid="513029"/>
                                        </p:tgtEl>
                                        <p:attrNameLst>
                                          <p:attrName>style.visibility</p:attrName>
                                        </p:attrNameLst>
                                      </p:cBhvr>
                                      <p:to>
                                        <p:strVal val="visible"/>
                                      </p:to>
                                    </p:set>
                                    <p:animEffect transition="in" filter="barn(inHorizontal)">
                                      <p:cBhvr>
                                        <p:cTn id="7" dur="500"/>
                                        <p:tgtEl>
                                          <p:spTgt spid="5130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3029" grpId="0" autoUpdateAnimBg="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3029" name="Rectangle 5"/>
          <p:cNvSpPr>
            <a:spLocks noChangeArrowheads="1"/>
          </p:cNvSpPr>
          <p:nvPr/>
        </p:nvSpPr>
        <p:spPr bwMode="auto">
          <a:xfrm>
            <a:off x="609600" y="1155700"/>
            <a:ext cx="7772400" cy="533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algn="ctr" eaLnBrk="0" fontAlgn="base" hangingPunct="0">
              <a:spcBef>
                <a:spcPct val="0"/>
              </a:spcBef>
              <a:spcAft>
                <a:spcPct val="0"/>
              </a:spcAft>
              <a:defRPr b="1">
                <a:solidFill>
                  <a:schemeClr val="tx1"/>
                </a:solidFill>
                <a:latin typeface="Arial" charset="0"/>
              </a:defRPr>
            </a:lvl6pPr>
            <a:lvl7pPr marL="2971800" indent="-228600" algn="ctr" eaLnBrk="0" fontAlgn="base" hangingPunct="0">
              <a:spcBef>
                <a:spcPct val="0"/>
              </a:spcBef>
              <a:spcAft>
                <a:spcPct val="0"/>
              </a:spcAft>
              <a:defRPr b="1">
                <a:solidFill>
                  <a:schemeClr val="tx1"/>
                </a:solidFill>
                <a:latin typeface="Arial" charset="0"/>
              </a:defRPr>
            </a:lvl7pPr>
            <a:lvl8pPr marL="3429000" indent="-228600" algn="ctr" eaLnBrk="0" fontAlgn="base" hangingPunct="0">
              <a:spcBef>
                <a:spcPct val="0"/>
              </a:spcBef>
              <a:spcAft>
                <a:spcPct val="0"/>
              </a:spcAft>
              <a:defRPr b="1">
                <a:solidFill>
                  <a:schemeClr val="tx1"/>
                </a:solidFill>
                <a:latin typeface="Arial" charset="0"/>
              </a:defRPr>
            </a:lvl8pPr>
            <a:lvl9pPr marL="3886200" indent="-228600" algn="ctr" eaLnBrk="0" fontAlgn="base" hangingPunct="0">
              <a:spcBef>
                <a:spcPct val="0"/>
              </a:spcBef>
              <a:spcAft>
                <a:spcPct val="0"/>
              </a:spcAft>
              <a:defRPr b="1">
                <a:solidFill>
                  <a:schemeClr val="tx1"/>
                </a:solidFill>
                <a:latin typeface="Arial" charset="0"/>
              </a:defRPr>
            </a:lvl9pPr>
          </a:lstStyle>
          <a:p>
            <a:pPr algn="l" eaLnBrk="1" hangingPunct="1">
              <a:spcBef>
                <a:spcPts val="500"/>
              </a:spcBef>
              <a:spcAft>
                <a:spcPts val="500"/>
              </a:spcAft>
              <a:buClr>
                <a:schemeClr val="hlink"/>
              </a:buClr>
              <a:buFont typeface="Wingdings" pitchFamily="2" charset="2"/>
              <a:buBlip>
                <a:blip r:embed="rId3"/>
              </a:buBlip>
            </a:pPr>
            <a:endParaRPr lang="tr-TR" altLang="tr-TR" b="0"/>
          </a:p>
          <a:p>
            <a:pPr eaLnBrk="1" hangingPunct="1">
              <a:spcBef>
                <a:spcPts val="500"/>
              </a:spcBef>
              <a:spcAft>
                <a:spcPts val="500"/>
              </a:spcAft>
              <a:buClr>
                <a:schemeClr val="hlink"/>
              </a:buClr>
              <a:buFont typeface="Wingdings" pitchFamily="2" charset="2"/>
              <a:buNone/>
            </a:pPr>
            <a:r>
              <a:rPr lang="tr-TR" altLang="tr-TR" sz="2000" b="0"/>
              <a:t>       </a:t>
            </a:r>
          </a:p>
        </p:txBody>
      </p:sp>
      <p:sp>
        <p:nvSpPr>
          <p:cNvPr id="6" name="Rectangle 2"/>
          <p:cNvSpPr txBox="1">
            <a:spLocks noChangeArrowheads="1"/>
          </p:cNvSpPr>
          <p:nvPr/>
        </p:nvSpPr>
        <p:spPr>
          <a:xfrm>
            <a:off x="381000" y="0"/>
            <a:ext cx="7924800" cy="560388"/>
          </a:xfrm>
          <a:prstGeom prst="rect">
            <a:avLst/>
          </a:prstGeom>
        </p:spPr>
        <p:txBody>
          <a:bodyPr/>
          <a:lstStyle/>
          <a:p>
            <a:pPr>
              <a:defRPr/>
            </a:pPr>
            <a:r>
              <a:rPr lang="tr-TR" sz="4000" kern="0" dirty="0">
                <a:solidFill>
                  <a:srgbClr val="FF9900"/>
                </a:solidFill>
                <a:effectLst>
                  <a:outerShdw blurRad="38100" dist="38100" dir="2700000" algn="tl">
                    <a:srgbClr val="000000"/>
                  </a:outerShdw>
                </a:effectLst>
                <a:latin typeface="+mj-lt"/>
                <a:ea typeface="+mj-ea"/>
                <a:cs typeface="+mj-cs"/>
              </a:rPr>
              <a:t>GÜNEŞ</a:t>
            </a:r>
            <a:endParaRPr lang="tr-TR" sz="3200" b="0" kern="0" dirty="0">
              <a:solidFill>
                <a:schemeClr val="tx2"/>
              </a:solidFill>
              <a:effectLst>
                <a:outerShdw blurRad="38100" dist="38100" dir="2700000" algn="tl">
                  <a:srgbClr val="000000"/>
                </a:outerShdw>
              </a:effectLst>
              <a:latin typeface="+mj-lt"/>
              <a:ea typeface="+mj-ea"/>
              <a:cs typeface="+mj-cs"/>
            </a:endParaRPr>
          </a:p>
        </p:txBody>
      </p:sp>
      <p:sp>
        <p:nvSpPr>
          <p:cNvPr id="7" name="Rectangle 2"/>
          <p:cNvSpPr txBox="1">
            <a:spLocks noChangeArrowheads="1"/>
          </p:cNvSpPr>
          <p:nvPr/>
        </p:nvSpPr>
        <p:spPr>
          <a:xfrm>
            <a:off x="533400" y="4267200"/>
            <a:ext cx="8229600" cy="1143000"/>
          </a:xfrm>
          <a:prstGeom prst="rect">
            <a:avLst/>
          </a:prstGeom>
        </p:spPr>
        <p:txBody>
          <a:bodyPr/>
          <a:lstStyle/>
          <a:p>
            <a:pPr>
              <a:defRPr/>
            </a:pPr>
            <a:endParaRPr lang="tr-TR" sz="3200" b="0" kern="0" dirty="0">
              <a:solidFill>
                <a:schemeClr val="tx2"/>
              </a:solidFill>
              <a:effectLst>
                <a:outerShdw blurRad="38100" dist="38100" dir="2700000" algn="tl">
                  <a:srgbClr val="000000"/>
                </a:outerShdw>
              </a:effectLst>
              <a:latin typeface="+mj-lt"/>
              <a:ea typeface="+mj-ea"/>
              <a:cs typeface="+mj-cs"/>
            </a:endParaRPr>
          </a:p>
        </p:txBody>
      </p:sp>
      <p:sp>
        <p:nvSpPr>
          <p:cNvPr id="8197" name="8 Dikdörtgen"/>
          <p:cNvSpPr>
            <a:spLocks noChangeArrowheads="1"/>
          </p:cNvSpPr>
          <p:nvPr/>
        </p:nvSpPr>
        <p:spPr bwMode="auto">
          <a:xfrm>
            <a:off x="381000" y="4343400"/>
            <a:ext cx="8534400" cy="1925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algn="ctr" eaLnBrk="0" fontAlgn="base" hangingPunct="0">
              <a:spcBef>
                <a:spcPct val="0"/>
              </a:spcBef>
              <a:spcAft>
                <a:spcPct val="0"/>
              </a:spcAft>
              <a:defRPr b="1">
                <a:solidFill>
                  <a:schemeClr val="tx1"/>
                </a:solidFill>
                <a:latin typeface="Arial" charset="0"/>
              </a:defRPr>
            </a:lvl6pPr>
            <a:lvl7pPr marL="2971800" indent="-228600" algn="ctr" eaLnBrk="0" fontAlgn="base" hangingPunct="0">
              <a:spcBef>
                <a:spcPct val="0"/>
              </a:spcBef>
              <a:spcAft>
                <a:spcPct val="0"/>
              </a:spcAft>
              <a:defRPr b="1">
                <a:solidFill>
                  <a:schemeClr val="tx1"/>
                </a:solidFill>
                <a:latin typeface="Arial" charset="0"/>
              </a:defRPr>
            </a:lvl7pPr>
            <a:lvl8pPr marL="3429000" indent="-228600" algn="ctr" eaLnBrk="0" fontAlgn="base" hangingPunct="0">
              <a:spcBef>
                <a:spcPct val="0"/>
              </a:spcBef>
              <a:spcAft>
                <a:spcPct val="0"/>
              </a:spcAft>
              <a:defRPr b="1">
                <a:solidFill>
                  <a:schemeClr val="tx1"/>
                </a:solidFill>
                <a:latin typeface="Arial" charset="0"/>
              </a:defRPr>
            </a:lvl8pPr>
            <a:lvl9pPr marL="3886200" indent="-228600" algn="ctr" eaLnBrk="0" fontAlgn="base" hangingPunct="0">
              <a:spcBef>
                <a:spcPct val="0"/>
              </a:spcBef>
              <a:spcAft>
                <a:spcPct val="0"/>
              </a:spcAft>
              <a:defRPr b="1">
                <a:solidFill>
                  <a:schemeClr val="tx1"/>
                </a:solidFill>
                <a:latin typeface="Arial" charset="0"/>
              </a:defRPr>
            </a:lvl9pPr>
          </a:lstStyle>
          <a:p>
            <a:pPr algn="just" eaLnBrk="1" hangingPunct="1"/>
            <a:r>
              <a:rPr lang="tr-TR" altLang="tr-TR" sz="1200"/>
              <a:t>	</a:t>
            </a:r>
            <a:r>
              <a:rPr lang="tr-TR" altLang="tr-TR" sz="1600"/>
              <a:t>Güneş, Güneş Sistemi'ndeki en büyük gök cismidir. Çok sıcak ve yanmakta olan bazı gazlardan oluşur. Bu nedenle, yüzeyinde her saniyede milyonlarca atom bombası patlamasına eşit güçte patlamalar olur. Bu patlamalarda boyu Dünyamız'ın büyüklüğünün 40-50 katı olan alevler fışkırır.</a:t>
            </a:r>
          </a:p>
          <a:p>
            <a:pPr algn="just" eaLnBrk="1" hangingPunct="1"/>
            <a:endParaRPr lang="tr-TR" altLang="tr-TR" sz="800"/>
          </a:p>
          <a:p>
            <a:pPr algn="just" eaLnBrk="1" hangingPunct="1"/>
            <a:r>
              <a:rPr lang="tr-TR" altLang="tr-TR" sz="1600"/>
              <a:t>	Ateşten bir topa benzeyen Güneş, yüzeyinden çok büyük bir ısı ve ışık yayar. Eğer, Güneş olmasaydı, her zaman gece olurdu ve her yer buzla kaplı olurdu. En önemlisi daha önce söylemiştik ya! Dünya'da yaşam yani biz olamazdık. </a:t>
            </a:r>
          </a:p>
        </p:txBody>
      </p:sp>
      <p:pic>
        <p:nvPicPr>
          <p:cNvPr id="8198" name="Picture 2" descr="C:\Users\175088\Desktop\GÜNEŞ.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352800" y="609600"/>
            <a:ext cx="1947863" cy="213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200" name="Picture 8" descr="güneş"/>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57200" y="2743200"/>
            <a:ext cx="8382000" cy="15240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6" presetClass="entr" presetSubtype="26" fill="hold" grpId="0" nodeType="clickEffect">
                                  <p:stCondLst>
                                    <p:cond delay="0"/>
                                  </p:stCondLst>
                                  <p:childTnLst>
                                    <p:set>
                                      <p:cBhvr>
                                        <p:cTn id="6" dur="1" fill="hold">
                                          <p:stCondLst>
                                            <p:cond delay="0"/>
                                          </p:stCondLst>
                                        </p:cTn>
                                        <p:tgtEl>
                                          <p:spTgt spid="513029"/>
                                        </p:tgtEl>
                                        <p:attrNameLst>
                                          <p:attrName>style.visibility</p:attrName>
                                        </p:attrNameLst>
                                      </p:cBhvr>
                                      <p:to>
                                        <p:strVal val="visible"/>
                                      </p:to>
                                    </p:set>
                                    <p:animEffect transition="in" filter="barn(inHorizontal)">
                                      <p:cBhvr>
                                        <p:cTn id="7" dur="500"/>
                                        <p:tgtEl>
                                          <p:spTgt spid="5130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3029" grpId="0" autoUpdateAnimBg="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3029" name="Rectangle 5"/>
          <p:cNvSpPr>
            <a:spLocks noChangeArrowheads="1"/>
          </p:cNvSpPr>
          <p:nvPr/>
        </p:nvSpPr>
        <p:spPr bwMode="auto">
          <a:xfrm>
            <a:off x="609600" y="1155700"/>
            <a:ext cx="7772400" cy="533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algn="ctr" eaLnBrk="0" fontAlgn="base" hangingPunct="0">
              <a:spcBef>
                <a:spcPct val="0"/>
              </a:spcBef>
              <a:spcAft>
                <a:spcPct val="0"/>
              </a:spcAft>
              <a:defRPr b="1">
                <a:solidFill>
                  <a:schemeClr val="tx1"/>
                </a:solidFill>
                <a:latin typeface="Arial" charset="0"/>
              </a:defRPr>
            </a:lvl6pPr>
            <a:lvl7pPr marL="2971800" indent="-228600" algn="ctr" eaLnBrk="0" fontAlgn="base" hangingPunct="0">
              <a:spcBef>
                <a:spcPct val="0"/>
              </a:spcBef>
              <a:spcAft>
                <a:spcPct val="0"/>
              </a:spcAft>
              <a:defRPr b="1">
                <a:solidFill>
                  <a:schemeClr val="tx1"/>
                </a:solidFill>
                <a:latin typeface="Arial" charset="0"/>
              </a:defRPr>
            </a:lvl7pPr>
            <a:lvl8pPr marL="3429000" indent="-228600" algn="ctr" eaLnBrk="0" fontAlgn="base" hangingPunct="0">
              <a:spcBef>
                <a:spcPct val="0"/>
              </a:spcBef>
              <a:spcAft>
                <a:spcPct val="0"/>
              </a:spcAft>
              <a:defRPr b="1">
                <a:solidFill>
                  <a:schemeClr val="tx1"/>
                </a:solidFill>
                <a:latin typeface="Arial" charset="0"/>
              </a:defRPr>
            </a:lvl8pPr>
            <a:lvl9pPr marL="3886200" indent="-228600" algn="ctr" eaLnBrk="0" fontAlgn="base" hangingPunct="0">
              <a:spcBef>
                <a:spcPct val="0"/>
              </a:spcBef>
              <a:spcAft>
                <a:spcPct val="0"/>
              </a:spcAft>
              <a:defRPr b="1">
                <a:solidFill>
                  <a:schemeClr val="tx1"/>
                </a:solidFill>
                <a:latin typeface="Arial" charset="0"/>
              </a:defRPr>
            </a:lvl9pPr>
          </a:lstStyle>
          <a:p>
            <a:pPr algn="l" eaLnBrk="1" hangingPunct="1">
              <a:spcBef>
                <a:spcPts val="500"/>
              </a:spcBef>
              <a:spcAft>
                <a:spcPts val="500"/>
              </a:spcAft>
              <a:buClr>
                <a:schemeClr val="hlink"/>
              </a:buClr>
              <a:buFont typeface="Wingdings" pitchFamily="2" charset="2"/>
              <a:buBlip>
                <a:blip r:embed="rId3"/>
              </a:buBlip>
            </a:pPr>
            <a:endParaRPr lang="tr-TR" altLang="tr-TR" b="0"/>
          </a:p>
          <a:p>
            <a:pPr eaLnBrk="1" hangingPunct="1">
              <a:spcBef>
                <a:spcPts val="500"/>
              </a:spcBef>
              <a:spcAft>
                <a:spcPts val="500"/>
              </a:spcAft>
              <a:buClr>
                <a:schemeClr val="hlink"/>
              </a:buClr>
              <a:buFont typeface="Wingdings" pitchFamily="2" charset="2"/>
              <a:buNone/>
            </a:pPr>
            <a:r>
              <a:rPr lang="tr-TR" altLang="tr-TR" sz="2000" b="0"/>
              <a:t>       </a:t>
            </a:r>
          </a:p>
        </p:txBody>
      </p:sp>
      <p:sp>
        <p:nvSpPr>
          <p:cNvPr id="6" name="Rectangle 2"/>
          <p:cNvSpPr txBox="1">
            <a:spLocks noChangeArrowheads="1"/>
          </p:cNvSpPr>
          <p:nvPr/>
        </p:nvSpPr>
        <p:spPr>
          <a:xfrm>
            <a:off x="457200" y="277813"/>
            <a:ext cx="7924800" cy="636587"/>
          </a:xfrm>
          <a:prstGeom prst="rect">
            <a:avLst/>
          </a:prstGeom>
        </p:spPr>
        <p:txBody>
          <a:bodyPr/>
          <a:lstStyle/>
          <a:p>
            <a:pPr>
              <a:defRPr/>
            </a:pPr>
            <a:r>
              <a:rPr lang="tr-TR" sz="4000" kern="0" dirty="0">
                <a:solidFill>
                  <a:srgbClr val="FF9900"/>
                </a:solidFill>
                <a:effectLst>
                  <a:outerShdw blurRad="38100" dist="38100" dir="2700000" algn="tl">
                    <a:srgbClr val="000000"/>
                  </a:outerShdw>
                </a:effectLst>
                <a:latin typeface="+mj-lt"/>
                <a:ea typeface="+mj-ea"/>
                <a:cs typeface="+mj-cs"/>
              </a:rPr>
              <a:t>GEZEGENLER</a:t>
            </a:r>
            <a:endParaRPr lang="tr-TR" sz="3200" b="0" kern="0" dirty="0">
              <a:solidFill>
                <a:schemeClr val="tx2"/>
              </a:solidFill>
              <a:effectLst>
                <a:outerShdw blurRad="38100" dist="38100" dir="2700000" algn="tl">
                  <a:srgbClr val="000000"/>
                </a:outerShdw>
              </a:effectLst>
              <a:latin typeface="+mj-lt"/>
              <a:ea typeface="+mj-ea"/>
              <a:cs typeface="+mj-cs"/>
            </a:endParaRPr>
          </a:p>
        </p:txBody>
      </p:sp>
      <p:sp>
        <p:nvSpPr>
          <p:cNvPr id="7" name="Rectangle 2"/>
          <p:cNvSpPr txBox="1">
            <a:spLocks noChangeArrowheads="1"/>
          </p:cNvSpPr>
          <p:nvPr/>
        </p:nvSpPr>
        <p:spPr>
          <a:xfrm>
            <a:off x="533400" y="4267200"/>
            <a:ext cx="8229600" cy="1143000"/>
          </a:xfrm>
          <a:prstGeom prst="rect">
            <a:avLst/>
          </a:prstGeom>
        </p:spPr>
        <p:txBody>
          <a:bodyPr/>
          <a:lstStyle/>
          <a:p>
            <a:pPr>
              <a:defRPr/>
            </a:pPr>
            <a:endParaRPr lang="tr-TR" sz="3200" b="0" kern="0" dirty="0">
              <a:solidFill>
                <a:schemeClr val="tx2"/>
              </a:solidFill>
              <a:effectLst>
                <a:outerShdw blurRad="38100" dist="38100" dir="2700000" algn="tl">
                  <a:srgbClr val="000000"/>
                </a:outerShdw>
              </a:effectLst>
              <a:latin typeface="+mj-lt"/>
              <a:ea typeface="+mj-ea"/>
              <a:cs typeface="+mj-cs"/>
            </a:endParaRPr>
          </a:p>
        </p:txBody>
      </p:sp>
      <p:sp>
        <p:nvSpPr>
          <p:cNvPr id="9221" name="8 Dikdörtgen"/>
          <p:cNvSpPr>
            <a:spLocks noChangeArrowheads="1"/>
          </p:cNvSpPr>
          <p:nvPr/>
        </p:nvSpPr>
        <p:spPr bwMode="auto">
          <a:xfrm>
            <a:off x="152400" y="4114800"/>
            <a:ext cx="8153400" cy="1465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algn="ctr" eaLnBrk="0" fontAlgn="base" hangingPunct="0">
              <a:spcBef>
                <a:spcPct val="0"/>
              </a:spcBef>
              <a:spcAft>
                <a:spcPct val="0"/>
              </a:spcAft>
              <a:defRPr b="1">
                <a:solidFill>
                  <a:schemeClr val="tx1"/>
                </a:solidFill>
                <a:latin typeface="Arial" charset="0"/>
              </a:defRPr>
            </a:lvl6pPr>
            <a:lvl7pPr marL="2971800" indent="-228600" algn="ctr" eaLnBrk="0" fontAlgn="base" hangingPunct="0">
              <a:spcBef>
                <a:spcPct val="0"/>
              </a:spcBef>
              <a:spcAft>
                <a:spcPct val="0"/>
              </a:spcAft>
              <a:defRPr b="1">
                <a:solidFill>
                  <a:schemeClr val="tx1"/>
                </a:solidFill>
                <a:latin typeface="Arial" charset="0"/>
              </a:defRPr>
            </a:lvl7pPr>
            <a:lvl8pPr marL="3429000" indent="-228600" algn="ctr" eaLnBrk="0" fontAlgn="base" hangingPunct="0">
              <a:spcBef>
                <a:spcPct val="0"/>
              </a:spcBef>
              <a:spcAft>
                <a:spcPct val="0"/>
              </a:spcAft>
              <a:defRPr b="1">
                <a:solidFill>
                  <a:schemeClr val="tx1"/>
                </a:solidFill>
                <a:latin typeface="Arial" charset="0"/>
              </a:defRPr>
            </a:lvl8pPr>
            <a:lvl9pPr marL="3886200" indent="-228600" algn="ctr" eaLnBrk="0" fontAlgn="base" hangingPunct="0">
              <a:spcBef>
                <a:spcPct val="0"/>
              </a:spcBef>
              <a:spcAft>
                <a:spcPct val="0"/>
              </a:spcAft>
              <a:defRPr b="1">
                <a:solidFill>
                  <a:schemeClr val="tx1"/>
                </a:solidFill>
                <a:latin typeface="Arial" charset="0"/>
              </a:defRPr>
            </a:lvl9pPr>
          </a:lstStyle>
          <a:p>
            <a:pPr algn="just" eaLnBrk="1" hangingPunct="1"/>
            <a:r>
              <a:rPr lang="tr-TR" altLang="tr-TR"/>
              <a:t>	Gezegenlerin yıldızların etrafında dönen gökcisimleri olduğundan daha önce bahsetmiştik. Bu bölümde Dünyamız'ın da içinde bulunduğu Güneş Sistemi'ndeki gezegenleri inceleyeceğiz. Güneş Sistemi'ni bir daire olarak düşünürsek Güneş bu dairenin tam ortasında yani merkezindedir.</a:t>
            </a:r>
          </a:p>
        </p:txBody>
      </p:sp>
      <p:pic>
        <p:nvPicPr>
          <p:cNvPr id="9222" name="Picture 2" descr="C:\Users\175088\Desktop\uydu.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343400" y="914400"/>
            <a:ext cx="3962400" cy="3009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224" name="Picture 8" descr="güneş"/>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52400" y="914400"/>
            <a:ext cx="3810000" cy="29718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6" presetClass="entr" presetSubtype="26" fill="hold" grpId="0" nodeType="clickEffect">
                                  <p:stCondLst>
                                    <p:cond delay="0"/>
                                  </p:stCondLst>
                                  <p:childTnLst>
                                    <p:set>
                                      <p:cBhvr>
                                        <p:cTn id="6" dur="1" fill="hold">
                                          <p:stCondLst>
                                            <p:cond delay="0"/>
                                          </p:stCondLst>
                                        </p:cTn>
                                        <p:tgtEl>
                                          <p:spTgt spid="513029"/>
                                        </p:tgtEl>
                                        <p:attrNameLst>
                                          <p:attrName>style.visibility</p:attrName>
                                        </p:attrNameLst>
                                      </p:cBhvr>
                                      <p:to>
                                        <p:strVal val="visible"/>
                                      </p:to>
                                    </p:set>
                                    <p:animEffect transition="in" filter="barn(inHorizontal)">
                                      <p:cBhvr>
                                        <p:cTn id="7" dur="500"/>
                                        <p:tgtEl>
                                          <p:spTgt spid="5130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3029" grpId="0" autoUpdateAnimBg="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3029" name="Rectangle 5"/>
          <p:cNvSpPr>
            <a:spLocks noChangeArrowheads="1"/>
          </p:cNvSpPr>
          <p:nvPr/>
        </p:nvSpPr>
        <p:spPr bwMode="auto">
          <a:xfrm>
            <a:off x="609600" y="1155700"/>
            <a:ext cx="7772400" cy="533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algn="ctr" eaLnBrk="0" fontAlgn="base" hangingPunct="0">
              <a:spcBef>
                <a:spcPct val="0"/>
              </a:spcBef>
              <a:spcAft>
                <a:spcPct val="0"/>
              </a:spcAft>
              <a:defRPr b="1">
                <a:solidFill>
                  <a:schemeClr val="tx1"/>
                </a:solidFill>
                <a:latin typeface="Arial" charset="0"/>
              </a:defRPr>
            </a:lvl6pPr>
            <a:lvl7pPr marL="2971800" indent="-228600" algn="ctr" eaLnBrk="0" fontAlgn="base" hangingPunct="0">
              <a:spcBef>
                <a:spcPct val="0"/>
              </a:spcBef>
              <a:spcAft>
                <a:spcPct val="0"/>
              </a:spcAft>
              <a:defRPr b="1">
                <a:solidFill>
                  <a:schemeClr val="tx1"/>
                </a:solidFill>
                <a:latin typeface="Arial" charset="0"/>
              </a:defRPr>
            </a:lvl7pPr>
            <a:lvl8pPr marL="3429000" indent="-228600" algn="ctr" eaLnBrk="0" fontAlgn="base" hangingPunct="0">
              <a:spcBef>
                <a:spcPct val="0"/>
              </a:spcBef>
              <a:spcAft>
                <a:spcPct val="0"/>
              </a:spcAft>
              <a:defRPr b="1">
                <a:solidFill>
                  <a:schemeClr val="tx1"/>
                </a:solidFill>
                <a:latin typeface="Arial" charset="0"/>
              </a:defRPr>
            </a:lvl8pPr>
            <a:lvl9pPr marL="3886200" indent="-228600" algn="ctr" eaLnBrk="0" fontAlgn="base" hangingPunct="0">
              <a:spcBef>
                <a:spcPct val="0"/>
              </a:spcBef>
              <a:spcAft>
                <a:spcPct val="0"/>
              </a:spcAft>
              <a:defRPr b="1">
                <a:solidFill>
                  <a:schemeClr val="tx1"/>
                </a:solidFill>
                <a:latin typeface="Arial" charset="0"/>
              </a:defRPr>
            </a:lvl9pPr>
          </a:lstStyle>
          <a:p>
            <a:pPr algn="l" eaLnBrk="1" hangingPunct="1">
              <a:spcBef>
                <a:spcPts val="500"/>
              </a:spcBef>
              <a:spcAft>
                <a:spcPts val="500"/>
              </a:spcAft>
              <a:buClr>
                <a:schemeClr val="hlink"/>
              </a:buClr>
              <a:buFont typeface="Wingdings" pitchFamily="2" charset="2"/>
              <a:buBlip>
                <a:blip r:embed="rId3"/>
              </a:buBlip>
            </a:pPr>
            <a:endParaRPr lang="tr-TR" altLang="tr-TR" b="0"/>
          </a:p>
          <a:p>
            <a:pPr eaLnBrk="1" hangingPunct="1">
              <a:spcBef>
                <a:spcPts val="500"/>
              </a:spcBef>
              <a:spcAft>
                <a:spcPts val="500"/>
              </a:spcAft>
              <a:buClr>
                <a:schemeClr val="hlink"/>
              </a:buClr>
              <a:buFont typeface="Wingdings" pitchFamily="2" charset="2"/>
              <a:buNone/>
            </a:pPr>
            <a:r>
              <a:rPr lang="tr-TR" altLang="tr-TR" sz="2000" b="0"/>
              <a:t>       </a:t>
            </a:r>
          </a:p>
        </p:txBody>
      </p:sp>
      <p:sp>
        <p:nvSpPr>
          <p:cNvPr id="6" name="Rectangle 2"/>
          <p:cNvSpPr txBox="1">
            <a:spLocks noChangeArrowheads="1"/>
          </p:cNvSpPr>
          <p:nvPr/>
        </p:nvSpPr>
        <p:spPr>
          <a:xfrm>
            <a:off x="457200" y="277813"/>
            <a:ext cx="8077200" cy="636587"/>
          </a:xfrm>
          <a:prstGeom prst="rect">
            <a:avLst/>
          </a:prstGeom>
        </p:spPr>
        <p:txBody>
          <a:bodyPr/>
          <a:lstStyle/>
          <a:p>
            <a:pPr>
              <a:defRPr/>
            </a:pPr>
            <a:r>
              <a:rPr lang="tr-TR" sz="4000" kern="0" dirty="0">
                <a:solidFill>
                  <a:srgbClr val="FF9900"/>
                </a:solidFill>
                <a:effectLst>
                  <a:outerShdw blurRad="38100" dist="38100" dir="2700000" algn="tl">
                    <a:srgbClr val="000000"/>
                  </a:outerShdw>
                </a:effectLst>
                <a:latin typeface="+mj-lt"/>
                <a:ea typeface="+mj-ea"/>
                <a:cs typeface="+mj-cs"/>
              </a:rPr>
              <a:t>MERKÜR</a:t>
            </a:r>
            <a:endParaRPr lang="tr-TR" sz="3200" b="0" kern="0" dirty="0">
              <a:solidFill>
                <a:schemeClr val="tx2"/>
              </a:solidFill>
              <a:effectLst>
                <a:outerShdw blurRad="38100" dist="38100" dir="2700000" algn="tl">
                  <a:srgbClr val="000000"/>
                </a:outerShdw>
              </a:effectLst>
              <a:latin typeface="+mj-lt"/>
              <a:ea typeface="+mj-ea"/>
              <a:cs typeface="+mj-cs"/>
            </a:endParaRPr>
          </a:p>
        </p:txBody>
      </p:sp>
      <p:sp>
        <p:nvSpPr>
          <p:cNvPr id="7" name="Rectangle 2"/>
          <p:cNvSpPr txBox="1">
            <a:spLocks noChangeArrowheads="1"/>
          </p:cNvSpPr>
          <p:nvPr/>
        </p:nvSpPr>
        <p:spPr>
          <a:xfrm>
            <a:off x="381000" y="4267200"/>
            <a:ext cx="8229600" cy="1143000"/>
          </a:xfrm>
          <a:prstGeom prst="rect">
            <a:avLst/>
          </a:prstGeom>
        </p:spPr>
        <p:txBody>
          <a:bodyPr/>
          <a:lstStyle/>
          <a:p>
            <a:pPr>
              <a:defRPr/>
            </a:pPr>
            <a:endParaRPr lang="tr-TR" sz="3200" b="0" kern="0" dirty="0">
              <a:solidFill>
                <a:schemeClr val="tx2"/>
              </a:solidFill>
              <a:effectLst>
                <a:outerShdw blurRad="38100" dist="38100" dir="2700000" algn="tl">
                  <a:srgbClr val="000000"/>
                </a:outerShdw>
              </a:effectLst>
              <a:latin typeface="+mj-lt"/>
              <a:ea typeface="+mj-ea"/>
              <a:cs typeface="+mj-cs"/>
            </a:endParaRPr>
          </a:p>
        </p:txBody>
      </p:sp>
      <p:sp>
        <p:nvSpPr>
          <p:cNvPr id="61445" name="10 Dikdörtgen"/>
          <p:cNvSpPr>
            <a:spLocks noChangeArrowheads="1"/>
          </p:cNvSpPr>
          <p:nvPr/>
        </p:nvSpPr>
        <p:spPr bwMode="auto">
          <a:xfrm>
            <a:off x="304800" y="3810000"/>
            <a:ext cx="8305800" cy="2563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algn="ctr" eaLnBrk="0" fontAlgn="base" hangingPunct="0">
              <a:spcBef>
                <a:spcPct val="0"/>
              </a:spcBef>
              <a:spcAft>
                <a:spcPct val="0"/>
              </a:spcAft>
              <a:defRPr b="1">
                <a:solidFill>
                  <a:schemeClr val="tx1"/>
                </a:solidFill>
                <a:latin typeface="Arial" charset="0"/>
              </a:defRPr>
            </a:lvl6pPr>
            <a:lvl7pPr marL="2971800" indent="-228600" algn="ctr" eaLnBrk="0" fontAlgn="base" hangingPunct="0">
              <a:spcBef>
                <a:spcPct val="0"/>
              </a:spcBef>
              <a:spcAft>
                <a:spcPct val="0"/>
              </a:spcAft>
              <a:defRPr b="1">
                <a:solidFill>
                  <a:schemeClr val="tx1"/>
                </a:solidFill>
                <a:latin typeface="Arial" charset="0"/>
              </a:defRPr>
            </a:lvl7pPr>
            <a:lvl8pPr marL="3429000" indent="-228600" algn="ctr" eaLnBrk="0" fontAlgn="base" hangingPunct="0">
              <a:spcBef>
                <a:spcPct val="0"/>
              </a:spcBef>
              <a:spcAft>
                <a:spcPct val="0"/>
              </a:spcAft>
              <a:defRPr b="1">
                <a:solidFill>
                  <a:schemeClr val="tx1"/>
                </a:solidFill>
                <a:latin typeface="Arial" charset="0"/>
              </a:defRPr>
            </a:lvl8pPr>
            <a:lvl9pPr marL="3886200" indent="-228600" algn="ctr" eaLnBrk="0" fontAlgn="base" hangingPunct="0">
              <a:spcBef>
                <a:spcPct val="0"/>
              </a:spcBef>
              <a:spcAft>
                <a:spcPct val="0"/>
              </a:spcAft>
              <a:defRPr b="1">
                <a:solidFill>
                  <a:schemeClr val="tx1"/>
                </a:solidFill>
                <a:latin typeface="Arial" charset="0"/>
              </a:defRPr>
            </a:lvl9pPr>
          </a:lstStyle>
          <a:p>
            <a:pPr algn="just" eaLnBrk="1" hangingPunct="1"/>
            <a:r>
              <a:rPr lang="tr-TR" altLang="tr-TR"/>
              <a:t>	Güneş'e doğru ilerlemeye devam edersek Güneş'e en yakın gezegen olan Merkür'e ulaşırız. Merkür'ün en ilginç özelliği, kendi etrafında çok yavaş dönmesidir. Kendi etrafındaki dönüş hızı, neredeyse Güneş'in etrafında yaptığı dönüş kadar yavaştır. Öyle ki Merkür Güneş etrafında iki kez döndüğünde, kendi etrafında sadece üç kez dönmüş olur. Gece ile gündüzün bu kadar uzun sürmesi, gezegenin bir yüzünü kavururken, öteki yüzünü ise dondurur. Bu nedenle gece ile gündüz arasındaki ısı farkı yaklaşık 1000 derecedir. Elbette böyle bir ortam, hiçbir canlının yaşamasına imkan vermez.</a:t>
            </a:r>
          </a:p>
        </p:txBody>
      </p:sp>
      <p:pic>
        <p:nvPicPr>
          <p:cNvPr id="61446" name="Picture 2" descr="C:\Users\175088\Desktop\uydu.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24000" y="914400"/>
            <a:ext cx="2674938" cy="2743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447" name="Picture 7" descr="pluton"/>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419600" y="914400"/>
            <a:ext cx="3200400" cy="27432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6" presetClass="entr" presetSubtype="26" fill="hold" grpId="0" nodeType="clickEffect">
                                  <p:stCondLst>
                                    <p:cond delay="0"/>
                                  </p:stCondLst>
                                  <p:childTnLst>
                                    <p:set>
                                      <p:cBhvr>
                                        <p:cTn id="6" dur="1" fill="hold">
                                          <p:stCondLst>
                                            <p:cond delay="0"/>
                                          </p:stCondLst>
                                        </p:cTn>
                                        <p:tgtEl>
                                          <p:spTgt spid="513029"/>
                                        </p:tgtEl>
                                        <p:attrNameLst>
                                          <p:attrName>style.visibility</p:attrName>
                                        </p:attrNameLst>
                                      </p:cBhvr>
                                      <p:to>
                                        <p:strVal val="visible"/>
                                      </p:to>
                                    </p:set>
                                    <p:animEffect transition="in" filter="barn(inHorizontal)">
                                      <p:cBhvr>
                                        <p:cTn id="7" dur="500"/>
                                        <p:tgtEl>
                                          <p:spTgt spid="5130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3029" grpId="0" autoUpdateAnimBg="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3029" name="Rectangle 5"/>
          <p:cNvSpPr>
            <a:spLocks noChangeArrowheads="1"/>
          </p:cNvSpPr>
          <p:nvPr/>
        </p:nvSpPr>
        <p:spPr bwMode="auto">
          <a:xfrm>
            <a:off x="609600" y="1155700"/>
            <a:ext cx="7772400" cy="533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algn="ctr" eaLnBrk="0" fontAlgn="base" hangingPunct="0">
              <a:spcBef>
                <a:spcPct val="0"/>
              </a:spcBef>
              <a:spcAft>
                <a:spcPct val="0"/>
              </a:spcAft>
              <a:defRPr b="1">
                <a:solidFill>
                  <a:schemeClr val="tx1"/>
                </a:solidFill>
                <a:latin typeface="Arial" charset="0"/>
              </a:defRPr>
            </a:lvl6pPr>
            <a:lvl7pPr marL="2971800" indent="-228600" algn="ctr" eaLnBrk="0" fontAlgn="base" hangingPunct="0">
              <a:spcBef>
                <a:spcPct val="0"/>
              </a:spcBef>
              <a:spcAft>
                <a:spcPct val="0"/>
              </a:spcAft>
              <a:defRPr b="1">
                <a:solidFill>
                  <a:schemeClr val="tx1"/>
                </a:solidFill>
                <a:latin typeface="Arial" charset="0"/>
              </a:defRPr>
            </a:lvl7pPr>
            <a:lvl8pPr marL="3429000" indent="-228600" algn="ctr" eaLnBrk="0" fontAlgn="base" hangingPunct="0">
              <a:spcBef>
                <a:spcPct val="0"/>
              </a:spcBef>
              <a:spcAft>
                <a:spcPct val="0"/>
              </a:spcAft>
              <a:defRPr b="1">
                <a:solidFill>
                  <a:schemeClr val="tx1"/>
                </a:solidFill>
                <a:latin typeface="Arial" charset="0"/>
              </a:defRPr>
            </a:lvl8pPr>
            <a:lvl9pPr marL="3886200" indent="-228600" algn="ctr" eaLnBrk="0" fontAlgn="base" hangingPunct="0">
              <a:spcBef>
                <a:spcPct val="0"/>
              </a:spcBef>
              <a:spcAft>
                <a:spcPct val="0"/>
              </a:spcAft>
              <a:defRPr b="1">
                <a:solidFill>
                  <a:schemeClr val="tx1"/>
                </a:solidFill>
                <a:latin typeface="Arial" charset="0"/>
              </a:defRPr>
            </a:lvl9pPr>
          </a:lstStyle>
          <a:p>
            <a:pPr algn="l" eaLnBrk="1" hangingPunct="1">
              <a:spcBef>
                <a:spcPts val="500"/>
              </a:spcBef>
              <a:spcAft>
                <a:spcPts val="500"/>
              </a:spcAft>
              <a:buClr>
                <a:schemeClr val="hlink"/>
              </a:buClr>
              <a:buFont typeface="Wingdings" pitchFamily="2" charset="2"/>
              <a:buBlip>
                <a:blip r:embed="rId3"/>
              </a:buBlip>
            </a:pPr>
            <a:endParaRPr lang="tr-TR" altLang="tr-TR" b="0"/>
          </a:p>
          <a:p>
            <a:pPr eaLnBrk="1" hangingPunct="1">
              <a:spcBef>
                <a:spcPts val="500"/>
              </a:spcBef>
              <a:spcAft>
                <a:spcPts val="500"/>
              </a:spcAft>
              <a:buClr>
                <a:schemeClr val="hlink"/>
              </a:buClr>
              <a:buFont typeface="Wingdings" pitchFamily="2" charset="2"/>
              <a:buNone/>
            </a:pPr>
            <a:r>
              <a:rPr lang="tr-TR" altLang="tr-TR" sz="2000" b="0"/>
              <a:t>       </a:t>
            </a:r>
          </a:p>
        </p:txBody>
      </p:sp>
      <p:sp>
        <p:nvSpPr>
          <p:cNvPr id="6" name="Rectangle 2"/>
          <p:cNvSpPr txBox="1">
            <a:spLocks noChangeArrowheads="1"/>
          </p:cNvSpPr>
          <p:nvPr/>
        </p:nvSpPr>
        <p:spPr>
          <a:xfrm>
            <a:off x="457200" y="152400"/>
            <a:ext cx="7772400" cy="560388"/>
          </a:xfrm>
          <a:prstGeom prst="rect">
            <a:avLst/>
          </a:prstGeom>
        </p:spPr>
        <p:txBody>
          <a:bodyPr/>
          <a:lstStyle/>
          <a:p>
            <a:pPr>
              <a:defRPr/>
            </a:pPr>
            <a:r>
              <a:rPr lang="tr-TR" sz="4000" kern="0" dirty="0">
                <a:solidFill>
                  <a:srgbClr val="FF9900"/>
                </a:solidFill>
                <a:effectLst>
                  <a:outerShdw blurRad="38100" dist="38100" dir="2700000" algn="tl">
                    <a:srgbClr val="000000"/>
                  </a:outerShdw>
                </a:effectLst>
                <a:latin typeface="+mj-lt"/>
                <a:ea typeface="+mj-ea"/>
                <a:cs typeface="+mj-cs"/>
              </a:rPr>
              <a:t>VENÜS</a:t>
            </a:r>
            <a:endParaRPr lang="tr-TR" sz="3200" b="0" kern="0" dirty="0">
              <a:solidFill>
                <a:schemeClr val="tx2"/>
              </a:solidFill>
              <a:effectLst>
                <a:outerShdw blurRad="38100" dist="38100" dir="2700000" algn="tl">
                  <a:srgbClr val="000000"/>
                </a:outerShdw>
              </a:effectLst>
              <a:latin typeface="+mj-lt"/>
              <a:ea typeface="+mj-ea"/>
              <a:cs typeface="+mj-cs"/>
            </a:endParaRPr>
          </a:p>
        </p:txBody>
      </p:sp>
      <p:sp>
        <p:nvSpPr>
          <p:cNvPr id="7" name="Rectangle 2"/>
          <p:cNvSpPr txBox="1">
            <a:spLocks noChangeArrowheads="1"/>
          </p:cNvSpPr>
          <p:nvPr/>
        </p:nvSpPr>
        <p:spPr>
          <a:xfrm>
            <a:off x="533400" y="4267200"/>
            <a:ext cx="8229600" cy="1143000"/>
          </a:xfrm>
          <a:prstGeom prst="rect">
            <a:avLst/>
          </a:prstGeom>
        </p:spPr>
        <p:txBody>
          <a:bodyPr/>
          <a:lstStyle/>
          <a:p>
            <a:pPr>
              <a:defRPr/>
            </a:pPr>
            <a:endParaRPr lang="tr-TR" sz="3200" b="0" kern="0" dirty="0">
              <a:solidFill>
                <a:schemeClr val="tx2"/>
              </a:solidFill>
              <a:effectLst>
                <a:outerShdw blurRad="38100" dist="38100" dir="2700000" algn="tl">
                  <a:srgbClr val="000000"/>
                </a:outerShdw>
              </a:effectLst>
              <a:latin typeface="+mj-lt"/>
              <a:ea typeface="+mj-ea"/>
              <a:cs typeface="+mj-cs"/>
            </a:endParaRPr>
          </a:p>
        </p:txBody>
      </p:sp>
      <p:sp>
        <p:nvSpPr>
          <p:cNvPr id="63493" name="10 Dikdörtgen"/>
          <p:cNvSpPr>
            <a:spLocks noChangeArrowheads="1"/>
          </p:cNvSpPr>
          <p:nvPr/>
        </p:nvSpPr>
        <p:spPr bwMode="auto">
          <a:xfrm>
            <a:off x="304800" y="4267200"/>
            <a:ext cx="8153400" cy="2292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algn="ctr" eaLnBrk="0" fontAlgn="base" hangingPunct="0">
              <a:spcBef>
                <a:spcPct val="0"/>
              </a:spcBef>
              <a:spcAft>
                <a:spcPct val="0"/>
              </a:spcAft>
              <a:defRPr b="1">
                <a:solidFill>
                  <a:schemeClr val="tx1"/>
                </a:solidFill>
                <a:latin typeface="Arial" charset="0"/>
              </a:defRPr>
            </a:lvl6pPr>
            <a:lvl7pPr marL="2971800" indent="-228600" algn="ctr" eaLnBrk="0" fontAlgn="base" hangingPunct="0">
              <a:spcBef>
                <a:spcPct val="0"/>
              </a:spcBef>
              <a:spcAft>
                <a:spcPct val="0"/>
              </a:spcAft>
              <a:defRPr b="1">
                <a:solidFill>
                  <a:schemeClr val="tx1"/>
                </a:solidFill>
                <a:latin typeface="Arial" charset="0"/>
              </a:defRPr>
            </a:lvl7pPr>
            <a:lvl8pPr marL="3429000" indent="-228600" algn="ctr" eaLnBrk="0" fontAlgn="base" hangingPunct="0">
              <a:spcBef>
                <a:spcPct val="0"/>
              </a:spcBef>
              <a:spcAft>
                <a:spcPct val="0"/>
              </a:spcAft>
              <a:defRPr b="1">
                <a:solidFill>
                  <a:schemeClr val="tx1"/>
                </a:solidFill>
                <a:latin typeface="Arial" charset="0"/>
              </a:defRPr>
            </a:lvl8pPr>
            <a:lvl9pPr marL="3886200" indent="-228600" algn="ctr" eaLnBrk="0" fontAlgn="base" hangingPunct="0">
              <a:spcBef>
                <a:spcPct val="0"/>
              </a:spcBef>
              <a:spcAft>
                <a:spcPct val="0"/>
              </a:spcAft>
              <a:defRPr b="1">
                <a:solidFill>
                  <a:schemeClr val="tx1"/>
                </a:solidFill>
                <a:latin typeface="Arial" charset="0"/>
              </a:defRPr>
            </a:lvl9pPr>
          </a:lstStyle>
          <a:p>
            <a:pPr algn="just" eaLnBrk="1" hangingPunct="1"/>
            <a:r>
              <a:rPr lang="tr-TR" altLang="tr-TR" sz="1600"/>
              <a:t>	Güneş'e doğru bir sonra karşılaşacağımız gezegen Venüs'tür. Venüs gökyüzünde Güneş ve Ay'dan sonraki en parlak cisimdir. Bu nedenle, en eski çağlardan bu yana insanlar tarafından bilinir. Venüs'te, dondurucu soğukların aksine, yakıcı bir sıcaklık hüküm sürer. Isı yüzeyde yaklaşık artı 450°C'ye kadar ulaşır. Bu, kurşunu bile eritmeye yetecek bir ısıdır. Venüs'ün bir diğer özelliği de, yoğun bir karbondioksit tabakasından oluşan ağır atmosferidir. Ayrıca, Venüs'ün atmosferinde kilometrelerce kalınlıkta asit katmanları bulunmaktadır. Bu yüzden gezegende sürekli öldürücü asit yağmurları yağar. Böyle bir ortamda, hiçbir canlı yaşayamaz.</a:t>
            </a:r>
          </a:p>
        </p:txBody>
      </p:sp>
      <p:pic>
        <p:nvPicPr>
          <p:cNvPr id="63494" name="Picture 2" descr="C:\Users\175088\Desktop\uydu.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92200" y="838200"/>
            <a:ext cx="3055938" cy="312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3495" name="Picture 7" descr="pluton"/>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495800" y="776288"/>
            <a:ext cx="3276600" cy="3186112"/>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6" presetClass="entr" presetSubtype="26" fill="hold" grpId="0" nodeType="clickEffect">
                                  <p:stCondLst>
                                    <p:cond delay="0"/>
                                  </p:stCondLst>
                                  <p:childTnLst>
                                    <p:set>
                                      <p:cBhvr>
                                        <p:cTn id="6" dur="1" fill="hold">
                                          <p:stCondLst>
                                            <p:cond delay="0"/>
                                          </p:stCondLst>
                                        </p:cTn>
                                        <p:tgtEl>
                                          <p:spTgt spid="513029"/>
                                        </p:tgtEl>
                                        <p:attrNameLst>
                                          <p:attrName>style.visibility</p:attrName>
                                        </p:attrNameLst>
                                      </p:cBhvr>
                                      <p:to>
                                        <p:strVal val="visible"/>
                                      </p:to>
                                    </p:set>
                                    <p:animEffect transition="in" filter="barn(inHorizontal)">
                                      <p:cBhvr>
                                        <p:cTn id="7" dur="500"/>
                                        <p:tgtEl>
                                          <p:spTgt spid="5130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3029" grpId="0" autoUpdateAnimBg="0"/>
    </p:bldLst>
  </p:timing>
</p:sld>
</file>

<file path=ppt/theme/theme1.xml><?xml version="1.0" encoding="utf-8"?>
<a:theme xmlns:a="http://schemas.openxmlformats.org/drawingml/2006/main" name="Huzme">
  <a:themeElements>
    <a:clrScheme name="Huzme 2">
      <a:dk1>
        <a:srgbClr val="000080"/>
      </a:dk1>
      <a:lt1>
        <a:srgbClr val="FFFFFF"/>
      </a:lt1>
      <a:dk2>
        <a:srgbClr val="000099"/>
      </a:dk2>
      <a:lt2>
        <a:srgbClr val="FFFFFF"/>
      </a:lt2>
      <a:accent1>
        <a:srgbClr val="3366FF"/>
      </a:accent1>
      <a:accent2>
        <a:srgbClr val="7B46D0"/>
      </a:accent2>
      <a:accent3>
        <a:srgbClr val="AAAACA"/>
      </a:accent3>
      <a:accent4>
        <a:srgbClr val="DADADA"/>
      </a:accent4>
      <a:accent5>
        <a:srgbClr val="ADB8FF"/>
      </a:accent5>
      <a:accent6>
        <a:srgbClr val="6F3FBC"/>
      </a:accent6>
      <a:hlink>
        <a:srgbClr val="86D1EC"/>
      </a:hlink>
      <a:folHlink>
        <a:srgbClr val="45C984"/>
      </a:folHlink>
    </a:clrScheme>
    <a:fontScheme name="Huzme">
      <a:majorFont>
        <a:latin typeface="Arial"/>
        <a:ea typeface=""/>
        <a:cs typeface=""/>
      </a:majorFont>
      <a:minorFont>
        <a:latin typeface="Arial"/>
        <a:ea typeface=""/>
        <a:cs typeface=""/>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GB" sz="1800" b="1"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GB" sz="1800" b="1" i="0" u="none" strike="noStrike" cap="none" normalizeH="0" baseline="0" smtClean="0">
            <a:ln>
              <a:noFill/>
            </a:ln>
            <a:solidFill>
              <a:schemeClr val="tx1"/>
            </a:solidFill>
            <a:effectLst/>
            <a:latin typeface="Arial" charset="0"/>
          </a:defRPr>
        </a:defPPr>
      </a:lstStyle>
    </a:lnDef>
  </a:objectDefaults>
  <a:extraClrSchemeLst>
    <a:extraClrScheme>
      <a:clrScheme name="Huzme 1">
        <a:dk1>
          <a:srgbClr val="1A006C"/>
        </a:dk1>
        <a:lt1>
          <a:srgbClr val="FFFFFF"/>
        </a:lt1>
        <a:dk2>
          <a:srgbClr val="000066"/>
        </a:dk2>
        <a:lt2>
          <a:srgbClr val="CCCCFF"/>
        </a:lt2>
        <a:accent1>
          <a:srgbClr val="0099CC"/>
        </a:accent1>
        <a:accent2>
          <a:srgbClr val="6600CC"/>
        </a:accent2>
        <a:accent3>
          <a:srgbClr val="AAAAB8"/>
        </a:accent3>
        <a:accent4>
          <a:srgbClr val="DADADA"/>
        </a:accent4>
        <a:accent5>
          <a:srgbClr val="AACAE2"/>
        </a:accent5>
        <a:accent6>
          <a:srgbClr val="5C00B9"/>
        </a:accent6>
        <a:hlink>
          <a:srgbClr val="9999FF"/>
        </a:hlink>
        <a:folHlink>
          <a:srgbClr val="33CCCC"/>
        </a:folHlink>
      </a:clrScheme>
      <a:clrMap bg1="dk2" tx1="lt1" bg2="dk1" tx2="lt2" accent1="accent1" accent2="accent2" accent3="accent3" accent4="accent4" accent5="accent5" accent6="accent6" hlink="hlink" folHlink="folHlink"/>
    </a:extraClrScheme>
    <a:extraClrScheme>
      <a:clrScheme name="Huzme 2">
        <a:dk1>
          <a:srgbClr val="000080"/>
        </a:dk1>
        <a:lt1>
          <a:srgbClr val="FFFFFF"/>
        </a:lt1>
        <a:dk2>
          <a:srgbClr val="000099"/>
        </a:dk2>
        <a:lt2>
          <a:srgbClr val="FFFFFF"/>
        </a:lt2>
        <a:accent1>
          <a:srgbClr val="3366FF"/>
        </a:accent1>
        <a:accent2>
          <a:srgbClr val="7B46D0"/>
        </a:accent2>
        <a:accent3>
          <a:srgbClr val="AAAACA"/>
        </a:accent3>
        <a:accent4>
          <a:srgbClr val="DADADA"/>
        </a:accent4>
        <a:accent5>
          <a:srgbClr val="ADB8FF"/>
        </a:accent5>
        <a:accent6>
          <a:srgbClr val="6F3FBC"/>
        </a:accent6>
        <a:hlink>
          <a:srgbClr val="86D1EC"/>
        </a:hlink>
        <a:folHlink>
          <a:srgbClr val="45C984"/>
        </a:folHlink>
      </a:clrScheme>
      <a:clrMap bg1="dk2" tx1="lt1" bg2="dk1" tx2="lt2" accent1="accent1" accent2="accent2" accent3="accent3" accent4="accent4" accent5="accent5" accent6="accent6" hlink="hlink" folHlink="folHlink"/>
    </a:extraClrScheme>
    <a:extraClrScheme>
      <a:clrScheme name="Huzme 3">
        <a:dk1>
          <a:srgbClr val="3F4873"/>
        </a:dk1>
        <a:lt1>
          <a:srgbClr val="FFFFFF"/>
        </a:lt1>
        <a:dk2>
          <a:srgbClr val="4F598D"/>
        </a:dk2>
        <a:lt2>
          <a:srgbClr val="CCECFF"/>
        </a:lt2>
        <a:accent1>
          <a:srgbClr val="0099CC"/>
        </a:accent1>
        <a:accent2>
          <a:srgbClr val="4C8470"/>
        </a:accent2>
        <a:accent3>
          <a:srgbClr val="B2B5C5"/>
        </a:accent3>
        <a:accent4>
          <a:srgbClr val="DADADA"/>
        </a:accent4>
        <a:accent5>
          <a:srgbClr val="AACAE2"/>
        </a:accent5>
        <a:accent6>
          <a:srgbClr val="447765"/>
        </a:accent6>
        <a:hlink>
          <a:srgbClr val="99CC00"/>
        </a:hlink>
        <a:folHlink>
          <a:srgbClr val="96A4C8"/>
        </a:folHlink>
      </a:clrScheme>
      <a:clrMap bg1="dk2" tx1="lt1" bg2="dk1" tx2="lt2" accent1="accent1" accent2="accent2" accent3="accent3" accent4="accent4" accent5="accent5" accent6="accent6" hlink="hlink" folHlink="folHlink"/>
    </a:extraClrScheme>
    <a:extraClrScheme>
      <a:clrScheme name="Huzme 4">
        <a:dk1>
          <a:srgbClr val="006E6B"/>
        </a:dk1>
        <a:lt1>
          <a:srgbClr val="FFFFFF"/>
        </a:lt1>
        <a:dk2>
          <a:srgbClr val="008080"/>
        </a:dk2>
        <a:lt2>
          <a:srgbClr val="E2EFCD"/>
        </a:lt2>
        <a:accent1>
          <a:srgbClr val="33CCCC"/>
        </a:accent1>
        <a:accent2>
          <a:srgbClr val="6352B8"/>
        </a:accent2>
        <a:accent3>
          <a:srgbClr val="AAC0C0"/>
        </a:accent3>
        <a:accent4>
          <a:srgbClr val="DADADA"/>
        </a:accent4>
        <a:accent5>
          <a:srgbClr val="ADE2E2"/>
        </a:accent5>
        <a:accent6>
          <a:srgbClr val="5949A6"/>
        </a:accent6>
        <a:hlink>
          <a:srgbClr val="CCFFFF"/>
        </a:hlink>
        <a:folHlink>
          <a:srgbClr val="99CCFF"/>
        </a:folHlink>
      </a:clrScheme>
      <a:clrMap bg1="dk2" tx1="lt1" bg2="dk1" tx2="lt2" accent1="accent1" accent2="accent2" accent3="accent3" accent4="accent4" accent5="accent5" accent6="accent6" hlink="hlink" folHlink="folHlink"/>
    </a:extraClrScheme>
    <a:extraClrScheme>
      <a:clrScheme name="Huzme 5">
        <a:dk1>
          <a:srgbClr val="48562C"/>
        </a:dk1>
        <a:lt1>
          <a:srgbClr val="FFFFFF"/>
        </a:lt1>
        <a:dk2>
          <a:srgbClr val="546434"/>
        </a:dk2>
        <a:lt2>
          <a:srgbClr val="FFFFCC"/>
        </a:lt2>
        <a:accent1>
          <a:srgbClr val="7B8A6E"/>
        </a:accent1>
        <a:accent2>
          <a:srgbClr val="527C3A"/>
        </a:accent2>
        <a:accent3>
          <a:srgbClr val="B3B8AE"/>
        </a:accent3>
        <a:accent4>
          <a:srgbClr val="DADADA"/>
        </a:accent4>
        <a:accent5>
          <a:srgbClr val="BFC4BA"/>
        </a:accent5>
        <a:accent6>
          <a:srgbClr val="497034"/>
        </a:accent6>
        <a:hlink>
          <a:srgbClr val="55B55E"/>
        </a:hlink>
        <a:folHlink>
          <a:srgbClr val="85B3B1"/>
        </a:folHlink>
      </a:clrScheme>
      <a:clrMap bg1="dk2" tx1="lt1" bg2="dk1" tx2="lt2" accent1="accent1" accent2="accent2" accent3="accent3" accent4="accent4" accent5="accent5" accent6="accent6" hlink="hlink" folHlink="folHlink"/>
    </a:extraClrScheme>
    <a:extraClrScheme>
      <a:clrScheme name="Huzme 6">
        <a:dk1>
          <a:srgbClr val="96B29E"/>
        </a:dk1>
        <a:lt1>
          <a:srgbClr val="FFFFFF"/>
        </a:lt1>
        <a:dk2>
          <a:srgbClr val="A5BDAC"/>
        </a:dk2>
        <a:lt2>
          <a:srgbClr val="FFFFCC"/>
        </a:lt2>
        <a:accent1>
          <a:srgbClr val="4E8880"/>
        </a:accent1>
        <a:accent2>
          <a:srgbClr val="2F71B9"/>
        </a:accent2>
        <a:accent3>
          <a:srgbClr val="CFDBD2"/>
        </a:accent3>
        <a:accent4>
          <a:srgbClr val="DADADA"/>
        </a:accent4>
        <a:accent5>
          <a:srgbClr val="B2C3C0"/>
        </a:accent5>
        <a:accent6>
          <a:srgbClr val="2A66A7"/>
        </a:accent6>
        <a:hlink>
          <a:srgbClr val="9DC0E7"/>
        </a:hlink>
        <a:folHlink>
          <a:srgbClr val="54CA89"/>
        </a:folHlink>
      </a:clrScheme>
      <a:clrMap bg1="dk2" tx1="lt1" bg2="dk1" tx2="lt2" accent1="accent1" accent2="accent2" accent3="accent3" accent4="accent4" accent5="accent5" accent6="accent6" hlink="hlink" folHlink="folHlink"/>
    </a:extraClrScheme>
    <a:extraClrScheme>
      <a:clrScheme name="Huzme 7">
        <a:dk1>
          <a:srgbClr val="D49C00"/>
        </a:dk1>
        <a:lt1>
          <a:srgbClr val="FFFFFF"/>
        </a:lt1>
        <a:dk2>
          <a:srgbClr val="CC9900"/>
        </a:dk2>
        <a:lt2>
          <a:srgbClr val="CEBD40"/>
        </a:lt2>
        <a:accent1>
          <a:srgbClr val="CC6600"/>
        </a:accent1>
        <a:accent2>
          <a:srgbClr val="808000"/>
        </a:accent2>
        <a:accent3>
          <a:srgbClr val="E2CAAA"/>
        </a:accent3>
        <a:accent4>
          <a:srgbClr val="DADADA"/>
        </a:accent4>
        <a:accent5>
          <a:srgbClr val="E2B8AA"/>
        </a:accent5>
        <a:accent6>
          <a:srgbClr val="737300"/>
        </a:accent6>
        <a:hlink>
          <a:srgbClr val="FF9900"/>
        </a:hlink>
        <a:folHlink>
          <a:srgbClr val="FFFF99"/>
        </a:folHlink>
      </a:clrScheme>
      <a:clrMap bg1="dk2" tx1="lt1" bg2="dk1" tx2="lt2" accent1="accent1" accent2="accent2" accent3="accent3" accent4="accent4" accent5="accent5" accent6="accent6" hlink="hlink" folHlink="folHlink"/>
    </a:extraClrScheme>
    <a:extraClrScheme>
      <a:clrScheme name="Huzme 8">
        <a:dk1>
          <a:srgbClr val="881700"/>
        </a:dk1>
        <a:lt1>
          <a:srgbClr val="FAF9E6"/>
        </a:lt1>
        <a:dk2>
          <a:srgbClr val="990000"/>
        </a:dk2>
        <a:lt2>
          <a:srgbClr val="EADC78"/>
        </a:lt2>
        <a:accent1>
          <a:srgbClr val="FF6600"/>
        </a:accent1>
        <a:accent2>
          <a:srgbClr val="B86D52"/>
        </a:accent2>
        <a:accent3>
          <a:srgbClr val="CAAAAA"/>
        </a:accent3>
        <a:accent4>
          <a:srgbClr val="D6D5C4"/>
        </a:accent4>
        <a:accent5>
          <a:srgbClr val="FFB8AA"/>
        </a:accent5>
        <a:accent6>
          <a:srgbClr val="A66249"/>
        </a:accent6>
        <a:hlink>
          <a:srgbClr val="D78D15"/>
        </a:hlink>
        <a:folHlink>
          <a:srgbClr val="C6B37E"/>
        </a:folHlink>
      </a:clrScheme>
      <a:clrMap bg1="dk2" tx1="lt1" bg2="dk1" tx2="lt2" accent1="accent1" accent2="accent2" accent3="accent3" accent4="accent4" accent5="accent5" accent6="accent6" hlink="hlink" folHlink="folHlink"/>
    </a:extraClrScheme>
    <a:extraClrScheme>
      <a:clrScheme name="Huzme 9">
        <a:dk1>
          <a:srgbClr val="000000"/>
        </a:dk1>
        <a:lt1>
          <a:srgbClr val="FFFFFF"/>
        </a:lt1>
        <a:dk2>
          <a:srgbClr val="000000"/>
        </a:dk2>
        <a:lt2>
          <a:srgbClr val="DDDDDD"/>
        </a:lt2>
        <a:accent1>
          <a:srgbClr val="E6F5F6"/>
        </a:accent1>
        <a:accent2>
          <a:srgbClr val="A5E1A8"/>
        </a:accent2>
        <a:accent3>
          <a:srgbClr val="FFFFFF"/>
        </a:accent3>
        <a:accent4>
          <a:srgbClr val="000000"/>
        </a:accent4>
        <a:accent5>
          <a:srgbClr val="F0F9FA"/>
        </a:accent5>
        <a:accent6>
          <a:srgbClr val="95CC98"/>
        </a:accent6>
        <a:hlink>
          <a:srgbClr val="5B00B6"/>
        </a:hlink>
        <a:folHlink>
          <a:srgbClr val="34988E"/>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is Teması">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Beam</Template>
  <TotalTime>2287</TotalTime>
  <Words>71</Words>
  <Application>Microsoft Office PowerPoint</Application>
  <PresentationFormat>Ekran Gösterisi (4:3)</PresentationFormat>
  <Paragraphs>108</Paragraphs>
  <Slides>20</Slides>
  <Notes>17</Notes>
  <HiddenSlides>0</HiddenSlides>
  <MMClips>0</MMClips>
  <ScaleCrop>false</ScaleCrop>
  <HeadingPairs>
    <vt:vector size="6" baseType="variant">
      <vt:variant>
        <vt:lpstr>Kullanılan Yazı Tipleri</vt:lpstr>
      </vt:variant>
      <vt:variant>
        <vt:i4>4</vt:i4>
      </vt:variant>
      <vt:variant>
        <vt:lpstr>Tema</vt:lpstr>
      </vt:variant>
      <vt:variant>
        <vt:i4>1</vt:i4>
      </vt:variant>
      <vt:variant>
        <vt:lpstr>Slayt Başlıkları</vt:lpstr>
      </vt:variant>
      <vt:variant>
        <vt:i4>20</vt:i4>
      </vt:variant>
    </vt:vector>
  </HeadingPairs>
  <TitlesOfParts>
    <vt:vector size="25" baseType="lpstr">
      <vt:lpstr>Arial</vt:lpstr>
      <vt:lpstr>Wingdings</vt:lpstr>
      <vt:lpstr>AmericanText BT</vt:lpstr>
      <vt:lpstr>GungsuhChe</vt:lpstr>
      <vt:lpstr>Huzme</vt:lpstr>
      <vt:lpstr>RABİA GİZEM KURU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mehmet genç</dc:creator>
  <cp:lastModifiedBy>mehmet genç</cp:lastModifiedBy>
  <cp:revision>65</cp:revision>
  <cp:lastPrinted>1601-01-01T00:00:00Z</cp:lastPrinted>
  <dcterms:created xsi:type="dcterms:W3CDTF">1601-01-01T00:00:00Z</dcterms:created>
  <dcterms:modified xsi:type="dcterms:W3CDTF">2016-09-20T06:19:19Z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Version">
    <vt:i4>1</vt:i4>
  </property>
</Properties>
</file>