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630AFCAC-F1F2-4A77-A59C-AC8BA7B7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868A-5BDB-4CB1-A8FE-A94B60DC166F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328F0702-A87C-4F2E-B8AC-54B72116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6A4182E5-4F2F-431C-97A7-EFB75A16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2C78-07BA-47EF-9B73-DDD48B3ED79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4071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32F8BCD8-4F86-444B-A4BE-2A29A3A9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DBBA-A982-4C70-A4C9-F3643B64CB90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BB64896E-E9A9-482E-8CE5-72C78C0C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BF9CE082-654E-48E0-B9B9-BCCA9CC8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87541-5359-4D58-89ED-929035BE0BB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51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88EED70-B319-4BA9-9560-262C1CB3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2AA4-3F04-41DA-9F75-4A475A940D53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2AA63DD7-D08A-479D-9304-8B5F417F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8022BACD-19BA-4B0C-86B8-3C6FEA21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16FD5-FFBE-4095-8F89-954F3E3CAD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35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51CFA1BF-FCA1-4F9A-9D03-DD2F472E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1D3B-159D-4C02-BF66-7FBA51A930C5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77815911-25F6-48E1-9677-CDACA18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3A3AABA3-BBCF-4BDB-A01B-F74FDA75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C495-F05F-446E-B50A-0F633FE456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96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4FED903-2056-4933-84FE-371B426F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6835-C024-4067-B3F7-776657E62545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6C8B41E1-7852-4801-A816-374A0608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F388E13E-2503-415F-9BD3-1803E46A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8A43-C71D-47C6-BCAB-C74B22463B2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184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E06639BB-20A2-40C8-A341-FDF42F15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D94D-C47E-4F4E-B3F2-459159318074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F308AB4E-51DE-4BA7-8304-EF9B6848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E937E72A-D606-466B-8DBD-C1F7CD26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B29EA-27D1-4FAF-BCEA-532BB8C902F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05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57A0767A-D450-4758-BA99-BC7F948E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EAF6-8F54-4EBD-B8D4-1DA2B204CF81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17C4943B-55F0-421D-BF7D-1AEBD64A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C991CA2E-D707-4F62-8E3F-0834FCFE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1DBBF-CB99-46C1-B701-F806A605CC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274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791900C1-5D6B-4A2E-91C4-296DBB31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76F79-944B-464B-9396-BC71D6C7441B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3B382331-7F43-4E1E-B098-098771F6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CE7DC050-82BE-4429-9B9D-277CB92C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0A01A-0A43-4A47-A0E5-84AC59709F3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020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1721ECC7-066D-460A-8DFF-13B88494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4941-A897-4104-B7D9-18527ECD7F40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0631EBEB-AB0E-4E6B-B72C-547C6993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D9FD48F4-8544-4D30-9067-CA97E1D6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DA989-7C7B-450B-A026-EB8FDDACCE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957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686F8B75-D9C5-4A75-A524-20148E1F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8D24-13F7-42CE-8E84-C84D7B9BBF0C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F61CD675-2540-42F4-B34B-1ACAD472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D33605F3-329A-4BBB-8187-F5CDEE4A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C3844-F12E-43E3-AAAB-B8A4AC6E942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352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5600B89A-86C4-4BA9-9586-2114AC43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BBE1-2000-4E8C-863A-198558A36E43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F30FD86C-72FC-450A-A85F-D04CB19B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15ABBB54-5F46-47EA-8AAB-C746F652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BD324-A9D2-4C49-9DFD-E83D47F9065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121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>
            <a:extLst>
              <a:ext uri="{FF2B5EF4-FFF2-40B4-BE49-F238E27FC236}">
                <a16:creationId xmlns:a16="http://schemas.microsoft.com/office/drawing/2014/main" id="{F2BCFFCF-7B8A-4A84-9440-B491A2678E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>
            <a:extLst>
              <a:ext uri="{FF2B5EF4-FFF2-40B4-BE49-F238E27FC236}">
                <a16:creationId xmlns:a16="http://schemas.microsoft.com/office/drawing/2014/main" id="{4EF69AFA-B070-4AE8-BD64-6CEFD9D776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AF4B7EBB-4715-4526-AF06-9EA7DDE89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58F89E-7D38-4D5E-BD14-E380198EDCE5}" type="datetimeFigureOut">
              <a:rPr lang="tr-TR"/>
              <a:pPr>
                <a:defRPr/>
              </a:pPr>
              <a:t>30.09.2018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9ADD68C9-5D6A-42BB-903A-F6B155107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6304C899-F036-4084-BA1A-89FF750BA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ADDB76-A5A6-436B-8299-90827F706CB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>
            <a:extLst>
              <a:ext uri="{FF2B5EF4-FFF2-40B4-BE49-F238E27FC236}">
                <a16:creationId xmlns:a16="http://schemas.microsoft.com/office/drawing/2014/main" id="{8D158477-50B3-46C7-B82B-3F291B48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/>
              <a:t>Yerkürenin İç Yapısı</a:t>
            </a:r>
          </a:p>
        </p:txBody>
      </p:sp>
      <p:sp>
        <p:nvSpPr>
          <p:cNvPr id="7171" name="2 İçerik Yer Tutucusu">
            <a:extLst>
              <a:ext uri="{FF2B5EF4-FFF2-40B4-BE49-F238E27FC236}">
                <a16:creationId xmlns:a16="http://schemas.microsoft.com/office/drawing/2014/main" id="{B7925C7F-62FB-4E1B-87A1-5F4BB5279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3000" b="1"/>
              <a:t>Manto (Pirosfer – Ateş Küre):</a:t>
            </a:r>
          </a:p>
          <a:p>
            <a:pPr eaLnBrk="1" hangingPunct="1"/>
            <a:r>
              <a:rPr lang="tr-TR" altLang="tr-TR" sz="3000"/>
              <a:t>Yerkabuğu ile çekirdek arasında yer alan bölümdür.</a:t>
            </a:r>
          </a:p>
          <a:p>
            <a:pPr eaLnBrk="1" hangingPunct="1"/>
            <a:r>
              <a:rPr lang="tr-TR" altLang="tr-TR" sz="3000"/>
              <a:t>35 km’den başlayıp 2890 km’ye kadar devam eder.</a:t>
            </a:r>
          </a:p>
          <a:p>
            <a:pPr eaLnBrk="1" hangingPunct="1"/>
            <a:r>
              <a:rPr lang="tr-TR" altLang="tr-TR" sz="3000"/>
              <a:t>İç manto ve dış manto olmak üzere iki bölümden oluşur.</a:t>
            </a:r>
          </a:p>
          <a:p>
            <a:pPr eaLnBrk="1" hangingPunct="1"/>
            <a:r>
              <a:rPr lang="tr-TR" altLang="tr-TR" sz="3000"/>
              <a:t>Manto Dünya kütlesinin %67’sini oluşturmaktadır.</a:t>
            </a:r>
          </a:p>
          <a:p>
            <a:pPr eaLnBrk="1" hangingPunct="1"/>
            <a:r>
              <a:rPr lang="tr-TR" altLang="tr-TR" sz="3000"/>
              <a:t>Ortalama 3,3gr/cm³ yoğunluğu vardır. Yoğunluk derine inildikçe artar.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>
            <a:extLst>
              <a:ext uri="{FF2B5EF4-FFF2-40B4-BE49-F238E27FC236}">
                <a16:creationId xmlns:a16="http://schemas.microsoft.com/office/drawing/2014/main" id="{85259589-3A69-40CB-8277-CCD18BFDE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/>
              <a:t>Yerkürenin İç Yapısı</a:t>
            </a:r>
          </a:p>
        </p:txBody>
      </p:sp>
      <p:sp>
        <p:nvSpPr>
          <p:cNvPr id="8195" name="2 İçerik Yer Tutucusu">
            <a:extLst>
              <a:ext uri="{FF2B5EF4-FFF2-40B4-BE49-F238E27FC236}">
                <a16:creationId xmlns:a16="http://schemas.microsoft.com/office/drawing/2014/main" id="{1D80890B-0158-40FE-89D2-2600A67CE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tr-TR" altLang="tr-TR" sz="3000" b="1"/>
              <a:t>Alt Manto:</a:t>
            </a:r>
            <a:r>
              <a:rPr lang="tr-TR" altLang="tr-TR" sz="3000"/>
              <a:t> 700 ile 2890 km arasında yer almaktadır. Yoğunluğu 4,5-5,5gr/cm</a:t>
            </a:r>
            <a:r>
              <a:rPr lang="tr-TR" altLang="tr-TR" sz="2800"/>
              <a:t>³</a:t>
            </a:r>
            <a:r>
              <a:rPr lang="tr-TR" altLang="tr-TR" sz="3000"/>
              <a:t> arasında değişim gösterir. Katı haldedir.</a:t>
            </a:r>
          </a:p>
          <a:p>
            <a:pPr eaLnBrk="1" hangingPunct="1"/>
            <a:r>
              <a:rPr lang="tr-TR" altLang="tr-TR" sz="3000" b="1"/>
              <a:t>Üst Manto: </a:t>
            </a:r>
            <a:r>
              <a:rPr lang="tr-TR" altLang="tr-TR" sz="3000"/>
              <a:t>35-700 km derinlikler arasında yer alır. Yoğunluğu 3-4gr/cm</a:t>
            </a:r>
            <a:r>
              <a:rPr lang="tr-TR" altLang="tr-TR" sz="2800"/>
              <a:t>³</a:t>
            </a:r>
            <a:r>
              <a:rPr lang="tr-TR" altLang="tr-TR" sz="3000"/>
              <a:t> arasındadır. En önemli bölümü dış kısmını oluşturan Astenosferdir.</a:t>
            </a:r>
          </a:p>
          <a:p>
            <a:pPr eaLnBrk="1" hangingPunct="1"/>
            <a:r>
              <a:rPr lang="tr-TR" altLang="tr-TR" sz="3000" b="1"/>
              <a:t>Astenosfer: </a:t>
            </a:r>
            <a:r>
              <a:rPr lang="tr-TR" altLang="tr-TR" sz="3000"/>
              <a:t>Mantonun en dış kısmıdır. Yerkabuğunun altında yer alır. Dünya katmanları arasındaki en akışkan yapıdaki bölümdür. Volkanlardan çıkan magma kaynağını buradan alır.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133</Words>
  <Application>Microsoft Office PowerPoint</Application>
  <PresentationFormat>Ekran Gösterisi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Yerkürenin İç Yapısı</vt:lpstr>
      <vt:lpstr>Yerkürenin İç Yapısı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Manto Nedir</dc:title>
  <dc:creator>Ali Yalçınkaya</dc:creator>
  <cp:keywords>Coğrafya</cp:keywords>
  <dc:description>www.cografyahocam.com</dc:description>
  <cp:lastModifiedBy>mehmet genç</cp:lastModifiedBy>
  <cp:revision>24</cp:revision>
  <dcterms:created xsi:type="dcterms:W3CDTF">2014-03-22T13:58:27Z</dcterms:created>
  <dcterms:modified xsi:type="dcterms:W3CDTF">2018-09-30T12:59:20Z</dcterms:modified>
</cp:coreProperties>
</file>