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5" r:id="rId2"/>
    <p:sldId id="302" r:id="rId3"/>
    <p:sldId id="276" r:id="rId4"/>
    <p:sldId id="258" r:id="rId5"/>
    <p:sldId id="260" r:id="rId6"/>
    <p:sldId id="261" r:id="rId7"/>
    <p:sldId id="303" r:id="rId8"/>
    <p:sldId id="282" r:id="rId9"/>
    <p:sldId id="283" r:id="rId10"/>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Cambria" panose="02040503050406030204" pitchFamily="18" charset="0"/>
        <a:ea typeface="+mn-ea"/>
        <a:cs typeface="+mn-cs"/>
      </a:defRPr>
    </a:lvl1pPr>
    <a:lvl2pPr marL="457200" algn="l" rtl="0" eaLnBrk="0" fontAlgn="base" hangingPunct="0">
      <a:spcBef>
        <a:spcPct val="0"/>
      </a:spcBef>
      <a:spcAft>
        <a:spcPct val="0"/>
      </a:spcAft>
      <a:defRPr kern="1200">
        <a:solidFill>
          <a:schemeClr val="tx1"/>
        </a:solidFill>
        <a:latin typeface="Cambria" panose="02040503050406030204" pitchFamily="18" charset="0"/>
        <a:ea typeface="+mn-ea"/>
        <a:cs typeface="+mn-cs"/>
      </a:defRPr>
    </a:lvl2pPr>
    <a:lvl3pPr marL="914400" algn="l" rtl="0" eaLnBrk="0" fontAlgn="base" hangingPunct="0">
      <a:spcBef>
        <a:spcPct val="0"/>
      </a:spcBef>
      <a:spcAft>
        <a:spcPct val="0"/>
      </a:spcAft>
      <a:defRPr kern="1200">
        <a:solidFill>
          <a:schemeClr val="tx1"/>
        </a:solidFill>
        <a:latin typeface="Cambria" panose="02040503050406030204" pitchFamily="18" charset="0"/>
        <a:ea typeface="+mn-ea"/>
        <a:cs typeface="+mn-cs"/>
      </a:defRPr>
    </a:lvl3pPr>
    <a:lvl4pPr marL="1371600" algn="l" rtl="0" eaLnBrk="0" fontAlgn="base" hangingPunct="0">
      <a:spcBef>
        <a:spcPct val="0"/>
      </a:spcBef>
      <a:spcAft>
        <a:spcPct val="0"/>
      </a:spcAft>
      <a:defRPr kern="1200">
        <a:solidFill>
          <a:schemeClr val="tx1"/>
        </a:solidFill>
        <a:latin typeface="Cambria" panose="02040503050406030204" pitchFamily="18" charset="0"/>
        <a:ea typeface="+mn-ea"/>
        <a:cs typeface="+mn-cs"/>
      </a:defRPr>
    </a:lvl4pPr>
    <a:lvl5pPr marL="1828800" algn="l" rtl="0" eaLnBrk="0" fontAlgn="base" hangingPunct="0">
      <a:spcBef>
        <a:spcPct val="0"/>
      </a:spcBef>
      <a:spcAft>
        <a:spcPct val="0"/>
      </a:spcAft>
      <a:defRPr kern="1200">
        <a:solidFill>
          <a:schemeClr val="tx1"/>
        </a:solidFill>
        <a:latin typeface="Cambria" panose="02040503050406030204" pitchFamily="18" charset="0"/>
        <a:ea typeface="+mn-ea"/>
        <a:cs typeface="+mn-cs"/>
      </a:defRPr>
    </a:lvl5pPr>
    <a:lvl6pPr marL="2286000" algn="l" defTabSz="914400" rtl="0" eaLnBrk="1" latinLnBrk="0" hangingPunct="1">
      <a:defRPr kern="1200">
        <a:solidFill>
          <a:schemeClr val="tx1"/>
        </a:solidFill>
        <a:latin typeface="Cambria" panose="02040503050406030204" pitchFamily="18" charset="0"/>
        <a:ea typeface="+mn-ea"/>
        <a:cs typeface="+mn-cs"/>
      </a:defRPr>
    </a:lvl6pPr>
    <a:lvl7pPr marL="2743200" algn="l" defTabSz="914400" rtl="0" eaLnBrk="1" latinLnBrk="0" hangingPunct="1">
      <a:defRPr kern="1200">
        <a:solidFill>
          <a:schemeClr val="tx1"/>
        </a:solidFill>
        <a:latin typeface="Cambria" panose="02040503050406030204" pitchFamily="18" charset="0"/>
        <a:ea typeface="+mn-ea"/>
        <a:cs typeface="+mn-cs"/>
      </a:defRPr>
    </a:lvl7pPr>
    <a:lvl8pPr marL="3200400" algn="l" defTabSz="914400" rtl="0" eaLnBrk="1" latinLnBrk="0" hangingPunct="1">
      <a:defRPr kern="1200">
        <a:solidFill>
          <a:schemeClr val="tx1"/>
        </a:solidFill>
        <a:latin typeface="Cambria" panose="02040503050406030204" pitchFamily="18" charset="0"/>
        <a:ea typeface="+mn-ea"/>
        <a:cs typeface="+mn-cs"/>
      </a:defRPr>
    </a:lvl8pPr>
    <a:lvl9pPr marL="3657600" algn="l" defTabSz="914400" rtl="0" eaLnBrk="1" latinLnBrk="0" hangingPunct="1">
      <a:defRPr kern="1200">
        <a:solidFill>
          <a:schemeClr val="tx1"/>
        </a:solidFill>
        <a:latin typeface="Cambria" panose="020405030504060302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a:p>
        </p:txBody>
      </p:sp>
      <p:sp>
        <p:nvSpPr>
          <p:cNvPr id="4" name="Veri Yer Tutucusu 3">
            <a:extLst>
              <a:ext uri="{FF2B5EF4-FFF2-40B4-BE49-F238E27FC236}">
                <a16:creationId xmlns:a16="http://schemas.microsoft.com/office/drawing/2014/main" id="{6952FF17-4581-4943-80B8-45C9A93278FD}"/>
              </a:ext>
            </a:extLst>
          </p:cNvPr>
          <p:cNvSpPr>
            <a:spLocks noGrp="1"/>
          </p:cNvSpPr>
          <p:nvPr>
            <p:ph type="dt" sz="half" idx="10"/>
          </p:nvPr>
        </p:nvSpPr>
        <p:spPr/>
        <p:txBody>
          <a:bodyPr/>
          <a:lstStyle>
            <a:lvl1pPr>
              <a:defRPr/>
            </a:lvl1pPr>
          </a:lstStyle>
          <a:p>
            <a:pPr>
              <a:defRPr/>
            </a:pPr>
            <a:fld id="{190570D7-B341-4498-A3FA-1C9A349557FE}" type="datetimeFigureOut">
              <a:rPr lang="tr-TR"/>
              <a:pPr>
                <a:defRPr/>
              </a:pPr>
              <a:t>30.09.2018</a:t>
            </a:fld>
            <a:endParaRPr lang="tr-TR"/>
          </a:p>
        </p:txBody>
      </p:sp>
      <p:sp>
        <p:nvSpPr>
          <p:cNvPr id="5" name="Altbilgi Yer Tutucusu 4">
            <a:extLst>
              <a:ext uri="{FF2B5EF4-FFF2-40B4-BE49-F238E27FC236}">
                <a16:creationId xmlns:a16="http://schemas.microsoft.com/office/drawing/2014/main" id="{52B301E3-2C62-44AE-9629-B8617BCA452B}"/>
              </a:ext>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a:ext uri="{FF2B5EF4-FFF2-40B4-BE49-F238E27FC236}">
                <a16:creationId xmlns:a16="http://schemas.microsoft.com/office/drawing/2014/main" id="{2B14BA49-8409-4CE1-A964-025C30478B20}"/>
              </a:ext>
            </a:extLst>
          </p:cNvPr>
          <p:cNvSpPr>
            <a:spLocks noGrp="1"/>
          </p:cNvSpPr>
          <p:nvPr>
            <p:ph type="sldNum" sz="quarter" idx="12"/>
          </p:nvPr>
        </p:nvSpPr>
        <p:spPr/>
        <p:txBody>
          <a:bodyPr/>
          <a:lstStyle>
            <a:lvl1pPr>
              <a:defRPr/>
            </a:lvl1pPr>
          </a:lstStyle>
          <a:p>
            <a:pPr>
              <a:defRPr/>
            </a:pPr>
            <a:fld id="{70EAC6C3-9E47-4DC7-8E01-74B128A2AD5C}" type="slidenum">
              <a:rPr lang="tr-TR"/>
              <a:pPr>
                <a:defRPr/>
              </a:pPr>
              <a:t>‹#›</a:t>
            </a:fld>
            <a:endParaRPr lang="tr-TR"/>
          </a:p>
        </p:txBody>
      </p:sp>
    </p:spTree>
    <p:extLst>
      <p:ext uri="{BB962C8B-B14F-4D97-AF65-F5344CB8AC3E}">
        <p14:creationId xmlns:p14="http://schemas.microsoft.com/office/powerpoint/2010/main" val="167131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E8BAE3D2-2AD3-4EDB-92FB-9C5B09455324}"/>
              </a:ext>
            </a:extLst>
          </p:cNvPr>
          <p:cNvSpPr>
            <a:spLocks noGrp="1"/>
          </p:cNvSpPr>
          <p:nvPr>
            <p:ph type="dt" sz="half" idx="10"/>
          </p:nvPr>
        </p:nvSpPr>
        <p:spPr/>
        <p:txBody>
          <a:bodyPr/>
          <a:lstStyle>
            <a:lvl1pPr>
              <a:defRPr/>
            </a:lvl1pPr>
          </a:lstStyle>
          <a:p>
            <a:pPr>
              <a:defRPr/>
            </a:pPr>
            <a:fld id="{6A161893-FA53-4BD1-B244-752B154D38E7}" type="datetimeFigureOut">
              <a:rPr lang="tr-TR"/>
              <a:pPr>
                <a:defRPr/>
              </a:pPr>
              <a:t>30.09.2018</a:t>
            </a:fld>
            <a:endParaRPr lang="tr-TR"/>
          </a:p>
        </p:txBody>
      </p:sp>
      <p:sp>
        <p:nvSpPr>
          <p:cNvPr id="5" name="Altbilgi Yer Tutucusu 4">
            <a:extLst>
              <a:ext uri="{FF2B5EF4-FFF2-40B4-BE49-F238E27FC236}">
                <a16:creationId xmlns:a16="http://schemas.microsoft.com/office/drawing/2014/main" id="{FA22FE3F-B69D-4968-B27E-533A5AFAA3D0}"/>
              </a:ext>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a:ext uri="{FF2B5EF4-FFF2-40B4-BE49-F238E27FC236}">
                <a16:creationId xmlns:a16="http://schemas.microsoft.com/office/drawing/2014/main" id="{1C0FEC52-A0FF-463D-87DB-F3930CFB8DD4}"/>
              </a:ext>
            </a:extLst>
          </p:cNvPr>
          <p:cNvSpPr>
            <a:spLocks noGrp="1"/>
          </p:cNvSpPr>
          <p:nvPr>
            <p:ph type="sldNum" sz="quarter" idx="12"/>
          </p:nvPr>
        </p:nvSpPr>
        <p:spPr/>
        <p:txBody>
          <a:bodyPr/>
          <a:lstStyle>
            <a:lvl1pPr>
              <a:defRPr/>
            </a:lvl1pPr>
          </a:lstStyle>
          <a:p>
            <a:pPr>
              <a:defRPr/>
            </a:pPr>
            <a:fld id="{24D3FB61-A4DD-4570-AD1F-BFD03A3D91B3}" type="slidenum">
              <a:rPr lang="tr-TR"/>
              <a:pPr>
                <a:defRPr/>
              </a:pPr>
              <a:t>‹#›</a:t>
            </a:fld>
            <a:endParaRPr lang="tr-TR"/>
          </a:p>
        </p:txBody>
      </p:sp>
    </p:spTree>
    <p:extLst>
      <p:ext uri="{BB962C8B-B14F-4D97-AF65-F5344CB8AC3E}">
        <p14:creationId xmlns:p14="http://schemas.microsoft.com/office/powerpoint/2010/main" val="399402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54CFF051-155F-4678-98D3-28742B952744}"/>
              </a:ext>
            </a:extLst>
          </p:cNvPr>
          <p:cNvSpPr>
            <a:spLocks noGrp="1"/>
          </p:cNvSpPr>
          <p:nvPr>
            <p:ph type="dt" sz="half" idx="10"/>
          </p:nvPr>
        </p:nvSpPr>
        <p:spPr/>
        <p:txBody>
          <a:bodyPr/>
          <a:lstStyle>
            <a:lvl1pPr>
              <a:defRPr/>
            </a:lvl1pPr>
          </a:lstStyle>
          <a:p>
            <a:pPr>
              <a:defRPr/>
            </a:pPr>
            <a:fld id="{C8248076-D696-4E55-BFDC-F56DC187D562}" type="datetimeFigureOut">
              <a:rPr lang="tr-TR"/>
              <a:pPr>
                <a:defRPr/>
              </a:pPr>
              <a:t>30.09.2018</a:t>
            </a:fld>
            <a:endParaRPr lang="tr-TR"/>
          </a:p>
        </p:txBody>
      </p:sp>
      <p:sp>
        <p:nvSpPr>
          <p:cNvPr id="5" name="Altbilgi Yer Tutucusu 4">
            <a:extLst>
              <a:ext uri="{FF2B5EF4-FFF2-40B4-BE49-F238E27FC236}">
                <a16:creationId xmlns:a16="http://schemas.microsoft.com/office/drawing/2014/main" id="{4D4F6300-64A5-4B46-8280-0FC5EF8402D7}"/>
              </a:ext>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a:ext uri="{FF2B5EF4-FFF2-40B4-BE49-F238E27FC236}">
                <a16:creationId xmlns:a16="http://schemas.microsoft.com/office/drawing/2014/main" id="{5AE72893-3D7D-4191-953D-04BE07B76329}"/>
              </a:ext>
            </a:extLst>
          </p:cNvPr>
          <p:cNvSpPr>
            <a:spLocks noGrp="1"/>
          </p:cNvSpPr>
          <p:nvPr>
            <p:ph type="sldNum" sz="quarter" idx="12"/>
          </p:nvPr>
        </p:nvSpPr>
        <p:spPr/>
        <p:txBody>
          <a:bodyPr/>
          <a:lstStyle>
            <a:lvl1pPr>
              <a:defRPr/>
            </a:lvl1pPr>
          </a:lstStyle>
          <a:p>
            <a:pPr>
              <a:defRPr/>
            </a:pPr>
            <a:fld id="{6828BB52-5C67-430F-9F5B-2A7A1A162D84}" type="slidenum">
              <a:rPr lang="tr-TR"/>
              <a:pPr>
                <a:defRPr/>
              </a:pPr>
              <a:t>‹#›</a:t>
            </a:fld>
            <a:endParaRPr lang="tr-TR"/>
          </a:p>
        </p:txBody>
      </p:sp>
    </p:spTree>
    <p:extLst>
      <p:ext uri="{BB962C8B-B14F-4D97-AF65-F5344CB8AC3E}">
        <p14:creationId xmlns:p14="http://schemas.microsoft.com/office/powerpoint/2010/main" val="155519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5E4A4362-1ED1-4C63-89D3-CE5C969753E2}"/>
              </a:ext>
            </a:extLst>
          </p:cNvPr>
          <p:cNvSpPr>
            <a:spLocks noGrp="1"/>
          </p:cNvSpPr>
          <p:nvPr>
            <p:ph type="dt" sz="half" idx="10"/>
          </p:nvPr>
        </p:nvSpPr>
        <p:spPr/>
        <p:txBody>
          <a:bodyPr/>
          <a:lstStyle>
            <a:lvl1pPr>
              <a:defRPr/>
            </a:lvl1pPr>
          </a:lstStyle>
          <a:p>
            <a:pPr>
              <a:defRPr/>
            </a:pPr>
            <a:fld id="{6FC651B3-EBDB-4EDB-80FD-66411125823E}" type="datetimeFigureOut">
              <a:rPr lang="tr-TR"/>
              <a:pPr>
                <a:defRPr/>
              </a:pPr>
              <a:t>30.09.2018</a:t>
            </a:fld>
            <a:endParaRPr lang="tr-TR"/>
          </a:p>
        </p:txBody>
      </p:sp>
      <p:sp>
        <p:nvSpPr>
          <p:cNvPr id="5" name="Altbilgi Yer Tutucusu 4">
            <a:extLst>
              <a:ext uri="{FF2B5EF4-FFF2-40B4-BE49-F238E27FC236}">
                <a16:creationId xmlns:a16="http://schemas.microsoft.com/office/drawing/2014/main" id="{C19D57A5-F971-4ED9-8420-FF1A465B92EC}"/>
              </a:ext>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a:ext uri="{FF2B5EF4-FFF2-40B4-BE49-F238E27FC236}">
                <a16:creationId xmlns:a16="http://schemas.microsoft.com/office/drawing/2014/main" id="{9BFAE16B-A820-44B3-B9F0-C5CA4064D727}"/>
              </a:ext>
            </a:extLst>
          </p:cNvPr>
          <p:cNvSpPr>
            <a:spLocks noGrp="1"/>
          </p:cNvSpPr>
          <p:nvPr>
            <p:ph type="sldNum" sz="quarter" idx="12"/>
          </p:nvPr>
        </p:nvSpPr>
        <p:spPr/>
        <p:txBody>
          <a:bodyPr/>
          <a:lstStyle>
            <a:lvl1pPr>
              <a:defRPr/>
            </a:lvl1pPr>
          </a:lstStyle>
          <a:p>
            <a:pPr>
              <a:defRPr/>
            </a:pPr>
            <a:fld id="{5D3E425D-B7EB-4462-96AB-B3538F801954}" type="slidenum">
              <a:rPr lang="tr-TR"/>
              <a:pPr>
                <a:defRPr/>
              </a:pPr>
              <a:t>‹#›</a:t>
            </a:fld>
            <a:endParaRPr lang="tr-TR"/>
          </a:p>
        </p:txBody>
      </p:sp>
    </p:spTree>
    <p:extLst>
      <p:ext uri="{BB962C8B-B14F-4D97-AF65-F5344CB8AC3E}">
        <p14:creationId xmlns:p14="http://schemas.microsoft.com/office/powerpoint/2010/main" val="1908472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a:extLst>
              <a:ext uri="{FF2B5EF4-FFF2-40B4-BE49-F238E27FC236}">
                <a16:creationId xmlns:a16="http://schemas.microsoft.com/office/drawing/2014/main" id="{55AA9B25-3776-49B7-AEBD-41894B96FE5B}"/>
              </a:ext>
            </a:extLst>
          </p:cNvPr>
          <p:cNvSpPr>
            <a:spLocks noGrp="1"/>
          </p:cNvSpPr>
          <p:nvPr>
            <p:ph type="dt" sz="half" idx="10"/>
          </p:nvPr>
        </p:nvSpPr>
        <p:spPr/>
        <p:txBody>
          <a:bodyPr/>
          <a:lstStyle>
            <a:lvl1pPr>
              <a:defRPr/>
            </a:lvl1pPr>
          </a:lstStyle>
          <a:p>
            <a:pPr>
              <a:defRPr/>
            </a:pPr>
            <a:fld id="{5DC7069F-0CE1-4A85-A874-2B8338BB14C4}" type="datetimeFigureOut">
              <a:rPr lang="tr-TR"/>
              <a:pPr>
                <a:defRPr/>
              </a:pPr>
              <a:t>30.09.2018</a:t>
            </a:fld>
            <a:endParaRPr lang="tr-TR"/>
          </a:p>
        </p:txBody>
      </p:sp>
      <p:sp>
        <p:nvSpPr>
          <p:cNvPr id="5" name="Altbilgi Yer Tutucusu 4">
            <a:extLst>
              <a:ext uri="{FF2B5EF4-FFF2-40B4-BE49-F238E27FC236}">
                <a16:creationId xmlns:a16="http://schemas.microsoft.com/office/drawing/2014/main" id="{D5A15F28-9D43-44FB-A8DC-C0C885ED22F9}"/>
              </a:ext>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a:ext uri="{FF2B5EF4-FFF2-40B4-BE49-F238E27FC236}">
                <a16:creationId xmlns:a16="http://schemas.microsoft.com/office/drawing/2014/main" id="{56D514A1-6A03-485D-9E03-4AC0B0CE194D}"/>
              </a:ext>
            </a:extLst>
          </p:cNvPr>
          <p:cNvSpPr>
            <a:spLocks noGrp="1"/>
          </p:cNvSpPr>
          <p:nvPr>
            <p:ph type="sldNum" sz="quarter" idx="12"/>
          </p:nvPr>
        </p:nvSpPr>
        <p:spPr/>
        <p:txBody>
          <a:bodyPr/>
          <a:lstStyle>
            <a:lvl1pPr>
              <a:defRPr/>
            </a:lvl1pPr>
          </a:lstStyle>
          <a:p>
            <a:pPr>
              <a:defRPr/>
            </a:pPr>
            <a:fld id="{52018F29-578A-4BEC-847D-C282628B4D0D}" type="slidenum">
              <a:rPr lang="tr-TR"/>
              <a:pPr>
                <a:defRPr/>
              </a:pPr>
              <a:t>‹#›</a:t>
            </a:fld>
            <a:endParaRPr lang="tr-TR"/>
          </a:p>
        </p:txBody>
      </p:sp>
    </p:spTree>
    <p:extLst>
      <p:ext uri="{BB962C8B-B14F-4D97-AF65-F5344CB8AC3E}">
        <p14:creationId xmlns:p14="http://schemas.microsoft.com/office/powerpoint/2010/main" val="134533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3">
            <a:extLst>
              <a:ext uri="{FF2B5EF4-FFF2-40B4-BE49-F238E27FC236}">
                <a16:creationId xmlns:a16="http://schemas.microsoft.com/office/drawing/2014/main" id="{C7DB0C0C-BFEE-4E4C-9219-AEF52AFF8980}"/>
              </a:ext>
            </a:extLst>
          </p:cNvPr>
          <p:cNvSpPr>
            <a:spLocks noGrp="1"/>
          </p:cNvSpPr>
          <p:nvPr>
            <p:ph type="dt" sz="half" idx="10"/>
          </p:nvPr>
        </p:nvSpPr>
        <p:spPr/>
        <p:txBody>
          <a:bodyPr/>
          <a:lstStyle>
            <a:lvl1pPr>
              <a:defRPr/>
            </a:lvl1pPr>
          </a:lstStyle>
          <a:p>
            <a:pPr>
              <a:defRPr/>
            </a:pPr>
            <a:fld id="{BBF696C3-2642-4F62-AC53-09F3ECE1C07E}" type="datetimeFigureOut">
              <a:rPr lang="tr-TR"/>
              <a:pPr>
                <a:defRPr/>
              </a:pPr>
              <a:t>30.09.2018</a:t>
            </a:fld>
            <a:endParaRPr lang="tr-TR"/>
          </a:p>
        </p:txBody>
      </p:sp>
      <p:sp>
        <p:nvSpPr>
          <p:cNvPr id="6" name="Altbilgi Yer Tutucusu 4">
            <a:extLst>
              <a:ext uri="{FF2B5EF4-FFF2-40B4-BE49-F238E27FC236}">
                <a16:creationId xmlns:a16="http://schemas.microsoft.com/office/drawing/2014/main" id="{E4DEB7E5-EF5D-4928-A871-CDCD36492A26}"/>
              </a:ext>
            </a:extLst>
          </p:cNvPr>
          <p:cNvSpPr>
            <a:spLocks noGrp="1"/>
          </p:cNvSpPr>
          <p:nvPr>
            <p:ph type="ftr" sz="quarter" idx="11"/>
          </p:nvPr>
        </p:nvSpPr>
        <p:spPr/>
        <p:txBody>
          <a:bodyPr/>
          <a:lstStyle>
            <a:lvl1pPr>
              <a:defRPr/>
            </a:lvl1pPr>
          </a:lstStyle>
          <a:p>
            <a:pPr>
              <a:defRPr/>
            </a:pPr>
            <a:endParaRPr lang="tr-TR"/>
          </a:p>
        </p:txBody>
      </p:sp>
      <p:sp>
        <p:nvSpPr>
          <p:cNvPr id="7" name="Slayt Numarası Yer Tutucusu 5">
            <a:extLst>
              <a:ext uri="{FF2B5EF4-FFF2-40B4-BE49-F238E27FC236}">
                <a16:creationId xmlns:a16="http://schemas.microsoft.com/office/drawing/2014/main" id="{D45A59D2-E3F9-418C-B3EA-14E83B341C62}"/>
              </a:ext>
            </a:extLst>
          </p:cNvPr>
          <p:cNvSpPr>
            <a:spLocks noGrp="1"/>
          </p:cNvSpPr>
          <p:nvPr>
            <p:ph type="sldNum" sz="quarter" idx="12"/>
          </p:nvPr>
        </p:nvSpPr>
        <p:spPr/>
        <p:txBody>
          <a:bodyPr/>
          <a:lstStyle>
            <a:lvl1pPr>
              <a:defRPr/>
            </a:lvl1pPr>
          </a:lstStyle>
          <a:p>
            <a:pPr>
              <a:defRPr/>
            </a:pPr>
            <a:fld id="{47825A96-6F48-48DC-BF34-99879061059E}" type="slidenum">
              <a:rPr lang="tr-TR"/>
              <a:pPr>
                <a:defRPr/>
              </a:pPr>
              <a:t>‹#›</a:t>
            </a:fld>
            <a:endParaRPr lang="tr-TR"/>
          </a:p>
        </p:txBody>
      </p:sp>
    </p:spTree>
    <p:extLst>
      <p:ext uri="{BB962C8B-B14F-4D97-AF65-F5344CB8AC3E}">
        <p14:creationId xmlns:p14="http://schemas.microsoft.com/office/powerpoint/2010/main" val="33914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3">
            <a:extLst>
              <a:ext uri="{FF2B5EF4-FFF2-40B4-BE49-F238E27FC236}">
                <a16:creationId xmlns:a16="http://schemas.microsoft.com/office/drawing/2014/main" id="{DCEC9A98-CEBD-413A-BC70-D69D01F4E94C}"/>
              </a:ext>
            </a:extLst>
          </p:cNvPr>
          <p:cNvSpPr>
            <a:spLocks noGrp="1"/>
          </p:cNvSpPr>
          <p:nvPr>
            <p:ph type="dt" sz="half" idx="10"/>
          </p:nvPr>
        </p:nvSpPr>
        <p:spPr/>
        <p:txBody>
          <a:bodyPr/>
          <a:lstStyle>
            <a:lvl1pPr>
              <a:defRPr/>
            </a:lvl1pPr>
          </a:lstStyle>
          <a:p>
            <a:pPr>
              <a:defRPr/>
            </a:pPr>
            <a:fld id="{E04CB595-52C7-4B2A-976B-98E41BDA6997}" type="datetimeFigureOut">
              <a:rPr lang="tr-TR"/>
              <a:pPr>
                <a:defRPr/>
              </a:pPr>
              <a:t>30.09.2018</a:t>
            </a:fld>
            <a:endParaRPr lang="tr-TR"/>
          </a:p>
        </p:txBody>
      </p:sp>
      <p:sp>
        <p:nvSpPr>
          <p:cNvPr id="8" name="Altbilgi Yer Tutucusu 4">
            <a:extLst>
              <a:ext uri="{FF2B5EF4-FFF2-40B4-BE49-F238E27FC236}">
                <a16:creationId xmlns:a16="http://schemas.microsoft.com/office/drawing/2014/main" id="{134D866C-1EBF-4498-8ADE-23BE3774F1E7}"/>
              </a:ext>
            </a:extLst>
          </p:cNvPr>
          <p:cNvSpPr>
            <a:spLocks noGrp="1"/>
          </p:cNvSpPr>
          <p:nvPr>
            <p:ph type="ftr" sz="quarter" idx="11"/>
          </p:nvPr>
        </p:nvSpPr>
        <p:spPr/>
        <p:txBody>
          <a:bodyPr/>
          <a:lstStyle>
            <a:lvl1pPr>
              <a:defRPr/>
            </a:lvl1pPr>
          </a:lstStyle>
          <a:p>
            <a:pPr>
              <a:defRPr/>
            </a:pPr>
            <a:endParaRPr lang="tr-TR"/>
          </a:p>
        </p:txBody>
      </p:sp>
      <p:sp>
        <p:nvSpPr>
          <p:cNvPr id="9" name="Slayt Numarası Yer Tutucusu 5">
            <a:extLst>
              <a:ext uri="{FF2B5EF4-FFF2-40B4-BE49-F238E27FC236}">
                <a16:creationId xmlns:a16="http://schemas.microsoft.com/office/drawing/2014/main" id="{8D0C970D-F0CB-4447-A120-B2EF68F75E35}"/>
              </a:ext>
            </a:extLst>
          </p:cNvPr>
          <p:cNvSpPr>
            <a:spLocks noGrp="1"/>
          </p:cNvSpPr>
          <p:nvPr>
            <p:ph type="sldNum" sz="quarter" idx="12"/>
          </p:nvPr>
        </p:nvSpPr>
        <p:spPr/>
        <p:txBody>
          <a:bodyPr/>
          <a:lstStyle>
            <a:lvl1pPr>
              <a:defRPr/>
            </a:lvl1pPr>
          </a:lstStyle>
          <a:p>
            <a:pPr>
              <a:defRPr/>
            </a:pPr>
            <a:fld id="{75948CC5-EFB1-4317-B695-BDD2E991AFFC}" type="slidenum">
              <a:rPr lang="tr-TR"/>
              <a:pPr>
                <a:defRPr/>
              </a:pPr>
              <a:t>‹#›</a:t>
            </a:fld>
            <a:endParaRPr lang="tr-TR"/>
          </a:p>
        </p:txBody>
      </p:sp>
    </p:spTree>
    <p:extLst>
      <p:ext uri="{BB962C8B-B14F-4D97-AF65-F5344CB8AC3E}">
        <p14:creationId xmlns:p14="http://schemas.microsoft.com/office/powerpoint/2010/main" val="306472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endParaRPr lang="en-US"/>
          </a:p>
        </p:txBody>
      </p:sp>
      <p:sp>
        <p:nvSpPr>
          <p:cNvPr id="3" name="Veri Yer Tutucusu 3">
            <a:extLst>
              <a:ext uri="{FF2B5EF4-FFF2-40B4-BE49-F238E27FC236}">
                <a16:creationId xmlns:a16="http://schemas.microsoft.com/office/drawing/2014/main" id="{C7C819EB-95E2-4C21-B111-5C0C4CCD3F4E}"/>
              </a:ext>
            </a:extLst>
          </p:cNvPr>
          <p:cNvSpPr>
            <a:spLocks noGrp="1"/>
          </p:cNvSpPr>
          <p:nvPr>
            <p:ph type="dt" sz="half" idx="10"/>
          </p:nvPr>
        </p:nvSpPr>
        <p:spPr/>
        <p:txBody>
          <a:bodyPr/>
          <a:lstStyle>
            <a:lvl1pPr>
              <a:defRPr/>
            </a:lvl1pPr>
          </a:lstStyle>
          <a:p>
            <a:pPr>
              <a:defRPr/>
            </a:pPr>
            <a:fld id="{1D66374E-8940-4CFF-8041-10FEC2017B8E}" type="datetimeFigureOut">
              <a:rPr lang="tr-TR"/>
              <a:pPr>
                <a:defRPr/>
              </a:pPr>
              <a:t>30.09.2018</a:t>
            </a:fld>
            <a:endParaRPr lang="tr-TR"/>
          </a:p>
        </p:txBody>
      </p:sp>
      <p:sp>
        <p:nvSpPr>
          <p:cNvPr id="4" name="Altbilgi Yer Tutucusu 4">
            <a:extLst>
              <a:ext uri="{FF2B5EF4-FFF2-40B4-BE49-F238E27FC236}">
                <a16:creationId xmlns:a16="http://schemas.microsoft.com/office/drawing/2014/main" id="{4A79D6E9-EB9F-4D3A-8BB1-A9A1C5BCDA7D}"/>
              </a:ext>
            </a:extLst>
          </p:cNvPr>
          <p:cNvSpPr>
            <a:spLocks noGrp="1"/>
          </p:cNvSpPr>
          <p:nvPr>
            <p:ph type="ftr" sz="quarter" idx="11"/>
          </p:nvPr>
        </p:nvSpPr>
        <p:spPr/>
        <p:txBody>
          <a:bodyPr/>
          <a:lstStyle>
            <a:lvl1pPr>
              <a:defRPr/>
            </a:lvl1pPr>
          </a:lstStyle>
          <a:p>
            <a:pPr>
              <a:defRPr/>
            </a:pPr>
            <a:endParaRPr lang="tr-TR"/>
          </a:p>
        </p:txBody>
      </p:sp>
      <p:sp>
        <p:nvSpPr>
          <p:cNvPr id="5" name="Slayt Numarası Yer Tutucusu 5">
            <a:extLst>
              <a:ext uri="{FF2B5EF4-FFF2-40B4-BE49-F238E27FC236}">
                <a16:creationId xmlns:a16="http://schemas.microsoft.com/office/drawing/2014/main" id="{F4188471-1AAE-4C41-84CA-F01AB3F3B3CE}"/>
              </a:ext>
            </a:extLst>
          </p:cNvPr>
          <p:cNvSpPr>
            <a:spLocks noGrp="1"/>
          </p:cNvSpPr>
          <p:nvPr>
            <p:ph type="sldNum" sz="quarter" idx="12"/>
          </p:nvPr>
        </p:nvSpPr>
        <p:spPr/>
        <p:txBody>
          <a:bodyPr/>
          <a:lstStyle>
            <a:lvl1pPr>
              <a:defRPr/>
            </a:lvl1pPr>
          </a:lstStyle>
          <a:p>
            <a:pPr>
              <a:defRPr/>
            </a:pPr>
            <a:fld id="{5B67FFE6-8692-463F-8FFC-79D0372EEE9A}" type="slidenum">
              <a:rPr lang="tr-TR"/>
              <a:pPr>
                <a:defRPr/>
              </a:pPr>
              <a:t>‹#›</a:t>
            </a:fld>
            <a:endParaRPr lang="tr-TR"/>
          </a:p>
        </p:txBody>
      </p:sp>
    </p:spTree>
    <p:extLst>
      <p:ext uri="{BB962C8B-B14F-4D97-AF65-F5344CB8AC3E}">
        <p14:creationId xmlns:p14="http://schemas.microsoft.com/office/powerpoint/2010/main" val="369352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a:extLst>
              <a:ext uri="{FF2B5EF4-FFF2-40B4-BE49-F238E27FC236}">
                <a16:creationId xmlns:a16="http://schemas.microsoft.com/office/drawing/2014/main" id="{2E01D25F-9694-43BE-9EE3-1FA03BA3B36E}"/>
              </a:ext>
            </a:extLst>
          </p:cNvPr>
          <p:cNvSpPr>
            <a:spLocks noGrp="1"/>
          </p:cNvSpPr>
          <p:nvPr>
            <p:ph type="dt" sz="half" idx="10"/>
          </p:nvPr>
        </p:nvSpPr>
        <p:spPr/>
        <p:txBody>
          <a:bodyPr/>
          <a:lstStyle>
            <a:lvl1pPr>
              <a:defRPr/>
            </a:lvl1pPr>
          </a:lstStyle>
          <a:p>
            <a:pPr>
              <a:defRPr/>
            </a:pPr>
            <a:fld id="{614C17D9-3C62-41FE-B958-F41DFD1EBED0}" type="datetimeFigureOut">
              <a:rPr lang="tr-TR"/>
              <a:pPr>
                <a:defRPr/>
              </a:pPr>
              <a:t>30.09.2018</a:t>
            </a:fld>
            <a:endParaRPr lang="tr-TR"/>
          </a:p>
        </p:txBody>
      </p:sp>
      <p:sp>
        <p:nvSpPr>
          <p:cNvPr id="3" name="Altbilgi Yer Tutucusu 4">
            <a:extLst>
              <a:ext uri="{FF2B5EF4-FFF2-40B4-BE49-F238E27FC236}">
                <a16:creationId xmlns:a16="http://schemas.microsoft.com/office/drawing/2014/main" id="{9FD8F53A-7545-4441-A980-EB4F9E8C52DD}"/>
              </a:ext>
            </a:extLst>
          </p:cNvPr>
          <p:cNvSpPr>
            <a:spLocks noGrp="1"/>
          </p:cNvSpPr>
          <p:nvPr>
            <p:ph type="ftr" sz="quarter" idx="11"/>
          </p:nvPr>
        </p:nvSpPr>
        <p:spPr/>
        <p:txBody>
          <a:bodyPr/>
          <a:lstStyle>
            <a:lvl1pPr>
              <a:defRPr/>
            </a:lvl1pPr>
          </a:lstStyle>
          <a:p>
            <a:pPr>
              <a:defRPr/>
            </a:pPr>
            <a:endParaRPr lang="tr-TR"/>
          </a:p>
        </p:txBody>
      </p:sp>
      <p:sp>
        <p:nvSpPr>
          <p:cNvPr id="4" name="Slayt Numarası Yer Tutucusu 5">
            <a:extLst>
              <a:ext uri="{FF2B5EF4-FFF2-40B4-BE49-F238E27FC236}">
                <a16:creationId xmlns:a16="http://schemas.microsoft.com/office/drawing/2014/main" id="{08B46EE2-92FB-4E32-B9CC-D687D1411CFE}"/>
              </a:ext>
            </a:extLst>
          </p:cNvPr>
          <p:cNvSpPr>
            <a:spLocks noGrp="1"/>
          </p:cNvSpPr>
          <p:nvPr>
            <p:ph type="sldNum" sz="quarter" idx="12"/>
          </p:nvPr>
        </p:nvSpPr>
        <p:spPr/>
        <p:txBody>
          <a:bodyPr/>
          <a:lstStyle>
            <a:lvl1pPr>
              <a:defRPr/>
            </a:lvl1pPr>
          </a:lstStyle>
          <a:p>
            <a:pPr>
              <a:defRPr/>
            </a:pPr>
            <a:fld id="{BB6ECAD3-4B89-413C-B681-000A2C84BC87}" type="slidenum">
              <a:rPr lang="tr-TR"/>
              <a:pPr>
                <a:defRPr/>
              </a:pPr>
              <a:t>‹#›</a:t>
            </a:fld>
            <a:endParaRPr lang="tr-TR"/>
          </a:p>
        </p:txBody>
      </p:sp>
    </p:spTree>
    <p:extLst>
      <p:ext uri="{BB962C8B-B14F-4D97-AF65-F5344CB8AC3E}">
        <p14:creationId xmlns:p14="http://schemas.microsoft.com/office/powerpoint/2010/main" val="3605039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3">
            <a:extLst>
              <a:ext uri="{FF2B5EF4-FFF2-40B4-BE49-F238E27FC236}">
                <a16:creationId xmlns:a16="http://schemas.microsoft.com/office/drawing/2014/main" id="{AA4A202F-5DFF-4CBA-BF87-7FE994CF3845}"/>
              </a:ext>
            </a:extLst>
          </p:cNvPr>
          <p:cNvSpPr>
            <a:spLocks noGrp="1"/>
          </p:cNvSpPr>
          <p:nvPr>
            <p:ph type="dt" sz="half" idx="10"/>
          </p:nvPr>
        </p:nvSpPr>
        <p:spPr/>
        <p:txBody>
          <a:bodyPr/>
          <a:lstStyle>
            <a:lvl1pPr>
              <a:defRPr/>
            </a:lvl1pPr>
          </a:lstStyle>
          <a:p>
            <a:pPr>
              <a:defRPr/>
            </a:pPr>
            <a:fld id="{09CAD293-4447-412F-BC63-CDC8E4F3AE91}" type="datetimeFigureOut">
              <a:rPr lang="tr-TR"/>
              <a:pPr>
                <a:defRPr/>
              </a:pPr>
              <a:t>30.09.2018</a:t>
            </a:fld>
            <a:endParaRPr lang="tr-TR"/>
          </a:p>
        </p:txBody>
      </p:sp>
      <p:sp>
        <p:nvSpPr>
          <p:cNvPr id="6" name="Altbilgi Yer Tutucusu 4">
            <a:extLst>
              <a:ext uri="{FF2B5EF4-FFF2-40B4-BE49-F238E27FC236}">
                <a16:creationId xmlns:a16="http://schemas.microsoft.com/office/drawing/2014/main" id="{7C3E8F2D-E6E2-46F9-85B7-8C31CF453998}"/>
              </a:ext>
            </a:extLst>
          </p:cNvPr>
          <p:cNvSpPr>
            <a:spLocks noGrp="1"/>
          </p:cNvSpPr>
          <p:nvPr>
            <p:ph type="ftr" sz="quarter" idx="11"/>
          </p:nvPr>
        </p:nvSpPr>
        <p:spPr/>
        <p:txBody>
          <a:bodyPr/>
          <a:lstStyle>
            <a:lvl1pPr>
              <a:defRPr/>
            </a:lvl1pPr>
          </a:lstStyle>
          <a:p>
            <a:pPr>
              <a:defRPr/>
            </a:pPr>
            <a:endParaRPr lang="tr-TR"/>
          </a:p>
        </p:txBody>
      </p:sp>
      <p:sp>
        <p:nvSpPr>
          <p:cNvPr id="7" name="Slayt Numarası Yer Tutucusu 5">
            <a:extLst>
              <a:ext uri="{FF2B5EF4-FFF2-40B4-BE49-F238E27FC236}">
                <a16:creationId xmlns:a16="http://schemas.microsoft.com/office/drawing/2014/main" id="{A559146B-7530-4C32-BEA2-4D179E9C333E}"/>
              </a:ext>
            </a:extLst>
          </p:cNvPr>
          <p:cNvSpPr>
            <a:spLocks noGrp="1"/>
          </p:cNvSpPr>
          <p:nvPr>
            <p:ph type="sldNum" sz="quarter" idx="12"/>
          </p:nvPr>
        </p:nvSpPr>
        <p:spPr/>
        <p:txBody>
          <a:bodyPr/>
          <a:lstStyle>
            <a:lvl1pPr>
              <a:defRPr/>
            </a:lvl1pPr>
          </a:lstStyle>
          <a:p>
            <a:pPr>
              <a:defRPr/>
            </a:pPr>
            <a:fld id="{F305AB72-7C7E-4EA1-99ED-4DDBC22EBA37}" type="slidenum">
              <a:rPr lang="tr-TR"/>
              <a:pPr>
                <a:defRPr/>
              </a:pPr>
              <a:t>‹#›</a:t>
            </a:fld>
            <a:endParaRPr lang="tr-TR"/>
          </a:p>
        </p:txBody>
      </p:sp>
    </p:spTree>
    <p:extLst>
      <p:ext uri="{BB962C8B-B14F-4D97-AF65-F5344CB8AC3E}">
        <p14:creationId xmlns:p14="http://schemas.microsoft.com/office/powerpoint/2010/main" val="47206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3">
            <a:extLst>
              <a:ext uri="{FF2B5EF4-FFF2-40B4-BE49-F238E27FC236}">
                <a16:creationId xmlns:a16="http://schemas.microsoft.com/office/drawing/2014/main" id="{B7F69A9F-B9E0-47E2-A2C6-B0287FADA927}"/>
              </a:ext>
            </a:extLst>
          </p:cNvPr>
          <p:cNvSpPr>
            <a:spLocks noGrp="1"/>
          </p:cNvSpPr>
          <p:nvPr>
            <p:ph type="dt" sz="half" idx="10"/>
          </p:nvPr>
        </p:nvSpPr>
        <p:spPr/>
        <p:txBody>
          <a:bodyPr/>
          <a:lstStyle>
            <a:lvl1pPr>
              <a:defRPr/>
            </a:lvl1pPr>
          </a:lstStyle>
          <a:p>
            <a:pPr>
              <a:defRPr/>
            </a:pPr>
            <a:fld id="{CD396100-75F5-448F-9490-CB7C1ECBCCED}" type="datetimeFigureOut">
              <a:rPr lang="tr-TR"/>
              <a:pPr>
                <a:defRPr/>
              </a:pPr>
              <a:t>30.09.2018</a:t>
            </a:fld>
            <a:endParaRPr lang="tr-TR"/>
          </a:p>
        </p:txBody>
      </p:sp>
      <p:sp>
        <p:nvSpPr>
          <p:cNvPr id="6" name="Altbilgi Yer Tutucusu 4">
            <a:extLst>
              <a:ext uri="{FF2B5EF4-FFF2-40B4-BE49-F238E27FC236}">
                <a16:creationId xmlns:a16="http://schemas.microsoft.com/office/drawing/2014/main" id="{D63BB0CB-25EC-4085-821B-09419D5FC621}"/>
              </a:ext>
            </a:extLst>
          </p:cNvPr>
          <p:cNvSpPr>
            <a:spLocks noGrp="1"/>
          </p:cNvSpPr>
          <p:nvPr>
            <p:ph type="ftr" sz="quarter" idx="11"/>
          </p:nvPr>
        </p:nvSpPr>
        <p:spPr/>
        <p:txBody>
          <a:bodyPr/>
          <a:lstStyle>
            <a:lvl1pPr>
              <a:defRPr/>
            </a:lvl1pPr>
          </a:lstStyle>
          <a:p>
            <a:pPr>
              <a:defRPr/>
            </a:pPr>
            <a:endParaRPr lang="tr-TR"/>
          </a:p>
        </p:txBody>
      </p:sp>
      <p:sp>
        <p:nvSpPr>
          <p:cNvPr id="7" name="Slayt Numarası Yer Tutucusu 5">
            <a:extLst>
              <a:ext uri="{FF2B5EF4-FFF2-40B4-BE49-F238E27FC236}">
                <a16:creationId xmlns:a16="http://schemas.microsoft.com/office/drawing/2014/main" id="{FFEB96F6-FCC2-43B6-A270-2E8CAD60D158}"/>
              </a:ext>
            </a:extLst>
          </p:cNvPr>
          <p:cNvSpPr>
            <a:spLocks noGrp="1"/>
          </p:cNvSpPr>
          <p:nvPr>
            <p:ph type="sldNum" sz="quarter" idx="12"/>
          </p:nvPr>
        </p:nvSpPr>
        <p:spPr/>
        <p:txBody>
          <a:bodyPr/>
          <a:lstStyle>
            <a:lvl1pPr>
              <a:defRPr/>
            </a:lvl1pPr>
          </a:lstStyle>
          <a:p>
            <a:pPr>
              <a:defRPr/>
            </a:pPr>
            <a:fld id="{3784AAD4-EF64-4AEB-9EA8-2A4149A2D0E9}" type="slidenum">
              <a:rPr lang="tr-TR"/>
              <a:pPr>
                <a:defRPr/>
              </a:pPr>
              <a:t>‹#›</a:t>
            </a:fld>
            <a:endParaRPr lang="tr-TR"/>
          </a:p>
        </p:txBody>
      </p:sp>
    </p:spTree>
    <p:extLst>
      <p:ext uri="{BB962C8B-B14F-4D97-AF65-F5344CB8AC3E}">
        <p14:creationId xmlns:p14="http://schemas.microsoft.com/office/powerpoint/2010/main" val="142495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Başlık Yer Tutucusu 1">
            <a:extLst>
              <a:ext uri="{FF2B5EF4-FFF2-40B4-BE49-F238E27FC236}">
                <a16:creationId xmlns:a16="http://schemas.microsoft.com/office/drawing/2014/main" id="{45A691C2-8E90-444B-968D-C900946BADE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endParaRPr lang="en-US" altLang="tr-TR"/>
          </a:p>
        </p:txBody>
      </p:sp>
      <p:sp>
        <p:nvSpPr>
          <p:cNvPr id="1027" name="Metin Yer Tutucusu 2">
            <a:extLst>
              <a:ext uri="{FF2B5EF4-FFF2-40B4-BE49-F238E27FC236}">
                <a16:creationId xmlns:a16="http://schemas.microsoft.com/office/drawing/2014/main" id="{7AED0829-3F5A-4C88-A346-D422DEED938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4" name="Veri Yer Tutucusu 3">
            <a:extLst>
              <a:ext uri="{FF2B5EF4-FFF2-40B4-BE49-F238E27FC236}">
                <a16:creationId xmlns:a16="http://schemas.microsoft.com/office/drawing/2014/main" id="{8D0EB6C5-DE6B-4A8F-818F-DADAD810C40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A412D0BA-BBE6-4F91-A893-0F1475433125}" type="datetimeFigureOut">
              <a:rPr lang="tr-TR"/>
              <a:pPr>
                <a:defRPr/>
              </a:pPr>
              <a:t>30.09.2018</a:t>
            </a:fld>
            <a:endParaRPr lang="tr-TR"/>
          </a:p>
        </p:txBody>
      </p:sp>
      <p:sp>
        <p:nvSpPr>
          <p:cNvPr id="5" name="Altbilgi Yer Tutucusu 4">
            <a:extLst>
              <a:ext uri="{FF2B5EF4-FFF2-40B4-BE49-F238E27FC236}">
                <a16:creationId xmlns:a16="http://schemas.microsoft.com/office/drawing/2014/main" id="{12502525-768B-45F4-B8D0-8B22F28D666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tr-TR"/>
          </a:p>
        </p:txBody>
      </p:sp>
      <p:sp>
        <p:nvSpPr>
          <p:cNvPr id="6" name="Slayt Numarası Yer Tutucusu 5">
            <a:extLst>
              <a:ext uri="{FF2B5EF4-FFF2-40B4-BE49-F238E27FC236}">
                <a16:creationId xmlns:a16="http://schemas.microsoft.com/office/drawing/2014/main" id="{AB02C4E5-FF4E-44A5-8141-36C7BD033BF2}"/>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140CA70F-8364-4B8D-A51E-590B52CF8EB3}"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data:image/jpg;base64,/9j/4AAQSkZJRgABAQAAAQABAAD/2wCEAAkGBhQSERUUExQWFRQWGRcZGBgYFx0XGBkZGBQZGBgfGhgYHyYgFx0jGRkVIDAgIycpLCwsGR4xNTAqNSYrLCkBCQoKDgwOGg8PGiokHyQsLCwsMC8sLywtKS8sLyksLCwtLywsLywsLCwsLiwsLDQsLCwsLCksLCwsLCwsLCwsLP/AABEIAOEA4QMBIgACEQEDEQH/xAAcAAABBQEBAQAAAAAAAAAAAAAAAwQFBgcCAQj/xABDEAACAQIEBAMEBwUGBgMBAAABAhEDIQAEEjEFIkFRBhNhMnGBkQcUI0JSobFicoLR8BUzQ5KywSRTk6LC4RY0Yxf/xAAaAQEAAwEBAQAAAAAAAAAAAAAAAwQFAgEG/8QAMREAAgIBBAADBwMDBQAAAAAAAAECAxEEEiExE0FRBSJhcYGh8JGx4cHR8RQVIzJS/9oADAMBAAIRAxEAPwDRPHTcQGj6hq/usxrgUzznyhSP2hFx9oRE9ZBtjyrxjiXnsi5VBSDQHO5BrpTmBUi1MvV9QAOUyBMcXy9RqtMoSAA0kPpVTrpmWWRrGkONjv0mcMqFHPELrdQZTVAWwLVPMIsZ5dGmfiJnAHfhfPZxyVzdIJFOkQwABZyv2gsxG8GwETF98WDFcyeXzgqIzsNMPrAaTLODyhrWiL7LIFziRrZJ9dZ1JDFNNMF20zpnUVnSL6Rt90meY4AksGK6tHMxUpu8K1NghDjzNU30GxB0k7m3LBGEsll641s1wFqBl8481l0Kp1ny3UKwYzALGC24As+DFWzGSzDrTCNUEJJPmDq2ogEPzALygyekke1jrI8MzSirqdpNOsFPmGJfR5IA1HSUhwTPUXbcAWfBiFylLN6wajrp1XUBYjSgtbVGo1CATMBPXVNYAMGDBgAwYMGADBgwYAMGDBgAwjm6bNTZUbQ5UhXgNpJFjpNjBvBwthLMqSjBTDFTB2gxa/TAFRyviDiA8oPldRqrQdzDBaRrVtLpAW/kppJ1EEyTIAjDJvFHEhlqQ+qVPPYEO3lk6YQMGgKV5j92BGqLspGJmnls4oApsFUh7OwqMp8pQssxP+IGYQTvfsFKmUzhI5xGvaQOUU46CWkljB/CsRFwIriHjHOJSYtlDThA2szAn6r3UiftMzyxIFHa+Jvw3xytmGbzaBpKERla8MXapYEgAwi02t+OOmAZSscsq1JdwU1hXjWoidLSDex5m3m5w4yGRqh0aq0lKQUlXbSzE3JUmJAUXi+tu2AJXBit8PGaPKailTSqEsHViKhc6CvWBcbxYDvj3hXD66tzaoh4JqluUqoQEF259QZibjmsegAseDEBk8vnQU1upA0hhYggGmCZI1XU1jczKrfeZ/ABgwYMARHGMqrVabGoF0q/IRIealLcbkSFEDcsu8RiNy3DCG5s2CzaAYZg2lar1I1a9QBVaygzbmvbElxlKQqUnqFww1BCuwJKEzNp0qTe2kVJxCrkcoW8vzXuiMGJVR9kWpqtgG1DXBBHadzIEhR8PVFKk15KksbFdUkl7gyskgkrFwJkSDIZzh3mvqFV0GnTFNtJMNuTJFjawBuZJmBE1aWTd6Y8yRTSOhSMudmJF/aaQLHSeq25yXBcuVNVGqOVYNcpqBTVyyQABJkiRBA2wA9z6KjUQXQ6QxHmE+Y7KOXnANpNxEmesEGFznAQtmrAeXLlRSeot6JpAkj2TpLco2UtAi+JbOvRrplwwcCp7Dr5YIOn3km4B5AV5QTbdHM08qahY1mZwBTZQQWYKyIQxIkqdahpOnmB3ggDurwvUaKrXFNymYYKsqWWpUpu2mCGUISmxFys9sS3Dck1IEM5cEyNRYkcqgiWJtIJ+OI763lmrrVFVmqhSoQNEg8wGloAPMu8e0k7riWyOcFWmHWYM7x0JBuCQbg3BIO4JGAHGDBhHOZ2nSQvVdaaDdnYKo95NhgBbBig8Y+mTKU5XLrUzTd0Gmn/ANRt/eobFK4v9M+eI5FoZcdLGo/zYx/24A3PBj5iHjHimbfSmbzB7kP5Sr7/ACwIHpi15KpkMpSWpxHPZrN5lhqNBK9UhbwAQHEd+dhPbHTi0svo5U05bV2blgxkWX8V8JqgM1DNULAytWpTABEi9OsOnYYcHMZeoP8AgeM5mk+wStUNQfBcwAx+DHHEWpPCPbH4cXKXRquDGYNxvjeW2WhnkjdV0VLfsgifhqw44V9NVAv5ecoVcpUFjILqPeIDj/L8cdSi49kdd0LVug8o0fCOcUGm4JgFWBJ6WN8I8M4vRzCa6FVKq90YNHvjY+hw4r09SspmCCLb3EWnHhKVmtwqyqM0oRQ3mFhGsNSHtwQpiVIsIUKPXDmhwZmKP9ZLaWRjJY+zSFMwC3LJFUkjfWZnDGrl8q1Kz1Aqq0U+Us3KQQA4MtrNSxN3V9wDhxQoZRQ5FYn6wgX2gbMpUabQJ0n0scASPDOGGnQ8o1iZUKrqYYDTA0gyogbQNgJkyT4OEgI+qsxDU2U85CAFQCwEyD1nVNyZviG/svJ1NC+Y/wBoHeBoGrUi0CGAXsphQIGlugjEzlKSUaj01R+fXUHsaTamCq3BEcgAMC+9rARnDeHqoap5qMkOLK0qai00VPxNAVbe0S207qZTh5U0T9bJLWpgswD6RTaNGrT7FOtICgfabDSAOKFGitNWHmotd0AE04RhVmmwUErBIBAXUNI2AnC+Up0NYYtVBysgFiArBjUonlWzS6v0BkLFokCxYMRy+IKBI01AwIswuuykCR3VtXuVj0xw3iSjAKtrBKglSLazCnmIJnoFkkXjAEpgx5ODACeYyqvGsBokifVWU+/lZh8cRp8MUS088aSunW25cMW1Tq1SBzTOJfBgCLzXh+kUYCmNWlgOZ19okkSpkAkmY6Eja2IjgXGKes5TMUjlMy0ny9Z0Vo3fL1ARr3kgQ46jri14Y8Z4JRzVM066B13HRlYbMjC6MOjAgjAHScKpjTAbkuBrcie5BaGM3kzck7knCGX8P0lZmMsWZjzGw1bgDaLTHe+IP+0Mzw22ZL5rJjbMAaq9Ef8A7oo+1QD/ABVEiOZeuLTlM4lVFqU3V0YSrKQysO4IscANhwOjEaT7y7lv8P7xaZ+yp3n7ow5o0UpJA5VWSST3JZiWYySSSSSepOG3G+OUcpRatXcJTXqdyegUC7E9hj5+8efSPW4kxRZpZUbU5u/rVI9r93Yepvj1LJzKSRoniz6ZadOUyWioRINZ58oH9hV5q590L6nbGV8U8S1c3UDVi+YeeXzDCL+5SXlX9fXEIqfHC9KkQbEg+mJVWQu0Xzudq+ww8vuACD8Zwnwnghrsfuot3c9Bv16x395w94XwNszVWmsybsxvAG5P5e8kd8d+IuKqP+Gyv9zT9pv+YZgmeonr1I7AY7xGuO+X6epFmVs/Dh36+i/OhpxTxEFBoZQaEWxce0xmCQel5vufQYrpQ9ZkT75/oHDjyTAjeSQQZsB7PcXP59ccqSWEWtB/h2PyxTstc3lmlTTGtYX+S78MYA0TOqQpKgWUgi7TIMiAL3039ZpcnrZzcA31OeaRJaNouTcR3tNoLIkeYnMunTSjliIRZgXvHUm8n4TPE6wZCFIRIWdtTEka5awvbluRJkDGbPOcI2q4wcXN+WSR4Hxhss32blJDEC7BrGDBsoJEXggnrsZ7McYy/EVFLN5ZXfSedDdCBNjIdJvHcjaMU/hfDlqgwSzqBpgBDbcar73Fh0JvGLBw3IaWVdOktN11FW3M95AAHa4xxva4ydz0tdi5jj4ojM59HeZygXNcPqu4iT5bRUHcQLVVFxG/7JxMeFvpjYEU88vp5yLEHbnpj9V/y4cUuM1cszhSLRdpCSdPIe7RMRe5+C3EeCZTiyl6ZFHNgXkEBjBPMLahY8wvbqBienUSb2sydTop0rdHlFzXhuXroKlMghpK1Eabl2fULxIZnIO41NETjrL+G6CAAKTCot2Y2Ta0wLyTAEkknGHcJ8V1+E5l6SzUKtpq0VOtZ9SDpQ+sg9+2NJ4JxjOcUUslelkqYIDJSAr5mL+1UqAU6cjYqj+/F6MslJPJPcSpZHKL5tZqdED2WeoVg7wktIJM2W51HuZS4PxNM3WqOlDMrTZAPOqa6VOpBEBKTsHiCx1aAN73utwnwXlaD+aENWv1r1mNasfc7zo9ywPTE7js9GlThVNtMrGnTEEr7MaZ0kaogRMxGE24LT01AoKmpBJBJIIYuCJJ0w5ZrRck73w/wYAjaHh6iiKoU8oUA6mDcgYC4I6O8xY6j3x2eCUrcpERszAEDYEA8w9DIw/wYAIwYMGADBgwYAMGDBgAxSPEmRHDEqZ3K1FoqOarlnnyKzExyAXo1m2DIIJjUp3xdXcAEkgAXJNgAN5OPnT6RvHDcRzGlCRlqRIpL+M7Gow7kbDoPUnHUVlnMpbURnjDxxV4nX1PKIlqdGZCA9T+Jj1b4C2IdaWOmyAIkyCNiNx7jjgVSlqm3Rx7J/e/CfyxYjHHZUlLPQ/yuULQFFzsIkn3Yk/7L8tgpILQZG8HtOxMX+OPOHTbyy2o2Eb3EWjuMXHwpRFPXXrUmFGkNRm7PUWdKwAL6rwZuV9TiO+Uorg4g8v6kFxuv9RywoJ/9rMANVI3p0yY0i+5Gof5j+HFFpVIGkqCp1R6NpAtaRcbeuJPimbqZqu9c+2xkWsBtpFthyi3xm+GVWiCphoYRbr1I3vvA+HzqW2+I/h5fA1NJpnTDnt8v4/wN/NBcRvDTAiTpmQOl1X5Yb0E3Pfb4EH87/n2w8y+XGsFiDd5jsF33kde+2EHAkX31ekHYekGSPgMRr0LL55+P9i6ZdmUgqFYaV0gheiIOhHQgfH5SmR4a5HmldJOrSguBB0gkiN4aPie5x1wzhstQIIeVQkxMAIR0iIJJN+3piXObFGkQdXswSpkCRJiBvJJ/wBsULLF0a2nofbI7W1FtOg203BMKZhtMDre7dCfdh+jFrFl0gXbaIKsebpuG67HsMQ31ynpIQje0iGJEkG294tHbpcOkzCuACyrAhQbsoIEEkTaeYiO15mCjuZNKeyJxU4W7GaSswAUlqhAEhgCVMg+0SoAt8CcP+E8E8seczHzUbUukLMyCQd7RuVuJsSYhs3FmDS9IMNIAvEmCQ7FugMkj2YJIsLuj4hWQCAzaoWQY1M10EFVEHS2q0gNe2LcIRjyZOounPjyLbSWhxCitGtArXZH0hTqM3jedpmNUEiMVPLcIzWQralAFWmLkToqLubTzKRJ2ER3GGVTjbtUYuToLGpqXmamFVgiqblZaIebAzNsaDwjjdPPpo1KK6jUhGoAidpIGraGAkde4HeU17vZTdTXaJ/w/wAbXNUVqAFTsyHdWFiPUTN8SWKFk+JNla55I1MFdYiCAbgdiRuB64vNCuHUMNiJGJoT3LkjlHaKYMGDEhwGDBgwAYMGDABgwYMAGDBhHOZpaVN6jmERWZj2VRJPyBwBm/00+LjSpLk6Rh6wmoQbilMaf4yCPcrd8ZBQysCTh9xri7ZzNVcw9jUYkD8KAQi/BQB6mThENaMXK4YRQtsyzkDC9DJF7Wg9/ltjxaXU7YsvA+CyocgmmBLEAzYiwt0JHxI7YXWeHDcR1xc5YRWl4PWy7wiFgbeWeUj9wsBf9k/DFx8beJKb5Sjl8sxKqdWYlSrir7K03VuZGBDWPZb4ufCKSrWC1FKeUBV5F5FBBG8cxkCSJJ0kWAOM/wDF/CjmzUzTHyq7NYAGGWQEUj75I291oxl3X78JrBs6Oh5lKLy0U2qraNcws6exggyD0nrPcg2xzmQWOpjAgtYxBF590EfM9cFOozMyVIBB5iIIJAmdto+7672wrXpQgIFmABPW4Fh3+6D3nESLnr+ckbmraYtYn3cumPf7P5d8N6uxHQA/G6sf0HywvnJL6TEoNJPrMn3wZ+XxwiUsf62sP1JxNFZIZNLKZpHhfNlKSnTP2agT7IDlQSI25luRfY4WrZ720ZYIg7zNpA1dwJAtv07I5KgDSQzPKotJF1FjFwfcIM44qcGn2dS++bGB29IBkXtfFWeklnKZp1a+Cio458xt5N35mEiCumSCNRgbwOUdRvBg2w4WhZSWj7NBcmNJk2IIiAZhp33khcMkFQE61YrcaZIj7oIa1gW29wuJw/QEAFrndiQIm7TJMXAFthqOxGDeOGRwipLMWLVXNNdIMkqVamUBFySZ0jS0EEjf7ptAx4avlsKdRfUMKhUcygzYgAwSIO15FxhvkaBapy0i2n8ICi1yepAuL7xcm+Fm4RVcsXJRdVMCx0kSFOqbqNA1H3X7Y8csjwlHns5zNSKyLTLaSCV0EtpUkQBFzJBbr7XvOOaObam1N1cpWTSfM1DlYzuq2qDSCCvulsNcvQJZuVzeEE6QZHUggRoMi4HSDBGCvllpswMCrpVkIOvUAJHMCd4gztcbi/mDxWZ4x9zW6dJM3QXNINFQqBUSQSNidUEwQJMm8H3YlOCZjR9m1rwpmxMA9bgxuO9xM4zzwd4kXL5kFqq6agVKiDZQBKtA5RpBgmTaZ9LrxyqadULEKYKne4Mj3EMBiwpcKS8jPsi4va/oWnBhDJZnzEVu427Hr+eF8Wk88lUMGDBj0BgwYMAGDBgwAYz/AOmjjnk5AUQebMME/gXmf/xX+LGgYwz6beJ+Zn6dEG1GmJ9GqHUf+0U/njuCzIjseIlGy62w+y9Id74bZdcSdGhbcet9sX0jLmzynSLGwMntiy5BagUIKYqsBMOxAVWKhRAIG51GTHONib+8CyBQM7IdoHTe8xueo6eh3ItvAOFk6SKWpnLe0OVLAz1UCGIst9vdRvu3S2JJpFvT0S/7ZwRPE6lajkQHCoa7EBVIMUlck8wJ1TqMm5IcfCC8S5rUhqtq+zXSovAeCzXP3oIFrjSQYsMSvjvipbiBpU1ITLU1TVOlULjzGKkTpOgaZIMaSQDBxSPE3GFaglOdRkuxiw5pVUaTrMaeabgybkDGZd/yWfY+k0kY6ehOPbbeX8f4RHqA9RgALSNgQWAgmZuNRje5BNsJBzpEAkUg5AOzFZjbdZVL23PayHCq3OC11X0nbmMD4X9Dhepak5AuzQJ7Lc+8atHzMxfHuMcHLefeI10hyCdWmBPdpJb9RhKo2FY7f178N6uLkVgzpyyXzL5t/LTnb2UHyURext8cOsowFjbe6iIHawMf+7iNmWWpRTSeqj9Pf6HvthRaZ/EYHSZ7Hf7u3piVnEJPpjitQRwZJEWDAXnuJZRERMmd5wpS4WxCsKibwF6TuLk7TYCZm0Y5Q6TMg22JG24ECTudhfeIIx5TqBHViD222Vvw6haZsBv3virdXvWV2XdNd4csS6Y+yaP5Lc2ioBplSoXmYkbKZU/nfthfhlJHpcwVpkgSWJbe55tRIWbwBBt0KmWoF10KXflPl6RcAAE/eAAgnubx0szfhbqWbzKdNjJYkqdI6y0ljcARvAMA74zm/I1VF7stnlMrqnTUjcTU5UUt0WTAgnbmG2kkwI6rmgtSu1yztpQlWU6Y3E/3Y1NtYwWMSYx5l6bMx1vGjl1km/MIFxInvBNwPTHbZbk1rquTphTqIZywuepncQb3F8ddHCrbllLomMiqUkWQOawqkhdUAu2kH7kLFoBvMiWxeKeaGbyBA56tECZuTAsZWAZF7QCVNsZ++a8oA+YHYjmPKGAsSqEzud/3B7sTPgHxE310K5VUrDy/b1EtTXkMbAEKw/iFyScS1PnnzK2pg5ReF0XvwrntS6TIYABgejrZvgbe+CcT+KfkU+r54rPK2lb7kmYnuYAJOLhi3TLKw/IyWGDBgxMeBgwYMAGDBgwAY+bfHOaNXimbY9KpQe6mBT/8cfSWPlrP1NWarkn2q1Uk++q2Jqeyve/dFsol8aH4M8OAKazrzlfsgbgA/fI+cDt0vimcGog1qSlQ2qpTUg7HVUUQfQzBxsfAJeowGogKF1GBECdrFpkXiLWtGO75tLavMi0sE25vyEeF8LSipaquu4loJYaVAJJInUTBtvJO84m+H5dQTWWVUzq1bxcmb7g/IT3x7W4eT7b2mQLACW3JMz+XXbDLxVnhl+G12JZQKZUFZZpfkUgAbyw6WxSXBo4y8GFcb8S+dUZ3pFfNZyoeGPNUlmZZCQAAqzHsAk20mt8TzhquzHYmBFwALAT949z1MnCmdzrVHJCqgk7jnIH4iSR8Nu5bctaYm25Pr19e2IIrnJdnPctqHuSQBCSLGFF97yQbdSB8j3wpxF4REIOq7n0BdoERvb4RhRBHLr0hWAbuYvA9AVXpeQO+Geabnb0IAH4YVZHvBkT/AL49hzI9te2vH0EWP9f1/VsJ06BcwN/0Ax2zYnvDeSGhnIYyQLdFmJkj8Uj4YnnLaslBLc8D3I8UgBWWCAFk7WiDPQ7b+m+JBax9oGPd0m39e/EHxNVgaYmPZJEx3j8sOOD53UpU+0uxmJUiPy2+WOYz3dneMMlWrEXEiOvUR8LYRWSR2725h0ibD9L/ACHbc8oi4kT0+Qwnk3IYz7j69Lid4J63k7Y7SOZNZHScUFIgO9QIxAZVuGHYiYHuAvcSN8TGVBPMiwhCwkHywT1aYh9p0mY/Ou5qNMaQ0HUqtZZ9TaBvO149ThunE3SZIhokCDTBiw5WIJucUL4Ylx5mrpbN0MPyJ+rm3LhqopkATCq0SJIJZjclZ3MkKTjivTL5k/anQiizEQutATpE+0ST8AJPTELmuOMyeWXYqPZA7xBkDcRP9HEFmuINqPPM7yL9jfcWA2/XESg5ZwWpWKEVufRcj4iyyAMwd65mWLCAZsCbrp/ZXl9TOFk8UU6bI4p8ysrak5bgC4SO5IuTPriiUc/oOoHUw21LIF91vY27Ht708zxVnjUZAvG3br8vljtUvPBXepg4tSZvXGeKk5mkykBa1MEEj71JvMXfaVJF8X1TOMXGaNThGTq7shC/BddO/wDlXGwcOeaNM90U/wDaMa061HEo+aPl9JbKW6Enlptfcc4MGDHBdDBgwYAMGDBgAx8tZ+kUzNYHda1UfEVGG2PqXHzX4uoFeI5tSI+3qH4M2ofkwxPT2V7+iQ8G0y2aptbkYVIPXSQRHrqIPwxr3C89DO/LDAkabAkQxBMTME/79MYzwGvoaeth67g9O8RHXF34PxMqwGq0r1kAbm3WIM77+uIdS3GfPodaTa44NRs6gwCDBEj4jfbGffTNxJqXDlAJU1K6LuZhVZ9veo/XFgyObfzFS6qqKBFxcGLegVb+p7Xz76fM4ypkVmZNdiNpjywO/RjiFvKeC3BYksmQV6l4WRG99z6DpH63w/yGX0hXInsDsOk3IFjHXqIGGtKrrJIVR+dzYG+/U/C5xL0siwhgGAB9qbwB07ETY9CdpUkQt4WC3FZk2N2dkYADmBsNJMObDluTFzHUgWGI4H87733vPc9cSLZpVpGD9oxYBVN7yovv7M+5RMy9mOWyzOQqXNttvf6DElS7Ib3whNm/rriz8M1JTVWVhYz6zftPbr8se8P4MKd/afvFh7h29d8OjXggdSLXvA62uYnEsobkVozwyK4tlHqkMitrXZj1HUMSdj+WPOAqdReQCeQqblWkTIi0RaO4PoZWsrd7fHt2/LDGrQYMatMEkWdRu6j0/EBseu2PFDCO88kjUrrEd/SLe/rcdRjinUXcEe7pPb0Hr6YTpMKgDAgqwsQOn89/zwlUy5n19cSROZeo4qVlM9JtYmN+zfCL9PkwpcNq35CQoOqGDgb/AHW5lO3qPTHYIDAMTpYnaL+89/T34lhRqQ70Qh02gSrdjIBvfpI3tipqJxyki/pKZ7XN8DGn4bpVQvkltVgSz8oJtfktG8XiBPtDEdmOBMG0iGPpIW293ib9rD34ksvmGrMRUOghTZljSwmRvrI/memH9HNOVIqMRTXlJSKhISJWCpqAAjsRYiTiFSkuyaUIS64KZncoabaTv8rfPHKZQQCdjPyHUd8WSpljpqKF85nANp1K20vIDLvBEfAnEXmeDsi6gCySIb2b36Ta4393fEimQSoSee0Xfw+J4HUHRap0+k1UP/kcbTwZpy9E96dM/wDYMY3wIseC1tW5qwPjUpREWiSdsbbQp6VVRsAB8hGNGTzXD5GBp47b7sf+md4MGDERfDBgwYAMGDBgAxhH0vZDyuJl+lamj/xLNNvyVT8cbvjNfpw4QXytLMKL0Hhv3KsD/WKfzxJW8SI7VmJl2VrQwI6YufBVM05NnBggg20ki3wIv2OKBlqnbFo8OcbFMhXsAZDRMG8jvB/XtNpNTU5xTXaKmnmq58mgf2hoqFjMgX6dAIB6dDP9Gj/Tmxq5nJrsPIZ79NbiZA29kbYtCZ6lWgo+owNUdCTOxAPx22HupP0v1WOay4adS5ddJUbAO8FoJv1gx7hjNjmLafZqpqbRUqvDmorqgtNyANI/h1bkflM3wypMal2adwEFrAbztpEgXN7iMLGkASQVaoeg1OxJINgTJYbem0b4t3hfwwKfl1cyquTdVG6xsXvETMKvXc2xxOyMI5ZcrplZLbEr+T4I9QzZAJkiWcwRIggbQfiTM2GLLwvJ0lUU1sQJjc/xHYnbE1xl6FFA1VFEnSo0ySfwoonV8B74nFL4lkXq3cLSWCRTT2mA/wCZpJC2+6tu5tivGyc+U8fn3L86q4e64qXrz+Y/OyUfMea+jL6WMw1VgfKT3R/eN6LYQJPTDih4SKEveoxsahYSw7C0KP2R/tOEOE5vSigqFWwkwoA/r4fLEwudgnS0qbXNhPafSPljmWtsg8EkPZtNizyvz4kbV4c+oDe1u28dsef2LUIsD6cpm/rtt64n6edjdiWg3BU9Im0g27Y9zebLaSsnuZC6vxAjUL2sZ6kdcef6+b44PX7Mqj6/qUmrlnyxL6WFMn7ReiNFnB6qZ5u0z3w9zI1BSqyh7XmLG42va19tpvb62Up1aZJUwA/KynUTDQQBEnpf53xU+DcWGVdsuYegx+zcyNLERoMiwnYHaNM7Y8/1Lti2nlrsiVVdcsKP5/Z/nwTbKU6hAI0B9puSZb8jHf5ThSjU0W1AaPZabkECJDDUBciJIMyOmJiplBVYFCdYDGC+mbxE7KQJuNPY9YjsvxBSxp1ASwLRqHtAEqYj2huZAg6du/CnuWfxE3Tx0/3FdBZOemtTcgj2oAvBgGbH3yROG3kpoMNGkqADP8Qk7FuU80x6gYTOqmW8p7B55SABujKAREgqOWD7W1owwq1GLFjB6i2k9o6xIib9Mexk/U42bn0SHlISSHYGwIYwJGw5rJY94vYG2G1Ti2gaa0pqJBrBdevlMAsQSsTOkADt3LNqzMQLkmwtqJ9BF9+mJ7KcLXLKKuZu29OluZGxPSdvd1vbF7TUzvlhdeb9DP12or0sMt8+S9fp+76LT4ZofYZPKMZd6yOQfwU3NY2/dRRcDfGtYyj6KqDZnN1c1U2pLoQdAXPT3KDf9vGr41LtqajHpIwNLGW2U59ybb+oYMGDEBbDBgwYAMGDBgAwx45wlc1l6tB/Zqoyk9pFiPUGD8MPsGAPlWrlXoVXo1BD02ZGHqpgx6dR6EYd0mxe/ps8KlKi56mOVoStHRhamx945Ce4TvjPss8gYvVzyjOuhhklRrEXUkHuDBx14yol/qzglZpQzaokg7TBYmT0+NhOG9NsS9DxUaFMCoEamLAMt/QCLk/AnE1kPErcc4K1c5VWRnFZxnj5rBX6OdWkirTXma9RmVSJ6Cn+FYF5uTM7xh1lfErsxWkiM53YiKaQO4MmO35jDmnwnL5ypqdHydIiyodTuT1aTFIfsqJPUi2Jj/8AnAp2oZuk4Gk6HBpmSbDcz1mwHfGDqNN4azI+g03tKMpY5X9Pr0ccNyFKkRWqH6xWPtMSB/CoMhVH7Pe+4OH1fhq1pHKjAESV5fa1ACIgkT8sdZjwZn6e1FX2jynDQIt7RBtfYflOPaXCsyCA1Cqs2JNJiB7oBBtPyxmyU0+D6Kq6pr3Xz8yBrcObLhlcLUQ2BESZiNzafT/1hGrUJIUGD072/MHFnzGXcgI1O3cpBE2IuCBPX+eGXFPDCU0WojqZMgGQLqSIIKtaRef5HxOMu+yXMqviiu/WGDAEn9mTDSL7+7345HEgGIlo/aiQNUgSp39cMeKhg+l53NpDEQMMkWof7sOwvsC2+9oM/L+eLEaFJclO7XuMsJP+v+CynjDSYaxEEm0AzboP064jMxn9RJc6laQ4NyVJ5p2kzeZ3i4Nxxl+B554C5Wu28RSeBO/SOw9wGHD+Cs6zQ1B6Zge2yiLdZM47q0bz7iz8itZ7QgoPe0vnx+5I8O4ov9zUqlXChqVb8aASDb/EUxMbgE36c1c+gRIlmAV9JHItTYiDEdWDLf0kyGx8HOKYStmKFMKdSwdTq3cQAT7p7484XUyqyK/mVKyEhlU6abCYDKbNpI+RkHFhezbM9JfMqf7xQo8Nv5c/d8ff5nNXN62AvqM6oEsxPoBLbm0Hc2xJUfDtQqGrMtGkNmc3A6wvf3kYTqeKNAK5ailBT1A1P8WIv8QcQmazj1GmozOfUzHu7fDFur2bVDmbb+y/v+xTu9saixYqioL1fL/TpfcsT8Zy+WtlV11NjWcf6R/KB78QGczjVHLuxZj1Pp+g9MJqYv8ALFt+jDwuc3mxUYfY0CHadmfdF9bjUfRfXGhlRjhcJGTGDlPLbcn5vlmr+AvD/wBTyVNGEVG+0qfvtFv4RpX+HFiwYMZ7eXk1EsLCDBgwY8PQwYMGADBgwYAMGDBgBtxLh6V6T0qqhqdRSrA9QR+R9ehx84eI/DtTh+aahUuPapv0dCbH39COhB6RP0bxTi1LLUmq16i06a7sxgegHcnoBc9MUfxF4er8bQBk+qZdNTUWdf8AiajFYBK/4FI2lTztAkLbHcJbWR2Q3oxk8RM6aY1P16Kv7x/2FzhzlsmAdbnXU7kQB6Iv3R67nvjjNcLqZOo1CqnluliOhB2YH7wO4P8AvjulVxeg/NmbNY4RJUWxN5XNFhe5iI6EDa3Q4rlOriRyNeDYxjq6qN8NrIIzcHuRZcvnmUhgWXpZtI26Ef74nqHFa0SlZjImC0m/SDN957RiDoZQuAwI0sLxeLXkGOs/kcTFDL6aQIgsDcgEfH9P/WPmdsk2nwbVOZExS41VVb1NRkTyg7m3TCf/AMjqF4LKVj8AkWg7kdbfzwwqJfVc2PpYgAz/AF/MN3ohgYsDqHfcEfD33Hvxz73SZJKL8iQ4zncw1MJQVWP3iQsBRvvtfDjL8VqpTSnq1aQFZhpAsIMCD2PQk+/EZk80SBM6hKmBIkQZtYAi4P8AuMLV6sb857bGJm+x/O+PVNqPhvyEUm8secS8S+Tl9Rd2MsqiysSP9MR1B3AvjLuL8Wq13L1HLMfWwHQAdBia4/MiZkifzIMfEfp2GK7Vp439BUo1KXmzK1FznNwfSGbjDDNZYmGWBUX2Sdj3B/ZOJRl+WGtTFmSIYvHQ3p11qrIGkizKdweoPr+uEtF8eZigyk1U9rZlH319P2h0+WFcsPM0+WC5cgKAJZiTAAHebR3xEn5Mm+QrkOH1K9VKNJdTuYUep6nsAJJPQAnH0V4X8PJksslFLxd26u59pj8duwAHTEJ9HngUZGn5lUA5moOY7hF30Kf1PUjsBi44rW2buF0Xaa9qy+wwYMGIScMGDBgAwYMGADBhtW4nSSotNqirUf2VJAY9LDrfCuYzC01LuwVVElmMAAdSTtgBTFe4x4tCVDl8shzObgTTUgJSB2avU2pL6XY9FOHHGSMxQUU80aC1HC+ZT062uVKIzew5YRIGoQYvjvhOUyuUy/2OinRUks02LatLF3N2bUILMSZwAx4X4SPmrmc7U+s5kXSxWjQnpQpEkA//AKNLmNxtiyYS+srr8vUNenVpnm0zEx2m04VwBXvGPgqjxClpflqrPl1QOZT2P4lPVflBvjB+OcBr5Gt5VdIN9LC6OO6t1HpuOsY+mcMuL8Fo5qmaVemtRD0O4PdSLqfUQcSQscSKypTPmulUw8oVb4tXir6Ja2XJqZXVXpb6P8VPgP7we6/od8U4ZuDFwRYg2I9CNwfTF2E0+jNsqcezRuHUlWnTETrphvfqUH39R8h64khTciY3Gwv6XHf3b/HFG8PeIfLZVYny9QLAbibEj1i+NEy9YeYBMggEaYuDBkHqLz6/ljG1NMoyy+cmtp5RsjiPGPIZAMVjSDvO0+vW+Ci0xIBAvO20XPa+H1bLnzIGn4Ahp+Hp3HTfHIUK8XMbXi/wF9hY/wA8VcFja2DmVGognvEdOx6RhjkqRAIaZDNbcRrJWCbxEX/liQqsrLYS3qAI9xm/5fyr3HOKPScoBpNr2LQRI91iMdVUTueyHzK2osVK3M78UyKaAhRLH97b5xt8QMQeU4JUqxCgL+I+n9fphI5su41NckDUTMSfXtOLLxTiNPK0NIqK9QWCghjeTLFZAE9Jn9cbD36aqNUPekzKW2+x2S4RXPES06VNaKXaQzHrsRft6AYrjU+9uo9cK165YlmMk3JOLF4b+jzM5shmBo0fxuLkfsIYJ95ge/FiK8OGJPL8zzDnL3UVvJ5OpWqLSpIXdrKoH9AAdSbDrjQuD+D/AOxXTOVAtZGkZkhZOW1f4tLqUG1S0xzCwIxdvC3BctlhUp5deamwSo7QXZvLSoNTDppqLawHQd5OlnqVUuiujlZDqCG6lSCPeGB9QRirZZu6NCqnZy+xxTqBgGUgggEEGQQbggjcY6xA+FMglBWp0a4q5c6atBBfyqVUEgK4PPTLBylrC0kARLf2jT06vMXTr8vVIjX5nlaZ/F5nJG82xCWBxgwYMAGDBgwAYMGDAFb8QcJo1swnmVHU6UUgLKmK4elL6SFPmosXvEdcRuQ8NUaOXr0vrKlahR6Z1ry+WQabF4uTVE/h2AG5aa4qKLVwj6yzIvICAHUMzCevIQWsR0FyQMRuWXI6bFyFAIYBiW+1UHlVZkVCJsLknucAM854Qo5qoWrZpzWMKxUBF1KwBCKwIC6lACHVN5LSZ9zng/Lc6vWrAq4qkmmLwaghZSGUGtHLMHTiQyH1VayFNYqFqwUzJJQoHAF9QZSjWFgJMEYe5vKaqtVD5h1qH3QiEiFEiUBYyA1iVf1kCucK4Pk6GYSuteszKahAZGKsNOlyZTdLSwiDO2og3VOJIWqKCZp+3ymByhomIJggwMU8PlpP2dTUNSGCgLAUi9UBgBqRqdwd7rGgFcS7ZnLUarHU1NlC7LqGgrrMhVJgimeZttDQRBwA/PiahE6jEKZ0PHNT80fd/wCXzHsJnbDt+I0wSGdVIOnmOm+lWgTvZl274iqXh3L1VVlLwF0D7pChPKdTKhpKrpOq4gxpOHeZ8O0alRqjA6nnVex+yakLeiM8fvHAEjTqBgCpBBEggyCDtBG+Ibj/AINyucvXpAvECovLUH8a3I9DI9MS+XoBF0rtf8ySfzOFMep4PGk+zJeL/QzVQlsrWDj8FXlb/Oog/FR78RuXTiGSIFXLVDTXbSPMUT+F6c6dzb1742zBjvxG1iXJF4KT3R4Zkr+P6bQC+kiRcHUBJsQb4ZVvE6G4JJHXv8IxsOYySP7aK37yhv1xH1PCeTbfK0P+ko/QYi8Ot95/PoSSlbjCa/T+TJKvigkEISpn2pI+QxDZriBdva1HvNz88bmnhHJi4ytD/pqf1GH+X4dSp+xTRP3VC/oMWoWwrWIRKc9NOx5nIwnh3AMzW9ihVb10kL8WMDFn4d9FOYqQa9RKS/hXnb8oUfM41fBhLUyfR3HSQXfJXeCeAsploK0/McffqcxnuB7K/ADFiwYMV22+yzGKisIqR4XR+vfWBVgh6jOKiQs+Xl6EUiygSGo0wWBJ52X7wIQzPh2iy6KmailSrVKtNEI1D23qBiOZyGqORp9kBdyCS6zS5V/N8wvpR31yQVplqp1CACYcgm8wB92Rjlxk9JaH1EPyiZlUUkao0gkaNzcnvOPDoj8j9H2V8vQMzVKomm5UMAtLM09UlZkfWWIbp5dMfdwi/gPKVKaOa9dUqGFIXyzLZl8yIAUaBqYi4iAva9k4ImX1VUo6tk1jcMGpIyMfwyjBRME6TYwMJoiLQLBajIKjakOgNqp1WUsAsAlioAQbyLAk4Ae5DjVEqiqxjSIJpsgICkixUBeVWOnsDhc8Yp+WKnNoJidD/M2sPU2xC5Dh1E1dDU6kkuTJTQWpqoB5IvoqaYUaZVp5hJTy1fKimqCo6oblQkgkSvMyJpWFpMDpII8tiSCGOAJ/KcXp1GCqW1HWYZGU/Zsqt7QGzMB842MdU+K0m0xUTmCkAsASGjTym95Xp1GPaHD0UoRMorKL9GKlie5JQGff3wyoeFaCCFBgaYvtAf8AU1KhPqxwBLzgwYMAQnF8+qVCrUg4KISxEiA7kBukyIUdWbpiIXjeXTVGXTQuoSkPqPnKCRHQ1JMneJ74sHF61ZCppDUIfUsXlVLrBi2orov+IRcYiP8A5BWFVh5ZYeWToCtPKJVtIXUPMZ1Gk3UCSOuAHOYzmXp1FTyOY6WEBAQajos3II2Uk/sxcwMNaXGctXJPlP8AalEZpADHzfLCmGkjkvaCtryRh1/a2ZDS1AxcQAx3TUt4n2oQ9Bc9MLZfNZhso5KlK4pmBok6wljHstJvA2mDtgBlxdKVEoTQpmkwuxOorcTYXjTadjIBIAAbjj3EEStpKUG1I3MwEr9kZDc0868kEKOZbt7OF6mczIFezyGAX7PYeewOkhDqHkhGmHudieXHuY41WQUE8sNVqIJDSDq8tmNlBgBlE/vW9kjADjhvFQ2YakFCiNUDcsVR2O8i7kezEg80yBNYr44nmRtRkkzdWXlKNUFwCJmKcbggteQMOeFZms1VtYYLpFisBXm4UlRIIv7T+unYgS+DBgwAYMGDABgwYMAGDBgwAYMGDABgwYMAVbP8Tow4q0E0K1YEsAA0OxbSTYzp5v2nUdSce5HilF6i02y6g1GYCAGAimhbU207D4Yf5zN10qGE1pqULynZgxMkDoyhQdh5ktthhw7j1dxAp6yXgPB0jUpZtRVYGiaaz965BOAPW8RZejrcUSvlhtRXTtT8tIsZmCsLFtN4tLihmaFeoENJgVNRlkgLPmKC0K3tFmJE3u20kYQPF81ptQbUWpsBpjlL86yRpECBJvzE9MSuarVIpFSQCW8yEMx5NQiFa45wnS5gdcAMMjmVpZnyDSRBL+WQS24Bj9kkAsRbdbH2i2z+cp0qWs0aQJqvTMAMAtNaygmdMygK/wAZA1WBc087mfLoQjkmrFRioBFPzCokNoN1gyFkAGVEjHlXjVZ6tSlTpjlKjVdimpnUEiNJjSr77Eg3FwLAogWx7iAXi+ZMfYQOWbPqBJbUACIYqABOzTItAMhwWrUanNTUTqaCy6WKzYkaU/0r/uQH+DBgwB4cJD2z+6v6tgwYAVODBgwB5hN/bX3N+q4MGAFcAwYMAe4MGDABgwYMAGDBgwAYMGDABgwYMAGDBgwB4cJUNv4n/wBZx7gwB3j3BgwADCVL2n/eH+hce4MAKDAuDBgD3BgwYA//2Q==">
            <a:extLst>
              <a:ext uri="{FF2B5EF4-FFF2-40B4-BE49-F238E27FC236}">
                <a16:creationId xmlns:a16="http://schemas.microsoft.com/office/drawing/2014/main" id="{6DE006C0-D6DE-4CAB-BA77-68E7F12242F9}"/>
              </a:ext>
            </a:extLst>
          </p:cNvPr>
          <p:cNvSpPr>
            <a:spLocks noChangeAspect="1" noChangeArrowheads="1"/>
          </p:cNvSpPr>
          <p:nvPr/>
        </p:nvSpPr>
        <p:spPr bwMode="auto">
          <a:xfrm>
            <a:off x="63500" y="-104140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mbria" panose="02040503050406030204" pitchFamily="18" charset="0"/>
              </a:defRPr>
            </a:lvl1pPr>
            <a:lvl2pPr marL="742950" indent="-285750">
              <a:defRPr>
                <a:solidFill>
                  <a:schemeClr val="tx1"/>
                </a:solidFill>
                <a:latin typeface="Cambria" panose="02040503050406030204" pitchFamily="18" charset="0"/>
              </a:defRPr>
            </a:lvl2pPr>
            <a:lvl3pPr marL="1143000" indent="-228600">
              <a:defRPr>
                <a:solidFill>
                  <a:schemeClr val="tx1"/>
                </a:solidFill>
                <a:latin typeface="Cambria" panose="02040503050406030204" pitchFamily="18" charset="0"/>
              </a:defRPr>
            </a:lvl3pPr>
            <a:lvl4pPr marL="1600200" indent="-228600">
              <a:defRPr>
                <a:solidFill>
                  <a:schemeClr val="tx1"/>
                </a:solidFill>
                <a:latin typeface="Cambria" panose="02040503050406030204" pitchFamily="18" charset="0"/>
              </a:defRPr>
            </a:lvl4pPr>
            <a:lvl5pPr marL="2057400" indent="-228600">
              <a:defRPr>
                <a:solidFill>
                  <a:schemeClr val="tx1"/>
                </a:solidFill>
                <a:latin typeface="Cambria" panose="02040503050406030204" pitchFamily="18" charset="0"/>
              </a:defRPr>
            </a:lvl5pPr>
            <a:lvl6pPr marL="2514600" indent="-228600" fontAlgn="base">
              <a:spcBef>
                <a:spcPct val="0"/>
              </a:spcBef>
              <a:spcAft>
                <a:spcPct val="0"/>
              </a:spcAft>
              <a:defRPr>
                <a:solidFill>
                  <a:schemeClr val="tx1"/>
                </a:solidFill>
                <a:latin typeface="Cambria" panose="02040503050406030204" pitchFamily="18" charset="0"/>
              </a:defRPr>
            </a:lvl6pPr>
            <a:lvl7pPr marL="2971800" indent="-228600" fontAlgn="base">
              <a:spcBef>
                <a:spcPct val="0"/>
              </a:spcBef>
              <a:spcAft>
                <a:spcPct val="0"/>
              </a:spcAft>
              <a:defRPr>
                <a:solidFill>
                  <a:schemeClr val="tx1"/>
                </a:solidFill>
                <a:latin typeface="Cambria" panose="02040503050406030204" pitchFamily="18" charset="0"/>
              </a:defRPr>
            </a:lvl7pPr>
            <a:lvl8pPr marL="3429000" indent="-228600" fontAlgn="base">
              <a:spcBef>
                <a:spcPct val="0"/>
              </a:spcBef>
              <a:spcAft>
                <a:spcPct val="0"/>
              </a:spcAft>
              <a:defRPr>
                <a:solidFill>
                  <a:schemeClr val="tx1"/>
                </a:solidFill>
                <a:latin typeface="Cambria" panose="02040503050406030204" pitchFamily="18" charset="0"/>
              </a:defRPr>
            </a:lvl8pPr>
            <a:lvl9pPr marL="3886200" indent="-228600" fontAlgn="base">
              <a:spcBef>
                <a:spcPct val="0"/>
              </a:spcBef>
              <a:spcAft>
                <a:spcPct val="0"/>
              </a:spcAft>
              <a:defRPr>
                <a:solidFill>
                  <a:schemeClr val="tx1"/>
                </a:solidFill>
                <a:latin typeface="Cambria" panose="02040503050406030204" pitchFamily="18" charset="0"/>
              </a:defRPr>
            </a:lvl9pPr>
          </a:lstStyle>
          <a:p>
            <a:pPr eaLnBrk="1" hangingPunct="1"/>
            <a:endParaRPr lang="tr-TR" altLang="tr-TR"/>
          </a:p>
        </p:txBody>
      </p:sp>
      <p:sp>
        <p:nvSpPr>
          <p:cNvPr id="2051" name="AutoShape 4" descr="data:image/jpg;base64,/9j/4AAQSkZJRgABAQAAAQABAAD/2wCEAAkGBhQSERUUExQWFRQWGRcZGBgYFx0XGBkZGBQZGBgfGhgYHyYgFx0jGRkVIDAgIycpLCwsGR4xNTAqNSYrLCkBCQoKDgwOGg8PGiokHyQsLCwsMC8sLywtKS8sLyksLCwtLywsLywsLCwsLiwsLDQsLCwsLCksLCwsLCwsLCwsLP/AABEIAOEA4QMBIgACEQEDEQH/xAAcAAABBQEBAQAAAAAAAAAAAAAAAwQFBgcCAQj/xABDEAACAQIEBAMEBwUGBgMBAAABAhEDIQAEEjEFIkFRBhNhMnGBkQcUI0JSobFicoLR8BUzQ5KywSRTk6LC4RY0Yxf/xAAaAQEAAwEBAQAAAAAAAAAAAAAAAwQFAgEG/8QAMREAAgIBBAADBwMDBQAAAAAAAAECAxEEEiExE0FRBSJhcYGh8JGx4cHR8RQVIzJS/9oADAMBAAIRAxEAPwDRPHTcQGj6hq/usxrgUzznyhSP2hFx9oRE9ZBtjyrxjiXnsi5VBSDQHO5BrpTmBUi1MvV9QAOUyBMcXy9RqtMoSAA0kPpVTrpmWWRrGkONjv0mcMqFHPELrdQZTVAWwLVPMIsZ5dGmfiJnAHfhfPZxyVzdIJFOkQwABZyv2gsxG8GwETF98WDFcyeXzgqIzsNMPrAaTLODyhrWiL7LIFziRrZJ9dZ1JDFNNMF20zpnUVnSL6Rt90meY4AksGK6tHMxUpu8K1NghDjzNU30GxB0k7m3LBGEsll641s1wFqBl8481l0Kp1ny3UKwYzALGC24As+DFWzGSzDrTCNUEJJPmDq2ogEPzALygyekke1jrI8MzSirqdpNOsFPmGJfR5IA1HSUhwTPUXbcAWfBiFylLN6wajrp1XUBYjSgtbVGo1CATMBPXVNYAMGDBgAwYMGADBgwYAMGDBgAwjm6bNTZUbQ5UhXgNpJFjpNjBvBwthLMqSjBTDFTB2gxa/TAFRyviDiA8oPldRqrQdzDBaRrVtLpAW/kppJ1EEyTIAjDJvFHEhlqQ+qVPPYEO3lk6YQMGgKV5j92BGqLspGJmnls4oApsFUh7OwqMp8pQssxP+IGYQTvfsFKmUzhI5xGvaQOUU46CWkljB/CsRFwIriHjHOJSYtlDThA2szAn6r3UiftMzyxIFHa+Jvw3xytmGbzaBpKERla8MXapYEgAwi02t+OOmAZSscsq1JdwU1hXjWoidLSDex5m3m5w4yGRqh0aq0lKQUlXbSzE3JUmJAUXi+tu2AJXBit8PGaPKailTSqEsHViKhc6CvWBcbxYDvj3hXD66tzaoh4JqluUqoQEF259QZibjmsegAseDEBk8vnQU1upA0hhYggGmCZI1XU1jczKrfeZ/ABgwYMARHGMqrVabGoF0q/IRIealLcbkSFEDcsu8RiNy3DCG5s2CzaAYZg2lar1I1a9QBVaygzbmvbElxlKQqUnqFww1BCuwJKEzNp0qTe2kVJxCrkcoW8vzXuiMGJVR9kWpqtgG1DXBBHadzIEhR8PVFKk15KksbFdUkl7gyskgkrFwJkSDIZzh3mvqFV0GnTFNtJMNuTJFjawBuZJmBE1aWTd6Y8yRTSOhSMudmJF/aaQLHSeq25yXBcuVNVGqOVYNcpqBTVyyQABJkiRBA2wA9z6KjUQXQ6QxHmE+Y7KOXnANpNxEmesEGFznAQtmrAeXLlRSeot6JpAkj2TpLco2UtAi+JbOvRrplwwcCp7Dr5YIOn3km4B5AV5QTbdHM08qahY1mZwBTZQQWYKyIQxIkqdahpOnmB3ggDurwvUaKrXFNymYYKsqWWpUpu2mCGUISmxFys9sS3Dck1IEM5cEyNRYkcqgiWJtIJ+OI763lmrrVFVmqhSoQNEg8wGloAPMu8e0k7riWyOcFWmHWYM7x0JBuCQbg3BIO4JGAHGDBhHOZ2nSQvVdaaDdnYKo95NhgBbBig8Y+mTKU5XLrUzTd0Gmn/ANRt/eobFK4v9M+eI5FoZcdLGo/zYx/24A3PBj5iHjHimbfSmbzB7kP5Sr7/ACwIHpi15KpkMpSWpxHPZrN5lhqNBK9UhbwAQHEd+dhPbHTi0svo5U05bV2blgxkWX8V8JqgM1DNULAytWpTABEi9OsOnYYcHMZeoP8AgeM5mk+wStUNQfBcwAx+DHHEWpPCPbH4cXKXRquDGYNxvjeW2WhnkjdV0VLfsgifhqw44V9NVAv5ecoVcpUFjILqPeIDj/L8cdSi49kdd0LVug8o0fCOcUGm4JgFWBJ6WN8I8M4vRzCa6FVKq90YNHvjY+hw4r09SspmCCLb3EWnHhKVmtwqyqM0oRQ3mFhGsNSHtwQpiVIsIUKPXDmhwZmKP9ZLaWRjJY+zSFMwC3LJFUkjfWZnDGrl8q1Kz1Aqq0U+Us3KQQA4MtrNSxN3V9wDhxQoZRQ5FYn6wgX2gbMpUabQJ0n0scASPDOGGnQ8o1iZUKrqYYDTA0gyogbQNgJkyT4OEgI+qsxDU2U85CAFQCwEyD1nVNyZviG/svJ1NC+Y/wBoHeBoGrUi0CGAXsphQIGlugjEzlKSUaj01R+fXUHsaTamCq3BEcgAMC+9rARnDeHqoap5qMkOLK0qai00VPxNAVbe0S207qZTh5U0T9bJLWpgswD6RTaNGrT7FOtICgfabDSAOKFGitNWHmotd0AE04RhVmmwUErBIBAXUNI2AnC+Up0NYYtVBysgFiArBjUonlWzS6v0BkLFokCxYMRy+IKBI01AwIswuuykCR3VtXuVj0xw3iSjAKtrBKglSLazCnmIJnoFkkXjAEpgx5ODACeYyqvGsBokifVWU+/lZh8cRp8MUS088aSunW25cMW1Tq1SBzTOJfBgCLzXh+kUYCmNWlgOZ19okkSpkAkmY6Eja2IjgXGKes5TMUjlMy0ny9Z0Vo3fL1ARr3kgQ46jri14Y8Z4JRzVM066B13HRlYbMjC6MOjAgjAHScKpjTAbkuBrcie5BaGM3kzck7knCGX8P0lZmMsWZjzGw1bgDaLTHe+IP+0Mzw22ZL5rJjbMAaq9Ef8A7oo+1QD/ABVEiOZeuLTlM4lVFqU3V0YSrKQysO4IscANhwOjEaT7y7lv8P7xaZ+yp3n7ow5o0UpJA5VWSST3JZiWYySSSSSepOG3G+OUcpRatXcJTXqdyegUC7E9hj5+8efSPW4kxRZpZUbU5u/rVI9r93Yepvj1LJzKSRoniz6ZadOUyWioRINZ58oH9hV5q590L6nbGV8U8S1c3UDVi+YeeXzDCL+5SXlX9fXEIqfHC9KkQbEg+mJVWQu0Xzudq+ww8vuACD8Zwnwnghrsfuot3c9Bv16x395w94XwNszVWmsybsxvAG5P5e8kd8d+IuKqP+Gyv9zT9pv+YZgmeonr1I7AY7xGuO+X6epFmVs/Dh36+i/OhpxTxEFBoZQaEWxce0xmCQel5vufQYrpQ9ZkT75/oHDjyTAjeSQQZsB7PcXP59ccqSWEWtB/h2PyxTstc3lmlTTGtYX+S78MYA0TOqQpKgWUgi7TIMiAL3039ZpcnrZzcA31OeaRJaNouTcR3tNoLIkeYnMunTSjliIRZgXvHUm8n4TPE6wZCFIRIWdtTEka5awvbluRJkDGbPOcI2q4wcXN+WSR4Hxhss32blJDEC7BrGDBsoJEXggnrsZ7McYy/EVFLN5ZXfSedDdCBNjIdJvHcjaMU/hfDlqgwSzqBpgBDbcar73Fh0JvGLBw3IaWVdOktN11FW3M95AAHa4xxva4ydz0tdi5jj4ojM59HeZygXNcPqu4iT5bRUHcQLVVFxG/7JxMeFvpjYEU88vp5yLEHbnpj9V/y4cUuM1cszhSLRdpCSdPIe7RMRe5+C3EeCZTiyl6ZFHNgXkEBjBPMLahY8wvbqBienUSb2sydTop0rdHlFzXhuXroKlMghpK1Eabl2fULxIZnIO41NETjrL+G6CAAKTCot2Y2Ta0wLyTAEkknGHcJ8V1+E5l6SzUKtpq0VOtZ9SDpQ+sg9+2NJ4JxjOcUUslelkqYIDJSAr5mL+1UqAU6cjYqj+/F6MslJPJPcSpZHKL5tZqdED2WeoVg7wktIJM2W51HuZS4PxNM3WqOlDMrTZAPOqa6VOpBEBKTsHiCx1aAN73utwnwXlaD+aENWv1r1mNasfc7zo9ywPTE7js9GlThVNtMrGnTEEr7MaZ0kaogRMxGE24LT01AoKmpBJBJIIYuCJJ0w5ZrRck73w/wYAjaHh6iiKoU8oUA6mDcgYC4I6O8xY6j3x2eCUrcpERszAEDYEA8w9DIw/wYAIwYMGADBgwYAMGDBgAxSPEmRHDEqZ3K1FoqOarlnnyKzExyAXo1m2DIIJjUp3xdXcAEkgAXJNgAN5OPnT6RvHDcRzGlCRlqRIpL+M7Gow7kbDoPUnHUVlnMpbURnjDxxV4nX1PKIlqdGZCA9T+Jj1b4C2IdaWOmyAIkyCNiNx7jjgVSlqm3Rx7J/e/CfyxYjHHZUlLPQ/yuULQFFzsIkn3Yk/7L8tgpILQZG8HtOxMX+OPOHTbyy2o2Eb3EWjuMXHwpRFPXXrUmFGkNRm7PUWdKwAL6rwZuV9TiO+Uorg4g8v6kFxuv9RywoJ/9rMANVI3p0yY0i+5Gof5j+HFFpVIGkqCp1R6NpAtaRcbeuJPimbqZqu9c+2xkWsBtpFthyi3xm+GVWiCphoYRbr1I3vvA+HzqW2+I/h5fA1NJpnTDnt8v4/wN/NBcRvDTAiTpmQOl1X5Yb0E3Pfb4EH87/n2w8y+XGsFiDd5jsF33kde+2EHAkX31ekHYekGSPgMRr0LL55+P9i6ZdmUgqFYaV0gheiIOhHQgfH5SmR4a5HmldJOrSguBB0gkiN4aPie5x1wzhstQIIeVQkxMAIR0iIJJN+3piXObFGkQdXswSpkCRJiBvJJ/wBsULLF0a2nofbI7W1FtOg203BMKZhtMDre7dCfdh+jFrFl0gXbaIKsebpuG67HsMQ31ynpIQje0iGJEkG294tHbpcOkzCuACyrAhQbsoIEEkTaeYiO15mCjuZNKeyJxU4W7GaSswAUlqhAEhgCVMg+0SoAt8CcP+E8E8seczHzUbUukLMyCQd7RuVuJsSYhs3FmDS9IMNIAvEmCQ7FugMkj2YJIsLuj4hWQCAzaoWQY1M10EFVEHS2q0gNe2LcIRjyZOounPjyLbSWhxCitGtArXZH0hTqM3jedpmNUEiMVPLcIzWQralAFWmLkToqLubTzKRJ2ER3GGVTjbtUYuToLGpqXmamFVgiqblZaIebAzNsaDwjjdPPpo1KK6jUhGoAidpIGraGAkde4HeU17vZTdTXaJ/w/wAbXNUVqAFTsyHdWFiPUTN8SWKFk+JNla55I1MFdYiCAbgdiRuB64vNCuHUMNiJGJoT3LkjlHaKYMGDEhwGDBgwAYMGDABgwYMAGDBhHOZpaVN6jmERWZj2VRJPyBwBm/00+LjSpLk6Rh6wmoQbilMaf4yCPcrd8ZBQysCTh9xri7ZzNVcw9jUYkD8KAQi/BQB6mThENaMXK4YRQtsyzkDC9DJF7Wg9/ltjxaXU7YsvA+CyocgmmBLEAzYiwt0JHxI7YXWeHDcR1xc5YRWl4PWy7wiFgbeWeUj9wsBf9k/DFx8beJKb5Sjl8sxKqdWYlSrir7K03VuZGBDWPZb4ufCKSrWC1FKeUBV5F5FBBG8cxkCSJJ0kWAOM/wDF/CjmzUzTHyq7NYAGGWQEUj75I291oxl3X78JrBs6Oh5lKLy0U2qraNcws6exggyD0nrPcg2xzmQWOpjAgtYxBF590EfM9cFOozMyVIBB5iIIJAmdto+7672wrXpQgIFmABPW4Fh3+6D3nESLnr+ckbmraYtYn3cumPf7P5d8N6uxHQA/G6sf0HywvnJL6TEoNJPrMn3wZ+XxwiUsf62sP1JxNFZIZNLKZpHhfNlKSnTP2agT7IDlQSI25luRfY4WrZ720ZYIg7zNpA1dwJAtv07I5KgDSQzPKotJF1FjFwfcIM44qcGn2dS++bGB29IBkXtfFWeklnKZp1a+Cio458xt5N35mEiCumSCNRgbwOUdRvBg2w4WhZSWj7NBcmNJk2IIiAZhp33khcMkFQE61YrcaZIj7oIa1gW29wuJw/QEAFrndiQIm7TJMXAFthqOxGDeOGRwipLMWLVXNNdIMkqVamUBFySZ0jS0EEjf7ptAx4avlsKdRfUMKhUcygzYgAwSIO15FxhvkaBapy0i2n8ICi1yepAuL7xcm+Fm4RVcsXJRdVMCx0kSFOqbqNA1H3X7Y8csjwlHns5zNSKyLTLaSCV0EtpUkQBFzJBbr7XvOOaObam1N1cpWTSfM1DlYzuq2qDSCCvulsNcvQJZuVzeEE6QZHUggRoMi4HSDBGCvllpswMCrpVkIOvUAJHMCd4gztcbi/mDxWZ4x9zW6dJM3QXNINFQqBUSQSNidUEwQJMm8H3YlOCZjR9m1rwpmxMA9bgxuO9xM4zzwd4kXL5kFqq6agVKiDZQBKtA5RpBgmTaZ9LrxyqadULEKYKne4Mj3EMBiwpcKS8jPsi4va/oWnBhDJZnzEVu427Hr+eF8Wk88lUMGDBj0BgwYMAGDBgwAYz/AOmjjnk5AUQebMME/gXmf/xX+LGgYwz6beJ+Zn6dEG1GmJ9GqHUf+0U/njuCzIjseIlGy62w+y9Id74bZdcSdGhbcet9sX0jLmzynSLGwMntiy5BagUIKYqsBMOxAVWKhRAIG51GTHONib+8CyBQM7IdoHTe8xueo6eh3ItvAOFk6SKWpnLe0OVLAz1UCGIst9vdRvu3S2JJpFvT0S/7ZwRPE6lajkQHCoa7EBVIMUlck8wJ1TqMm5IcfCC8S5rUhqtq+zXSovAeCzXP3oIFrjSQYsMSvjvipbiBpU1ITLU1TVOlULjzGKkTpOgaZIMaSQDBxSPE3GFaglOdRkuxiw5pVUaTrMaeabgybkDGZd/yWfY+k0kY6ehOPbbeX8f4RHqA9RgALSNgQWAgmZuNRje5BNsJBzpEAkUg5AOzFZjbdZVL23PayHCq3OC11X0nbmMD4X9Dhepak5AuzQJ7Lc+8atHzMxfHuMcHLefeI10hyCdWmBPdpJb9RhKo2FY7f178N6uLkVgzpyyXzL5t/LTnb2UHyURext8cOsowFjbe6iIHawMf+7iNmWWpRTSeqj9Pf6HvthRaZ/EYHSZ7Hf7u3piVnEJPpjitQRwZJEWDAXnuJZRERMmd5wpS4WxCsKibwF6TuLk7TYCZm0Y5Q6TMg22JG24ECTudhfeIIx5TqBHViD222Vvw6haZsBv3virdXvWV2XdNd4csS6Y+yaP5Lc2ioBplSoXmYkbKZU/nfthfhlJHpcwVpkgSWJbe55tRIWbwBBt0KmWoF10KXflPl6RcAAE/eAAgnubx0szfhbqWbzKdNjJYkqdI6y0ljcARvAMA74zm/I1VF7stnlMrqnTUjcTU5UUt0WTAgnbmG2kkwI6rmgtSu1yztpQlWU6Y3E/3Y1NtYwWMSYx5l6bMx1vGjl1km/MIFxInvBNwPTHbZbk1rquTphTqIZywuepncQb3F8ddHCrbllLomMiqUkWQOawqkhdUAu2kH7kLFoBvMiWxeKeaGbyBA56tECZuTAsZWAZF7QCVNsZ++a8oA+YHYjmPKGAsSqEzud/3B7sTPgHxE310K5VUrDy/b1EtTXkMbAEKw/iFyScS1PnnzK2pg5ReF0XvwrntS6TIYABgejrZvgbe+CcT+KfkU+r54rPK2lb7kmYnuYAJOLhi3TLKw/IyWGDBgxMeBgwYMAGDBgwAY+bfHOaNXimbY9KpQe6mBT/8cfSWPlrP1NWarkn2q1Uk++q2Jqeyve/dFsol8aH4M8OAKazrzlfsgbgA/fI+cDt0vimcGog1qSlQ2qpTUg7HVUUQfQzBxsfAJeowGogKF1GBECdrFpkXiLWtGO75tLavMi0sE25vyEeF8LSipaquu4loJYaVAJJInUTBtvJO84m+H5dQTWWVUzq1bxcmb7g/IT3x7W4eT7b2mQLACW3JMz+XXbDLxVnhl+G12JZQKZUFZZpfkUgAbyw6WxSXBo4y8GFcb8S+dUZ3pFfNZyoeGPNUlmZZCQAAqzHsAk20mt8TzhquzHYmBFwALAT949z1MnCmdzrVHJCqgk7jnIH4iSR8Nu5bctaYm25Pr19e2IIrnJdnPctqHuSQBCSLGFF97yQbdSB8j3wpxF4REIOq7n0BdoERvb4RhRBHLr0hWAbuYvA9AVXpeQO+Geabnb0IAH4YVZHvBkT/AL49hzI9te2vH0EWP9f1/VsJ06BcwN/0Ax2zYnvDeSGhnIYyQLdFmJkj8Uj4YnnLaslBLc8D3I8UgBWWCAFk7WiDPQ7b+m+JBax9oGPd0m39e/EHxNVgaYmPZJEx3j8sOOD53UpU+0uxmJUiPy2+WOYz3dneMMlWrEXEiOvUR8LYRWSR2725h0ibD9L/ACHbc8oi4kT0+Qwnk3IYz7j69Lid4J63k7Y7SOZNZHScUFIgO9QIxAZVuGHYiYHuAvcSN8TGVBPMiwhCwkHywT1aYh9p0mY/Ou5qNMaQ0HUqtZZ9TaBvO149ThunE3SZIhokCDTBiw5WIJucUL4Ylx5mrpbN0MPyJ+rm3LhqopkATCq0SJIJZjclZ3MkKTjivTL5k/anQiizEQutATpE+0ST8AJPTELmuOMyeWXYqPZA7xBkDcRP9HEFmuINqPPM7yL9jfcWA2/XESg5ZwWpWKEVufRcj4iyyAMwd65mWLCAZsCbrp/ZXl9TOFk8UU6bI4p8ysrak5bgC4SO5IuTPriiUc/oOoHUw21LIF91vY27Ht708zxVnjUZAvG3br8vljtUvPBXepg4tSZvXGeKk5mkykBa1MEEj71JvMXfaVJF8X1TOMXGaNThGTq7shC/BddO/wDlXGwcOeaNM90U/wDaMa061HEo+aPl9JbKW6Enlptfcc4MGDHBdDBgwYAMGDBgAx8tZ+kUzNYHda1UfEVGG2PqXHzX4uoFeI5tSI+3qH4M2ofkwxPT2V7+iQ8G0y2aptbkYVIPXSQRHrqIPwxr3C89DO/LDAkabAkQxBMTME/79MYzwGvoaeth67g9O8RHXF34PxMqwGq0r1kAbm3WIM77+uIdS3GfPodaTa44NRs6gwCDBEj4jfbGffTNxJqXDlAJU1K6LuZhVZ9veo/XFgyObfzFS6qqKBFxcGLegVb+p7Xz76fM4ypkVmZNdiNpjywO/RjiFvKeC3BYksmQV6l4WRG99z6DpH63w/yGX0hXInsDsOk3IFjHXqIGGtKrrJIVR+dzYG+/U/C5xL0siwhgGAB9qbwB07ETY9CdpUkQt4WC3FZk2N2dkYADmBsNJMObDluTFzHUgWGI4H87733vPc9cSLZpVpGD9oxYBVN7yovv7M+5RMy9mOWyzOQqXNttvf6DElS7Ib3whNm/rriz8M1JTVWVhYz6zftPbr8se8P4MKd/afvFh7h29d8OjXggdSLXvA62uYnEsobkVozwyK4tlHqkMitrXZj1HUMSdj+WPOAqdReQCeQqblWkTIi0RaO4PoZWsrd7fHt2/LDGrQYMatMEkWdRu6j0/EBseu2PFDCO88kjUrrEd/SLe/rcdRjinUXcEe7pPb0Hr6YTpMKgDAgqwsQOn89/zwlUy5n19cSROZeo4qVlM9JtYmN+zfCL9PkwpcNq35CQoOqGDgb/AHW5lO3qPTHYIDAMTpYnaL+89/T34lhRqQ70Qh02gSrdjIBvfpI3tipqJxyki/pKZ7XN8DGn4bpVQvkltVgSz8oJtfktG8XiBPtDEdmOBMG0iGPpIW293ib9rD34ksvmGrMRUOghTZljSwmRvrI/memH9HNOVIqMRTXlJSKhISJWCpqAAjsRYiTiFSkuyaUIS64KZncoabaTv8rfPHKZQQCdjPyHUd8WSpljpqKF85nANp1K20vIDLvBEfAnEXmeDsi6gCySIb2b36Ta4393fEimQSoSee0Xfw+J4HUHRap0+k1UP/kcbTwZpy9E96dM/wDYMY3wIseC1tW5qwPjUpREWiSdsbbQp6VVRsAB8hGNGTzXD5GBp47b7sf+md4MGDERfDBgwYAMGDBgAxhH0vZDyuJl+lamj/xLNNvyVT8cbvjNfpw4QXytLMKL0Hhv3KsD/WKfzxJW8SI7VmJl2VrQwI6YufBVM05NnBggg20ki3wIv2OKBlqnbFo8OcbFMhXsAZDRMG8jvB/XtNpNTU5xTXaKmnmq58mgf2hoqFjMgX6dAIB6dDP9Gj/Tmxq5nJrsPIZ79NbiZA29kbYtCZ6lWgo+owNUdCTOxAPx22HupP0v1WOay4adS5ddJUbAO8FoJv1gx7hjNjmLafZqpqbRUqvDmorqgtNyANI/h1bkflM3wypMal2adwEFrAbztpEgXN7iMLGkASQVaoeg1OxJINgTJYbem0b4t3hfwwKfl1cyquTdVG6xsXvETMKvXc2xxOyMI5ZcrplZLbEr+T4I9QzZAJkiWcwRIggbQfiTM2GLLwvJ0lUU1sQJjc/xHYnbE1xl6FFA1VFEnSo0ySfwoonV8B74nFL4lkXq3cLSWCRTT2mA/wCZpJC2+6tu5tivGyc+U8fn3L86q4e64qXrz+Y/OyUfMea+jL6WMw1VgfKT3R/eN6LYQJPTDih4SKEveoxsahYSw7C0KP2R/tOEOE5vSigqFWwkwoA/r4fLEwudgnS0qbXNhPafSPljmWtsg8EkPZtNizyvz4kbV4c+oDe1u28dsef2LUIsD6cpm/rtt64n6edjdiWg3BU9Im0g27Y9zebLaSsnuZC6vxAjUL2sZ6kdcef6+b44PX7Mqj6/qUmrlnyxL6WFMn7ReiNFnB6qZ5u0z3w9zI1BSqyh7XmLG42va19tpvb62Up1aZJUwA/KynUTDQQBEnpf53xU+DcWGVdsuYegx+zcyNLERoMiwnYHaNM7Y8/1Lti2nlrsiVVdcsKP5/Z/nwTbKU6hAI0B9puSZb8jHf5ThSjU0W1AaPZabkECJDDUBciJIMyOmJiplBVYFCdYDGC+mbxE7KQJuNPY9YjsvxBSxp1ASwLRqHtAEqYj2huZAg6du/CnuWfxE3Tx0/3FdBZOemtTcgj2oAvBgGbH3yROG3kpoMNGkqADP8Qk7FuU80x6gYTOqmW8p7B55SABujKAREgqOWD7W1owwq1GLFjB6i2k9o6xIib9Mexk/U42bn0SHlISSHYGwIYwJGw5rJY94vYG2G1Ti2gaa0pqJBrBdevlMAsQSsTOkADt3LNqzMQLkmwtqJ9BF9+mJ7KcLXLKKuZu29OluZGxPSdvd1vbF7TUzvlhdeb9DP12or0sMt8+S9fp+76LT4ZofYZPKMZd6yOQfwU3NY2/dRRcDfGtYyj6KqDZnN1c1U2pLoQdAXPT3KDf9vGr41LtqajHpIwNLGW2U59ybb+oYMGDEBbDBgwYAMGDBgAwx45wlc1l6tB/Zqoyk9pFiPUGD8MPsGAPlWrlXoVXo1BD02ZGHqpgx6dR6EYd0mxe/ps8KlKi56mOVoStHRhamx945Ce4TvjPss8gYvVzyjOuhhklRrEXUkHuDBx14yol/qzglZpQzaokg7TBYmT0+NhOG9NsS9DxUaFMCoEamLAMt/QCLk/AnE1kPErcc4K1c5VWRnFZxnj5rBX6OdWkirTXma9RmVSJ6Cn+FYF5uTM7xh1lfErsxWkiM53YiKaQO4MmO35jDmnwnL5ypqdHydIiyodTuT1aTFIfsqJPUi2Jj/8AnAp2oZuk4Gk6HBpmSbDcz1mwHfGDqNN4azI+g03tKMpY5X9Pr0ccNyFKkRWqH6xWPtMSB/CoMhVH7Pe+4OH1fhq1pHKjAESV5fa1ACIgkT8sdZjwZn6e1FX2jynDQIt7RBtfYflOPaXCsyCA1Cqs2JNJiB7oBBtPyxmyU0+D6Kq6pr3Xz8yBrcObLhlcLUQ2BESZiNzafT/1hGrUJIUGD072/MHFnzGXcgI1O3cpBE2IuCBPX+eGXFPDCU0WojqZMgGQLqSIIKtaRef5HxOMu+yXMqviiu/WGDAEn9mTDSL7+7345HEgGIlo/aiQNUgSp39cMeKhg+l53NpDEQMMkWof7sOwvsC2+9oM/L+eLEaFJclO7XuMsJP+v+CynjDSYaxEEm0AzboP064jMxn9RJc6laQ4NyVJ5p2kzeZ3i4Nxxl+B554C5Wu28RSeBO/SOw9wGHD+Cs6zQ1B6Zge2yiLdZM47q0bz7iz8itZ7QgoPe0vnx+5I8O4ov9zUqlXChqVb8aASDb/EUxMbgE36c1c+gRIlmAV9JHItTYiDEdWDLf0kyGx8HOKYStmKFMKdSwdTq3cQAT7p7484XUyqyK/mVKyEhlU6abCYDKbNpI+RkHFhezbM9JfMqf7xQo8Nv5c/d8ff5nNXN62AvqM6oEsxPoBLbm0Hc2xJUfDtQqGrMtGkNmc3A6wvf3kYTqeKNAK5ailBT1A1P8WIv8QcQmazj1GmozOfUzHu7fDFur2bVDmbb+y/v+xTu9saixYqioL1fL/TpfcsT8Zy+WtlV11NjWcf6R/KB78QGczjVHLuxZj1Pp+g9MJqYv8ALFt+jDwuc3mxUYfY0CHadmfdF9bjUfRfXGhlRjhcJGTGDlPLbcn5vlmr+AvD/wBTyVNGEVG+0qfvtFv4RpX+HFiwYMZ7eXk1EsLCDBgwY8PQwYMGADBgwYAMGDBgBtxLh6V6T0qqhqdRSrA9QR+R9ehx84eI/DtTh+aahUuPapv0dCbH39COhB6RP0bxTi1LLUmq16i06a7sxgegHcnoBc9MUfxF4er8bQBk+qZdNTUWdf8AiajFYBK/4FI2lTztAkLbHcJbWR2Q3oxk8RM6aY1P16Kv7x/2FzhzlsmAdbnXU7kQB6Iv3R67nvjjNcLqZOo1CqnluliOhB2YH7wO4P8AvjulVxeg/NmbNY4RJUWxN5XNFhe5iI6EDa3Q4rlOriRyNeDYxjq6qN8NrIIzcHuRZcvnmUhgWXpZtI26Ef74nqHFa0SlZjImC0m/SDN957RiDoZQuAwI0sLxeLXkGOs/kcTFDL6aQIgsDcgEfH9P/WPmdsk2nwbVOZExS41VVb1NRkTyg7m3TCf/AMjqF4LKVj8AkWg7kdbfzwwqJfVc2PpYgAz/AF/MN3ohgYsDqHfcEfD33Hvxz73SZJKL8iQ4zncw1MJQVWP3iQsBRvvtfDjL8VqpTSnq1aQFZhpAsIMCD2PQk+/EZk80SBM6hKmBIkQZtYAi4P8AuMLV6sb857bGJm+x/O+PVNqPhvyEUm8secS8S+Tl9Rd2MsqiysSP9MR1B3AvjLuL8Wq13L1HLMfWwHQAdBia4/MiZkifzIMfEfp2GK7Vp439BUo1KXmzK1FznNwfSGbjDDNZYmGWBUX2Sdj3B/ZOJRl+WGtTFmSIYvHQ3p11qrIGkizKdweoPr+uEtF8eZigyk1U9rZlH319P2h0+WFcsPM0+WC5cgKAJZiTAAHebR3xEn5Mm+QrkOH1K9VKNJdTuYUep6nsAJJPQAnH0V4X8PJksslFLxd26u59pj8duwAHTEJ9HngUZGn5lUA5moOY7hF30Kf1PUjsBi44rW2buF0Xaa9qy+wwYMGIScMGDBgAwYMGADBhtW4nSSotNqirUf2VJAY9LDrfCuYzC01LuwVVElmMAAdSTtgBTFe4x4tCVDl8shzObgTTUgJSB2avU2pL6XY9FOHHGSMxQUU80aC1HC+ZT062uVKIzew5YRIGoQYvjvhOUyuUy/2OinRUks02LatLF3N2bUILMSZwAx4X4SPmrmc7U+s5kXSxWjQnpQpEkA//AKNLmNxtiyYS+srr8vUNenVpnm0zEx2m04VwBXvGPgqjxClpflqrPl1QOZT2P4lPVflBvjB+OcBr5Gt5VdIN9LC6OO6t1HpuOsY+mcMuL8Fo5qmaVemtRD0O4PdSLqfUQcSQscSKypTPmulUw8oVb4tXir6Ja2XJqZXVXpb6P8VPgP7we6/od8U4ZuDFwRYg2I9CNwfTF2E0+jNsqcezRuHUlWnTETrphvfqUH39R8h64khTciY3Gwv6XHf3b/HFG8PeIfLZVYny9QLAbibEj1i+NEy9YeYBMggEaYuDBkHqLz6/ljG1NMoyy+cmtp5RsjiPGPIZAMVjSDvO0+vW+Ci0xIBAvO20XPa+H1bLnzIGn4Ahp+Hp3HTfHIUK8XMbXi/wF9hY/wA8VcFja2DmVGognvEdOx6RhjkqRAIaZDNbcRrJWCbxEX/liQqsrLYS3qAI9xm/5fyr3HOKPScoBpNr2LQRI91iMdVUTueyHzK2osVK3M78UyKaAhRLH97b5xt8QMQeU4JUqxCgL+I+n9fphI5su41NckDUTMSfXtOLLxTiNPK0NIqK9QWCghjeTLFZAE9Jn9cbD36aqNUPekzKW2+x2S4RXPES06VNaKXaQzHrsRft6AYrjU+9uo9cK165YlmMk3JOLF4b+jzM5shmBo0fxuLkfsIYJ95ge/FiK8OGJPL8zzDnL3UVvJ5OpWqLSpIXdrKoH9AAdSbDrjQuD+D/AOxXTOVAtZGkZkhZOW1f4tLqUG1S0xzCwIxdvC3BctlhUp5deamwSo7QXZvLSoNTDppqLawHQd5OlnqVUuiujlZDqCG6lSCPeGB9QRirZZu6NCqnZy+xxTqBgGUgggEEGQQbggjcY6xA+FMglBWp0a4q5c6atBBfyqVUEgK4PPTLBylrC0kARLf2jT06vMXTr8vVIjX5nlaZ/F5nJG82xCWBxgwYMAGDBgwAYMGDAFb8QcJo1swnmVHU6UUgLKmK4elL6SFPmosXvEdcRuQ8NUaOXr0vrKlahR6Z1ry+WQabF4uTVE/h2AG5aa4qKLVwj6yzIvICAHUMzCevIQWsR0FyQMRuWXI6bFyFAIYBiW+1UHlVZkVCJsLknucAM854Qo5qoWrZpzWMKxUBF1KwBCKwIC6lACHVN5LSZ9zng/Lc6vWrAq4qkmmLwaghZSGUGtHLMHTiQyH1VayFNYqFqwUzJJQoHAF9QZSjWFgJMEYe5vKaqtVD5h1qH3QiEiFEiUBYyA1iVf1kCucK4Pk6GYSuteszKahAZGKsNOlyZTdLSwiDO2og3VOJIWqKCZp+3ymByhomIJggwMU8PlpP2dTUNSGCgLAUi9UBgBqRqdwd7rGgFcS7ZnLUarHU1NlC7LqGgrrMhVJgimeZttDQRBwA/PiahE6jEKZ0PHNT80fd/wCXzHsJnbDt+I0wSGdVIOnmOm+lWgTvZl274iqXh3L1VVlLwF0D7pChPKdTKhpKrpOq4gxpOHeZ8O0alRqjA6nnVex+yakLeiM8fvHAEjTqBgCpBBEggyCDtBG+Ibj/AINyucvXpAvECovLUH8a3I9DI9MS+XoBF0rtf8ySfzOFMep4PGk+zJeL/QzVQlsrWDj8FXlb/Oog/FR78RuXTiGSIFXLVDTXbSPMUT+F6c6dzb1742zBjvxG1iXJF4KT3R4Zkr+P6bQC+kiRcHUBJsQb4ZVvE6G4JJHXv8IxsOYySP7aK37yhv1xH1PCeTbfK0P+ko/QYi8Ot95/PoSSlbjCa/T+TJKvigkEISpn2pI+QxDZriBdva1HvNz88bmnhHJi4ytD/pqf1GH+X4dSp+xTRP3VC/oMWoWwrWIRKc9NOx5nIwnh3AMzW9ihVb10kL8WMDFn4d9FOYqQa9RKS/hXnb8oUfM41fBhLUyfR3HSQXfJXeCeAsploK0/McffqcxnuB7K/ADFiwYMV22+yzGKisIqR4XR+vfWBVgh6jOKiQs+Xl6EUiygSGo0wWBJ52X7wIQzPh2iy6KmailSrVKtNEI1D23qBiOZyGqORp9kBdyCS6zS5V/N8wvpR31yQVplqp1CACYcgm8wB92Rjlxk9JaH1EPyiZlUUkao0gkaNzcnvOPDoj8j9H2V8vQMzVKomm5UMAtLM09UlZkfWWIbp5dMfdwi/gPKVKaOa9dUqGFIXyzLZl8yIAUaBqYi4iAva9k4ImX1VUo6tk1jcMGpIyMfwyjBRME6TYwMJoiLQLBajIKjakOgNqp1WUsAsAlioAQbyLAk4Ae5DjVEqiqxjSIJpsgICkixUBeVWOnsDhc8Yp+WKnNoJidD/M2sPU2xC5Dh1E1dDU6kkuTJTQWpqoB5IvoqaYUaZVp5hJTy1fKimqCo6oblQkgkSvMyJpWFpMDpII8tiSCGOAJ/KcXp1GCqW1HWYZGU/Zsqt7QGzMB842MdU+K0m0xUTmCkAsASGjTym95Xp1GPaHD0UoRMorKL9GKlie5JQGff3wyoeFaCCFBgaYvtAf8AU1KhPqxwBLzgwYMAQnF8+qVCrUg4KISxEiA7kBukyIUdWbpiIXjeXTVGXTQuoSkPqPnKCRHQ1JMneJ74sHF61ZCppDUIfUsXlVLrBi2orov+IRcYiP8A5BWFVh5ZYeWToCtPKJVtIXUPMZ1Gk3UCSOuAHOYzmXp1FTyOY6WEBAQajos3II2Uk/sxcwMNaXGctXJPlP8AalEZpADHzfLCmGkjkvaCtryRh1/a2ZDS1AxcQAx3TUt4n2oQ9Bc9MLZfNZhso5KlK4pmBok6wljHstJvA2mDtgBlxdKVEoTQpmkwuxOorcTYXjTadjIBIAAbjj3EEStpKUG1I3MwEr9kZDc0868kEKOZbt7OF6mczIFezyGAX7PYeewOkhDqHkhGmHudieXHuY41WQUE8sNVqIJDSDq8tmNlBgBlE/vW9kjADjhvFQ2YakFCiNUDcsVR2O8i7kezEg80yBNYr44nmRtRkkzdWXlKNUFwCJmKcbggteQMOeFZms1VtYYLpFisBXm4UlRIIv7T+unYgS+DBgwAYMGDABgwYMAGDBgwAYMGDABgwYMAVbP8Tow4q0E0K1YEsAA0OxbSTYzp5v2nUdSce5HilF6i02y6g1GYCAGAimhbU207D4Yf5zN10qGE1pqULynZgxMkDoyhQdh5ktthhw7j1dxAp6yXgPB0jUpZtRVYGiaaz965BOAPW8RZejrcUSvlhtRXTtT8tIsZmCsLFtN4tLihmaFeoENJgVNRlkgLPmKC0K3tFmJE3u20kYQPF81ptQbUWpsBpjlL86yRpECBJvzE9MSuarVIpFSQCW8yEMx5NQiFa45wnS5gdcAMMjmVpZnyDSRBL+WQS24Bj9kkAsRbdbH2i2z+cp0qWs0aQJqvTMAMAtNaygmdMygK/wAZA1WBc087mfLoQjkmrFRioBFPzCokNoN1gyFkAGVEjHlXjVZ6tSlTpjlKjVdimpnUEiNJjSr77Eg3FwLAogWx7iAXi+ZMfYQOWbPqBJbUACIYqABOzTItAMhwWrUanNTUTqaCy6WKzYkaU/0r/uQH+DBgwB4cJD2z+6v6tgwYAVODBgwB5hN/bX3N+q4MGAFcAwYMAe4MGDABgwYMAGDBgwAYMGDABgwYMAGDBgwB4cJUNv4n/wBZx7gwB3j3BgwADCVL2n/eH+hce4MAKDAuDBgD3BgwYA//2Q==">
            <a:extLst>
              <a:ext uri="{FF2B5EF4-FFF2-40B4-BE49-F238E27FC236}">
                <a16:creationId xmlns:a16="http://schemas.microsoft.com/office/drawing/2014/main" id="{251EBEF4-A35F-4862-A556-7D35B406FF49}"/>
              </a:ext>
            </a:extLst>
          </p:cNvPr>
          <p:cNvSpPr>
            <a:spLocks noChangeAspect="1" noChangeArrowheads="1"/>
          </p:cNvSpPr>
          <p:nvPr/>
        </p:nvSpPr>
        <p:spPr bwMode="auto">
          <a:xfrm>
            <a:off x="63500" y="-104140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mbria" panose="02040503050406030204" pitchFamily="18" charset="0"/>
              </a:defRPr>
            </a:lvl1pPr>
            <a:lvl2pPr marL="742950" indent="-285750">
              <a:defRPr>
                <a:solidFill>
                  <a:schemeClr val="tx1"/>
                </a:solidFill>
                <a:latin typeface="Cambria" panose="02040503050406030204" pitchFamily="18" charset="0"/>
              </a:defRPr>
            </a:lvl2pPr>
            <a:lvl3pPr marL="1143000" indent="-228600">
              <a:defRPr>
                <a:solidFill>
                  <a:schemeClr val="tx1"/>
                </a:solidFill>
                <a:latin typeface="Cambria" panose="02040503050406030204" pitchFamily="18" charset="0"/>
              </a:defRPr>
            </a:lvl3pPr>
            <a:lvl4pPr marL="1600200" indent="-228600">
              <a:defRPr>
                <a:solidFill>
                  <a:schemeClr val="tx1"/>
                </a:solidFill>
                <a:latin typeface="Cambria" panose="02040503050406030204" pitchFamily="18" charset="0"/>
              </a:defRPr>
            </a:lvl4pPr>
            <a:lvl5pPr marL="2057400" indent="-228600">
              <a:defRPr>
                <a:solidFill>
                  <a:schemeClr val="tx1"/>
                </a:solidFill>
                <a:latin typeface="Cambria" panose="02040503050406030204" pitchFamily="18" charset="0"/>
              </a:defRPr>
            </a:lvl5pPr>
            <a:lvl6pPr marL="2514600" indent="-228600" fontAlgn="base">
              <a:spcBef>
                <a:spcPct val="0"/>
              </a:spcBef>
              <a:spcAft>
                <a:spcPct val="0"/>
              </a:spcAft>
              <a:defRPr>
                <a:solidFill>
                  <a:schemeClr val="tx1"/>
                </a:solidFill>
                <a:latin typeface="Cambria" panose="02040503050406030204" pitchFamily="18" charset="0"/>
              </a:defRPr>
            </a:lvl6pPr>
            <a:lvl7pPr marL="2971800" indent="-228600" fontAlgn="base">
              <a:spcBef>
                <a:spcPct val="0"/>
              </a:spcBef>
              <a:spcAft>
                <a:spcPct val="0"/>
              </a:spcAft>
              <a:defRPr>
                <a:solidFill>
                  <a:schemeClr val="tx1"/>
                </a:solidFill>
                <a:latin typeface="Cambria" panose="02040503050406030204" pitchFamily="18" charset="0"/>
              </a:defRPr>
            </a:lvl7pPr>
            <a:lvl8pPr marL="3429000" indent="-228600" fontAlgn="base">
              <a:spcBef>
                <a:spcPct val="0"/>
              </a:spcBef>
              <a:spcAft>
                <a:spcPct val="0"/>
              </a:spcAft>
              <a:defRPr>
                <a:solidFill>
                  <a:schemeClr val="tx1"/>
                </a:solidFill>
                <a:latin typeface="Cambria" panose="02040503050406030204" pitchFamily="18" charset="0"/>
              </a:defRPr>
            </a:lvl8pPr>
            <a:lvl9pPr marL="3886200" indent="-228600" fontAlgn="base">
              <a:spcBef>
                <a:spcPct val="0"/>
              </a:spcBef>
              <a:spcAft>
                <a:spcPct val="0"/>
              </a:spcAft>
              <a:defRPr>
                <a:solidFill>
                  <a:schemeClr val="tx1"/>
                </a:solidFill>
                <a:latin typeface="Cambria" panose="02040503050406030204" pitchFamily="18" charset="0"/>
              </a:defRPr>
            </a:lvl9pPr>
          </a:lstStyle>
          <a:p>
            <a:pPr eaLnBrk="1" hangingPunct="1"/>
            <a:endParaRPr lang="tr-TR" altLang="tr-TR"/>
          </a:p>
        </p:txBody>
      </p:sp>
      <p:pic>
        <p:nvPicPr>
          <p:cNvPr id="2052" name="Picture 6" descr="http://www.sayisalgrafik.com.tr/deprem/yerkure1.gif">
            <a:extLst>
              <a:ext uri="{FF2B5EF4-FFF2-40B4-BE49-F238E27FC236}">
                <a16:creationId xmlns:a16="http://schemas.microsoft.com/office/drawing/2014/main" id="{006D35C7-EE1E-4DA7-AD02-F1B00A72ED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1166813"/>
            <a:ext cx="6337300" cy="550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4 Metin kutusu">
            <a:extLst>
              <a:ext uri="{FF2B5EF4-FFF2-40B4-BE49-F238E27FC236}">
                <a16:creationId xmlns:a16="http://schemas.microsoft.com/office/drawing/2014/main" id="{DCA1BB81-5921-4CC4-8A50-2FAC0E1BCF5F}"/>
              </a:ext>
            </a:extLst>
          </p:cNvPr>
          <p:cNvSpPr txBox="1">
            <a:spLocks noChangeArrowheads="1"/>
          </p:cNvSpPr>
          <p:nvPr/>
        </p:nvSpPr>
        <p:spPr bwMode="auto">
          <a:xfrm>
            <a:off x="1476375" y="260350"/>
            <a:ext cx="6048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mbria" panose="02040503050406030204" pitchFamily="18" charset="0"/>
              </a:defRPr>
            </a:lvl1pPr>
            <a:lvl2pPr marL="742950" indent="-285750">
              <a:defRPr>
                <a:solidFill>
                  <a:schemeClr val="tx1"/>
                </a:solidFill>
                <a:latin typeface="Cambria" panose="02040503050406030204" pitchFamily="18" charset="0"/>
              </a:defRPr>
            </a:lvl2pPr>
            <a:lvl3pPr marL="1143000" indent="-228600">
              <a:defRPr>
                <a:solidFill>
                  <a:schemeClr val="tx1"/>
                </a:solidFill>
                <a:latin typeface="Cambria" panose="02040503050406030204" pitchFamily="18" charset="0"/>
              </a:defRPr>
            </a:lvl3pPr>
            <a:lvl4pPr marL="1600200" indent="-228600">
              <a:defRPr>
                <a:solidFill>
                  <a:schemeClr val="tx1"/>
                </a:solidFill>
                <a:latin typeface="Cambria" panose="02040503050406030204" pitchFamily="18" charset="0"/>
              </a:defRPr>
            </a:lvl4pPr>
            <a:lvl5pPr marL="2057400" indent="-228600">
              <a:defRPr>
                <a:solidFill>
                  <a:schemeClr val="tx1"/>
                </a:solidFill>
                <a:latin typeface="Cambria" panose="02040503050406030204" pitchFamily="18" charset="0"/>
              </a:defRPr>
            </a:lvl5pPr>
            <a:lvl6pPr marL="2514600" indent="-228600" fontAlgn="base">
              <a:spcBef>
                <a:spcPct val="0"/>
              </a:spcBef>
              <a:spcAft>
                <a:spcPct val="0"/>
              </a:spcAft>
              <a:defRPr>
                <a:solidFill>
                  <a:schemeClr val="tx1"/>
                </a:solidFill>
                <a:latin typeface="Cambria" panose="02040503050406030204" pitchFamily="18" charset="0"/>
              </a:defRPr>
            </a:lvl6pPr>
            <a:lvl7pPr marL="2971800" indent="-228600" fontAlgn="base">
              <a:spcBef>
                <a:spcPct val="0"/>
              </a:spcBef>
              <a:spcAft>
                <a:spcPct val="0"/>
              </a:spcAft>
              <a:defRPr>
                <a:solidFill>
                  <a:schemeClr val="tx1"/>
                </a:solidFill>
                <a:latin typeface="Cambria" panose="02040503050406030204" pitchFamily="18" charset="0"/>
              </a:defRPr>
            </a:lvl7pPr>
            <a:lvl8pPr marL="3429000" indent="-228600" fontAlgn="base">
              <a:spcBef>
                <a:spcPct val="0"/>
              </a:spcBef>
              <a:spcAft>
                <a:spcPct val="0"/>
              </a:spcAft>
              <a:defRPr>
                <a:solidFill>
                  <a:schemeClr val="tx1"/>
                </a:solidFill>
                <a:latin typeface="Cambria" panose="02040503050406030204" pitchFamily="18" charset="0"/>
              </a:defRPr>
            </a:lvl8pPr>
            <a:lvl9pPr marL="3886200" indent="-228600" fontAlgn="base">
              <a:spcBef>
                <a:spcPct val="0"/>
              </a:spcBef>
              <a:spcAft>
                <a:spcPct val="0"/>
              </a:spcAft>
              <a:defRPr>
                <a:solidFill>
                  <a:schemeClr val="tx1"/>
                </a:solidFill>
                <a:latin typeface="Cambria" panose="02040503050406030204" pitchFamily="18" charset="0"/>
              </a:defRPr>
            </a:lvl9pPr>
          </a:lstStyle>
          <a:p>
            <a:pPr algn="ctr" eaLnBrk="1" hangingPunct="1"/>
            <a:r>
              <a:rPr lang="tr-TR" altLang="tr-TR" sz="4000" b="1">
                <a:solidFill>
                  <a:srgbClr val="92D050"/>
                </a:solidFill>
              </a:rPr>
              <a:t>YERKÜRE</a:t>
            </a:r>
          </a:p>
        </p:txBody>
      </p:sp>
      <p:sp>
        <p:nvSpPr>
          <p:cNvPr id="2054" name="5 Dikdörtgen">
            <a:extLst>
              <a:ext uri="{FF2B5EF4-FFF2-40B4-BE49-F238E27FC236}">
                <a16:creationId xmlns:a16="http://schemas.microsoft.com/office/drawing/2014/main" id="{338F2044-CD51-49ED-A7D9-DE3C918B9B9E}"/>
              </a:ext>
            </a:extLst>
          </p:cNvPr>
          <p:cNvSpPr>
            <a:spLocks noChangeArrowheads="1"/>
          </p:cNvSpPr>
          <p:nvPr/>
        </p:nvSpPr>
        <p:spPr bwMode="auto">
          <a:xfrm>
            <a:off x="179388" y="2365375"/>
            <a:ext cx="2305050" cy="3108325"/>
          </a:xfrm>
          <a:prstGeom prst="rect">
            <a:avLst/>
          </a:prstGeom>
          <a:solidFill>
            <a:srgbClr val="002060"/>
          </a:solidFill>
          <a:ln w="9525">
            <a:solidFill>
              <a:schemeClr val="accent1"/>
            </a:solidFill>
            <a:miter lim="800000"/>
            <a:headEnd/>
            <a:tailEnd/>
          </a:ln>
        </p:spPr>
        <p:txBody>
          <a:bodyPr>
            <a:spAutoFit/>
          </a:bodyPr>
          <a:lstStyle>
            <a:lvl1pPr marL="457200" indent="-457200">
              <a:defRPr>
                <a:solidFill>
                  <a:schemeClr val="tx1"/>
                </a:solidFill>
                <a:latin typeface="Cambria" panose="02040503050406030204" pitchFamily="18" charset="0"/>
              </a:defRPr>
            </a:lvl1pPr>
            <a:lvl2pPr marL="914400" indent="-457200">
              <a:defRPr>
                <a:solidFill>
                  <a:schemeClr val="tx1"/>
                </a:solidFill>
                <a:latin typeface="Cambria" panose="02040503050406030204" pitchFamily="18" charset="0"/>
              </a:defRPr>
            </a:lvl2pPr>
            <a:lvl3pPr marL="1143000" indent="-228600">
              <a:defRPr>
                <a:solidFill>
                  <a:schemeClr val="tx1"/>
                </a:solidFill>
                <a:latin typeface="Cambria" panose="02040503050406030204" pitchFamily="18" charset="0"/>
              </a:defRPr>
            </a:lvl3pPr>
            <a:lvl4pPr marL="1600200" indent="-228600">
              <a:defRPr>
                <a:solidFill>
                  <a:schemeClr val="tx1"/>
                </a:solidFill>
                <a:latin typeface="Cambria" panose="02040503050406030204" pitchFamily="18" charset="0"/>
              </a:defRPr>
            </a:lvl4pPr>
            <a:lvl5pPr marL="2057400" indent="-228600">
              <a:defRPr>
                <a:solidFill>
                  <a:schemeClr val="tx1"/>
                </a:solidFill>
                <a:latin typeface="Cambria" panose="02040503050406030204" pitchFamily="18" charset="0"/>
              </a:defRPr>
            </a:lvl5pPr>
            <a:lvl6pPr marL="2514600" indent="-228600" fontAlgn="base">
              <a:spcBef>
                <a:spcPct val="0"/>
              </a:spcBef>
              <a:spcAft>
                <a:spcPct val="0"/>
              </a:spcAft>
              <a:defRPr>
                <a:solidFill>
                  <a:schemeClr val="tx1"/>
                </a:solidFill>
                <a:latin typeface="Cambria" panose="02040503050406030204" pitchFamily="18" charset="0"/>
              </a:defRPr>
            </a:lvl6pPr>
            <a:lvl7pPr marL="2971800" indent="-228600" fontAlgn="base">
              <a:spcBef>
                <a:spcPct val="0"/>
              </a:spcBef>
              <a:spcAft>
                <a:spcPct val="0"/>
              </a:spcAft>
              <a:defRPr>
                <a:solidFill>
                  <a:schemeClr val="tx1"/>
                </a:solidFill>
                <a:latin typeface="Cambria" panose="02040503050406030204" pitchFamily="18" charset="0"/>
              </a:defRPr>
            </a:lvl7pPr>
            <a:lvl8pPr marL="3429000" indent="-228600" fontAlgn="base">
              <a:spcBef>
                <a:spcPct val="0"/>
              </a:spcBef>
              <a:spcAft>
                <a:spcPct val="0"/>
              </a:spcAft>
              <a:defRPr>
                <a:solidFill>
                  <a:schemeClr val="tx1"/>
                </a:solidFill>
                <a:latin typeface="Cambria" panose="02040503050406030204" pitchFamily="18" charset="0"/>
              </a:defRPr>
            </a:lvl8pPr>
            <a:lvl9pPr marL="3886200" indent="-228600" fontAlgn="base">
              <a:spcBef>
                <a:spcPct val="0"/>
              </a:spcBef>
              <a:spcAft>
                <a:spcPct val="0"/>
              </a:spcAft>
              <a:defRPr>
                <a:solidFill>
                  <a:schemeClr val="tx1"/>
                </a:solidFill>
                <a:latin typeface="Cambria" panose="02040503050406030204" pitchFamily="18" charset="0"/>
              </a:defRPr>
            </a:lvl9pPr>
          </a:lstStyle>
          <a:p>
            <a:pPr algn="just" eaLnBrk="1" hangingPunct="1">
              <a:buSzPct val="75000"/>
              <a:buFont typeface="Wingdings" panose="05000000000000000000" pitchFamily="2" charset="2"/>
              <a:buChar char="Ø"/>
            </a:pPr>
            <a:r>
              <a:rPr lang="tr-TR" altLang="tr-TR" sz="2800" b="1"/>
              <a:t>Kabuk</a:t>
            </a:r>
          </a:p>
          <a:p>
            <a:pPr algn="just" eaLnBrk="1" hangingPunct="1">
              <a:buSzPct val="75000"/>
              <a:buFont typeface="Wingdings" panose="05000000000000000000" pitchFamily="2" charset="2"/>
              <a:buChar char="Ø"/>
            </a:pPr>
            <a:r>
              <a:rPr lang="tr-TR" altLang="tr-TR" sz="2800" b="1"/>
              <a:t>Manto</a:t>
            </a:r>
          </a:p>
          <a:p>
            <a:pPr lvl="1" algn="just" eaLnBrk="1" hangingPunct="1">
              <a:buSzPct val="100000"/>
              <a:buFont typeface="Wingdings" panose="05000000000000000000" pitchFamily="2" charset="2"/>
              <a:buChar char="§"/>
            </a:pPr>
            <a:r>
              <a:rPr lang="tr-TR" altLang="tr-TR" sz="2800"/>
              <a:t>Üst </a:t>
            </a:r>
          </a:p>
          <a:p>
            <a:pPr lvl="1" algn="just" eaLnBrk="1" hangingPunct="1">
              <a:buSzPct val="100000"/>
              <a:buFont typeface="Wingdings" panose="05000000000000000000" pitchFamily="2" charset="2"/>
              <a:buChar char="§"/>
            </a:pPr>
            <a:r>
              <a:rPr lang="tr-TR" altLang="tr-TR" sz="2800"/>
              <a:t>Alt</a:t>
            </a:r>
          </a:p>
          <a:p>
            <a:pPr algn="just" eaLnBrk="1" hangingPunct="1">
              <a:buSzPct val="75000"/>
              <a:buFont typeface="Wingdings" panose="05000000000000000000" pitchFamily="2" charset="2"/>
              <a:buChar char="Ø"/>
            </a:pPr>
            <a:r>
              <a:rPr lang="tr-TR" altLang="tr-TR" sz="2800" b="1"/>
              <a:t>Çekirdek</a:t>
            </a:r>
            <a:r>
              <a:rPr lang="tr-TR" altLang="tr-TR" sz="2800"/>
              <a:t> </a:t>
            </a:r>
          </a:p>
          <a:p>
            <a:pPr lvl="1" algn="just" eaLnBrk="1" hangingPunct="1">
              <a:buSzPct val="100000"/>
              <a:buFont typeface="Wingdings" panose="05000000000000000000" pitchFamily="2" charset="2"/>
              <a:buChar char="§"/>
            </a:pPr>
            <a:r>
              <a:rPr lang="tr-TR" altLang="tr-TR" sz="2800"/>
              <a:t>İç </a:t>
            </a:r>
          </a:p>
          <a:p>
            <a:pPr lvl="1" algn="just" eaLnBrk="1" hangingPunct="1">
              <a:buSzPct val="100000"/>
              <a:buFont typeface="Wingdings" panose="05000000000000000000" pitchFamily="2" charset="2"/>
              <a:buChar char="§"/>
            </a:pPr>
            <a:r>
              <a:rPr lang="tr-TR" altLang="tr-TR" sz="2800"/>
              <a:t>Dış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oktor\Desktop\indir.jpg">
            <a:extLst>
              <a:ext uri="{FF2B5EF4-FFF2-40B4-BE49-F238E27FC236}">
                <a16:creationId xmlns:a16="http://schemas.microsoft.com/office/drawing/2014/main" id="{EC732E79-14A3-49AA-A707-784F684C20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2247900"/>
            <a:ext cx="2016125" cy="24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C:\Users\Doktor\Desktop\dünyanin_ic_yapisi.jpg">
            <a:extLst>
              <a:ext uri="{FF2B5EF4-FFF2-40B4-BE49-F238E27FC236}">
                <a16:creationId xmlns:a16="http://schemas.microsoft.com/office/drawing/2014/main" id="{EB2C5111-A9FB-411D-986B-C48F10E12A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365125"/>
            <a:ext cx="6307138" cy="619283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deu.edu.tr/UploadedFiles/Birimler/images/2182/litosfer.jpg">
            <a:extLst>
              <a:ext uri="{FF2B5EF4-FFF2-40B4-BE49-F238E27FC236}">
                <a16:creationId xmlns:a16="http://schemas.microsoft.com/office/drawing/2014/main" id="{51DE218F-0D61-4122-B969-9543FF6340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3322638"/>
            <a:ext cx="7377112" cy="337026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4099" name="2 Dikdörtgen">
            <a:extLst>
              <a:ext uri="{FF2B5EF4-FFF2-40B4-BE49-F238E27FC236}">
                <a16:creationId xmlns:a16="http://schemas.microsoft.com/office/drawing/2014/main" id="{2D634F97-4160-4543-8D8A-AD7BD708A980}"/>
              </a:ext>
            </a:extLst>
          </p:cNvPr>
          <p:cNvSpPr>
            <a:spLocks noChangeArrowheads="1"/>
          </p:cNvSpPr>
          <p:nvPr/>
        </p:nvSpPr>
        <p:spPr bwMode="auto">
          <a:xfrm>
            <a:off x="323850" y="836613"/>
            <a:ext cx="8569325" cy="2308225"/>
          </a:xfrm>
          <a:prstGeom prst="rect">
            <a:avLst/>
          </a:prstGeom>
          <a:solidFill>
            <a:srgbClr val="002060"/>
          </a:solidFill>
          <a:ln w="9525">
            <a:solidFill>
              <a:schemeClr val="accent1"/>
            </a:solidFill>
            <a:miter lim="800000"/>
            <a:headEnd/>
            <a:tailEnd/>
          </a:ln>
        </p:spPr>
        <p:txBody>
          <a:bodyPr>
            <a:spAutoFit/>
          </a:bodyPr>
          <a:lstStyle>
            <a:lvl1pPr>
              <a:defRPr>
                <a:solidFill>
                  <a:schemeClr val="tx1"/>
                </a:solidFill>
                <a:latin typeface="Cambria" panose="02040503050406030204" pitchFamily="18" charset="0"/>
              </a:defRPr>
            </a:lvl1pPr>
            <a:lvl2pPr marL="742950" indent="-285750">
              <a:defRPr>
                <a:solidFill>
                  <a:schemeClr val="tx1"/>
                </a:solidFill>
                <a:latin typeface="Cambria" panose="02040503050406030204" pitchFamily="18" charset="0"/>
              </a:defRPr>
            </a:lvl2pPr>
            <a:lvl3pPr marL="1143000" indent="-228600">
              <a:defRPr>
                <a:solidFill>
                  <a:schemeClr val="tx1"/>
                </a:solidFill>
                <a:latin typeface="Cambria" panose="02040503050406030204" pitchFamily="18" charset="0"/>
              </a:defRPr>
            </a:lvl3pPr>
            <a:lvl4pPr marL="1600200" indent="-228600">
              <a:defRPr>
                <a:solidFill>
                  <a:schemeClr val="tx1"/>
                </a:solidFill>
                <a:latin typeface="Cambria" panose="02040503050406030204" pitchFamily="18" charset="0"/>
              </a:defRPr>
            </a:lvl4pPr>
            <a:lvl5pPr marL="2057400" indent="-228600">
              <a:defRPr>
                <a:solidFill>
                  <a:schemeClr val="tx1"/>
                </a:solidFill>
                <a:latin typeface="Cambria" panose="02040503050406030204" pitchFamily="18" charset="0"/>
              </a:defRPr>
            </a:lvl5pPr>
            <a:lvl6pPr marL="2514600" indent="-228600" fontAlgn="base">
              <a:spcBef>
                <a:spcPct val="0"/>
              </a:spcBef>
              <a:spcAft>
                <a:spcPct val="0"/>
              </a:spcAft>
              <a:defRPr>
                <a:solidFill>
                  <a:schemeClr val="tx1"/>
                </a:solidFill>
                <a:latin typeface="Cambria" panose="02040503050406030204" pitchFamily="18" charset="0"/>
              </a:defRPr>
            </a:lvl6pPr>
            <a:lvl7pPr marL="2971800" indent="-228600" fontAlgn="base">
              <a:spcBef>
                <a:spcPct val="0"/>
              </a:spcBef>
              <a:spcAft>
                <a:spcPct val="0"/>
              </a:spcAft>
              <a:defRPr>
                <a:solidFill>
                  <a:schemeClr val="tx1"/>
                </a:solidFill>
                <a:latin typeface="Cambria" panose="02040503050406030204" pitchFamily="18" charset="0"/>
              </a:defRPr>
            </a:lvl7pPr>
            <a:lvl8pPr marL="3429000" indent="-228600" fontAlgn="base">
              <a:spcBef>
                <a:spcPct val="0"/>
              </a:spcBef>
              <a:spcAft>
                <a:spcPct val="0"/>
              </a:spcAft>
              <a:defRPr>
                <a:solidFill>
                  <a:schemeClr val="tx1"/>
                </a:solidFill>
                <a:latin typeface="Cambria" panose="02040503050406030204" pitchFamily="18" charset="0"/>
              </a:defRPr>
            </a:lvl8pPr>
            <a:lvl9pPr marL="3886200" indent="-228600" fontAlgn="base">
              <a:spcBef>
                <a:spcPct val="0"/>
              </a:spcBef>
              <a:spcAft>
                <a:spcPct val="0"/>
              </a:spcAft>
              <a:defRPr>
                <a:solidFill>
                  <a:schemeClr val="tx1"/>
                </a:solidFill>
                <a:latin typeface="Cambria" panose="02040503050406030204" pitchFamily="18" charset="0"/>
              </a:defRPr>
            </a:lvl9pPr>
          </a:lstStyle>
          <a:p>
            <a:pPr algn="just" eaLnBrk="1" hangingPunct="1"/>
            <a:r>
              <a:rPr lang="tr-TR" altLang="tr-TR" sz="2400"/>
              <a:t>Kabuğun kalınlığı, değişkendir. Kıtalarda ortalama 30-65 km, okyanus tabanlarında 8-10 km kadardır. Kimyasal bileşimi ve yoğunluğu birbirinden farklı iki kısımdan meydana gelir. Bunlardan biri </a:t>
            </a:r>
            <a:r>
              <a:rPr lang="tr-TR" altLang="tr-TR" sz="2400" b="1">
                <a:solidFill>
                  <a:srgbClr val="92D050"/>
                </a:solidFill>
              </a:rPr>
              <a:t>granit</a:t>
            </a:r>
            <a:r>
              <a:rPr lang="tr-TR" altLang="tr-TR" sz="2400">
                <a:solidFill>
                  <a:srgbClr val="92D050"/>
                </a:solidFill>
              </a:rPr>
              <a:t> </a:t>
            </a:r>
            <a:r>
              <a:rPr lang="tr-TR" altLang="tr-TR" sz="2400"/>
              <a:t>bileşimindeki kayaçlardan oluşan granitik yerkabuğu; diğeri ise </a:t>
            </a:r>
            <a:r>
              <a:rPr lang="tr-TR" altLang="tr-TR" sz="2400" b="1">
                <a:solidFill>
                  <a:srgbClr val="92D050"/>
                </a:solidFill>
              </a:rPr>
              <a:t>bazalt</a:t>
            </a:r>
            <a:r>
              <a:rPr lang="tr-TR" altLang="tr-TR" sz="2400"/>
              <a:t> bileşimindeki kayaçlardan oluşan bazaltik yerkabuğudur.</a:t>
            </a:r>
          </a:p>
        </p:txBody>
      </p:sp>
      <p:sp>
        <p:nvSpPr>
          <p:cNvPr id="4100" name="Dikdörtgen 1">
            <a:extLst>
              <a:ext uri="{FF2B5EF4-FFF2-40B4-BE49-F238E27FC236}">
                <a16:creationId xmlns:a16="http://schemas.microsoft.com/office/drawing/2014/main" id="{EC7C3085-71CC-4FA9-AB6D-37C2BE8C0046}"/>
              </a:ext>
            </a:extLst>
          </p:cNvPr>
          <p:cNvSpPr>
            <a:spLocks noChangeArrowheads="1"/>
          </p:cNvSpPr>
          <p:nvPr/>
        </p:nvSpPr>
        <p:spPr bwMode="auto">
          <a:xfrm>
            <a:off x="3746500" y="69850"/>
            <a:ext cx="17224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mbria" panose="02040503050406030204" pitchFamily="18" charset="0"/>
              </a:defRPr>
            </a:lvl1pPr>
            <a:lvl2pPr marL="742950" indent="-285750">
              <a:defRPr>
                <a:solidFill>
                  <a:schemeClr val="tx1"/>
                </a:solidFill>
                <a:latin typeface="Cambria" panose="02040503050406030204" pitchFamily="18" charset="0"/>
              </a:defRPr>
            </a:lvl2pPr>
            <a:lvl3pPr marL="1143000" indent="-228600">
              <a:defRPr>
                <a:solidFill>
                  <a:schemeClr val="tx1"/>
                </a:solidFill>
                <a:latin typeface="Cambria" panose="02040503050406030204" pitchFamily="18" charset="0"/>
              </a:defRPr>
            </a:lvl3pPr>
            <a:lvl4pPr marL="1600200" indent="-228600">
              <a:defRPr>
                <a:solidFill>
                  <a:schemeClr val="tx1"/>
                </a:solidFill>
                <a:latin typeface="Cambria" panose="02040503050406030204" pitchFamily="18" charset="0"/>
              </a:defRPr>
            </a:lvl4pPr>
            <a:lvl5pPr marL="2057400" indent="-228600">
              <a:defRPr>
                <a:solidFill>
                  <a:schemeClr val="tx1"/>
                </a:solidFill>
                <a:latin typeface="Cambria" panose="02040503050406030204" pitchFamily="18" charset="0"/>
              </a:defRPr>
            </a:lvl5pPr>
            <a:lvl6pPr marL="2514600" indent="-228600" fontAlgn="base">
              <a:spcBef>
                <a:spcPct val="0"/>
              </a:spcBef>
              <a:spcAft>
                <a:spcPct val="0"/>
              </a:spcAft>
              <a:defRPr>
                <a:solidFill>
                  <a:schemeClr val="tx1"/>
                </a:solidFill>
                <a:latin typeface="Cambria" panose="02040503050406030204" pitchFamily="18" charset="0"/>
              </a:defRPr>
            </a:lvl6pPr>
            <a:lvl7pPr marL="2971800" indent="-228600" fontAlgn="base">
              <a:spcBef>
                <a:spcPct val="0"/>
              </a:spcBef>
              <a:spcAft>
                <a:spcPct val="0"/>
              </a:spcAft>
              <a:defRPr>
                <a:solidFill>
                  <a:schemeClr val="tx1"/>
                </a:solidFill>
                <a:latin typeface="Cambria" panose="02040503050406030204" pitchFamily="18" charset="0"/>
              </a:defRPr>
            </a:lvl7pPr>
            <a:lvl8pPr marL="3429000" indent="-228600" fontAlgn="base">
              <a:spcBef>
                <a:spcPct val="0"/>
              </a:spcBef>
              <a:spcAft>
                <a:spcPct val="0"/>
              </a:spcAft>
              <a:defRPr>
                <a:solidFill>
                  <a:schemeClr val="tx1"/>
                </a:solidFill>
                <a:latin typeface="Cambria" panose="02040503050406030204" pitchFamily="18" charset="0"/>
              </a:defRPr>
            </a:lvl8pPr>
            <a:lvl9pPr marL="3886200" indent="-228600" fontAlgn="base">
              <a:spcBef>
                <a:spcPct val="0"/>
              </a:spcBef>
              <a:spcAft>
                <a:spcPct val="0"/>
              </a:spcAft>
              <a:defRPr>
                <a:solidFill>
                  <a:schemeClr val="tx1"/>
                </a:solidFill>
                <a:latin typeface="Cambria" panose="02040503050406030204" pitchFamily="18" charset="0"/>
              </a:defRPr>
            </a:lvl9pPr>
          </a:lstStyle>
          <a:p>
            <a:pPr algn="ctr" eaLnBrk="1" hangingPunct="1"/>
            <a:r>
              <a:rPr lang="tr-TR" altLang="tr-TR" sz="4000" b="1">
                <a:solidFill>
                  <a:srgbClr val="92D050"/>
                </a:solidFill>
              </a:rPr>
              <a:t>Kabuk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7698DBFC-EA83-4CE9-8D5E-37D74AAB1BB5}"/>
              </a:ext>
            </a:extLst>
          </p:cNvPr>
          <p:cNvSpPr>
            <a:spLocks noGrp="1"/>
          </p:cNvSpPr>
          <p:nvPr>
            <p:ph idx="1"/>
          </p:nvPr>
        </p:nvSpPr>
        <p:spPr>
          <a:xfrm>
            <a:off x="457200" y="285750"/>
            <a:ext cx="8291513" cy="6286500"/>
          </a:xfrm>
          <a:solidFill>
            <a:srgbClr val="002060"/>
          </a:solidFill>
          <a:ln>
            <a:solidFill>
              <a:schemeClr val="accent1"/>
            </a:solidFill>
          </a:ln>
        </p:spPr>
        <p:txBody>
          <a:bodyPr rtlCol="0">
            <a:normAutofit lnSpcReduction="10000"/>
          </a:bodyPr>
          <a:lstStyle/>
          <a:p>
            <a:pPr algn="just" fontAlgn="auto">
              <a:spcAft>
                <a:spcPts val="0"/>
              </a:spcAft>
              <a:buFont typeface="Wingdings" pitchFamily="2" charset="2"/>
              <a:buChar char="Ø"/>
              <a:defRPr/>
            </a:pPr>
            <a:r>
              <a:rPr lang="tr-TR" sz="2800" dirty="0" err="1"/>
              <a:t>Granitik</a:t>
            </a:r>
            <a:r>
              <a:rPr lang="tr-TR" sz="2800" dirty="0"/>
              <a:t> yerkabuğunda silisyum oksit ve </a:t>
            </a:r>
            <a:r>
              <a:rPr lang="tr-TR" sz="2800" dirty="0" err="1"/>
              <a:t>aluminyum</a:t>
            </a:r>
            <a:r>
              <a:rPr lang="tr-TR" sz="2800" dirty="0"/>
              <a:t> oksit elementleri hakimdir. Bu nedenle daha hafiftir; yoğunluğu 2,7 - 2,8 g/cm</a:t>
            </a:r>
            <a:r>
              <a:rPr lang="tr-TR" sz="2800" baseline="30000" dirty="0"/>
              <a:t>3</a:t>
            </a:r>
            <a:r>
              <a:rPr lang="tr-TR" sz="2800" dirty="0"/>
              <a:t> arasında bulunur.</a:t>
            </a:r>
          </a:p>
          <a:p>
            <a:pPr algn="just" fontAlgn="auto">
              <a:spcAft>
                <a:spcPts val="0"/>
              </a:spcAft>
              <a:buFont typeface="Wingdings" pitchFamily="2" charset="2"/>
              <a:buChar char="Ø"/>
              <a:defRPr/>
            </a:pPr>
            <a:endParaRPr lang="tr-TR" sz="2800" dirty="0"/>
          </a:p>
          <a:p>
            <a:pPr algn="just" fontAlgn="auto">
              <a:spcAft>
                <a:spcPts val="0"/>
              </a:spcAft>
              <a:buFont typeface="Wingdings" pitchFamily="2" charset="2"/>
              <a:buChar char="Ø"/>
              <a:defRPr/>
            </a:pPr>
            <a:r>
              <a:rPr lang="tr-TR" sz="2800" dirty="0" err="1"/>
              <a:t>Bazaltik</a:t>
            </a:r>
            <a:r>
              <a:rPr lang="tr-TR" sz="2800" dirty="0"/>
              <a:t> yerkabuğunda ise silisyum ve magnezyumlu unsurlar hakimdir. Dolayısıyla granitik kabuktan daha ağırdır; yoğunluğu 2,8 - 3,0 g/cm</a:t>
            </a:r>
            <a:r>
              <a:rPr lang="tr-TR" sz="2800" baseline="30000" dirty="0"/>
              <a:t>3</a:t>
            </a:r>
            <a:r>
              <a:rPr lang="tr-TR" sz="2800" dirty="0"/>
              <a:t> arasında değişir.</a:t>
            </a:r>
          </a:p>
          <a:p>
            <a:pPr algn="just" fontAlgn="auto">
              <a:spcAft>
                <a:spcPts val="0"/>
              </a:spcAft>
              <a:buFont typeface="Wingdings" pitchFamily="2" charset="2"/>
              <a:buChar char="Ø"/>
              <a:defRPr/>
            </a:pPr>
            <a:endParaRPr lang="tr-TR" sz="2800" dirty="0"/>
          </a:p>
          <a:p>
            <a:pPr algn="just" fontAlgn="auto">
              <a:spcAft>
                <a:spcPts val="0"/>
              </a:spcAft>
              <a:buFont typeface="Wingdings" pitchFamily="2" charset="2"/>
              <a:buChar char="Ø"/>
              <a:defRPr/>
            </a:pPr>
            <a:r>
              <a:rPr lang="tr-TR" sz="2800" dirty="0"/>
              <a:t>Bu iki kısım bütün kıtaların altında bulunmaktadır. Buna karşılık okyanusların altında durum farklıdır. Burada bazaltik kabuk birkaç km kalınlıkta ince bir tabaka halinde uzanır. Buna karşılık granitik kabuk çoğu kez hiç yoktur.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DF29EEBD-86BA-4104-B69B-5ACF216897DF}"/>
              </a:ext>
            </a:extLst>
          </p:cNvPr>
          <p:cNvSpPr>
            <a:spLocks noGrp="1"/>
          </p:cNvSpPr>
          <p:nvPr>
            <p:ph idx="1"/>
          </p:nvPr>
        </p:nvSpPr>
        <p:spPr>
          <a:xfrm>
            <a:off x="395288" y="1052513"/>
            <a:ext cx="8353425" cy="5400675"/>
          </a:xfrm>
          <a:solidFill>
            <a:srgbClr val="002060"/>
          </a:solidFill>
          <a:ln>
            <a:solidFill>
              <a:schemeClr val="accent1"/>
            </a:solidFill>
          </a:ln>
        </p:spPr>
        <p:txBody>
          <a:bodyPr rtlCol="0">
            <a:normAutofit lnSpcReduction="10000"/>
          </a:bodyPr>
          <a:lstStyle/>
          <a:p>
            <a:pPr marL="0" indent="0" algn="just" fontAlgn="auto">
              <a:spcAft>
                <a:spcPts val="0"/>
              </a:spcAft>
              <a:buFont typeface="Arial" panose="020B0604020202020204" pitchFamily="34" charset="0"/>
              <a:buNone/>
              <a:defRPr/>
            </a:pPr>
            <a:r>
              <a:rPr lang="tr-TR" sz="2800" dirty="0"/>
              <a:t>Manto, sıcak ve katı bir tabakadır.  </a:t>
            </a:r>
            <a:r>
              <a:rPr lang="tr-TR" sz="2800" dirty="0" err="1"/>
              <a:t>Manto'nun</a:t>
            </a:r>
            <a:r>
              <a:rPr lang="tr-TR" sz="2800" dirty="0"/>
              <a:t> üst kısımları, hem katı, hem de bir sıvı gibi davranır. </a:t>
            </a:r>
          </a:p>
          <a:p>
            <a:pPr marL="0" indent="0" algn="just" fontAlgn="auto">
              <a:spcAft>
                <a:spcPts val="0"/>
              </a:spcAft>
              <a:buFont typeface="Arial" panose="020B0604020202020204" pitchFamily="34" charset="0"/>
              <a:buNone/>
              <a:defRPr/>
            </a:pPr>
            <a:endParaRPr lang="tr-TR" sz="1400" dirty="0"/>
          </a:p>
          <a:p>
            <a:pPr marL="0" indent="0" algn="just" fontAlgn="auto">
              <a:spcAft>
                <a:spcPts val="0"/>
              </a:spcAft>
              <a:buFont typeface="Arial" panose="020B0604020202020204" pitchFamily="34" charset="0"/>
              <a:buNone/>
              <a:defRPr/>
            </a:pPr>
            <a:r>
              <a:rPr lang="tr-TR" sz="2800" dirty="0"/>
              <a:t>Ultra bazik </a:t>
            </a:r>
            <a:r>
              <a:rPr lang="tr-TR" sz="2800" dirty="0">
                <a:solidFill>
                  <a:srgbClr val="92D050"/>
                </a:solidFill>
              </a:rPr>
              <a:t>(ultra </a:t>
            </a:r>
            <a:r>
              <a:rPr lang="tr-TR" sz="2800" dirty="0" err="1">
                <a:solidFill>
                  <a:srgbClr val="92D050"/>
                </a:solidFill>
              </a:rPr>
              <a:t>mafik</a:t>
            </a:r>
            <a:r>
              <a:rPr lang="tr-TR" sz="2800" dirty="0">
                <a:solidFill>
                  <a:srgbClr val="92D050"/>
                </a:solidFill>
              </a:rPr>
              <a:t> - SiO2 oranı %45’den küçük)</a:t>
            </a:r>
            <a:r>
              <a:rPr lang="tr-TR" sz="2800" dirty="0">
                <a:solidFill>
                  <a:srgbClr val="FF0000"/>
                </a:solidFill>
              </a:rPr>
              <a:t> </a:t>
            </a:r>
            <a:r>
              <a:rPr lang="tr-TR" sz="2800" dirty="0"/>
              <a:t>kayaçlardan</a:t>
            </a:r>
            <a:r>
              <a:rPr lang="tr-TR" sz="2800" dirty="0">
                <a:solidFill>
                  <a:srgbClr val="FF0000"/>
                </a:solidFill>
              </a:rPr>
              <a:t> </a:t>
            </a:r>
            <a:r>
              <a:rPr lang="tr-TR" sz="2800" dirty="0"/>
              <a:t>oluşur. Ağırdır; yoğunluğu 3,3 – 5,5 g/cm³ arasında bulunur. Yer kürenin toplam hacminin %82'den fazlasını, kütlesinin ise %67'sini oluşturur.</a:t>
            </a:r>
          </a:p>
          <a:p>
            <a:pPr marL="0" indent="0" algn="just" fontAlgn="auto">
              <a:spcAft>
                <a:spcPts val="0"/>
              </a:spcAft>
              <a:buFont typeface="Arial" panose="020B0604020202020204" pitchFamily="34" charset="0"/>
              <a:buNone/>
              <a:defRPr/>
            </a:pPr>
            <a:endParaRPr lang="tr-TR" sz="1600" dirty="0"/>
          </a:p>
          <a:p>
            <a:pPr marL="0" indent="0" algn="just" fontAlgn="auto">
              <a:spcAft>
                <a:spcPts val="0"/>
              </a:spcAft>
              <a:buFont typeface="Arial" panose="020B0604020202020204" pitchFamily="34" charset="0"/>
              <a:buNone/>
              <a:defRPr/>
            </a:pPr>
            <a:r>
              <a:rPr lang="tr-TR" sz="2800" dirty="0"/>
              <a:t>İki kısma ayrılır :</a:t>
            </a:r>
          </a:p>
          <a:p>
            <a:pPr marL="0" indent="0" algn="just" fontAlgn="auto">
              <a:spcAft>
                <a:spcPts val="0"/>
              </a:spcAft>
              <a:buFont typeface="Arial" panose="020B0604020202020204" pitchFamily="34" charset="0"/>
              <a:buNone/>
              <a:defRPr/>
            </a:pPr>
            <a:endParaRPr lang="tr-TR" sz="2800" dirty="0"/>
          </a:p>
          <a:p>
            <a:pPr marL="914400" lvl="1" indent="-514350" algn="just" fontAlgn="auto">
              <a:spcAft>
                <a:spcPts val="0"/>
              </a:spcAft>
              <a:buFont typeface="+mj-lt"/>
              <a:buAutoNum type="arabicPeriod"/>
              <a:defRPr/>
            </a:pPr>
            <a:r>
              <a:rPr lang="tr-TR" dirty="0"/>
              <a:t>Üst manto (</a:t>
            </a:r>
            <a:r>
              <a:rPr lang="tr-TR" dirty="0" err="1"/>
              <a:t>astenosfer</a:t>
            </a:r>
            <a:r>
              <a:rPr lang="tr-TR" dirty="0"/>
              <a:t>)</a:t>
            </a:r>
          </a:p>
          <a:p>
            <a:pPr marL="914400" lvl="1" indent="-514350" algn="just" fontAlgn="auto">
              <a:spcAft>
                <a:spcPts val="0"/>
              </a:spcAft>
              <a:buFont typeface="+mj-lt"/>
              <a:buAutoNum type="arabicPeriod"/>
              <a:defRPr/>
            </a:pPr>
            <a:r>
              <a:rPr lang="tr-TR" dirty="0"/>
              <a:t>Alt manto</a:t>
            </a:r>
          </a:p>
        </p:txBody>
      </p:sp>
      <p:sp>
        <p:nvSpPr>
          <p:cNvPr id="6147" name="Dikdörtgen 1">
            <a:extLst>
              <a:ext uri="{FF2B5EF4-FFF2-40B4-BE49-F238E27FC236}">
                <a16:creationId xmlns:a16="http://schemas.microsoft.com/office/drawing/2014/main" id="{A3A67264-24E9-4AF7-8A95-DD309F354647}"/>
              </a:ext>
            </a:extLst>
          </p:cNvPr>
          <p:cNvSpPr>
            <a:spLocks noChangeArrowheads="1"/>
          </p:cNvSpPr>
          <p:nvPr/>
        </p:nvSpPr>
        <p:spPr bwMode="auto">
          <a:xfrm>
            <a:off x="3832225" y="188913"/>
            <a:ext cx="16748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mbria" panose="02040503050406030204" pitchFamily="18" charset="0"/>
              </a:defRPr>
            </a:lvl1pPr>
            <a:lvl2pPr marL="742950" indent="-285750">
              <a:defRPr>
                <a:solidFill>
                  <a:schemeClr val="tx1"/>
                </a:solidFill>
                <a:latin typeface="Cambria" panose="02040503050406030204" pitchFamily="18" charset="0"/>
              </a:defRPr>
            </a:lvl2pPr>
            <a:lvl3pPr marL="1143000" indent="-228600">
              <a:defRPr>
                <a:solidFill>
                  <a:schemeClr val="tx1"/>
                </a:solidFill>
                <a:latin typeface="Cambria" panose="02040503050406030204" pitchFamily="18" charset="0"/>
              </a:defRPr>
            </a:lvl3pPr>
            <a:lvl4pPr marL="1600200" indent="-228600">
              <a:defRPr>
                <a:solidFill>
                  <a:schemeClr val="tx1"/>
                </a:solidFill>
                <a:latin typeface="Cambria" panose="02040503050406030204" pitchFamily="18" charset="0"/>
              </a:defRPr>
            </a:lvl4pPr>
            <a:lvl5pPr marL="2057400" indent="-228600">
              <a:defRPr>
                <a:solidFill>
                  <a:schemeClr val="tx1"/>
                </a:solidFill>
                <a:latin typeface="Cambria" panose="02040503050406030204" pitchFamily="18" charset="0"/>
              </a:defRPr>
            </a:lvl5pPr>
            <a:lvl6pPr marL="2514600" indent="-228600" fontAlgn="base">
              <a:spcBef>
                <a:spcPct val="0"/>
              </a:spcBef>
              <a:spcAft>
                <a:spcPct val="0"/>
              </a:spcAft>
              <a:defRPr>
                <a:solidFill>
                  <a:schemeClr val="tx1"/>
                </a:solidFill>
                <a:latin typeface="Cambria" panose="02040503050406030204" pitchFamily="18" charset="0"/>
              </a:defRPr>
            </a:lvl6pPr>
            <a:lvl7pPr marL="2971800" indent="-228600" fontAlgn="base">
              <a:spcBef>
                <a:spcPct val="0"/>
              </a:spcBef>
              <a:spcAft>
                <a:spcPct val="0"/>
              </a:spcAft>
              <a:defRPr>
                <a:solidFill>
                  <a:schemeClr val="tx1"/>
                </a:solidFill>
                <a:latin typeface="Cambria" panose="02040503050406030204" pitchFamily="18" charset="0"/>
              </a:defRPr>
            </a:lvl7pPr>
            <a:lvl8pPr marL="3429000" indent="-228600" fontAlgn="base">
              <a:spcBef>
                <a:spcPct val="0"/>
              </a:spcBef>
              <a:spcAft>
                <a:spcPct val="0"/>
              </a:spcAft>
              <a:defRPr>
                <a:solidFill>
                  <a:schemeClr val="tx1"/>
                </a:solidFill>
                <a:latin typeface="Cambria" panose="02040503050406030204" pitchFamily="18" charset="0"/>
              </a:defRPr>
            </a:lvl8pPr>
            <a:lvl9pPr marL="3886200" indent="-228600" fontAlgn="base">
              <a:spcBef>
                <a:spcPct val="0"/>
              </a:spcBef>
              <a:spcAft>
                <a:spcPct val="0"/>
              </a:spcAft>
              <a:defRPr>
                <a:solidFill>
                  <a:schemeClr val="tx1"/>
                </a:solidFill>
                <a:latin typeface="Cambria" panose="02040503050406030204" pitchFamily="18" charset="0"/>
              </a:defRPr>
            </a:lvl9pPr>
          </a:lstStyle>
          <a:p>
            <a:pPr algn="ctr" eaLnBrk="1" hangingPunct="1">
              <a:spcBef>
                <a:spcPct val="20000"/>
              </a:spcBef>
            </a:pPr>
            <a:r>
              <a:rPr lang="tr-TR" altLang="tr-TR" sz="4000" b="1">
                <a:solidFill>
                  <a:srgbClr val="92D050"/>
                </a:solidFill>
              </a:rPr>
              <a:t>Manto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İçerik Yer Tutucusu">
            <a:extLst>
              <a:ext uri="{FF2B5EF4-FFF2-40B4-BE49-F238E27FC236}">
                <a16:creationId xmlns:a16="http://schemas.microsoft.com/office/drawing/2014/main" id="{874DAC62-FDCA-4B11-9D0D-5B096756CD81}"/>
              </a:ext>
            </a:extLst>
          </p:cNvPr>
          <p:cNvSpPr>
            <a:spLocks noGrp="1"/>
          </p:cNvSpPr>
          <p:nvPr>
            <p:ph idx="1"/>
          </p:nvPr>
        </p:nvSpPr>
        <p:spPr>
          <a:xfrm>
            <a:off x="323850" y="549275"/>
            <a:ext cx="8496300" cy="5759450"/>
          </a:xfrm>
          <a:solidFill>
            <a:srgbClr val="002060"/>
          </a:solidFill>
          <a:ln>
            <a:solidFill>
              <a:schemeClr val="accent1"/>
            </a:solidFill>
            <a:miter lim="800000"/>
            <a:headEnd/>
            <a:tailEnd/>
          </a:ln>
        </p:spPr>
        <p:txBody>
          <a:bodyPr/>
          <a:lstStyle/>
          <a:p>
            <a:pPr algn="just">
              <a:spcBef>
                <a:spcPct val="0"/>
              </a:spcBef>
              <a:spcAft>
                <a:spcPts val="1200"/>
              </a:spcAft>
              <a:buFont typeface="Wingdings" panose="05000000000000000000" pitchFamily="2" charset="2"/>
              <a:buChar char="Ø"/>
            </a:pPr>
            <a:r>
              <a:rPr lang="tr-TR" altLang="tr-TR" sz="2800"/>
              <a:t>Fe, Ni, O, S, Mg, Al ve Si içerir. Büyük kısmı, bu elementlerin çeşitli şekillerde kombinasyonlarından meydana gelen kayaç yapıda bileşiklerden oluşur. </a:t>
            </a:r>
          </a:p>
          <a:p>
            <a:pPr algn="just">
              <a:spcBef>
                <a:spcPct val="0"/>
              </a:spcBef>
              <a:spcAft>
                <a:spcPts val="1200"/>
              </a:spcAft>
              <a:buFont typeface="Wingdings" panose="05000000000000000000" pitchFamily="2" charset="2"/>
              <a:buChar char="Ø"/>
            </a:pPr>
            <a:r>
              <a:rPr lang="tr-TR" altLang="tr-TR" sz="2800">
                <a:solidFill>
                  <a:srgbClr val="92D050"/>
                </a:solidFill>
              </a:rPr>
              <a:t>Yer kabuğundan farklı olarak bu minerallerin Fe ve Mg içeriği, Si ve Al içeriğine oranla çok daha fazladır.</a:t>
            </a:r>
          </a:p>
          <a:p>
            <a:pPr algn="just">
              <a:spcBef>
                <a:spcPct val="0"/>
              </a:spcBef>
              <a:spcAft>
                <a:spcPts val="1200"/>
              </a:spcAft>
              <a:buFont typeface="Wingdings" panose="05000000000000000000" pitchFamily="2" charset="2"/>
              <a:buChar char="Ø"/>
            </a:pPr>
            <a:r>
              <a:rPr lang="tr-TR" altLang="tr-TR" sz="2800"/>
              <a:t>Mantonun akışkanlığı, sıcaklıkların daha yüksek olduğu derin tabakalarda beklenenin tersine yüzeye göre daha azdır. Bunun nedeni derinlerdeki yüksek basınç altında mineral bileşiklerin ergime sıcaklıklarının ortam sıcaklığına oranla çok yüksekte kalmasıdır. 700-2890 km derinlikler arasında kalan </a:t>
            </a:r>
            <a:r>
              <a:rPr lang="tr-TR" altLang="tr-TR" sz="2800" b="1">
                <a:solidFill>
                  <a:srgbClr val="92D050"/>
                </a:solidFill>
              </a:rPr>
              <a:t>'alt manto' </a:t>
            </a:r>
            <a:r>
              <a:rPr lang="tr-TR" altLang="tr-TR" sz="2800"/>
              <a:t>bu durumdadır.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İçerik Yer Tutucusu">
            <a:extLst>
              <a:ext uri="{FF2B5EF4-FFF2-40B4-BE49-F238E27FC236}">
                <a16:creationId xmlns:a16="http://schemas.microsoft.com/office/drawing/2014/main" id="{EE7DC27F-27D7-4C5C-B151-7A2D0355EB94}"/>
              </a:ext>
            </a:extLst>
          </p:cNvPr>
          <p:cNvSpPr>
            <a:spLocks noGrp="1"/>
          </p:cNvSpPr>
          <p:nvPr>
            <p:ph idx="1"/>
          </p:nvPr>
        </p:nvSpPr>
        <p:spPr>
          <a:xfrm>
            <a:off x="468313" y="333375"/>
            <a:ext cx="8229600" cy="6191250"/>
          </a:xfrm>
          <a:solidFill>
            <a:srgbClr val="002060"/>
          </a:solidFill>
          <a:ln>
            <a:solidFill>
              <a:schemeClr val="accent1"/>
            </a:solidFill>
            <a:miter lim="800000"/>
            <a:headEnd/>
            <a:tailEnd/>
          </a:ln>
        </p:spPr>
        <p:txBody>
          <a:bodyPr/>
          <a:lstStyle/>
          <a:p>
            <a:pPr algn="just">
              <a:buFont typeface="Wingdings" panose="05000000000000000000" pitchFamily="2" charset="2"/>
              <a:buChar char="Ø"/>
            </a:pPr>
            <a:r>
              <a:rPr lang="tr-TR" altLang="tr-TR" sz="2800"/>
              <a:t>Alt manto yer içindeki düşük yoğunluk ile yüksek yoğunluk fazları arasındaki  </a:t>
            </a:r>
            <a:r>
              <a:rPr lang="tr-TR" altLang="tr-TR" sz="2800" b="1">
                <a:solidFill>
                  <a:srgbClr val="92D050"/>
                </a:solidFill>
              </a:rPr>
              <a:t>bir geçiş zonu</a:t>
            </a:r>
            <a:r>
              <a:rPr lang="tr-TR" altLang="tr-TR" sz="2800"/>
              <a:t> olarak kabul edilir.</a:t>
            </a:r>
          </a:p>
          <a:p>
            <a:pPr algn="just">
              <a:buFont typeface="Wingdings" panose="05000000000000000000" pitchFamily="2" charset="2"/>
              <a:buChar char="Ø"/>
            </a:pPr>
            <a:r>
              <a:rPr lang="tr-TR" altLang="tr-TR" sz="2800"/>
              <a:t>Üst manto heterojen bileşimdedir. Bu heterojenlik bölgesel ergimeler sonucu meydana gelen bazaltik lavlardan ve bu lavların uzaklaşmasından ileri gelir.</a:t>
            </a:r>
          </a:p>
          <a:p>
            <a:pPr algn="just">
              <a:buFont typeface="Wingdings" panose="05000000000000000000" pitchFamily="2" charset="2"/>
              <a:buChar char="Ø"/>
            </a:pPr>
            <a:r>
              <a:rPr lang="tr-TR" altLang="tr-TR" sz="2800">
                <a:solidFill>
                  <a:srgbClr val="92D050"/>
                </a:solidFill>
              </a:rPr>
              <a:t>Üst mantoyu oluşturan mineraller topluluğuna özel olarak </a:t>
            </a:r>
            <a:r>
              <a:rPr lang="tr-TR" altLang="tr-TR" sz="2800" b="1">
                <a:solidFill>
                  <a:srgbClr val="92D050"/>
                </a:solidFill>
              </a:rPr>
              <a:t>pirolit</a:t>
            </a:r>
            <a:r>
              <a:rPr lang="tr-TR" altLang="tr-TR" sz="2800">
                <a:solidFill>
                  <a:srgbClr val="92D050"/>
                </a:solidFill>
              </a:rPr>
              <a:t> de denir. </a:t>
            </a:r>
            <a:r>
              <a:rPr lang="tr-TR" altLang="tr-TR" sz="2800"/>
              <a:t>Alt manto bölgesinde 260 ila 1350 kilo-barlık basınçlar altında çoğu silikatlar (özellikle magnezyum silikatlar) ağır oksitlere dönüşür veya birçok mineral kimyasal bileşimleri değişmeden daha yoğun daha sık dokulu poli-morf çeşitlerine dönüşürler.</a:t>
            </a:r>
          </a:p>
          <a:p>
            <a:pPr algn="just">
              <a:buFont typeface="Wingdings" panose="05000000000000000000" pitchFamily="2" charset="2"/>
              <a:buChar char="Ø"/>
            </a:pPr>
            <a:endParaRPr lang="tr-TR" altLang="tr-TR"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a:extLst>
              <a:ext uri="{FF2B5EF4-FFF2-40B4-BE49-F238E27FC236}">
                <a16:creationId xmlns:a16="http://schemas.microsoft.com/office/drawing/2014/main" id="{863479E9-5930-4262-84D4-DDDB17D570A5}"/>
              </a:ext>
            </a:extLst>
          </p:cNvPr>
          <p:cNvSpPr>
            <a:spLocks noGrp="1"/>
          </p:cNvSpPr>
          <p:nvPr>
            <p:ph type="title"/>
          </p:nvPr>
        </p:nvSpPr>
        <p:spPr>
          <a:xfrm>
            <a:off x="468313" y="188913"/>
            <a:ext cx="8229600" cy="765175"/>
          </a:xfrm>
        </p:spPr>
        <p:txBody>
          <a:bodyPr/>
          <a:lstStyle/>
          <a:p>
            <a:r>
              <a:rPr lang="tr-TR" altLang="tr-TR" sz="4000" b="1">
                <a:solidFill>
                  <a:srgbClr val="92D050"/>
                </a:solidFill>
              </a:rPr>
              <a:t>Çekirdek</a:t>
            </a:r>
          </a:p>
        </p:txBody>
      </p:sp>
      <p:sp>
        <p:nvSpPr>
          <p:cNvPr id="9219" name="2 İçerik Yer Tutucusu">
            <a:extLst>
              <a:ext uri="{FF2B5EF4-FFF2-40B4-BE49-F238E27FC236}">
                <a16:creationId xmlns:a16="http://schemas.microsoft.com/office/drawing/2014/main" id="{A809B880-8E35-46D2-A518-A5B9FB5217D9}"/>
              </a:ext>
            </a:extLst>
          </p:cNvPr>
          <p:cNvSpPr>
            <a:spLocks noGrp="1"/>
          </p:cNvSpPr>
          <p:nvPr>
            <p:ph idx="1"/>
          </p:nvPr>
        </p:nvSpPr>
        <p:spPr>
          <a:xfrm>
            <a:off x="323850" y="1052513"/>
            <a:ext cx="8445500" cy="5545137"/>
          </a:xfrm>
          <a:solidFill>
            <a:srgbClr val="002060"/>
          </a:solidFill>
          <a:ln>
            <a:solidFill>
              <a:schemeClr val="accent1"/>
            </a:solidFill>
            <a:miter lim="800000"/>
            <a:headEnd/>
            <a:tailEnd/>
          </a:ln>
        </p:spPr>
        <p:txBody>
          <a:bodyPr/>
          <a:lstStyle/>
          <a:p>
            <a:pPr algn="just">
              <a:buFont typeface="Wingdings" panose="05000000000000000000" pitchFamily="2" charset="2"/>
              <a:buChar char="Ø"/>
            </a:pPr>
            <a:r>
              <a:rPr lang="tr-TR" altLang="tr-TR" sz="2800"/>
              <a:t>Dünyanın en iç kısmını oluşturur. En kalın jeosferdir.</a:t>
            </a:r>
          </a:p>
          <a:p>
            <a:pPr algn="just">
              <a:buFont typeface="Wingdings" panose="05000000000000000000" pitchFamily="2" charset="2"/>
              <a:buChar char="Ø"/>
            </a:pPr>
            <a:r>
              <a:rPr lang="tr-TR" altLang="tr-TR" sz="2800"/>
              <a:t>Mantonun alt zonunda 5,5 gr/cm</a:t>
            </a:r>
            <a:r>
              <a:rPr lang="tr-TR" altLang="tr-TR" sz="2800" baseline="30000"/>
              <a:t>3</a:t>
            </a:r>
            <a:r>
              <a:rPr lang="tr-TR" altLang="tr-TR" sz="2800"/>
              <a:t> e yakın olan yoğunluk çekirdeğin üst sınırında birden 10 gr/cm</a:t>
            </a:r>
            <a:r>
              <a:rPr lang="tr-TR" altLang="tr-TR" sz="2800" baseline="30000"/>
              <a:t>3</a:t>
            </a:r>
            <a:r>
              <a:rPr lang="tr-TR" altLang="tr-TR" sz="2800"/>
              <a:t>’e çıkar. Ani yoğunluk artışının görüldüğü bu sınıra da </a:t>
            </a:r>
            <a:r>
              <a:rPr lang="tr-TR" altLang="tr-TR" sz="2800" b="1">
                <a:solidFill>
                  <a:srgbClr val="92D050"/>
                </a:solidFill>
              </a:rPr>
              <a:t>Wiechert-Gutenberg</a:t>
            </a:r>
            <a:r>
              <a:rPr lang="tr-TR" altLang="tr-TR" sz="2800" i="1"/>
              <a:t> </a:t>
            </a:r>
            <a:r>
              <a:rPr lang="tr-TR" altLang="tr-TR" sz="2800"/>
              <a:t>süreksizliği denir. </a:t>
            </a:r>
          </a:p>
          <a:p>
            <a:pPr algn="just">
              <a:buFont typeface="Wingdings" panose="05000000000000000000" pitchFamily="2" charset="2"/>
              <a:buChar char="Ø"/>
            </a:pPr>
            <a:r>
              <a:rPr lang="tr-TR" altLang="tr-TR" sz="2800"/>
              <a:t>2890 kilometre derinlikten dünyanın merkezine (6370 km) kadar uzanır; yani 3480 kilometre kalınlıktadır. </a:t>
            </a:r>
          </a:p>
          <a:p>
            <a:pPr algn="just">
              <a:buFont typeface="Wingdings" panose="05000000000000000000" pitchFamily="2" charset="2"/>
              <a:buChar char="Ø"/>
            </a:pPr>
            <a:r>
              <a:rPr lang="tr-TR" altLang="tr-TR" sz="2800"/>
              <a:t>Çekirdek mantoya kıyasla iki kat daha yoğundur.</a:t>
            </a:r>
          </a:p>
          <a:p>
            <a:pPr algn="just">
              <a:buFont typeface="Wingdings" panose="05000000000000000000" pitchFamily="2" charset="2"/>
              <a:buChar char="Ø"/>
            </a:pPr>
            <a:r>
              <a:rPr lang="tr-TR" altLang="tr-TR" sz="2800"/>
              <a:t>Çekirdeğin hacmi tüm yerkürenin hacminin % 16’sı olduğu halde, kütlesi tüm yer kürenin % 32’sidir.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İçerik Yer Tutucusu">
            <a:extLst>
              <a:ext uri="{FF2B5EF4-FFF2-40B4-BE49-F238E27FC236}">
                <a16:creationId xmlns:a16="http://schemas.microsoft.com/office/drawing/2014/main" id="{73B173BB-40CF-44A7-ABF2-29FB6CB580EC}"/>
              </a:ext>
            </a:extLst>
          </p:cNvPr>
          <p:cNvSpPr>
            <a:spLocks noGrp="1"/>
          </p:cNvSpPr>
          <p:nvPr>
            <p:ph idx="1"/>
          </p:nvPr>
        </p:nvSpPr>
        <p:spPr>
          <a:xfrm>
            <a:off x="323850" y="333375"/>
            <a:ext cx="8496300" cy="6264275"/>
          </a:xfrm>
          <a:solidFill>
            <a:srgbClr val="002060"/>
          </a:solidFill>
          <a:ln>
            <a:solidFill>
              <a:schemeClr val="accent1"/>
            </a:solidFill>
            <a:miter lim="800000"/>
            <a:headEnd/>
            <a:tailEnd/>
          </a:ln>
        </p:spPr>
        <p:txBody>
          <a:bodyPr/>
          <a:lstStyle/>
          <a:p>
            <a:pPr algn="just">
              <a:buFont typeface="Wingdings" panose="05000000000000000000" pitchFamily="2" charset="2"/>
              <a:buChar char="Ø"/>
            </a:pPr>
            <a:r>
              <a:rPr lang="tr-TR" altLang="tr-TR" sz="2800"/>
              <a:t>Çekirdek, </a:t>
            </a:r>
            <a:r>
              <a:rPr lang="tr-TR" altLang="tr-TR" sz="2800" b="1">
                <a:solidFill>
                  <a:srgbClr val="92D050"/>
                </a:solidFill>
              </a:rPr>
              <a:t>dış çekirdek </a:t>
            </a:r>
            <a:r>
              <a:rPr lang="tr-TR" altLang="tr-TR" sz="2800"/>
              <a:t>ve </a:t>
            </a:r>
            <a:r>
              <a:rPr lang="tr-TR" altLang="tr-TR" sz="2800" b="1">
                <a:solidFill>
                  <a:srgbClr val="92D050"/>
                </a:solidFill>
              </a:rPr>
              <a:t>iç çekirdek </a:t>
            </a:r>
            <a:r>
              <a:rPr lang="tr-TR" altLang="tr-TR" sz="2800"/>
              <a:t>olmak üzere iki kısma ayrılır. </a:t>
            </a:r>
          </a:p>
          <a:p>
            <a:pPr algn="just">
              <a:buFont typeface="Wingdings" panose="05000000000000000000" pitchFamily="2" charset="2"/>
              <a:buChar char="Ø"/>
            </a:pPr>
            <a:r>
              <a:rPr lang="tr-TR" altLang="tr-TR" sz="2800"/>
              <a:t>Dış çekirdek 2890-5150 km arasında yer alır (kalınlığı 2260 km). Burada yoğunluk 5.5'den 10'a kadar çıkar.</a:t>
            </a:r>
          </a:p>
          <a:p>
            <a:pPr algn="just">
              <a:buFont typeface="Wingdings" panose="05000000000000000000" pitchFamily="2" charset="2"/>
              <a:buChar char="Ø"/>
            </a:pPr>
            <a:r>
              <a:rPr lang="tr-TR" altLang="tr-TR" sz="2800"/>
              <a:t>İç çekirdek ise 5000-6371 km arasında, yani dünyanın tam merkezinde yer alır. Kalınlığı 1371 km’dir. </a:t>
            </a:r>
          </a:p>
          <a:p>
            <a:pPr algn="just">
              <a:buFont typeface="Wingdings" panose="05000000000000000000" pitchFamily="2" charset="2"/>
              <a:buChar char="Ø"/>
            </a:pPr>
            <a:r>
              <a:rPr lang="tr-TR" altLang="tr-TR" sz="2800"/>
              <a:t>Dış ve iç çekirdek arasındaki en önemli fark, dış çekirdekte Fe/Ni karışımı magma ergimiş hâlde, iç kısımda ise çok yüksek basınç etkisiyle kristal hâlinde olmasıdır, iç çekirdekte yoğunluk 13.6, sıcaklık ise 4500 °C'yi aşar (6300 °C).</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TotalTime>
  <Words>286</Words>
  <Application>Microsoft Office PowerPoint</Application>
  <PresentationFormat>Ekran Gösterisi (4:3)</PresentationFormat>
  <Paragraphs>40</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Cambria</vt:lpstr>
      <vt:lpstr>Arial</vt:lpstr>
      <vt:lpstr>Calibri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Çekirdek</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yerkürenin katmanları</dc:title>
  <dc:creator>EA</dc:creator>
  <cp:lastModifiedBy>mehmet genç</cp:lastModifiedBy>
  <cp:revision>75</cp:revision>
  <dcterms:created xsi:type="dcterms:W3CDTF">2011-10-29T10:03:33Z</dcterms:created>
  <dcterms:modified xsi:type="dcterms:W3CDTF">2018-09-30T13:01:06Z</dcterms:modified>
</cp:coreProperties>
</file>