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84"/>
  </p:notesMasterIdLst>
  <p:sldIdLst>
    <p:sldId id="339" r:id="rId2"/>
    <p:sldId id="360" r:id="rId3"/>
    <p:sldId id="351" r:id="rId4"/>
    <p:sldId id="352" r:id="rId5"/>
    <p:sldId id="358" r:id="rId6"/>
    <p:sldId id="353" r:id="rId7"/>
    <p:sldId id="354" r:id="rId8"/>
    <p:sldId id="356" r:id="rId9"/>
    <p:sldId id="337" r:id="rId10"/>
    <p:sldId id="296" r:id="rId11"/>
    <p:sldId id="267" r:id="rId12"/>
    <p:sldId id="268" r:id="rId13"/>
    <p:sldId id="269" r:id="rId14"/>
    <p:sldId id="270" r:id="rId15"/>
    <p:sldId id="271" r:id="rId16"/>
    <p:sldId id="272" r:id="rId17"/>
    <p:sldId id="277" r:id="rId18"/>
    <p:sldId id="257" r:id="rId19"/>
    <p:sldId id="364" r:id="rId20"/>
    <p:sldId id="262" r:id="rId21"/>
    <p:sldId id="264" r:id="rId22"/>
    <p:sldId id="365" r:id="rId23"/>
    <p:sldId id="366" r:id="rId24"/>
    <p:sldId id="367" r:id="rId25"/>
    <p:sldId id="368" r:id="rId26"/>
    <p:sldId id="369" r:id="rId27"/>
    <p:sldId id="370" r:id="rId28"/>
    <p:sldId id="371" r:id="rId29"/>
    <p:sldId id="372" r:id="rId30"/>
    <p:sldId id="373" r:id="rId31"/>
    <p:sldId id="258" r:id="rId32"/>
    <p:sldId id="259" r:id="rId33"/>
    <p:sldId id="260" r:id="rId34"/>
    <p:sldId id="261" r:id="rId35"/>
    <p:sldId id="300" r:id="rId36"/>
    <p:sldId id="278" r:id="rId37"/>
    <p:sldId id="288" r:id="rId38"/>
    <p:sldId id="279" r:id="rId39"/>
    <p:sldId id="330" r:id="rId40"/>
    <p:sldId id="282" r:id="rId41"/>
    <p:sldId id="283" r:id="rId42"/>
    <p:sldId id="346" r:id="rId43"/>
    <p:sldId id="347" r:id="rId44"/>
    <p:sldId id="334" r:id="rId45"/>
    <p:sldId id="280" r:id="rId46"/>
    <p:sldId id="309" r:id="rId47"/>
    <p:sldId id="281" r:id="rId48"/>
    <p:sldId id="332" r:id="rId49"/>
    <p:sldId id="285" r:id="rId50"/>
    <p:sldId id="286" r:id="rId51"/>
    <p:sldId id="290" r:id="rId52"/>
    <p:sldId id="349" r:id="rId53"/>
    <p:sldId id="291" r:id="rId54"/>
    <p:sldId id="305" r:id="rId55"/>
    <p:sldId id="306" r:id="rId56"/>
    <p:sldId id="307" r:id="rId57"/>
    <p:sldId id="308" r:id="rId58"/>
    <p:sldId id="310" r:id="rId59"/>
    <p:sldId id="322" r:id="rId60"/>
    <p:sldId id="311" r:id="rId61"/>
    <p:sldId id="312" r:id="rId62"/>
    <p:sldId id="313" r:id="rId63"/>
    <p:sldId id="314" r:id="rId64"/>
    <p:sldId id="328" r:id="rId65"/>
    <p:sldId id="315" r:id="rId66"/>
    <p:sldId id="316" r:id="rId67"/>
    <p:sldId id="350" r:id="rId68"/>
    <p:sldId id="317" r:id="rId69"/>
    <p:sldId id="348" r:id="rId70"/>
    <p:sldId id="318" r:id="rId71"/>
    <p:sldId id="319" r:id="rId72"/>
    <p:sldId id="323" r:id="rId73"/>
    <p:sldId id="324" r:id="rId74"/>
    <p:sldId id="345" r:id="rId75"/>
    <p:sldId id="325" r:id="rId76"/>
    <p:sldId id="326" r:id="rId77"/>
    <p:sldId id="361" r:id="rId78"/>
    <p:sldId id="327" r:id="rId79"/>
    <p:sldId id="320" r:id="rId80"/>
    <p:sldId id="321" r:id="rId81"/>
    <p:sldId id="362" r:id="rId82"/>
    <p:sldId id="363" r:id="rId83"/>
  </p:sldIdLst>
  <p:sldSz cx="9144000" cy="6858000" type="screen4x3"/>
  <p:notesSz cx="6858000" cy="9144000"/>
  <p:defaultTextStyle>
    <a:defPPr>
      <a:defRPr lang="tr-TR"/>
    </a:defPPr>
    <a:lvl1pPr algn="l" rtl="0" fontAlgn="base">
      <a:spcBef>
        <a:spcPct val="0"/>
      </a:spcBef>
      <a:spcAft>
        <a:spcPct val="0"/>
      </a:spcAft>
      <a:defRPr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85" d="100"/>
          <a:sy n="85" d="100"/>
        </p:scale>
        <p:origin x="1554" y="84"/>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notesMaster" Target="notesMasters/notesMaster1.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theme" Target="theme/theme1.xml"/><Relationship Id="rId61" Type="http://schemas.openxmlformats.org/officeDocument/2006/relationships/slide" Target="slides/slide60.xml"/><Relationship Id="rId82" Type="http://schemas.openxmlformats.org/officeDocument/2006/relationships/slide" Target="slides/slide8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8786" name="Rectangle 2">
            <a:extLst>
              <a:ext uri="{FF2B5EF4-FFF2-40B4-BE49-F238E27FC236}">
                <a16:creationId xmlns:a16="http://schemas.microsoft.com/office/drawing/2014/main" id="{0F99E042-6694-420E-8443-9868A83AE95E}"/>
              </a:ext>
            </a:extLst>
          </p:cNvPr>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vl1pPr>
          </a:lstStyle>
          <a:p>
            <a:endParaRPr lang="tr-TR" altLang="tr-TR"/>
          </a:p>
        </p:txBody>
      </p:sp>
      <p:sp>
        <p:nvSpPr>
          <p:cNvPr id="118787" name="Rectangle 3">
            <a:extLst>
              <a:ext uri="{FF2B5EF4-FFF2-40B4-BE49-F238E27FC236}">
                <a16:creationId xmlns:a16="http://schemas.microsoft.com/office/drawing/2014/main" id="{82B0A5E9-A2CE-427E-9287-69EE5A93D591}"/>
              </a:ext>
            </a:extLst>
          </p:cNvPr>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vl1pPr>
          </a:lstStyle>
          <a:p>
            <a:endParaRPr lang="tr-TR" altLang="tr-TR"/>
          </a:p>
        </p:txBody>
      </p:sp>
      <p:sp>
        <p:nvSpPr>
          <p:cNvPr id="118788" name="Rectangle 4">
            <a:extLst>
              <a:ext uri="{FF2B5EF4-FFF2-40B4-BE49-F238E27FC236}">
                <a16:creationId xmlns:a16="http://schemas.microsoft.com/office/drawing/2014/main" id="{8C20B14D-D109-4E69-A47D-B33DFE752E4F}"/>
              </a:ext>
            </a:extLst>
          </p:cNvPr>
          <p:cNvSpPr>
            <a:spLocks noRo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118789" name="Rectangle 5">
            <a:extLst>
              <a:ext uri="{FF2B5EF4-FFF2-40B4-BE49-F238E27FC236}">
                <a16:creationId xmlns:a16="http://schemas.microsoft.com/office/drawing/2014/main" id="{43FFA5F0-CB00-4AF8-B7D5-68482B16104F}"/>
              </a:ext>
            </a:extLst>
          </p:cNvPr>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tr-TR" altLang="tr-TR"/>
              <a:t>Asıl metin stillerini düzenlemek için tıklatın</a:t>
            </a:r>
          </a:p>
          <a:p>
            <a:pPr lvl="1"/>
            <a:r>
              <a:rPr lang="tr-TR" altLang="tr-TR"/>
              <a:t>İkinci düzey</a:t>
            </a:r>
          </a:p>
          <a:p>
            <a:pPr lvl="2"/>
            <a:r>
              <a:rPr lang="tr-TR" altLang="tr-TR"/>
              <a:t>Üçüncü düzey</a:t>
            </a:r>
          </a:p>
          <a:p>
            <a:pPr lvl="3"/>
            <a:r>
              <a:rPr lang="tr-TR" altLang="tr-TR"/>
              <a:t>Dördüncü düzey</a:t>
            </a:r>
          </a:p>
          <a:p>
            <a:pPr lvl="4"/>
            <a:r>
              <a:rPr lang="tr-TR" altLang="tr-TR"/>
              <a:t>Beşinci düzey</a:t>
            </a:r>
          </a:p>
        </p:txBody>
      </p:sp>
      <p:sp>
        <p:nvSpPr>
          <p:cNvPr id="118790" name="Rectangle 6">
            <a:extLst>
              <a:ext uri="{FF2B5EF4-FFF2-40B4-BE49-F238E27FC236}">
                <a16:creationId xmlns:a16="http://schemas.microsoft.com/office/drawing/2014/main" id="{D6EE2139-119F-416E-B0AB-9E910AA9B7DB}"/>
              </a:ext>
            </a:extLst>
          </p:cNvPr>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vl1pPr>
          </a:lstStyle>
          <a:p>
            <a:endParaRPr lang="tr-TR" altLang="tr-TR"/>
          </a:p>
        </p:txBody>
      </p:sp>
      <p:sp>
        <p:nvSpPr>
          <p:cNvPr id="118791" name="Rectangle 7">
            <a:extLst>
              <a:ext uri="{FF2B5EF4-FFF2-40B4-BE49-F238E27FC236}">
                <a16:creationId xmlns:a16="http://schemas.microsoft.com/office/drawing/2014/main" id="{A932FE69-5A7D-42C9-A655-11FD8D12384D}"/>
              </a:ext>
            </a:extLst>
          </p:cNvPr>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vl1pPr>
          </a:lstStyle>
          <a:p>
            <a:fld id="{A045C400-CA5C-4005-B889-9BDD16FCC7EC}" type="slidenum">
              <a:rPr lang="tr-TR" altLang="tr-TR"/>
              <a:pPr/>
              <a:t>‹#›</a:t>
            </a:fld>
            <a:endParaRPr lang="tr-TR" altLang="tr-TR"/>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panose="020B0604020202020204" pitchFamily="34" charset="0"/>
        <a:ea typeface="+mn-ea"/>
        <a:cs typeface="+mn-cs"/>
      </a:defRPr>
    </a:lvl1pPr>
    <a:lvl2pPr marL="457200" algn="l" rtl="0" fontAlgn="base">
      <a:spcBef>
        <a:spcPct val="30000"/>
      </a:spcBef>
      <a:spcAft>
        <a:spcPct val="0"/>
      </a:spcAft>
      <a:defRPr sz="1200" kern="1200">
        <a:solidFill>
          <a:schemeClr val="tx1"/>
        </a:solidFill>
        <a:latin typeface="Arial" panose="020B0604020202020204" pitchFamily="34" charset="0"/>
        <a:ea typeface="+mn-ea"/>
        <a:cs typeface="+mn-cs"/>
      </a:defRPr>
    </a:lvl2pPr>
    <a:lvl3pPr marL="914400" algn="l" rtl="0" fontAlgn="base">
      <a:spcBef>
        <a:spcPct val="30000"/>
      </a:spcBef>
      <a:spcAft>
        <a:spcPct val="0"/>
      </a:spcAft>
      <a:defRPr sz="1200" kern="1200">
        <a:solidFill>
          <a:schemeClr val="tx1"/>
        </a:solidFill>
        <a:latin typeface="Arial" panose="020B0604020202020204" pitchFamily="34" charset="0"/>
        <a:ea typeface="+mn-ea"/>
        <a:cs typeface="+mn-cs"/>
      </a:defRPr>
    </a:lvl3pPr>
    <a:lvl4pPr marL="1371600" algn="l" rtl="0" fontAlgn="base">
      <a:spcBef>
        <a:spcPct val="30000"/>
      </a:spcBef>
      <a:spcAft>
        <a:spcPct val="0"/>
      </a:spcAft>
      <a:defRPr sz="1200" kern="1200">
        <a:solidFill>
          <a:schemeClr val="tx1"/>
        </a:solidFill>
        <a:latin typeface="Arial" panose="020B0604020202020204" pitchFamily="34" charset="0"/>
        <a:ea typeface="+mn-ea"/>
        <a:cs typeface="+mn-cs"/>
      </a:defRPr>
    </a:lvl4pPr>
    <a:lvl5pPr marL="1828800" algn="l" rtl="0" fontAlgn="base">
      <a:spcBef>
        <a:spcPct val="30000"/>
      </a:spcBef>
      <a:spcAft>
        <a:spcPct val="0"/>
      </a:spcAft>
      <a:defRPr sz="1200" kern="1200">
        <a:solidFill>
          <a:schemeClr val="tx1"/>
        </a:solidFill>
        <a:latin typeface="Arial" panose="020B060402020202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F74C1F53-6A8C-46AC-AC3C-B2320A0AE952}"/>
              </a:ext>
            </a:extLst>
          </p:cNvPr>
          <p:cNvSpPr>
            <a:spLocks noGrp="1" noChangeArrowheads="1"/>
          </p:cNvSpPr>
          <p:nvPr>
            <p:ph type="sldNum" sz="quarter" idx="5"/>
          </p:nvPr>
        </p:nvSpPr>
        <p:spPr>
          <a:ln/>
        </p:spPr>
        <p:txBody>
          <a:bodyPr/>
          <a:lstStyle/>
          <a:p>
            <a:fld id="{335AC93A-3A26-4205-82B2-86E2AD233FC4}" type="slidenum">
              <a:rPr lang="tr-TR" altLang="tr-TR"/>
              <a:pPr/>
              <a:t>1</a:t>
            </a:fld>
            <a:endParaRPr lang="tr-TR" altLang="tr-TR"/>
          </a:p>
        </p:txBody>
      </p:sp>
      <p:sp>
        <p:nvSpPr>
          <p:cNvPr id="119810" name="Rectangle 2">
            <a:extLst>
              <a:ext uri="{FF2B5EF4-FFF2-40B4-BE49-F238E27FC236}">
                <a16:creationId xmlns:a16="http://schemas.microsoft.com/office/drawing/2014/main" id="{C75117F5-7B4B-4F71-A4CA-65FC00D77E04}"/>
              </a:ext>
            </a:extLst>
          </p:cNvPr>
          <p:cNvSpPr>
            <a:spLocks noRot="1" noChangeArrowheads="1" noTextEdit="1"/>
          </p:cNvSpPr>
          <p:nvPr>
            <p:ph type="sldImg"/>
          </p:nvPr>
        </p:nvSpPr>
        <p:spPr>
          <a:ln/>
        </p:spPr>
      </p:sp>
      <p:sp>
        <p:nvSpPr>
          <p:cNvPr id="119811" name="Rectangle 3">
            <a:extLst>
              <a:ext uri="{FF2B5EF4-FFF2-40B4-BE49-F238E27FC236}">
                <a16:creationId xmlns:a16="http://schemas.microsoft.com/office/drawing/2014/main" id="{875980C5-7867-45ED-9747-9B52BDA43F5B}"/>
              </a:ext>
            </a:extLst>
          </p:cNvPr>
          <p:cNvSpPr>
            <a:spLocks noGrp="1" noChangeArrowheads="1"/>
          </p:cNvSpPr>
          <p:nvPr>
            <p:ph type="body" idx="1"/>
          </p:nvPr>
        </p:nvSpPr>
        <p:spPr/>
        <p:txBody>
          <a:bodyPr/>
          <a:lstStyle/>
          <a:p>
            <a:endParaRPr lang="tr-TR" altLang="tr-T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0A927FBB-0BF0-4353-8C5C-D589ACC0B6D7}"/>
              </a:ext>
            </a:extLst>
          </p:cNvPr>
          <p:cNvSpPr>
            <a:spLocks noGrp="1" noChangeArrowheads="1"/>
          </p:cNvSpPr>
          <p:nvPr>
            <p:ph type="sldNum" sz="quarter" idx="5"/>
          </p:nvPr>
        </p:nvSpPr>
        <p:spPr>
          <a:ln/>
        </p:spPr>
        <p:txBody>
          <a:bodyPr/>
          <a:lstStyle/>
          <a:p>
            <a:fld id="{6043C7A7-B1A2-4090-BD85-6912784E1FCE}" type="slidenum">
              <a:rPr lang="tr-TR" altLang="tr-TR"/>
              <a:pPr/>
              <a:t>10</a:t>
            </a:fld>
            <a:endParaRPr lang="tr-TR" altLang="tr-TR"/>
          </a:p>
        </p:txBody>
      </p:sp>
      <p:sp>
        <p:nvSpPr>
          <p:cNvPr id="130050" name="Rectangle 2">
            <a:extLst>
              <a:ext uri="{FF2B5EF4-FFF2-40B4-BE49-F238E27FC236}">
                <a16:creationId xmlns:a16="http://schemas.microsoft.com/office/drawing/2014/main" id="{D1D16745-EB1E-4446-874A-608D89E7299A}"/>
              </a:ext>
            </a:extLst>
          </p:cNvPr>
          <p:cNvSpPr>
            <a:spLocks noRot="1" noChangeArrowheads="1" noTextEdit="1"/>
          </p:cNvSpPr>
          <p:nvPr>
            <p:ph type="sldImg"/>
          </p:nvPr>
        </p:nvSpPr>
        <p:spPr>
          <a:ln/>
        </p:spPr>
      </p:sp>
      <p:sp>
        <p:nvSpPr>
          <p:cNvPr id="130051" name="Rectangle 3">
            <a:extLst>
              <a:ext uri="{FF2B5EF4-FFF2-40B4-BE49-F238E27FC236}">
                <a16:creationId xmlns:a16="http://schemas.microsoft.com/office/drawing/2014/main" id="{24612303-F9C0-49B0-988D-BB2DE4D4CC53}"/>
              </a:ext>
            </a:extLst>
          </p:cNvPr>
          <p:cNvSpPr>
            <a:spLocks noGrp="1" noChangeArrowheads="1"/>
          </p:cNvSpPr>
          <p:nvPr>
            <p:ph type="body" idx="1"/>
          </p:nvPr>
        </p:nvSpPr>
        <p:spPr/>
        <p:txBody>
          <a:bodyPr/>
          <a:lstStyle/>
          <a:p>
            <a:endParaRPr lang="tr-TR" altLang="tr-T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1DEDAD7A-5B24-488D-A79E-2B97C26631FD}"/>
              </a:ext>
            </a:extLst>
          </p:cNvPr>
          <p:cNvSpPr>
            <a:spLocks noGrp="1" noChangeArrowheads="1"/>
          </p:cNvSpPr>
          <p:nvPr>
            <p:ph type="sldNum" sz="quarter" idx="5"/>
          </p:nvPr>
        </p:nvSpPr>
        <p:spPr>
          <a:ln/>
        </p:spPr>
        <p:txBody>
          <a:bodyPr/>
          <a:lstStyle/>
          <a:p>
            <a:fld id="{AE812FBA-F245-4309-B78A-527D5BDA7D2C}" type="slidenum">
              <a:rPr lang="tr-TR" altLang="tr-TR"/>
              <a:pPr/>
              <a:t>11</a:t>
            </a:fld>
            <a:endParaRPr lang="tr-TR" altLang="tr-TR"/>
          </a:p>
        </p:txBody>
      </p:sp>
      <p:sp>
        <p:nvSpPr>
          <p:cNvPr id="131074" name="Rectangle 2">
            <a:extLst>
              <a:ext uri="{FF2B5EF4-FFF2-40B4-BE49-F238E27FC236}">
                <a16:creationId xmlns:a16="http://schemas.microsoft.com/office/drawing/2014/main" id="{BBFB727B-B96C-402D-A917-477F31AD3D33}"/>
              </a:ext>
            </a:extLst>
          </p:cNvPr>
          <p:cNvSpPr>
            <a:spLocks noRot="1" noChangeArrowheads="1" noTextEdit="1"/>
          </p:cNvSpPr>
          <p:nvPr>
            <p:ph type="sldImg"/>
          </p:nvPr>
        </p:nvSpPr>
        <p:spPr>
          <a:ln/>
        </p:spPr>
      </p:sp>
      <p:sp>
        <p:nvSpPr>
          <p:cNvPr id="131075" name="Rectangle 3">
            <a:extLst>
              <a:ext uri="{FF2B5EF4-FFF2-40B4-BE49-F238E27FC236}">
                <a16:creationId xmlns:a16="http://schemas.microsoft.com/office/drawing/2014/main" id="{E1F6CBA0-4C8C-435F-835E-49B0E02E8885}"/>
              </a:ext>
            </a:extLst>
          </p:cNvPr>
          <p:cNvSpPr>
            <a:spLocks noGrp="1" noChangeArrowheads="1"/>
          </p:cNvSpPr>
          <p:nvPr>
            <p:ph type="body" idx="1"/>
          </p:nvPr>
        </p:nvSpPr>
        <p:spPr/>
        <p:txBody>
          <a:bodyPr/>
          <a:lstStyle/>
          <a:p>
            <a:endParaRPr lang="tr-TR" altLang="tr-T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A00B5A3C-F3A2-442D-B635-EF0A8CCC0E66}"/>
              </a:ext>
            </a:extLst>
          </p:cNvPr>
          <p:cNvSpPr>
            <a:spLocks noGrp="1" noChangeArrowheads="1"/>
          </p:cNvSpPr>
          <p:nvPr>
            <p:ph type="sldNum" sz="quarter" idx="5"/>
          </p:nvPr>
        </p:nvSpPr>
        <p:spPr>
          <a:ln/>
        </p:spPr>
        <p:txBody>
          <a:bodyPr/>
          <a:lstStyle/>
          <a:p>
            <a:fld id="{BD08FC2A-0A61-495D-ACCD-5286924D50CF}" type="slidenum">
              <a:rPr lang="tr-TR" altLang="tr-TR"/>
              <a:pPr/>
              <a:t>12</a:t>
            </a:fld>
            <a:endParaRPr lang="tr-TR" altLang="tr-TR"/>
          </a:p>
        </p:txBody>
      </p:sp>
      <p:sp>
        <p:nvSpPr>
          <p:cNvPr id="132098" name="Rectangle 2">
            <a:extLst>
              <a:ext uri="{FF2B5EF4-FFF2-40B4-BE49-F238E27FC236}">
                <a16:creationId xmlns:a16="http://schemas.microsoft.com/office/drawing/2014/main" id="{1DAD0CBD-76CF-403E-B8E0-3CB2B3E0E849}"/>
              </a:ext>
            </a:extLst>
          </p:cNvPr>
          <p:cNvSpPr>
            <a:spLocks noRot="1" noChangeArrowheads="1" noTextEdit="1"/>
          </p:cNvSpPr>
          <p:nvPr>
            <p:ph type="sldImg"/>
          </p:nvPr>
        </p:nvSpPr>
        <p:spPr>
          <a:ln/>
        </p:spPr>
      </p:sp>
      <p:sp>
        <p:nvSpPr>
          <p:cNvPr id="132099" name="Rectangle 3">
            <a:extLst>
              <a:ext uri="{FF2B5EF4-FFF2-40B4-BE49-F238E27FC236}">
                <a16:creationId xmlns:a16="http://schemas.microsoft.com/office/drawing/2014/main" id="{1FD7AC68-71E1-409C-A1EE-7AF7653B87A3}"/>
              </a:ext>
            </a:extLst>
          </p:cNvPr>
          <p:cNvSpPr>
            <a:spLocks noGrp="1" noChangeArrowheads="1"/>
          </p:cNvSpPr>
          <p:nvPr>
            <p:ph type="body" idx="1"/>
          </p:nvPr>
        </p:nvSpPr>
        <p:spPr/>
        <p:txBody>
          <a:bodyPr/>
          <a:lstStyle/>
          <a:p>
            <a:endParaRPr lang="tr-TR" altLang="tr-T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7E795ED9-A3DC-4D44-8F77-3F6A27A0DCEE}"/>
              </a:ext>
            </a:extLst>
          </p:cNvPr>
          <p:cNvSpPr>
            <a:spLocks noGrp="1" noChangeArrowheads="1"/>
          </p:cNvSpPr>
          <p:nvPr>
            <p:ph type="sldNum" sz="quarter" idx="5"/>
          </p:nvPr>
        </p:nvSpPr>
        <p:spPr>
          <a:ln/>
        </p:spPr>
        <p:txBody>
          <a:bodyPr/>
          <a:lstStyle/>
          <a:p>
            <a:fld id="{D51ED676-C027-4053-A0D7-3BEA440F152C}" type="slidenum">
              <a:rPr lang="tr-TR" altLang="tr-TR"/>
              <a:pPr/>
              <a:t>13</a:t>
            </a:fld>
            <a:endParaRPr lang="tr-TR" altLang="tr-TR"/>
          </a:p>
        </p:txBody>
      </p:sp>
      <p:sp>
        <p:nvSpPr>
          <p:cNvPr id="133122" name="Rectangle 2">
            <a:extLst>
              <a:ext uri="{FF2B5EF4-FFF2-40B4-BE49-F238E27FC236}">
                <a16:creationId xmlns:a16="http://schemas.microsoft.com/office/drawing/2014/main" id="{E05F1ACD-3854-4FA0-B75B-70C6DFF46700}"/>
              </a:ext>
            </a:extLst>
          </p:cNvPr>
          <p:cNvSpPr>
            <a:spLocks noRot="1" noChangeArrowheads="1" noTextEdit="1"/>
          </p:cNvSpPr>
          <p:nvPr>
            <p:ph type="sldImg"/>
          </p:nvPr>
        </p:nvSpPr>
        <p:spPr>
          <a:ln/>
        </p:spPr>
      </p:sp>
      <p:sp>
        <p:nvSpPr>
          <p:cNvPr id="133123" name="Rectangle 3">
            <a:extLst>
              <a:ext uri="{FF2B5EF4-FFF2-40B4-BE49-F238E27FC236}">
                <a16:creationId xmlns:a16="http://schemas.microsoft.com/office/drawing/2014/main" id="{8DB35F75-CCF8-47B8-8B25-4DAA6F9A56C5}"/>
              </a:ext>
            </a:extLst>
          </p:cNvPr>
          <p:cNvSpPr>
            <a:spLocks noGrp="1" noChangeArrowheads="1"/>
          </p:cNvSpPr>
          <p:nvPr>
            <p:ph type="body" idx="1"/>
          </p:nvPr>
        </p:nvSpPr>
        <p:spPr/>
        <p:txBody>
          <a:bodyPr/>
          <a:lstStyle/>
          <a:p>
            <a:endParaRPr lang="tr-TR" altLang="tr-T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7C821AE3-8F0F-4D2E-A2DF-576EECE618AC}"/>
              </a:ext>
            </a:extLst>
          </p:cNvPr>
          <p:cNvSpPr>
            <a:spLocks noGrp="1" noChangeArrowheads="1"/>
          </p:cNvSpPr>
          <p:nvPr>
            <p:ph type="sldNum" sz="quarter" idx="5"/>
          </p:nvPr>
        </p:nvSpPr>
        <p:spPr>
          <a:ln/>
        </p:spPr>
        <p:txBody>
          <a:bodyPr/>
          <a:lstStyle/>
          <a:p>
            <a:fld id="{E096D8FB-5622-4F5E-8063-8CA889BD21BE}" type="slidenum">
              <a:rPr lang="tr-TR" altLang="tr-TR"/>
              <a:pPr/>
              <a:t>14</a:t>
            </a:fld>
            <a:endParaRPr lang="tr-TR" altLang="tr-TR"/>
          </a:p>
        </p:txBody>
      </p:sp>
      <p:sp>
        <p:nvSpPr>
          <p:cNvPr id="134146" name="Rectangle 2">
            <a:extLst>
              <a:ext uri="{FF2B5EF4-FFF2-40B4-BE49-F238E27FC236}">
                <a16:creationId xmlns:a16="http://schemas.microsoft.com/office/drawing/2014/main" id="{CC3EA440-2495-41BA-B036-1137F14C9C48}"/>
              </a:ext>
            </a:extLst>
          </p:cNvPr>
          <p:cNvSpPr>
            <a:spLocks noRot="1" noChangeArrowheads="1" noTextEdit="1"/>
          </p:cNvSpPr>
          <p:nvPr>
            <p:ph type="sldImg"/>
          </p:nvPr>
        </p:nvSpPr>
        <p:spPr>
          <a:ln/>
        </p:spPr>
      </p:sp>
      <p:sp>
        <p:nvSpPr>
          <p:cNvPr id="134147" name="Rectangle 3">
            <a:extLst>
              <a:ext uri="{FF2B5EF4-FFF2-40B4-BE49-F238E27FC236}">
                <a16:creationId xmlns:a16="http://schemas.microsoft.com/office/drawing/2014/main" id="{8DF16E41-D062-4248-85D9-EA2B41DA096B}"/>
              </a:ext>
            </a:extLst>
          </p:cNvPr>
          <p:cNvSpPr>
            <a:spLocks noGrp="1" noChangeArrowheads="1"/>
          </p:cNvSpPr>
          <p:nvPr>
            <p:ph type="body" idx="1"/>
          </p:nvPr>
        </p:nvSpPr>
        <p:spPr/>
        <p:txBody>
          <a:bodyPr/>
          <a:lstStyle/>
          <a:p>
            <a:endParaRPr lang="tr-TR" altLang="tr-T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2274D72E-1B3C-4BA0-B6FE-782986C11D65}"/>
              </a:ext>
            </a:extLst>
          </p:cNvPr>
          <p:cNvSpPr>
            <a:spLocks noGrp="1" noChangeArrowheads="1"/>
          </p:cNvSpPr>
          <p:nvPr>
            <p:ph type="sldNum" sz="quarter" idx="5"/>
          </p:nvPr>
        </p:nvSpPr>
        <p:spPr>
          <a:ln/>
        </p:spPr>
        <p:txBody>
          <a:bodyPr/>
          <a:lstStyle/>
          <a:p>
            <a:fld id="{AF0BBF29-E323-4170-A873-60CFFBC18850}" type="slidenum">
              <a:rPr lang="tr-TR" altLang="tr-TR"/>
              <a:pPr/>
              <a:t>15</a:t>
            </a:fld>
            <a:endParaRPr lang="tr-TR" altLang="tr-TR"/>
          </a:p>
        </p:txBody>
      </p:sp>
      <p:sp>
        <p:nvSpPr>
          <p:cNvPr id="135170" name="Rectangle 2">
            <a:extLst>
              <a:ext uri="{FF2B5EF4-FFF2-40B4-BE49-F238E27FC236}">
                <a16:creationId xmlns:a16="http://schemas.microsoft.com/office/drawing/2014/main" id="{252923FA-11E3-4E38-A593-2395EA7367E5}"/>
              </a:ext>
            </a:extLst>
          </p:cNvPr>
          <p:cNvSpPr>
            <a:spLocks noRot="1" noChangeArrowheads="1" noTextEdit="1"/>
          </p:cNvSpPr>
          <p:nvPr>
            <p:ph type="sldImg"/>
          </p:nvPr>
        </p:nvSpPr>
        <p:spPr>
          <a:ln/>
        </p:spPr>
      </p:sp>
      <p:sp>
        <p:nvSpPr>
          <p:cNvPr id="135171" name="Rectangle 3">
            <a:extLst>
              <a:ext uri="{FF2B5EF4-FFF2-40B4-BE49-F238E27FC236}">
                <a16:creationId xmlns:a16="http://schemas.microsoft.com/office/drawing/2014/main" id="{AF784AE5-F8CF-4879-AB74-48BFF93420B9}"/>
              </a:ext>
            </a:extLst>
          </p:cNvPr>
          <p:cNvSpPr>
            <a:spLocks noGrp="1" noChangeArrowheads="1"/>
          </p:cNvSpPr>
          <p:nvPr>
            <p:ph type="body" idx="1"/>
          </p:nvPr>
        </p:nvSpPr>
        <p:spPr/>
        <p:txBody>
          <a:bodyPr/>
          <a:lstStyle/>
          <a:p>
            <a:endParaRPr lang="tr-TR" altLang="tr-T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6D57AECE-7094-49D1-B99F-99EB516DF47A}"/>
              </a:ext>
            </a:extLst>
          </p:cNvPr>
          <p:cNvSpPr>
            <a:spLocks noGrp="1" noChangeArrowheads="1"/>
          </p:cNvSpPr>
          <p:nvPr>
            <p:ph type="sldNum" sz="quarter" idx="5"/>
          </p:nvPr>
        </p:nvSpPr>
        <p:spPr>
          <a:ln/>
        </p:spPr>
        <p:txBody>
          <a:bodyPr/>
          <a:lstStyle/>
          <a:p>
            <a:fld id="{6C6AFECC-BFDE-4A41-BD5F-D7A5DF876D73}" type="slidenum">
              <a:rPr lang="tr-TR" altLang="tr-TR"/>
              <a:pPr/>
              <a:t>16</a:t>
            </a:fld>
            <a:endParaRPr lang="tr-TR" altLang="tr-TR"/>
          </a:p>
        </p:txBody>
      </p:sp>
      <p:sp>
        <p:nvSpPr>
          <p:cNvPr id="136194" name="Rectangle 2">
            <a:extLst>
              <a:ext uri="{FF2B5EF4-FFF2-40B4-BE49-F238E27FC236}">
                <a16:creationId xmlns:a16="http://schemas.microsoft.com/office/drawing/2014/main" id="{1EBB9605-3E01-4B84-82C8-65A01774B7E5}"/>
              </a:ext>
            </a:extLst>
          </p:cNvPr>
          <p:cNvSpPr>
            <a:spLocks noRot="1" noChangeArrowheads="1" noTextEdit="1"/>
          </p:cNvSpPr>
          <p:nvPr>
            <p:ph type="sldImg"/>
          </p:nvPr>
        </p:nvSpPr>
        <p:spPr>
          <a:ln/>
        </p:spPr>
      </p:sp>
      <p:sp>
        <p:nvSpPr>
          <p:cNvPr id="136195" name="Rectangle 3">
            <a:extLst>
              <a:ext uri="{FF2B5EF4-FFF2-40B4-BE49-F238E27FC236}">
                <a16:creationId xmlns:a16="http://schemas.microsoft.com/office/drawing/2014/main" id="{B52B3B93-D46E-440F-8906-E7C0AD48226C}"/>
              </a:ext>
            </a:extLst>
          </p:cNvPr>
          <p:cNvSpPr>
            <a:spLocks noGrp="1" noChangeArrowheads="1"/>
          </p:cNvSpPr>
          <p:nvPr>
            <p:ph type="body" idx="1"/>
          </p:nvPr>
        </p:nvSpPr>
        <p:spPr/>
        <p:txBody>
          <a:bodyPr/>
          <a:lstStyle/>
          <a:p>
            <a:endParaRPr lang="tr-TR" altLang="tr-T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D398F392-D61F-426E-9E61-3E2B43270EB9}"/>
              </a:ext>
            </a:extLst>
          </p:cNvPr>
          <p:cNvSpPr>
            <a:spLocks noGrp="1" noChangeArrowheads="1"/>
          </p:cNvSpPr>
          <p:nvPr>
            <p:ph type="sldNum" sz="quarter" idx="5"/>
          </p:nvPr>
        </p:nvSpPr>
        <p:spPr>
          <a:ln/>
        </p:spPr>
        <p:txBody>
          <a:bodyPr/>
          <a:lstStyle/>
          <a:p>
            <a:fld id="{89E31D42-B5FD-4F9E-A214-BC6FDB5FCD96}" type="slidenum">
              <a:rPr lang="tr-TR" altLang="tr-TR"/>
              <a:pPr/>
              <a:t>17</a:t>
            </a:fld>
            <a:endParaRPr lang="tr-TR" altLang="tr-TR"/>
          </a:p>
        </p:txBody>
      </p:sp>
      <p:sp>
        <p:nvSpPr>
          <p:cNvPr id="137218" name="Rectangle 2">
            <a:extLst>
              <a:ext uri="{FF2B5EF4-FFF2-40B4-BE49-F238E27FC236}">
                <a16:creationId xmlns:a16="http://schemas.microsoft.com/office/drawing/2014/main" id="{909704D6-495D-4841-A97F-51A24429E41F}"/>
              </a:ext>
            </a:extLst>
          </p:cNvPr>
          <p:cNvSpPr>
            <a:spLocks noRot="1" noChangeArrowheads="1" noTextEdit="1"/>
          </p:cNvSpPr>
          <p:nvPr>
            <p:ph type="sldImg"/>
          </p:nvPr>
        </p:nvSpPr>
        <p:spPr>
          <a:ln/>
        </p:spPr>
      </p:sp>
      <p:sp>
        <p:nvSpPr>
          <p:cNvPr id="137219" name="Rectangle 3">
            <a:extLst>
              <a:ext uri="{FF2B5EF4-FFF2-40B4-BE49-F238E27FC236}">
                <a16:creationId xmlns:a16="http://schemas.microsoft.com/office/drawing/2014/main" id="{A192FF91-6749-40F0-B3F5-95C44BA39290}"/>
              </a:ext>
            </a:extLst>
          </p:cNvPr>
          <p:cNvSpPr>
            <a:spLocks noGrp="1" noChangeArrowheads="1"/>
          </p:cNvSpPr>
          <p:nvPr>
            <p:ph type="body" idx="1"/>
          </p:nvPr>
        </p:nvSpPr>
        <p:spPr/>
        <p:txBody>
          <a:bodyPr/>
          <a:lstStyle/>
          <a:p>
            <a:endParaRPr lang="tr-TR" altLang="tr-T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AE6DB522-5D9E-42E8-8673-0FBA5830D0CC}"/>
              </a:ext>
            </a:extLst>
          </p:cNvPr>
          <p:cNvSpPr>
            <a:spLocks noGrp="1" noChangeArrowheads="1"/>
          </p:cNvSpPr>
          <p:nvPr>
            <p:ph type="sldNum" sz="quarter" idx="5"/>
          </p:nvPr>
        </p:nvSpPr>
        <p:spPr>
          <a:ln/>
        </p:spPr>
        <p:txBody>
          <a:bodyPr/>
          <a:lstStyle/>
          <a:p>
            <a:fld id="{A3550A5C-2E3E-4E91-A3A5-B582797232F4}" type="slidenum">
              <a:rPr lang="tr-TR" altLang="tr-TR"/>
              <a:pPr/>
              <a:t>18</a:t>
            </a:fld>
            <a:endParaRPr lang="tr-TR" altLang="tr-TR"/>
          </a:p>
        </p:txBody>
      </p:sp>
      <p:sp>
        <p:nvSpPr>
          <p:cNvPr id="138242" name="Rectangle 2">
            <a:extLst>
              <a:ext uri="{FF2B5EF4-FFF2-40B4-BE49-F238E27FC236}">
                <a16:creationId xmlns:a16="http://schemas.microsoft.com/office/drawing/2014/main" id="{5678A1FF-3BEA-4AA5-BFA1-5B846D157F77}"/>
              </a:ext>
            </a:extLst>
          </p:cNvPr>
          <p:cNvSpPr>
            <a:spLocks noRot="1" noChangeArrowheads="1" noTextEdit="1"/>
          </p:cNvSpPr>
          <p:nvPr>
            <p:ph type="sldImg"/>
          </p:nvPr>
        </p:nvSpPr>
        <p:spPr>
          <a:ln/>
        </p:spPr>
      </p:sp>
      <p:sp>
        <p:nvSpPr>
          <p:cNvPr id="138243" name="Rectangle 3">
            <a:extLst>
              <a:ext uri="{FF2B5EF4-FFF2-40B4-BE49-F238E27FC236}">
                <a16:creationId xmlns:a16="http://schemas.microsoft.com/office/drawing/2014/main" id="{DEB9E24F-0F2B-40D2-82D2-E26ADC1467E6}"/>
              </a:ext>
            </a:extLst>
          </p:cNvPr>
          <p:cNvSpPr>
            <a:spLocks noGrp="1" noChangeArrowheads="1"/>
          </p:cNvSpPr>
          <p:nvPr>
            <p:ph type="body" idx="1"/>
          </p:nvPr>
        </p:nvSpPr>
        <p:spPr/>
        <p:txBody>
          <a:bodyPr/>
          <a:lstStyle/>
          <a:p>
            <a:endParaRPr lang="tr-TR" altLang="tr-T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5792F995-CC55-4B9B-84D4-9ABA4FFE72B3}"/>
              </a:ext>
            </a:extLst>
          </p:cNvPr>
          <p:cNvSpPr>
            <a:spLocks noGrp="1" noChangeArrowheads="1"/>
          </p:cNvSpPr>
          <p:nvPr>
            <p:ph type="sldNum" sz="quarter" idx="5"/>
          </p:nvPr>
        </p:nvSpPr>
        <p:spPr>
          <a:ln/>
        </p:spPr>
        <p:txBody>
          <a:bodyPr/>
          <a:lstStyle/>
          <a:p>
            <a:fld id="{1B3315AC-C305-4B66-A597-AA56481E17D5}" type="slidenum">
              <a:rPr lang="tr-TR" altLang="tr-TR"/>
              <a:pPr/>
              <a:t>20</a:t>
            </a:fld>
            <a:endParaRPr lang="tr-TR" altLang="tr-TR"/>
          </a:p>
        </p:txBody>
      </p:sp>
      <p:sp>
        <p:nvSpPr>
          <p:cNvPr id="139266" name="Rectangle 2">
            <a:extLst>
              <a:ext uri="{FF2B5EF4-FFF2-40B4-BE49-F238E27FC236}">
                <a16:creationId xmlns:a16="http://schemas.microsoft.com/office/drawing/2014/main" id="{9CCA2C76-4570-4A77-8DBC-9A3B40F7EB13}"/>
              </a:ext>
            </a:extLst>
          </p:cNvPr>
          <p:cNvSpPr>
            <a:spLocks noRot="1" noChangeArrowheads="1" noTextEdit="1"/>
          </p:cNvSpPr>
          <p:nvPr>
            <p:ph type="sldImg"/>
          </p:nvPr>
        </p:nvSpPr>
        <p:spPr>
          <a:ln/>
        </p:spPr>
      </p:sp>
      <p:sp>
        <p:nvSpPr>
          <p:cNvPr id="139267" name="Rectangle 3">
            <a:extLst>
              <a:ext uri="{FF2B5EF4-FFF2-40B4-BE49-F238E27FC236}">
                <a16:creationId xmlns:a16="http://schemas.microsoft.com/office/drawing/2014/main" id="{C1E715DA-6B5B-4230-A08A-574B3EFBA6BD}"/>
              </a:ext>
            </a:extLst>
          </p:cNvPr>
          <p:cNvSpPr>
            <a:spLocks noGrp="1" noChangeArrowheads="1"/>
          </p:cNvSpPr>
          <p:nvPr>
            <p:ph type="body" idx="1"/>
          </p:nvPr>
        </p:nvSpPr>
        <p:spPr/>
        <p:txBody>
          <a:bodyPr/>
          <a:lstStyle/>
          <a:p>
            <a:endParaRPr lang="tr-TR" altLang="tr-T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7B2FAB53-DC37-4C59-919D-9C4BE412BE00}"/>
              </a:ext>
            </a:extLst>
          </p:cNvPr>
          <p:cNvSpPr>
            <a:spLocks noGrp="1" noChangeArrowheads="1"/>
          </p:cNvSpPr>
          <p:nvPr>
            <p:ph type="sldNum" sz="quarter" idx="5"/>
          </p:nvPr>
        </p:nvSpPr>
        <p:spPr>
          <a:ln/>
        </p:spPr>
        <p:txBody>
          <a:bodyPr/>
          <a:lstStyle/>
          <a:p>
            <a:fld id="{D619D34F-4B44-4292-95BE-D47085BE8F4B}" type="slidenum">
              <a:rPr lang="tr-TR" altLang="tr-TR"/>
              <a:pPr/>
              <a:t>2</a:t>
            </a:fld>
            <a:endParaRPr lang="tr-TR" altLang="tr-TR"/>
          </a:p>
        </p:txBody>
      </p:sp>
      <p:sp>
        <p:nvSpPr>
          <p:cNvPr id="120834" name="Rectangle 2">
            <a:extLst>
              <a:ext uri="{FF2B5EF4-FFF2-40B4-BE49-F238E27FC236}">
                <a16:creationId xmlns:a16="http://schemas.microsoft.com/office/drawing/2014/main" id="{A9C3B753-1D26-41BD-8673-CCD397995523}"/>
              </a:ext>
            </a:extLst>
          </p:cNvPr>
          <p:cNvSpPr>
            <a:spLocks noRot="1" noChangeArrowheads="1" noTextEdit="1"/>
          </p:cNvSpPr>
          <p:nvPr>
            <p:ph type="sldImg"/>
          </p:nvPr>
        </p:nvSpPr>
        <p:spPr>
          <a:ln/>
        </p:spPr>
      </p:sp>
      <p:sp>
        <p:nvSpPr>
          <p:cNvPr id="120835" name="Rectangle 3">
            <a:extLst>
              <a:ext uri="{FF2B5EF4-FFF2-40B4-BE49-F238E27FC236}">
                <a16:creationId xmlns:a16="http://schemas.microsoft.com/office/drawing/2014/main" id="{7E561202-9398-47BA-BE11-238B5C9934A8}"/>
              </a:ext>
            </a:extLst>
          </p:cNvPr>
          <p:cNvSpPr>
            <a:spLocks noGrp="1" noChangeArrowheads="1"/>
          </p:cNvSpPr>
          <p:nvPr>
            <p:ph type="body" idx="1"/>
          </p:nvPr>
        </p:nvSpPr>
        <p:spPr/>
        <p:txBody>
          <a:bodyPr/>
          <a:lstStyle/>
          <a:p>
            <a:endParaRPr lang="tr-TR" altLang="tr-T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258CDA61-4AD0-4F57-8F83-B923EC1FAA89}"/>
              </a:ext>
            </a:extLst>
          </p:cNvPr>
          <p:cNvSpPr>
            <a:spLocks noGrp="1" noChangeArrowheads="1"/>
          </p:cNvSpPr>
          <p:nvPr>
            <p:ph type="sldNum" sz="quarter" idx="5"/>
          </p:nvPr>
        </p:nvSpPr>
        <p:spPr>
          <a:ln/>
        </p:spPr>
        <p:txBody>
          <a:bodyPr/>
          <a:lstStyle/>
          <a:p>
            <a:fld id="{DCF1314C-76B7-4D9D-9D8E-F6C2F9274386}" type="slidenum">
              <a:rPr lang="tr-TR" altLang="tr-TR"/>
              <a:pPr/>
              <a:t>21</a:t>
            </a:fld>
            <a:endParaRPr lang="tr-TR" altLang="tr-TR"/>
          </a:p>
        </p:txBody>
      </p:sp>
      <p:sp>
        <p:nvSpPr>
          <p:cNvPr id="140290" name="Rectangle 2">
            <a:extLst>
              <a:ext uri="{FF2B5EF4-FFF2-40B4-BE49-F238E27FC236}">
                <a16:creationId xmlns:a16="http://schemas.microsoft.com/office/drawing/2014/main" id="{220FE030-DDB0-4D4E-BC70-AE682F1DB068}"/>
              </a:ext>
            </a:extLst>
          </p:cNvPr>
          <p:cNvSpPr>
            <a:spLocks noRot="1" noChangeArrowheads="1" noTextEdit="1"/>
          </p:cNvSpPr>
          <p:nvPr>
            <p:ph type="sldImg"/>
          </p:nvPr>
        </p:nvSpPr>
        <p:spPr>
          <a:ln/>
        </p:spPr>
      </p:sp>
      <p:sp>
        <p:nvSpPr>
          <p:cNvPr id="140291" name="Rectangle 3">
            <a:extLst>
              <a:ext uri="{FF2B5EF4-FFF2-40B4-BE49-F238E27FC236}">
                <a16:creationId xmlns:a16="http://schemas.microsoft.com/office/drawing/2014/main" id="{0A363560-9CD1-4D46-BA69-F51DEC33757D}"/>
              </a:ext>
            </a:extLst>
          </p:cNvPr>
          <p:cNvSpPr>
            <a:spLocks noGrp="1" noChangeArrowheads="1"/>
          </p:cNvSpPr>
          <p:nvPr>
            <p:ph type="body" idx="1"/>
          </p:nvPr>
        </p:nvSpPr>
        <p:spPr/>
        <p:txBody>
          <a:bodyPr/>
          <a:lstStyle/>
          <a:p>
            <a:endParaRPr lang="tr-TR" altLang="tr-T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E5595AE7-7062-4EC8-938C-CDDEEA3BD8EB}"/>
              </a:ext>
            </a:extLst>
          </p:cNvPr>
          <p:cNvSpPr>
            <a:spLocks noGrp="1" noChangeArrowheads="1"/>
          </p:cNvSpPr>
          <p:nvPr>
            <p:ph type="sldNum" sz="quarter" idx="5"/>
          </p:nvPr>
        </p:nvSpPr>
        <p:spPr>
          <a:ln/>
        </p:spPr>
        <p:txBody>
          <a:bodyPr/>
          <a:lstStyle/>
          <a:p>
            <a:fld id="{FEF2C192-8DCC-4443-A140-1CCD060C6463}" type="slidenum">
              <a:rPr lang="tr-TR" altLang="tr-TR"/>
              <a:pPr/>
              <a:t>31</a:t>
            </a:fld>
            <a:endParaRPr lang="tr-TR" altLang="tr-TR"/>
          </a:p>
        </p:txBody>
      </p:sp>
      <p:sp>
        <p:nvSpPr>
          <p:cNvPr id="141314" name="Rectangle 2">
            <a:extLst>
              <a:ext uri="{FF2B5EF4-FFF2-40B4-BE49-F238E27FC236}">
                <a16:creationId xmlns:a16="http://schemas.microsoft.com/office/drawing/2014/main" id="{30407B61-8CB6-4D1F-9E22-447A746A82B9}"/>
              </a:ext>
            </a:extLst>
          </p:cNvPr>
          <p:cNvSpPr>
            <a:spLocks noRot="1" noChangeArrowheads="1" noTextEdit="1"/>
          </p:cNvSpPr>
          <p:nvPr>
            <p:ph type="sldImg"/>
          </p:nvPr>
        </p:nvSpPr>
        <p:spPr>
          <a:ln/>
        </p:spPr>
      </p:sp>
      <p:sp>
        <p:nvSpPr>
          <p:cNvPr id="141315" name="Rectangle 3">
            <a:extLst>
              <a:ext uri="{FF2B5EF4-FFF2-40B4-BE49-F238E27FC236}">
                <a16:creationId xmlns:a16="http://schemas.microsoft.com/office/drawing/2014/main" id="{C8E7B021-5BFF-4E88-99C1-45D7F00B9893}"/>
              </a:ext>
            </a:extLst>
          </p:cNvPr>
          <p:cNvSpPr>
            <a:spLocks noGrp="1" noChangeArrowheads="1"/>
          </p:cNvSpPr>
          <p:nvPr>
            <p:ph type="body" idx="1"/>
          </p:nvPr>
        </p:nvSpPr>
        <p:spPr/>
        <p:txBody>
          <a:bodyPr/>
          <a:lstStyle/>
          <a:p>
            <a:endParaRPr lang="tr-TR" altLang="tr-T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D2A4F2F6-0B35-4978-8CBB-9B13E95BFCE6}"/>
              </a:ext>
            </a:extLst>
          </p:cNvPr>
          <p:cNvSpPr>
            <a:spLocks noGrp="1" noChangeArrowheads="1"/>
          </p:cNvSpPr>
          <p:nvPr>
            <p:ph type="sldNum" sz="quarter" idx="5"/>
          </p:nvPr>
        </p:nvSpPr>
        <p:spPr>
          <a:ln/>
        </p:spPr>
        <p:txBody>
          <a:bodyPr/>
          <a:lstStyle/>
          <a:p>
            <a:fld id="{4E8F2ABC-2D9D-459C-80C7-97B1185F62F9}" type="slidenum">
              <a:rPr lang="tr-TR" altLang="tr-TR"/>
              <a:pPr/>
              <a:t>32</a:t>
            </a:fld>
            <a:endParaRPr lang="tr-TR" altLang="tr-TR"/>
          </a:p>
        </p:txBody>
      </p:sp>
      <p:sp>
        <p:nvSpPr>
          <p:cNvPr id="142338" name="Rectangle 2">
            <a:extLst>
              <a:ext uri="{FF2B5EF4-FFF2-40B4-BE49-F238E27FC236}">
                <a16:creationId xmlns:a16="http://schemas.microsoft.com/office/drawing/2014/main" id="{D3BF6310-09A3-41E3-B429-D941DF888908}"/>
              </a:ext>
            </a:extLst>
          </p:cNvPr>
          <p:cNvSpPr>
            <a:spLocks noRot="1" noChangeArrowheads="1" noTextEdit="1"/>
          </p:cNvSpPr>
          <p:nvPr>
            <p:ph type="sldImg"/>
          </p:nvPr>
        </p:nvSpPr>
        <p:spPr>
          <a:ln/>
        </p:spPr>
      </p:sp>
      <p:sp>
        <p:nvSpPr>
          <p:cNvPr id="142339" name="Rectangle 3">
            <a:extLst>
              <a:ext uri="{FF2B5EF4-FFF2-40B4-BE49-F238E27FC236}">
                <a16:creationId xmlns:a16="http://schemas.microsoft.com/office/drawing/2014/main" id="{30EACAC5-40DB-4200-9D9D-21D470A58DC7}"/>
              </a:ext>
            </a:extLst>
          </p:cNvPr>
          <p:cNvSpPr>
            <a:spLocks noGrp="1" noChangeArrowheads="1"/>
          </p:cNvSpPr>
          <p:nvPr>
            <p:ph type="body" idx="1"/>
          </p:nvPr>
        </p:nvSpPr>
        <p:spPr/>
        <p:txBody>
          <a:bodyPr/>
          <a:lstStyle/>
          <a:p>
            <a:endParaRPr lang="tr-TR" altLang="tr-T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4EC067D3-37C2-47C1-AD38-E678B6CB6D45}"/>
              </a:ext>
            </a:extLst>
          </p:cNvPr>
          <p:cNvSpPr>
            <a:spLocks noGrp="1" noChangeArrowheads="1"/>
          </p:cNvSpPr>
          <p:nvPr>
            <p:ph type="sldNum" sz="quarter" idx="5"/>
          </p:nvPr>
        </p:nvSpPr>
        <p:spPr>
          <a:ln/>
        </p:spPr>
        <p:txBody>
          <a:bodyPr/>
          <a:lstStyle/>
          <a:p>
            <a:fld id="{C754790A-EDC1-4FAE-ACD9-A56BE3C2C44F}" type="slidenum">
              <a:rPr lang="tr-TR" altLang="tr-TR"/>
              <a:pPr/>
              <a:t>33</a:t>
            </a:fld>
            <a:endParaRPr lang="tr-TR" altLang="tr-TR"/>
          </a:p>
        </p:txBody>
      </p:sp>
      <p:sp>
        <p:nvSpPr>
          <p:cNvPr id="143362" name="Rectangle 2">
            <a:extLst>
              <a:ext uri="{FF2B5EF4-FFF2-40B4-BE49-F238E27FC236}">
                <a16:creationId xmlns:a16="http://schemas.microsoft.com/office/drawing/2014/main" id="{8832935C-4FDF-4D8B-BC9D-1E48CD11B5B8}"/>
              </a:ext>
            </a:extLst>
          </p:cNvPr>
          <p:cNvSpPr>
            <a:spLocks noRot="1" noChangeArrowheads="1" noTextEdit="1"/>
          </p:cNvSpPr>
          <p:nvPr>
            <p:ph type="sldImg"/>
          </p:nvPr>
        </p:nvSpPr>
        <p:spPr>
          <a:ln/>
        </p:spPr>
      </p:sp>
      <p:sp>
        <p:nvSpPr>
          <p:cNvPr id="143363" name="Rectangle 3">
            <a:extLst>
              <a:ext uri="{FF2B5EF4-FFF2-40B4-BE49-F238E27FC236}">
                <a16:creationId xmlns:a16="http://schemas.microsoft.com/office/drawing/2014/main" id="{090D3CF0-C619-41DF-AC88-8FD58358ED1E}"/>
              </a:ext>
            </a:extLst>
          </p:cNvPr>
          <p:cNvSpPr>
            <a:spLocks noGrp="1" noChangeArrowheads="1"/>
          </p:cNvSpPr>
          <p:nvPr>
            <p:ph type="body" idx="1"/>
          </p:nvPr>
        </p:nvSpPr>
        <p:spPr/>
        <p:txBody>
          <a:bodyPr/>
          <a:lstStyle/>
          <a:p>
            <a:endParaRPr lang="tr-TR" altLang="tr-T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18293532-16EE-4DD0-AFE6-3C7E3F8D9531}"/>
              </a:ext>
            </a:extLst>
          </p:cNvPr>
          <p:cNvSpPr>
            <a:spLocks noGrp="1" noChangeArrowheads="1"/>
          </p:cNvSpPr>
          <p:nvPr>
            <p:ph type="sldNum" sz="quarter" idx="5"/>
          </p:nvPr>
        </p:nvSpPr>
        <p:spPr>
          <a:ln/>
        </p:spPr>
        <p:txBody>
          <a:bodyPr/>
          <a:lstStyle/>
          <a:p>
            <a:fld id="{F6AC5237-D497-47A7-8535-95862CCFE3E8}" type="slidenum">
              <a:rPr lang="tr-TR" altLang="tr-TR"/>
              <a:pPr/>
              <a:t>34</a:t>
            </a:fld>
            <a:endParaRPr lang="tr-TR" altLang="tr-TR"/>
          </a:p>
        </p:txBody>
      </p:sp>
      <p:sp>
        <p:nvSpPr>
          <p:cNvPr id="144386" name="Rectangle 2">
            <a:extLst>
              <a:ext uri="{FF2B5EF4-FFF2-40B4-BE49-F238E27FC236}">
                <a16:creationId xmlns:a16="http://schemas.microsoft.com/office/drawing/2014/main" id="{8C54036D-7DC7-4BBC-89FA-E664D95014C9}"/>
              </a:ext>
            </a:extLst>
          </p:cNvPr>
          <p:cNvSpPr>
            <a:spLocks noRot="1" noChangeArrowheads="1" noTextEdit="1"/>
          </p:cNvSpPr>
          <p:nvPr>
            <p:ph type="sldImg"/>
          </p:nvPr>
        </p:nvSpPr>
        <p:spPr>
          <a:ln/>
        </p:spPr>
      </p:sp>
      <p:sp>
        <p:nvSpPr>
          <p:cNvPr id="144387" name="Rectangle 3">
            <a:extLst>
              <a:ext uri="{FF2B5EF4-FFF2-40B4-BE49-F238E27FC236}">
                <a16:creationId xmlns:a16="http://schemas.microsoft.com/office/drawing/2014/main" id="{0A48D718-6AF1-4310-8659-B143C3F0FCFD}"/>
              </a:ext>
            </a:extLst>
          </p:cNvPr>
          <p:cNvSpPr>
            <a:spLocks noGrp="1" noChangeArrowheads="1"/>
          </p:cNvSpPr>
          <p:nvPr>
            <p:ph type="body" idx="1"/>
          </p:nvPr>
        </p:nvSpPr>
        <p:spPr/>
        <p:txBody>
          <a:bodyPr/>
          <a:lstStyle/>
          <a:p>
            <a:endParaRPr lang="tr-TR" altLang="tr-T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42732489-44DC-4373-8AF6-F8E9BDD5FE46}"/>
              </a:ext>
            </a:extLst>
          </p:cNvPr>
          <p:cNvSpPr>
            <a:spLocks noGrp="1" noChangeArrowheads="1"/>
          </p:cNvSpPr>
          <p:nvPr>
            <p:ph type="sldNum" sz="quarter" idx="5"/>
          </p:nvPr>
        </p:nvSpPr>
        <p:spPr>
          <a:ln/>
        </p:spPr>
        <p:txBody>
          <a:bodyPr/>
          <a:lstStyle/>
          <a:p>
            <a:fld id="{64630A4C-94C9-48CE-8B3C-C1462736F172}" type="slidenum">
              <a:rPr lang="tr-TR" altLang="tr-TR"/>
              <a:pPr/>
              <a:t>35</a:t>
            </a:fld>
            <a:endParaRPr lang="tr-TR" altLang="tr-TR"/>
          </a:p>
        </p:txBody>
      </p:sp>
      <p:sp>
        <p:nvSpPr>
          <p:cNvPr id="145410" name="Rectangle 2">
            <a:extLst>
              <a:ext uri="{FF2B5EF4-FFF2-40B4-BE49-F238E27FC236}">
                <a16:creationId xmlns:a16="http://schemas.microsoft.com/office/drawing/2014/main" id="{C82860E8-B7AB-4E9D-B689-E86C519C4F56}"/>
              </a:ext>
            </a:extLst>
          </p:cNvPr>
          <p:cNvSpPr>
            <a:spLocks noRot="1" noChangeArrowheads="1" noTextEdit="1"/>
          </p:cNvSpPr>
          <p:nvPr>
            <p:ph type="sldImg"/>
          </p:nvPr>
        </p:nvSpPr>
        <p:spPr>
          <a:ln/>
        </p:spPr>
      </p:sp>
      <p:sp>
        <p:nvSpPr>
          <p:cNvPr id="145411" name="Rectangle 3">
            <a:extLst>
              <a:ext uri="{FF2B5EF4-FFF2-40B4-BE49-F238E27FC236}">
                <a16:creationId xmlns:a16="http://schemas.microsoft.com/office/drawing/2014/main" id="{52807B43-CCFB-45E7-8BD5-423256584853}"/>
              </a:ext>
            </a:extLst>
          </p:cNvPr>
          <p:cNvSpPr>
            <a:spLocks noGrp="1" noChangeArrowheads="1"/>
          </p:cNvSpPr>
          <p:nvPr>
            <p:ph type="body" idx="1"/>
          </p:nvPr>
        </p:nvSpPr>
        <p:spPr/>
        <p:txBody>
          <a:bodyPr/>
          <a:lstStyle/>
          <a:p>
            <a:endParaRPr lang="tr-TR" altLang="tr-T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76955DB2-6239-45D1-91DA-99A4105677EE}"/>
              </a:ext>
            </a:extLst>
          </p:cNvPr>
          <p:cNvSpPr>
            <a:spLocks noGrp="1" noChangeArrowheads="1"/>
          </p:cNvSpPr>
          <p:nvPr>
            <p:ph type="sldNum" sz="quarter" idx="5"/>
          </p:nvPr>
        </p:nvSpPr>
        <p:spPr>
          <a:ln/>
        </p:spPr>
        <p:txBody>
          <a:bodyPr/>
          <a:lstStyle/>
          <a:p>
            <a:fld id="{AAA90945-603B-471F-A7B5-70E8A0311C0B}" type="slidenum">
              <a:rPr lang="tr-TR" altLang="tr-TR"/>
              <a:pPr/>
              <a:t>36</a:t>
            </a:fld>
            <a:endParaRPr lang="tr-TR" altLang="tr-TR"/>
          </a:p>
        </p:txBody>
      </p:sp>
      <p:sp>
        <p:nvSpPr>
          <p:cNvPr id="146434" name="Rectangle 2">
            <a:extLst>
              <a:ext uri="{FF2B5EF4-FFF2-40B4-BE49-F238E27FC236}">
                <a16:creationId xmlns:a16="http://schemas.microsoft.com/office/drawing/2014/main" id="{5329696D-189D-4843-8C72-B10854C1931C}"/>
              </a:ext>
            </a:extLst>
          </p:cNvPr>
          <p:cNvSpPr>
            <a:spLocks noRot="1" noChangeArrowheads="1" noTextEdit="1"/>
          </p:cNvSpPr>
          <p:nvPr>
            <p:ph type="sldImg"/>
          </p:nvPr>
        </p:nvSpPr>
        <p:spPr>
          <a:ln/>
        </p:spPr>
      </p:sp>
      <p:sp>
        <p:nvSpPr>
          <p:cNvPr id="146435" name="Rectangle 3">
            <a:extLst>
              <a:ext uri="{FF2B5EF4-FFF2-40B4-BE49-F238E27FC236}">
                <a16:creationId xmlns:a16="http://schemas.microsoft.com/office/drawing/2014/main" id="{4D05A3DA-5009-4F0F-99ED-057D99F13DC5}"/>
              </a:ext>
            </a:extLst>
          </p:cNvPr>
          <p:cNvSpPr>
            <a:spLocks noGrp="1" noChangeArrowheads="1"/>
          </p:cNvSpPr>
          <p:nvPr>
            <p:ph type="body" idx="1"/>
          </p:nvPr>
        </p:nvSpPr>
        <p:spPr/>
        <p:txBody>
          <a:bodyPr/>
          <a:lstStyle/>
          <a:p>
            <a:endParaRPr lang="tr-TR" altLang="tr-T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611911EE-2F6F-40DD-9D03-59A6F80D0FA6}"/>
              </a:ext>
            </a:extLst>
          </p:cNvPr>
          <p:cNvSpPr>
            <a:spLocks noGrp="1" noChangeArrowheads="1"/>
          </p:cNvSpPr>
          <p:nvPr>
            <p:ph type="sldNum" sz="quarter" idx="5"/>
          </p:nvPr>
        </p:nvSpPr>
        <p:spPr>
          <a:ln/>
        </p:spPr>
        <p:txBody>
          <a:bodyPr/>
          <a:lstStyle/>
          <a:p>
            <a:fld id="{A7D5248F-35F0-4BD9-9939-AA608B7D1426}" type="slidenum">
              <a:rPr lang="tr-TR" altLang="tr-TR"/>
              <a:pPr/>
              <a:t>37</a:t>
            </a:fld>
            <a:endParaRPr lang="tr-TR" altLang="tr-TR"/>
          </a:p>
        </p:txBody>
      </p:sp>
      <p:sp>
        <p:nvSpPr>
          <p:cNvPr id="147458" name="Rectangle 2">
            <a:extLst>
              <a:ext uri="{FF2B5EF4-FFF2-40B4-BE49-F238E27FC236}">
                <a16:creationId xmlns:a16="http://schemas.microsoft.com/office/drawing/2014/main" id="{FD15F4D9-A64C-4063-8F56-C97A2CA2D734}"/>
              </a:ext>
            </a:extLst>
          </p:cNvPr>
          <p:cNvSpPr>
            <a:spLocks noRot="1" noChangeArrowheads="1" noTextEdit="1"/>
          </p:cNvSpPr>
          <p:nvPr>
            <p:ph type="sldImg"/>
          </p:nvPr>
        </p:nvSpPr>
        <p:spPr>
          <a:ln/>
        </p:spPr>
      </p:sp>
      <p:sp>
        <p:nvSpPr>
          <p:cNvPr id="147459" name="Rectangle 3">
            <a:extLst>
              <a:ext uri="{FF2B5EF4-FFF2-40B4-BE49-F238E27FC236}">
                <a16:creationId xmlns:a16="http://schemas.microsoft.com/office/drawing/2014/main" id="{0DCDB09E-7FCD-4BBE-A243-05431B4E714E}"/>
              </a:ext>
            </a:extLst>
          </p:cNvPr>
          <p:cNvSpPr>
            <a:spLocks noGrp="1" noChangeArrowheads="1"/>
          </p:cNvSpPr>
          <p:nvPr>
            <p:ph type="body" idx="1"/>
          </p:nvPr>
        </p:nvSpPr>
        <p:spPr/>
        <p:txBody>
          <a:bodyPr/>
          <a:lstStyle/>
          <a:p>
            <a:endParaRPr lang="tr-TR" altLang="tr-T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5C034375-76BA-4CCD-B2BF-FA2B743E5935}"/>
              </a:ext>
            </a:extLst>
          </p:cNvPr>
          <p:cNvSpPr>
            <a:spLocks noGrp="1" noChangeArrowheads="1"/>
          </p:cNvSpPr>
          <p:nvPr>
            <p:ph type="sldNum" sz="quarter" idx="5"/>
          </p:nvPr>
        </p:nvSpPr>
        <p:spPr>
          <a:ln/>
        </p:spPr>
        <p:txBody>
          <a:bodyPr/>
          <a:lstStyle/>
          <a:p>
            <a:fld id="{80C2C0D4-BE84-4FB8-A2AB-6B340CA86610}" type="slidenum">
              <a:rPr lang="tr-TR" altLang="tr-TR"/>
              <a:pPr/>
              <a:t>38</a:t>
            </a:fld>
            <a:endParaRPr lang="tr-TR" altLang="tr-TR"/>
          </a:p>
        </p:txBody>
      </p:sp>
      <p:sp>
        <p:nvSpPr>
          <p:cNvPr id="148482" name="Rectangle 2">
            <a:extLst>
              <a:ext uri="{FF2B5EF4-FFF2-40B4-BE49-F238E27FC236}">
                <a16:creationId xmlns:a16="http://schemas.microsoft.com/office/drawing/2014/main" id="{68F93680-0226-46D9-B31E-85F71CD3B8F7}"/>
              </a:ext>
            </a:extLst>
          </p:cNvPr>
          <p:cNvSpPr>
            <a:spLocks noRot="1" noChangeArrowheads="1" noTextEdit="1"/>
          </p:cNvSpPr>
          <p:nvPr>
            <p:ph type="sldImg"/>
          </p:nvPr>
        </p:nvSpPr>
        <p:spPr>
          <a:ln/>
        </p:spPr>
      </p:sp>
      <p:sp>
        <p:nvSpPr>
          <p:cNvPr id="148483" name="Rectangle 3">
            <a:extLst>
              <a:ext uri="{FF2B5EF4-FFF2-40B4-BE49-F238E27FC236}">
                <a16:creationId xmlns:a16="http://schemas.microsoft.com/office/drawing/2014/main" id="{9B9F5712-7980-4910-9FA4-A25E8F17614B}"/>
              </a:ext>
            </a:extLst>
          </p:cNvPr>
          <p:cNvSpPr>
            <a:spLocks noGrp="1" noChangeArrowheads="1"/>
          </p:cNvSpPr>
          <p:nvPr>
            <p:ph type="body" idx="1"/>
          </p:nvPr>
        </p:nvSpPr>
        <p:spPr/>
        <p:txBody>
          <a:bodyPr/>
          <a:lstStyle/>
          <a:p>
            <a:endParaRPr lang="tr-TR" altLang="tr-T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A99528C9-BF71-4993-A881-97D187DBC3DD}"/>
              </a:ext>
            </a:extLst>
          </p:cNvPr>
          <p:cNvSpPr>
            <a:spLocks noGrp="1" noChangeArrowheads="1"/>
          </p:cNvSpPr>
          <p:nvPr>
            <p:ph type="sldNum" sz="quarter" idx="5"/>
          </p:nvPr>
        </p:nvSpPr>
        <p:spPr>
          <a:ln/>
        </p:spPr>
        <p:txBody>
          <a:bodyPr/>
          <a:lstStyle/>
          <a:p>
            <a:fld id="{02A01824-83A5-4121-9CDF-D80468613E0B}" type="slidenum">
              <a:rPr lang="tr-TR" altLang="tr-TR"/>
              <a:pPr/>
              <a:t>39</a:t>
            </a:fld>
            <a:endParaRPr lang="tr-TR" altLang="tr-TR"/>
          </a:p>
        </p:txBody>
      </p:sp>
      <p:sp>
        <p:nvSpPr>
          <p:cNvPr id="149506" name="Rectangle 2">
            <a:extLst>
              <a:ext uri="{FF2B5EF4-FFF2-40B4-BE49-F238E27FC236}">
                <a16:creationId xmlns:a16="http://schemas.microsoft.com/office/drawing/2014/main" id="{2DD2DE68-CE65-47BF-BF7D-61F82C88BBD3}"/>
              </a:ext>
            </a:extLst>
          </p:cNvPr>
          <p:cNvSpPr>
            <a:spLocks noRot="1" noChangeArrowheads="1" noTextEdit="1"/>
          </p:cNvSpPr>
          <p:nvPr>
            <p:ph type="sldImg"/>
          </p:nvPr>
        </p:nvSpPr>
        <p:spPr>
          <a:ln/>
        </p:spPr>
      </p:sp>
      <p:sp>
        <p:nvSpPr>
          <p:cNvPr id="149507" name="Rectangle 3">
            <a:extLst>
              <a:ext uri="{FF2B5EF4-FFF2-40B4-BE49-F238E27FC236}">
                <a16:creationId xmlns:a16="http://schemas.microsoft.com/office/drawing/2014/main" id="{D45BC415-47D9-43F0-AF80-2F2FCF7E4174}"/>
              </a:ext>
            </a:extLst>
          </p:cNvPr>
          <p:cNvSpPr>
            <a:spLocks noGrp="1" noChangeArrowheads="1"/>
          </p:cNvSpPr>
          <p:nvPr>
            <p:ph type="body" idx="1"/>
          </p:nvPr>
        </p:nvSpPr>
        <p:spPr/>
        <p:txBody>
          <a:bodyPr/>
          <a:lstStyle/>
          <a:p>
            <a:endParaRPr lang="tr-TR" altLang="tr-T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4EBF3D30-6D7F-4AC3-99BD-66F162994F91}"/>
              </a:ext>
            </a:extLst>
          </p:cNvPr>
          <p:cNvSpPr>
            <a:spLocks noGrp="1" noChangeArrowheads="1"/>
          </p:cNvSpPr>
          <p:nvPr>
            <p:ph type="sldNum" sz="quarter" idx="5"/>
          </p:nvPr>
        </p:nvSpPr>
        <p:spPr>
          <a:ln/>
        </p:spPr>
        <p:txBody>
          <a:bodyPr/>
          <a:lstStyle/>
          <a:p>
            <a:fld id="{B064E702-0AFE-4FC3-AA4E-8F542FF4BE49}" type="slidenum">
              <a:rPr lang="tr-TR" altLang="tr-TR"/>
              <a:pPr/>
              <a:t>3</a:t>
            </a:fld>
            <a:endParaRPr lang="tr-TR" altLang="tr-TR"/>
          </a:p>
        </p:txBody>
      </p:sp>
      <p:sp>
        <p:nvSpPr>
          <p:cNvPr id="121858" name="Rectangle 2">
            <a:extLst>
              <a:ext uri="{FF2B5EF4-FFF2-40B4-BE49-F238E27FC236}">
                <a16:creationId xmlns:a16="http://schemas.microsoft.com/office/drawing/2014/main" id="{C28E1537-BF58-4F5D-8109-FF0F411A8FC8}"/>
              </a:ext>
            </a:extLst>
          </p:cNvPr>
          <p:cNvSpPr>
            <a:spLocks noRot="1" noChangeArrowheads="1" noTextEdit="1"/>
          </p:cNvSpPr>
          <p:nvPr>
            <p:ph type="sldImg"/>
          </p:nvPr>
        </p:nvSpPr>
        <p:spPr>
          <a:ln/>
        </p:spPr>
      </p:sp>
      <p:sp>
        <p:nvSpPr>
          <p:cNvPr id="121859" name="Rectangle 3">
            <a:extLst>
              <a:ext uri="{FF2B5EF4-FFF2-40B4-BE49-F238E27FC236}">
                <a16:creationId xmlns:a16="http://schemas.microsoft.com/office/drawing/2014/main" id="{EB5578DC-BB23-480A-B47D-9CDE56D89EED}"/>
              </a:ext>
            </a:extLst>
          </p:cNvPr>
          <p:cNvSpPr>
            <a:spLocks noGrp="1" noChangeArrowheads="1"/>
          </p:cNvSpPr>
          <p:nvPr>
            <p:ph type="body" idx="1"/>
          </p:nvPr>
        </p:nvSpPr>
        <p:spPr/>
        <p:txBody>
          <a:bodyPr/>
          <a:lstStyle/>
          <a:p>
            <a:endParaRPr lang="tr-TR" altLang="tr-T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B3245A6B-FBAE-43AD-BB05-92A7FBF4A1F1}"/>
              </a:ext>
            </a:extLst>
          </p:cNvPr>
          <p:cNvSpPr>
            <a:spLocks noGrp="1" noChangeArrowheads="1"/>
          </p:cNvSpPr>
          <p:nvPr>
            <p:ph type="sldNum" sz="quarter" idx="5"/>
          </p:nvPr>
        </p:nvSpPr>
        <p:spPr>
          <a:ln/>
        </p:spPr>
        <p:txBody>
          <a:bodyPr/>
          <a:lstStyle/>
          <a:p>
            <a:fld id="{4B44C236-527B-4A46-A2F4-BEBF643380B6}" type="slidenum">
              <a:rPr lang="tr-TR" altLang="tr-TR"/>
              <a:pPr/>
              <a:t>40</a:t>
            </a:fld>
            <a:endParaRPr lang="tr-TR" altLang="tr-TR"/>
          </a:p>
        </p:txBody>
      </p:sp>
      <p:sp>
        <p:nvSpPr>
          <p:cNvPr id="150530" name="Rectangle 2">
            <a:extLst>
              <a:ext uri="{FF2B5EF4-FFF2-40B4-BE49-F238E27FC236}">
                <a16:creationId xmlns:a16="http://schemas.microsoft.com/office/drawing/2014/main" id="{4CC9AC3E-1A16-429B-AFFD-6F3D9CCF0112}"/>
              </a:ext>
            </a:extLst>
          </p:cNvPr>
          <p:cNvSpPr>
            <a:spLocks noRot="1" noChangeArrowheads="1" noTextEdit="1"/>
          </p:cNvSpPr>
          <p:nvPr>
            <p:ph type="sldImg"/>
          </p:nvPr>
        </p:nvSpPr>
        <p:spPr>
          <a:ln/>
        </p:spPr>
      </p:sp>
      <p:sp>
        <p:nvSpPr>
          <p:cNvPr id="150531" name="Rectangle 3">
            <a:extLst>
              <a:ext uri="{FF2B5EF4-FFF2-40B4-BE49-F238E27FC236}">
                <a16:creationId xmlns:a16="http://schemas.microsoft.com/office/drawing/2014/main" id="{7746F571-6515-4576-9161-B125843051DE}"/>
              </a:ext>
            </a:extLst>
          </p:cNvPr>
          <p:cNvSpPr>
            <a:spLocks noGrp="1" noChangeArrowheads="1"/>
          </p:cNvSpPr>
          <p:nvPr>
            <p:ph type="body" idx="1"/>
          </p:nvPr>
        </p:nvSpPr>
        <p:spPr/>
        <p:txBody>
          <a:bodyPr/>
          <a:lstStyle/>
          <a:p>
            <a:endParaRPr lang="tr-TR" altLang="tr-T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E92EA1C8-6096-4482-A756-5639E9EDCA9C}"/>
              </a:ext>
            </a:extLst>
          </p:cNvPr>
          <p:cNvSpPr>
            <a:spLocks noGrp="1" noChangeArrowheads="1"/>
          </p:cNvSpPr>
          <p:nvPr>
            <p:ph type="sldNum" sz="quarter" idx="5"/>
          </p:nvPr>
        </p:nvSpPr>
        <p:spPr>
          <a:ln/>
        </p:spPr>
        <p:txBody>
          <a:bodyPr/>
          <a:lstStyle/>
          <a:p>
            <a:fld id="{754D3E36-BA40-4EE8-8C3E-BED6E0B894F3}" type="slidenum">
              <a:rPr lang="tr-TR" altLang="tr-TR"/>
              <a:pPr/>
              <a:t>41</a:t>
            </a:fld>
            <a:endParaRPr lang="tr-TR" altLang="tr-TR"/>
          </a:p>
        </p:txBody>
      </p:sp>
      <p:sp>
        <p:nvSpPr>
          <p:cNvPr id="151554" name="Rectangle 2">
            <a:extLst>
              <a:ext uri="{FF2B5EF4-FFF2-40B4-BE49-F238E27FC236}">
                <a16:creationId xmlns:a16="http://schemas.microsoft.com/office/drawing/2014/main" id="{A4CB49B7-A629-4EBC-86D2-135571FDFA88}"/>
              </a:ext>
            </a:extLst>
          </p:cNvPr>
          <p:cNvSpPr>
            <a:spLocks noRot="1" noChangeArrowheads="1" noTextEdit="1"/>
          </p:cNvSpPr>
          <p:nvPr>
            <p:ph type="sldImg"/>
          </p:nvPr>
        </p:nvSpPr>
        <p:spPr>
          <a:ln/>
        </p:spPr>
      </p:sp>
      <p:sp>
        <p:nvSpPr>
          <p:cNvPr id="151555" name="Rectangle 3">
            <a:extLst>
              <a:ext uri="{FF2B5EF4-FFF2-40B4-BE49-F238E27FC236}">
                <a16:creationId xmlns:a16="http://schemas.microsoft.com/office/drawing/2014/main" id="{C0379C14-26C7-4884-980C-7393D5CED13C}"/>
              </a:ext>
            </a:extLst>
          </p:cNvPr>
          <p:cNvSpPr>
            <a:spLocks noGrp="1" noChangeArrowheads="1"/>
          </p:cNvSpPr>
          <p:nvPr>
            <p:ph type="body" idx="1"/>
          </p:nvPr>
        </p:nvSpPr>
        <p:spPr/>
        <p:txBody>
          <a:bodyPr/>
          <a:lstStyle/>
          <a:p>
            <a:endParaRPr lang="tr-TR" altLang="tr-T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83FE2E0E-8159-40D5-8928-ED74357095F8}"/>
              </a:ext>
            </a:extLst>
          </p:cNvPr>
          <p:cNvSpPr>
            <a:spLocks noGrp="1" noChangeArrowheads="1"/>
          </p:cNvSpPr>
          <p:nvPr>
            <p:ph type="sldNum" sz="quarter" idx="5"/>
          </p:nvPr>
        </p:nvSpPr>
        <p:spPr>
          <a:ln/>
        </p:spPr>
        <p:txBody>
          <a:bodyPr/>
          <a:lstStyle/>
          <a:p>
            <a:fld id="{538C0574-10D4-409F-8517-91C6E5922A75}" type="slidenum">
              <a:rPr lang="tr-TR" altLang="tr-TR"/>
              <a:pPr/>
              <a:t>42</a:t>
            </a:fld>
            <a:endParaRPr lang="tr-TR" altLang="tr-TR"/>
          </a:p>
        </p:txBody>
      </p:sp>
      <p:sp>
        <p:nvSpPr>
          <p:cNvPr id="152578" name="Rectangle 2">
            <a:extLst>
              <a:ext uri="{FF2B5EF4-FFF2-40B4-BE49-F238E27FC236}">
                <a16:creationId xmlns:a16="http://schemas.microsoft.com/office/drawing/2014/main" id="{D662CFF5-0135-4F87-93EB-5BED8025978F}"/>
              </a:ext>
            </a:extLst>
          </p:cNvPr>
          <p:cNvSpPr>
            <a:spLocks noRot="1" noChangeArrowheads="1" noTextEdit="1"/>
          </p:cNvSpPr>
          <p:nvPr>
            <p:ph type="sldImg"/>
          </p:nvPr>
        </p:nvSpPr>
        <p:spPr>
          <a:ln/>
        </p:spPr>
      </p:sp>
      <p:sp>
        <p:nvSpPr>
          <p:cNvPr id="152579" name="Rectangle 3">
            <a:extLst>
              <a:ext uri="{FF2B5EF4-FFF2-40B4-BE49-F238E27FC236}">
                <a16:creationId xmlns:a16="http://schemas.microsoft.com/office/drawing/2014/main" id="{9542A6D7-9B99-4A4D-81C1-8D4FC57E6E29}"/>
              </a:ext>
            </a:extLst>
          </p:cNvPr>
          <p:cNvSpPr>
            <a:spLocks noGrp="1" noChangeArrowheads="1"/>
          </p:cNvSpPr>
          <p:nvPr>
            <p:ph type="body" idx="1"/>
          </p:nvPr>
        </p:nvSpPr>
        <p:spPr/>
        <p:txBody>
          <a:bodyPr/>
          <a:lstStyle/>
          <a:p>
            <a:endParaRPr lang="tr-TR" altLang="tr-T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A1BDBF1C-0B6D-4BA4-816E-7E92A88A1652}"/>
              </a:ext>
            </a:extLst>
          </p:cNvPr>
          <p:cNvSpPr>
            <a:spLocks noGrp="1" noChangeArrowheads="1"/>
          </p:cNvSpPr>
          <p:nvPr>
            <p:ph type="sldNum" sz="quarter" idx="5"/>
          </p:nvPr>
        </p:nvSpPr>
        <p:spPr>
          <a:ln/>
        </p:spPr>
        <p:txBody>
          <a:bodyPr/>
          <a:lstStyle/>
          <a:p>
            <a:fld id="{D196EA9D-3A98-41AD-82BA-61C9F8E7ADC2}" type="slidenum">
              <a:rPr lang="tr-TR" altLang="tr-TR"/>
              <a:pPr/>
              <a:t>43</a:t>
            </a:fld>
            <a:endParaRPr lang="tr-TR" altLang="tr-TR"/>
          </a:p>
        </p:txBody>
      </p:sp>
      <p:sp>
        <p:nvSpPr>
          <p:cNvPr id="153602" name="Rectangle 2">
            <a:extLst>
              <a:ext uri="{FF2B5EF4-FFF2-40B4-BE49-F238E27FC236}">
                <a16:creationId xmlns:a16="http://schemas.microsoft.com/office/drawing/2014/main" id="{3F3C0544-6752-45D6-8B72-6D6CC0D7F3F8}"/>
              </a:ext>
            </a:extLst>
          </p:cNvPr>
          <p:cNvSpPr>
            <a:spLocks noRot="1" noChangeArrowheads="1" noTextEdit="1"/>
          </p:cNvSpPr>
          <p:nvPr>
            <p:ph type="sldImg"/>
          </p:nvPr>
        </p:nvSpPr>
        <p:spPr>
          <a:ln/>
        </p:spPr>
      </p:sp>
      <p:sp>
        <p:nvSpPr>
          <p:cNvPr id="153603" name="Rectangle 3">
            <a:extLst>
              <a:ext uri="{FF2B5EF4-FFF2-40B4-BE49-F238E27FC236}">
                <a16:creationId xmlns:a16="http://schemas.microsoft.com/office/drawing/2014/main" id="{DF91431D-E6BE-4FBA-8C21-D8B32DEFCA29}"/>
              </a:ext>
            </a:extLst>
          </p:cNvPr>
          <p:cNvSpPr>
            <a:spLocks noGrp="1" noChangeArrowheads="1"/>
          </p:cNvSpPr>
          <p:nvPr>
            <p:ph type="body" idx="1"/>
          </p:nvPr>
        </p:nvSpPr>
        <p:spPr/>
        <p:txBody>
          <a:bodyPr/>
          <a:lstStyle/>
          <a:p>
            <a:endParaRPr lang="tr-TR" altLang="tr-T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1277C1C6-5F02-4097-97FB-5F1403D2580C}"/>
              </a:ext>
            </a:extLst>
          </p:cNvPr>
          <p:cNvSpPr>
            <a:spLocks noGrp="1" noChangeArrowheads="1"/>
          </p:cNvSpPr>
          <p:nvPr>
            <p:ph type="sldNum" sz="quarter" idx="5"/>
          </p:nvPr>
        </p:nvSpPr>
        <p:spPr>
          <a:ln/>
        </p:spPr>
        <p:txBody>
          <a:bodyPr/>
          <a:lstStyle/>
          <a:p>
            <a:fld id="{533826FE-4BD3-4042-9D3D-00DEFE837C3D}" type="slidenum">
              <a:rPr lang="tr-TR" altLang="tr-TR"/>
              <a:pPr/>
              <a:t>44</a:t>
            </a:fld>
            <a:endParaRPr lang="tr-TR" altLang="tr-TR"/>
          </a:p>
        </p:txBody>
      </p:sp>
      <p:sp>
        <p:nvSpPr>
          <p:cNvPr id="154626" name="Rectangle 2">
            <a:extLst>
              <a:ext uri="{FF2B5EF4-FFF2-40B4-BE49-F238E27FC236}">
                <a16:creationId xmlns:a16="http://schemas.microsoft.com/office/drawing/2014/main" id="{556B69D9-7E52-4AF6-BCFF-FCEEC1CFAFFC}"/>
              </a:ext>
            </a:extLst>
          </p:cNvPr>
          <p:cNvSpPr>
            <a:spLocks noRot="1" noChangeArrowheads="1" noTextEdit="1"/>
          </p:cNvSpPr>
          <p:nvPr>
            <p:ph type="sldImg"/>
          </p:nvPr>
        </p:nvSpPr>
        <p:spPr>
          <a:ln/>
        </p:spPr>
      </p:sp>
      <p:sp>
        <p:nvSpPr>
          <p:cNvPr id="154627" name="Rectangle 3">
            <a:extLst>
              <a:ext uri="{FF2B5EF4-FFF2-40B4-BE49-F238E27FC236}">
                <a16:creationId xmlns:a16="http://schemas.microsoft.com/office/drawing/2014/main" id="{AF8D6043-1773-48BF-B01A-7C2A576D4AA1}"/>
              </a:ext>
            </a:extLst>
          </p:cNvPr>
          <p:cNvSpPr>
            <a:spLocks noGrp="1" noChangeArrowheads="1"/>
          </p:cNvSpPr>
          <p:nvPr>
            <p:ph type="body" idx="1"/>
          </p:nvPr>
        </p:nvSpPr>
        <p:spPr/>
        <p:txBody>
          <a:bodyPr/>
          <a:lstStyle/>
          <a:p>
            <a:endParaRPr lang="tr-TR" altLang="tr-T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EF78AF8D-8B54-4EE5-AA77-7C5DF394EF14}"/>
              </a:ext>
            </a:extLst>
          </p:cNvPr>
          <p:cNvSpPr>
            <a:spLocks noGrp="1" noChangeArrowheads="1"/>
          </p:cNvSpPr>
          <p:nvPr>
            <p:ph type="sldNum" sz="quarter" idx="5"/>
          </p:nvPr>
        </p:nvSpPr>
        <p:spPr>
          <a:ln/>
        </p:spPr>
        <p:txBody>
          <a:bodyPr/>
          <a:lstStyle/>
          <a:p>
            <a:fld id="{7BA7D837-8DDF-4E06-B0AF-75E113CA8649}" type="slidenum">
              <a:rPr lang="tr-TR" altLang="tr-TR"/>
              <a:pPr/>
              <a:t>45</a:t>
            </a:fld>
            <a:endParaRPr lang="tr-TR" altLang="tr-TR"/>
          </a:p>
        </p:txBody>
      </p:sp>
      <p:sp>
        <p:nvSpPr>
          <p:cNvPr id="155650" name="Rectangle 2">
            <a:extLst>
              <a:ext uri="{FF2B5EF4-FFF2-40B4-BE49-F238E27FC236}">
                <a16:creationId xmlns:a16="http://schemas.microsoft.com/office/drawing/2014/main" id="{DB00589B-AD4F-4D53-A984-E19325F44257}"/>
              </a:ext>
            </a:extLst>
          </p:cNvPr>
          <p:cNvSpPr>
            <a:spLocks noRot="1" noChangeArrowheads="1" noTextEdit="1"/>
          </p:cNvSpPr>
          <p:nvPr>
            <p:ph type="sldImg"/>
          </p:nvPr>
        </p:nvSpPr>
        <p:spPr>
          <a:ln/>
        </p:spPr>
      </p:sp>
      <p:sp>
        <p:nvSpPr>
          <p:cNvPr id="155651" name="Rectangle 3">
            <a:extLst>
              <a:ext uri="{FF2B5EF4-FFF2-40B4-BE49-F238E27FC236}">
                <a16:creationId xmlns:a16="http://schemas.microsoft.com/office/drawing/2014/main" id="{36D4546E-DF37-4946-BDB6-CC16F5279918}"/>
              </a:ext>
            </a:extLst>
          </p:cNvPr>
          <p:cNvSpPr>
            <a:spLocks noGrp="1" noChangeArrowheads="1"/>
          </p:cNvSpPr>
          <p:nvPr>
            <p:ph type="body" idx="1"/>
          </p:nvPr>
        </p:nvSpPr>
        <p:spPr/>
        <p:txBody>
          <a:bodyPr/>
          <a:lstStyle/>
          <a:p>
            <a:endParaRPr lang="tr-TR" altLang="tr-T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8E2433E6-EC55-447E-9495-A046E5CBA924}"/>
              </a:ext>
            </a:extLst>
          </p:cNvPr>
          <p:cNvSpPr>
            <a:spLocks noGrp="1" noChangeArrowheads="1"/>
          </p:cNvSpPr>
          <p:nvPr>
            <p:ph type="sldNum" sz="quarter" idx="5"/>
          </p:nvPr>
        </p:nvSpPr>
        <p:spPr>
          <a:ln/>
        </p:spPr>
        <p:txBody>
          <a:bodyPr/>
          <a:lstStyle/>
          <a:p>
            <a:fld id="{DD60F975-D675-40EB-B61A-88456BC14B8A}" type="slidenum">
              <a:rPr lang="tr-TR" altLang="tr-TR"/>
              <a:pPr/>
              <a:t>46</a:t>
            </a:fld>
            <a:endParaRPr lang="tr-TR" altLang="tr-TR"/>
          </a:p>
        </p:txBody>
      </p:sp>
      <p:sp>
        <p:nvSpPr>
          <p:cNvPr id="156674" name="Rectangle 2">
            <a:extLst>
              <a:ext uri="{FF2B5EF4-FFF2-40B4-BE49-F238E27FC236}">
                <a16:creationId xmlns:a16="http://schemas.microsoft.com/office/drawing/2014/main" id="{62FD5435-ECBB-4B1D-91A2-5D145E4BEC2C}"/>
              </a:ext>
            </a:extLst>
          </p:cNvPr>
          <p:cNvSpPr>
            <a:spLocks noRot="1" noChangeArrowheads="1" noTextEdit="1"/>
          </p:cNvSpPr>
          <p:nvPr>
            <p:ph type="sldImg"/>
          </p:nvPr>
        </p:nvSpPr>
        <p:spPr>
          <a:ln/>
        </p:spPr>
      </p:sp>
      <p:sp>
        <p:nvSpPr>
          <p:cNvPr id="156675" name="Rectangle 3">
            <a:extLst>
              <a:ext uri="{FF2B5EF4-FFF2-40B4-BE49-F238E27FC236}">
                <a16:creationId xmlns:a16="http://schemas.microsoft.com/office/drawing/2014/main" id="{9C6E9095-C1F8-4C52-8CC5-2FE9D0D542FC}"/>
              </a:ext>
            </a:extLst>
          </p:cNvPr>
          <p:cNvSpPr>
            <a:spLocks noGrp="1" noChangeArrowheads="1"/>
          </p:cNvSpPr>
          <p:nvPr>
            <p:ph type="body" idx="1"/>
          </p:nvPr>
        </p:nvSpPr>
        <p:spPr/>
        <p:txBody>
          <a:bodyPr/>
          <a:lstStyle/>
          <a:p>
            <a:endParaRPr lang="tr-TR" altLang="tr-T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0A03B981-C076-4737-B758-173FC3A82630}"/>
              </a:ext>
            </a:extLst>
          </p:cNvPr>
          <p:cNvSpPr>
            <a:spLocks noGrp="1" noChangeArrowheads="1"/>
          </p:cNvSpPr>
          <p:nvPr>
            <p:ph type="sldNum" sz="quarter" idx="5"/>
          </p:nvPr>
        </p:nvSpPr>
        <p:spPr>
          <a:ln/>
        </p:spPr>
        <p:txBody>
          <a:bodyPr/>
          <a:lstStyle/>
          <a:p>
            <a:fld id="{7942D34B-8062-439D-B391-40D8FF43E413}" type="slidenum">
              <a:rPr lang="tr-TR" altLang="tr-TR"/>
              <a:pPr/>
              <a:t>47</a:t>
            </a:fld>
            <a:endParaRPr lang="tr-TR" altLang="tr-TR"/>
          </a:p>
        </p:txBody>
      </p:sp>
      <p:sp>
        <p:nvSpPr>
          <p:cNvPr id="157698" name="Rectangle 2">
            <a:extLst>
              <a:ext uri="{FF2B5EF4-FFF2-40B4-BE49-F238E27FC236}">
                <a16:creationId xmlns:a16="http://schemas.microsoft.com/office/drawing/2014/main" id="{B5338704-7F62-4650-AE59-8F842A50346D}"/>
              </a:ext>
            </a:extLst>
          </p:cNvPr>
          <p:cNvSpPr>
            <a:spLocks noRot="1" noChangeArrowheads="1" noTextEdit="1"/>
          </p:cNvSpPr>
          <p:nvPr>
            <p:ph type="sldImg"/>
          </p:nvPr>
        </p:nvSpPr>
        <p:spPr>
          <a:ln/>
        </p:spPr>
      </p:sp>
      <p:sp>
        <p:nvSpPr>
          <p:cNvPr id="157699" name="Rectangle 3">
            <a:extLst>
              <a:ext uri="{FF2B5EF4-FFF2-40B4-BE49-F238E27FC236}">
                <a16:creationId xmlns:a16="http://schemas.microsoft.com/office/drawing/2014/main" id="{A08A3176-9868-4177-94E8-DC96ABEF7CF9}"/>
              </a:ext>
            </a:extLst>
          </p:cNvPr>
          <p:cNvSpPr>
            <a:spLocks noGrp="1" noChangeArrowheads="1"/>
          </p:cNvSpPr>
          <p:nvPr>
            <p:ph type="body" idx="1"/>
          </p:nvPr>
        </p:nvSpPr>
        <p:spPr/>
        <p:txBody>
          <a:bodyPr/>
          <a:lstStyle/>
          <a:p>
            <a:endParaRPr lang="tr-TR" altLang="tr-T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206221A6-FF51-4BEC-9FFF-E72FE6C3ADF8}"/>
              </a:ext>
            </a:extLst>
          </p:cNvPr>
          <p:cNvSpPr>
            <a:spLocks noGrp="1" noChangeArrowheads="1"/>
          </p:cNvSpPr>
          <p:nvPr>
            <p:ph type="sldNum" sz="quarter" idx="5"/>
          </p:nvPr>
        </p:nvSpPr>
        <p:spPr>
          <a:ln/>
        </p:spPr>
        <p:txBody>
          <a:bodyPr/>
          <a:lstStyle/>
          <a:p>
            <a:fld id="{6C46E0C0-BFB9-4F27-892F-C9190E5779A3}" type="slidenum">
              <a:rPr lang="tr-TR" altLang="tr-TR"/>
              <a:pPr/>
              <a:t>48</a:t>
            </a:fld>
            <a:endParaRPr lang="tr-TR" altLang="tr-TR"/>
          </a:p>
        </p:txBody>
      </p:sp>
      <p:sp>
        <p:nvSpPr>
          <p:cNvPr id="158722" name="Rectangle 2">
            <a:extLst>
              <a:ext uri="{FF2B5EF4-FFF2-40B4-BE49-F238E27FC236}">
                <a16:creationId xmlns:a16="http://schemas.microsoft.com/office/drawing/2014/main" id="{11DE95A7-62C0-46CA-B40B-111DA01750CB}"/>
              </a:ext>
            </a:extLst>
          </p:cNvPr>
          <p:cNvSpPr>
            <a:spLocks noRot="1" noChangeArrowheads="1" noTextEdit="1"/>
          </p:cNvSpPr>
          <p:nvPr>
            <p:ph type="sldImg"/>
          </p:nvPr>
        </p:nvSpPr>
        <p:spPr>
          <a:ln/>
        </p:spPr>
      </p:sp>
      <p:sp>
        <p:nvSpPr>
          <p:cNvPr id="158723" name="Rectangle 3">
            <a:extLst>
              <a:ext uri="{FF2B5EF4-FFF2-40B4-BE49-F238E27FC236}">
                <a16:creationId xmlns:a16="http://schemas.microsoft.com/office/drawing/2014/main" id="{76748710-907D-4F06-83AB-220FC92C4CBB}"/>
              </a:ext>
            </a:extLst>
          </p:cNvPr>
          <p:cNvSpPr>
            <a:spLocks noGrp="1" noChangeArrowheads="1"/>
          </p:cNvSpPr>
          <p:nvPr>
            <p:ph type="body" idx="1"/>
          </p:nvPr>
        </p:nvSpPr>
        <p:spPr/>
        <p:txBody>
          <a:bodyPr/>
          <a:lstStyle/>
          <a:p>
            <a:endParaRPr lang="tr-TR" altLang="tr-T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D45B920F-87C6-48E4-B850-18DF044A964F}"/>
              </a:ext>
            </a:extLst>
          </p:cNvPr>
          <p:cNvSpPr>
            <a:spLocks noGrp="1" noChangeArrowheads="1"/>
          </p:cNvSpPr>
          <p:nvPr>
            <p:ph type="sldNum" sz="quarter" idx="5"/>
          </p:nvPr>
        </p:nvSpPr>
        <p:spPr>
          <a:ln/>
        </p:spPr>
        <p:txBody>
          <a:bodyPr/>
          <a:lstStyle/>
          <a:p>
            <a:fld id="{0D9E02AA-EFDA-4D6D-BEC8-105AA3B17D56}" type="slidenum">
              <a:rPr lang="tr-TR" altLang="tr-TR"/>
              <a:pPr/>
              <a:t>49</a:t>
            </a:fld>
            <a:endParaRPr lang="tr-TR" altLang="tr-TR"/>
          </a:p>
        </p:txBody>
      </p:sp>
      <p:sp>
        <p:nvSpPr>
          <p:cNvPr id="159746" name="Rectangle 2">
            <a:extLst>
              <a:ext uri="{FF2B5EF4-FFF2-40B4-BE49-F238E27FC236}">
                <a16:creationId xmlns:a16="http://schemas.microsoft.com/office/drawing/2014/main" id="{B4A3BAEE-CB66-4E82-91EF-CFA1D5693ED5}"/>
              </a:ext>
            </a:extLst>
          </p:cNvPr>
          <p:cNvSpPr>
            <a:spLocks noRot="1" noChangeArrowheads="1" noTextEdit="1"/>
          </p:cNvSpPr>
          <p:nvPr>
            <p:ph type="sldImg"/>
          </p:nvPr>
        </p:nvSpPr>
        <p:spPr>
          <a:ln/>
        </p:spPr>
      </p:sp>
      <p:sp>
        <p:nvSpPr>
          <p:cNvPr id="159747" name="Rectangle 3">
            <a:extLst>
              <a:ext uri="{FF2B5EF4-FFF2-40B4-BE49-F238E27FC236}">
                <a16:creationId xmlns:a16="http://schemas.microsoft.com/office/drawing/2014/main" id="{A59DBDFE-8D9D-4463-88E6-006B6A73E277}"/>
              </a:ext>
            </a:extLst>
          </p:cNvPr>
          <p:cNvSpPr>
            <a:spLocks noGrp="1" noChangeArrowheads="1"/>
          </p:cNvSpPr>
          <p:nvPr>
            <p:ph type="body" idx="1"/>
          </p:nvPr>
        </p:nvSpPr>
        <p:spPr/>
        <p:txBody>
          <a:bodyPr/>
          <a:lstStyle/>
          <a:p>
            <a:endParaRPr lang="tr-TR" altLang="tr-T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29B0FF8F-B970-43B0-A8CA-E60F91A5B250}"/>
              </a:ext>
            </a:extLst>
          </p:cNvPr>
          <p:cNvSpPr>
            <a:spLocks noGrp="1" noChangeArrowheads="1"/>
          </p:cNvSpPr>
          <p:nvPr>
            <p:ph type="sldNum" sz="quarter" idx="5"/>
          </p:nvPr>
        </p:nvSpPr>
        <p:spPr>
          <a:ln/>
        </p:spPr>
        <p:txBody>
          <a:bodyPr/>
          <a:lstStyle/>
          <a:p>
            <a:fld id="{6E61FC42-7C44-48CD-8567-2D13B6D68A82}" type="slidenum">
              <a:rPr lang="tr-TR" altLang="tr-TR"/>
              <a:pPr/>
              <a:t>4</a:t>
            </a:fld>
            <a:endParaRPr lang="tr-TR" altLang="tr-TR"/>
          </a:p>
        </p:txBody>
      </p:sp>
      <p:sp>
        <p:nvSpPr>
          <p:cNvPr id="122882" name="Rectangle 2">
            <a:extLst>
              <a:ext uri="{FF2B5EF4-FFF2-40B4-BE49-F238E27FC236}">
                <a16:creationId xmlns:a16="http://schemas.microsoft.com/office/drawing/2014/main" id="{C19CC1BA-CC75-49EE-9AC5-6EDEF8944093}"/>
              </a:ext>
            </a:extLst>
          </p:cNvPr>
          <p:cNvSpPr>
            <a:spLocks noRot="1" noChangeArrowheads="1" noTextEdit="1"/>
          </p:cNvSpPr>
          <p:nvPr>
            <p:ph type="sldImg"/>
          </p:nvPr>
        </p:nvSpPr>
        <p:spPr>
          <a:ln/>
        </p:spPr>
      </p:sp>
      <p:sp>
        <p:nvSpPr>
          <p:cNvPr id="122883" name="Rectangle 3">
            <a:extLst>
              <a:ext uri="{FF2B5EF4-FFF2-40B4-BE49-F238E27FC236}">
                <a16:creationId xmlns:a16="http://schemas.microsoft.com/office/drawing/2014/main" id="{3FE08C77-0B7F-48AF-82CA-8B1DE8E94B44}"/>
              </a:ext>
            </a:extLst>
          </p:cNvPr>
          <p:cNvSpPr>
            <a:spLocks noGrp="1" noChangeArrowheads="1"/>
          </p:cNvSpPr>
          <p:nvPr>
            <p:ph type="body" idx="1"/>
          </p:nvPr>
        </p:nvSpPr>
        <p:spPr/>
        <p:txBody>
          <a:bodyPr/>
          <a:lstStyle/>
          <a:p>
            <a:endParaRPr lang="tr-TR" altLang="tr-T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0C15DF26-75DD-42B3-B994-1FA16ECA7D36}"/>
              </a:ext>
            </a:extLst>
          </p:cNvPr>
          <p:cNvSpPr>
            <a:spLocks noGrp="1" noChangeArrowheads="1"/>
          </p:cNvSpPr>
          <p:nvPr>
            <p:ph type="sldNum" sz="quarter" idx="5"/>
          </p:nvPr>
        </p:nvSpPr>
        <p:spPr>
          <a:ln/>
        </p:spPr>
        <p:txBody>
          <a:bodyPr/>
          <a:lstStyle/>
          <a:p>
            <a:fld id="{57A7668E-AE02-4D03-9D30-69E2BEFD397A}" type="slidenum">
              <a:rPr lang="tr-TR" altLang="tr-TR"/>
              <a:pPr/>
              <a:t>50</a:t>
            </a:fld>
            <a:endParaRPr lang="tr-TR" altLang="tr-TR"/>
          </a:p>
        </p:txBody>
      </p:sp>
      <p:sp>
        <p:nvSpPr>
          <p:cNvPr id="160770" name="Rectangle 2">
            <a:extLst>
              <a:ext uri="{FF2B5EF4-FFF2-40B4-BE49-F238E27FC236}">
                <a16:creationId xmlns:a16="http://schemas.microsoft.com/office/drawing/2014/main" id="{2C94FF42-4938-46EF-BA9D-8336C343DBA8}"/>
              </a:ext>
            </a:extLst>
          </p:cNvPr>
          <p:cNvSpPr>
            <a:spLocks noRot="1" noChangeArrowheads="1" noTextEdit="1"/>
          </p:cNvSpPr>
          <p:nvPr>
            <p:ph type="sldImg"/>
          </p:nvPr>
        </p:nvSpPr>
        <p:spPr>
          <a:ln/>
        </p:spPr>
      </p:sp>
      <p:sp>
        <p:nvSpPr>
          <p:cNvPr id="160771" name="Rectangle 3">
            <a:extLst>
              <a:ext uri="{FF2B5EF4-FFF2-40B4-BE49-F238E27FC236}">
                <a16:creationId xmlns:a16="http://schemas.microsoft.com/office/drawing/2014/main" id="{A2E278F5-027B-4A6F-B49A-643C0FA5AE47}"/>
              </a:ext>
            </a:extLst>
          </p:cNvPr>
          <p:cNvSpPr>
            <a:spLocks noGrp="1" noChangeArrowheads="1"/>
          </p:cNvSpPr>
          <p:nvPr>
            <p:ph type="body" idx="1"/>
          </p:nvPr>
        </p:nvSpPr>
        <p:spPr/>
        <p:txBody>
          <a:bodyPr/>
          <a:lstStyle/>
          <a:p>
            <a:endParaRPr lang="tr-TR" altLang="tr-T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202FA260-4273-40AD-9FF2-A4EB3E867507}"/>
              </a:ext>
            </a:extLst>
          </p:cNvPr>
          <p:cNvSpPr>
            <a:spLocks noGrp="1" noChangeArrowheads="1"/>
          </p:cNvSpPr>
          <p:nvPr>
            <p:ph type="sldNum" sz="quarter" idx="5"/>
          </p:nvPr>
        </p:nvSpPr>
        <p:spPr>
          <a:ln/>
        </p:spPr>
        <p:txBody>
          <a:bodyPr/>
          <a:lstStyle/>
          <a:p>
            <a:fld id="{1345A4F0-DDFB-44BD-B05F-C50C9B725D93}" type="slidenum">
              <a:rPr lang="tr-TR" altLang="tr-TR"/>
              <a:pPr/>
              <a:t>51</a:t>
            </a:fld>
            <a:endParaRPr lang="tr-TR" altLang="tr-TR"/>
          </a:p>
        </p:txBody>
      </p:sp>
      <p:sp>
        <p:nvSpPr>
          <p:cNvPr id="161794" name="Rectangle 2">
            <a:extLst>
              <a:ext uri="{FF2B5EF4-FFF2-40B4-BE49-F238E27FC236}">
                <a16:creationId xmlns:a16="http://schemas.microsoft.com/office/drawing/2014/main" id="{BCD544ED-FD92-4705-B6CF-41B2C186BB4B}"/>
              </a:ext>
            </a:extLst>
          </p:cNvPr>
          <p:cNvSpPr>
            <a:spLocks noRot="1" noChangeArrowheads="1" noTextEdit="1"/>
          </p:cNvSpPr>
          <p:nvPr>
            <p:ph type="sldImg"/>
          </p:nvPr>
        </p:nvSpPr>
        <p:spPr>
          <a:ln/>
        </p:spPr>
      </p:sp>
      <p:sp>
        <p:nvSpPr>
          <p:cNvPr id="161795" name="Rectangle 3">
            <a:extLst>
              <a:ext uri="{FF2B5EF4-FFF2-40B4-BE49-F238E27FC236}">
                <a16:creationId xmlns:a16="http://schemas.microsoft.com/office/drawing/2014/main" id="{40108B0B-5AA3-4AE9-BA41-A2B53EF9C419}"/>
              </a:ext>
            </a:extLst>
          </p:cNvPr>
          <p:cNvSpPr>
            <a:spLocks noGrp="1" noChangeArrowheads="1"/>
          </p:cNvSpPr>
          <p:nvPr>
            <p:ph type="body" idx="1"/>
          </p:nvPr>
        </p:nvSpPr>
        <p:spPr/>
        <p:txBody>
          <a:bodyPr/>
          <a:lstStyle/>
          <a:p>
            <a:endParaRPr lang="tr-TR" altLang="tr-T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B68F215A-0237-46FF-8D27-8104B3794AA7}"/>
              </a:ext>
            </a:extLst>
          </p:cNvPr>
          <p:cNvSpPr>
            <a:spLocks noGrp="1" noChangeArrowheads="1"/>
          </p:cNvSpPr>
          <p:nvPr>
            <p:ph type="sldNum" sz="quarter" idx="5"/>
          </p:nvPr>
        </p:nvSpPr>
        <p:spPr>
          <a:ln/>
        </p:spPr>
        <p:txBody>
          <a:bodyPr/>
          <a:lstStyle/>
          <a:p>
            <a:fld id="{ACA623EC-5D77-46E9-9245-4D78B25B9176}" type="slidenum">
              <a:rPr lang="tr-TR" altLang="tr-TR"/>
              <a:pPr/>
              <a:t>52</a:t>
            </a:fld>
            <a:endParaRPr lang="tr-TR" altLang="tr-TR"/>
          </a:p>
        </p:txBody>
      </p:sp>
      <p:sp>
        <p:nvSpPr>
          <p:cNvPr id="162818" name="Rectangle 2">
            <a:extLst>
              <a:ext uri="{FF2B5EF4-FFF2-40B4-BE49-F238E27FC236}">
                <a16:creationId xmlns:a16="http://schemas.microsoft.com/office/drawing/2014/main" id="{DF6A6800-12C5-4860-AC02-A4FA7E37B3A3}"/>
              </a:ext>
            </a:extLst>
          </p:cNvPr>
          <p:cNvSpPr>
            <a:spLocks noRot="1" noChangeArrowheads="1" noTextEdit="1"/>
          </p:cNvSpPr>
          <p:nvPr>
            <p:ph type="sldImg"/>
          </p:nvPr>
        </p:nvSpPr>
        <p:spPr>
          <a:ln/>
        </p:spPr>
      </p:sp>
      <p:sp>
        <p:nvSpPr>
          <p:cNvPr id="162819" name="Rectangle 3">
            <a:extLst>
              <a:ext uri="{FF2B5EF4-FFF2-40B4-BE49-F238E27FC236}">
                <a16:creationId xmlns:a16="http://schemas.microsoft.com/office/drawing/2014/main" id="{1F847912-65E5-4779-B581-7ACF78E057B9}"/>
              </a:ext>
            </a:extLst>
          </p:cNvPr>
          <p:cNvSpPr>
            <a:spLocks noGrp="1" noChangeArrowheads="1"/>
          </p:cNvSpPr>
          <p:nvPr>
            <p:ph type="body" idx="1"/>
          </p:nvPr>
        </p:nvSpPr>
        <p:spPr/>
        <p:txBody>
          <a:bodyPr/>
          <a:lstStyle/>
          <a:p>
            <a:endParaRPr lang="tr-TR" altLang="tr-T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86CF555E-7161-4B1A-9BBA-67B8B3B37B3E}"/>
              </a:ext>
            </a:extLst>
          </p:cNvPr>
          <p:cNvSpPr>
            <a:spLocks noGrp="1" noChangeArrowheads="1"/>
          </p:cNvSpPr>
          <p:nvPr>
            <p:ph type="sldNum" sz="quarter" idx="5"/>
          </p:nvPr>
        </p:nvSpPr>
        <p:spPr>
          <a:ln/>
        </p:spPr>
        <p:txBody>
          <a:bodyPr/>
          <a:lstStyle/>
          <a:p>
            <a:fld id="{7B959372-53DD-4BC0-90D4-4D470791495F}" type="slidenum">
              <a:rPr lang="tr-TR" altLang="tr-TR"/>
              <a:pPr/>
              <a:t>53</a:t>
            </a:fld>
            <a:endParaRPr lang="tr-TR" altLang="tr-TR"/>
          </a:p>
        </p:txBody>
      </p:sp>
      <p:sp>
        <p:nvSpPr>
          <p:cNvPr id="163842" name="Rectangle 2">
            <a:extLst>
              <a:ext uri="{FF2B5EF4-FFF2-40B4-BE49-F238E27FC236}">
                <a16:creationId xmlns:a16="http://schemas.microsoft.com/office/drawing/2014/main" id="{4B910301-4F80-4B42-8EF5-79F397EA7C18}"/>
              </a:ext>
            </a:extLst>
          </p:cNvPr>
          <p:cNvSpPr>
            <a:spLocks noRot="1" noChangeArrowheads="1" noTextEdit="1"/>
          </p:cNvSpPr>
          <p:nvPr>
            <p:ph type="sldImg"/>
          </p:nvPr>
        </p:nvSpPr>
        <p:spPr>
          <a:ln/>
        </p:spPr>
      </p:sp>
      <p:sp>
        <p:nvSpPr>
          <p:cNvPr id="163843" name="Rectangle 3">
            <a:extLst>
              <a:ext uri="{FF2B5EF4-FFF2-40B4-BE49-F238E27FC236}">
                <a16:creationId xmlns:a16="http://schemas.microsoft.com/office/drawing/2014/main" id="{B97EA272-C51A-4F49-9A61-C0A4151D8F71}"/>
              </a:ext>
            </a:extLst>
          </p:cNvPr>
          <p:cNvSpPr>
            <a:spLocks noGrp="1" noChangeArrowheads="1"/>
          </p:cNvSpPr>
          <p:nvPr>
            <p:ph type="body" idx="1"/>
          </p:nvPr>
        </p:nvSpPr>
        <p:spPr/>
        <p:txBody>
          <a:bodyPr/>
          <a:lstStyle/>
          <a:p>
            <a:endParaRPr lang="tr-TR" altLang="tr-T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85818D92-3650-4CE6-BE90-C3DC5FEFCF5F}"/>
              </a:ext>
            </a:extLst>
          </p:cNvPr>
          <p:cNvSpPr>
            <a:spLocks noGrp="1" noChangeArrowheads="1"/>
          </p:cNvSpPr>
          <p:nvPr>
            <p:ph type="sldNum" sz="quarter" idx="5"/>
          </p:nvPr>
        </p:nvSpPr>
        <p:spPr>
          <a:ln/>
        </p:spPr>
        <p:txBody>
          <a:bodyPr/>
          <a:lstStyle/>
          <a:p>
            <a:fld id="{CF2687B2-8B06-436F-9924-5F6297446CAA}" type="slidenum">
              <a:rPr lang="tr-TR" altLang="tr-TR"/>
              <a:pPr/>
              <a:t>54</a:t>
            </a:fld>
            <a:endParaRPr lang="tr-TR" altLang="tr-TR"/>
          </a:p>
        </p:txBody>
      </p:sp>
      <p:sp>
        <p:nvSpPr>
          <p:cNvPr id="164866" name="Rectangle 2">
            <a:extLst>
              <a:ext uri="{FF2B5EF4-FFF2-40B4-BE49-F238E27FC236}">
                <a16:creationId xmlns:a16="http://schemas.microsoft.com/office/drawing/2014/main" id="{656AD623-AC99-4BD8-B70F-4E350CD01076}"/>
              </a:ext>
            </a:extLst>
          </p:cNvPr>
          <p:cNvSpPr>
            <a:spLocks noRot="1" noChangeArrowheads="1" noTextEdit="1"/>
          </p:cNvSpPr>
          <p:nvPr>
            <p:ph type="sldImg"/>
          </p:nvPr>
        </p:nvSpPr>
        <p:spPr>
          <a:ln/>
        </p:spPr>
      </p:sp>
      <p:sp>
        <p:nvSpPr>
          <p:cNvPr id="164867" name="Rectangle 3">
            <a:extLst>
              <a:ext uri="{FF2B5EF4-FFF2-40B4-BE49-F238E27FC236}">
                <a16:creationId xmlns:a16="http://schemas.microsoft.com/office/drawing/2014/main" id="{2FBC1899-8E88-4F70-A0F8-8645B0EB429D}"/>
              </a:ext>
            </a:extLst>
          </p:cNvPr>
          <p:cNvSpPr>
            <a:spLocks noGrp="1" noChangeArrowheads="1"/>
          </p:cNvSpPr>
          <p:nvPr>
            <p:ph type="body" idx="1"/>
          </p:nvPr>
        </p:nvSpPr>
        <p:spPr/>
        <p:txBody>
          <a:bodyPr/>
          <a:lstStyle/>
          <a:p>
            <a:endParaRPr lang="tr-TR" altLang="tr-T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B1828C8A-6AA5-4363-AB8B-4329D13F1011}"/>
              </a:ext>
            </a:extLst>
          </p:cNvPr>
          <p:cNvSpPr>
            <a:spLocks noGrp="1" noChangeArrowheads="1"/>
          </p:cNvSpPr>
          <p:nvPr>
            <p:ph type="sldNum" sz="quarter" idx="5"/>
          </p:nvPr>
        </p:nvSpPr>
        <p:spPr>
          <a:ln/>
        </p:spPr>
        <p:txBody>
          <a:bodyPr/>
          <a:lstStyle/>
          <a:p>
            <a:fld id="{299D4F69-9F4D-468A-BEFD-198DC3057B9A}" type="slidenum">
              <a:rPr lang="tr-TR" altLang="tr-TR"/>
              <a:pPr/>
              <a:t>55</a:t>
            </a:fld>
            <a:endParaRPr lang="tr-TR" altLang="tr-TR"/>
          </a:p>
        </p:txBody>
      </p:sp>
      <p:sp>
        <p:nvSpPr>
          <p:cNvPr id="165890" name="Rectangle 2">
            <a:extLst>
              <a:ext uri="{FF2B5EF4-FFF2-40B4-BE49-F238E27FC236}">
                <a16:creationId xmlns:a16="http://schemas.microsoft.com/office/drawing/2014/main" id="{8CFD0812-A971-413A-A200-68DAFC627DD6}"/>
              </a:ext>
            </a:extLst>
          </p:cNvPr>
          <p:cNvSpPr>
            <a:spLocks noRot="1" noChangeArrowheads="1" noTextEdit="1"/>
          </p:cNvSpPr>
          <p:nvPr>
            <p:ph type="sldImg"/>
          </p:nvPr>
        </p:nvSpPr>
        <p:spPr>
          <a:ln/>
        </p:spPr>
      </p:sp>
      <p:sp>
        <p:nvSpPr>
          <p:cNvPr id="165891" name="Rectangle 3">
            <a:extLst>
              <a:ext uri="{FF2B5EF4-FFF2-40B4-BE49-F238E27FC236}">
                <a16:creationId xmlns:a16="http://schemas.microsoft.com/office/drawing/2014/main" id="{C511E3D5-6029-47D5-8492-D8F838A9FFE6}"/>
              </a:ext>
            </a:extLst>
          </p:cNvPr>
          <p:cNvSpPr>
            <a:spLocks noGrp="1" noChangeArrowheads="1"/>
          </p:cNvSpPr>
          <p:nvPr>
            <p:ph type="body" idx="1"/>
          </p:nvPr>
        </p:nvSpPr>
        <p:spPr/>
        <p:txBody>
          <a:bodyPr/>
          <a:lstStyle/>
          <a:p>
            <a:endParaRPr lang="tr-TR" altLang="tr-T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EFB7174A-AE4B-4A6F-8566-074C10544251}"/>
              </a:ext>
            </a:extLst>
          </p:cNvPr>
          <p:cNvSpPr>
            <a:spLocks noGrp="1" noChangeArrowheads="1"/>
          </p:cNvSpPr>
          <p:nvPr>
            <p:ph type="sldNum" sz="quarter" idx="5"/>
          </p:nvPr>
        </p:nvSpPr>
        <p:spPr>
          <a:ln/>
        </p:spPr>
        <p:txBody>
          <a:bodyPr/>
          <a:lstStyle/>
          <a:p>
            <a:fld id="{98F7EF06-68D9-454F-82F4-EDD8D8AAE566}" type="slidenum">
              <a:rPr lang="tr-TR" altLang="tr-TR"/>
              <a:pPr/>
              <a:t>56</a:t>
            </a:fld>
            <a:endParaRPr lang="tr-TR" altLang="tr-TR"/>
          </a:p>
        </p:txBody>
      </p:sp>
      <p:sp>
        <p:nvSpPr>
          <p:cNvPr id="166914" name="Rectangle 2">
            <a:extLst>
              <a:ext uri="{FF2B5EF4-FFF2-40B4-BE49-F238E27FC236}">
                <a16:creationId xmlns:a16="http://schemas.microsoft.com/office/drawing/2014/main" id="{965A632B-4D3B-4B55-9329-9604A94252B7}"/>
              </a:ext>
            </a:extLst>
          </p:cNvPr>
          <p:cNvSpPr>
            <a:spLocks noRot="1" noChangeArrowheads="1" noTextEdit="1"/>
          </p:cNvSpPr>
          <p:nvPr>
            <p:ph type="sldImg"/>
          </p:nvPr>
        </p:nvSpPr>
        <p:spPr>
          <a:ln/>
        </p:spPr>
      </p:sp>
      <p:sp>
        <p:nvSpPr>
          <p:cNvPr id="166915" name="Rectangle 3">
            <a:extLst>
              <a:ext uri="{FF2B5EF4-FFF2-40B4-BE49-F238E27FC236}">
                <a16:creationId xmlns:a16="http://schemas.microsoft.com/office/drawing/2014/main" id="{ECFAA0D6-1ED7-4222-9D2C-08344700342D}"/>
              </a:ext>
            </a:extLst>
          </p:cNvPr>
          <p:cNvSpPr>
            <a:spLocks noGrp="1" noChangeArrowheads="1"/>
          </p:cNvSpPr>
          <p:nvPr>
            <p:ph type="body" idx="1"/>
          </p:nvPr>
        </p:nvSpPr>
        <p:spPr/>
        <p:txBody>
          <a:bodyPr/>
          <a:lstStyle/>
          <a:p>
            <a:endParaRPr lang="tr-TR" altLang="tr-T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51F67954-C4FA-40C3-9F90-C24709E63A4F}"/>
              </a:ext>
            </a:extLst>
          </p:cNvPr>
          <p:cNvSpPr>
            <a:spLocks noGrp="1" noChangeArrowheads="1"/>
          </p:cNvSpPr>
          <p:nvPr>
            <p:ph type="sldNum" sz="quarter" idx="5"/>
          </p:nvPr>
        </p:nvSpPr>
        <p:spPr>
          <a:ln/>
        </p:spPr>
        <p:txBody>
          <a:bodyPr/>
          <a:lstStyle/>
          <a:p>
            <a:fld id="{43C13945-194F-41BA-9853-6830576208DA}" type="slidenum">
              <a:rPr lang="tr-TR" altLang="tr-TR"/>
              <a:pPr/>
              <a:t>57</a:t>
            </a:fld>
            <a:endParaRPr lang="tr-TR" altLang="tr-TR"/>
          </a:p>
        </p:txBody>
      </p:sp>
      <p:sp>
        <p:nvSpPr>
          <p:cNvPr id="167938" name="Rectangle 2">
            <a:extLst>
              <a:ext uri="{FF2B5EF4-FFF2-40B4-BE49-F238E27FC236}">
                <a16:creationId xmlns:a16="http://schemas.microsoft.com/office/drawing/2014/main" id="{C72BE2F2-F334-4376-BE91-6459B50E5D28}"/>
              </a:ext>
            </a:extLst>
          </p:cNvPr>
          <p:cNvSpPr>
            <a:spLocks noRot="1" noChangeArrowheads="1" noTextEdit="1"/>
          </p:cNvSpPr>
          <p:nvPr>
            <p:ph type="sldImg"/>
          </p:nvPr>
        </p:nvSpPr>
        <p:spPr>
          <a:ln/>
        </p:spPr>
      </p:sp>
      <p:sp>
        <p:nvSpPr>
          <p:cNvPr id="167939" name="Rectangle 3">
            <a:extLst>
              <a:ext uri="{FF2B5EF4-FFF2-40B4-BE49-F238E27FC236}">
                <a16:creationId xmlns:a16="http://schemas.microsoft.com/office/drawing/2014/main" id="{44493673-CDAF-4A65-B569-76256648903E}"/>
              </a:ext>
            </a:extLst>
          </p:cNvPr>
          <p:cNvSpPr>
            <a:spLocks noGrp="1" noChangeArrowheads="1"/>
          </p:cNvSpPr>
          <p:nvPr>
            <p:ph type="body" idx="1"/>
          </p:nvPr>
        </p:nvSpPr>
        <p:spPr/>
        <p:txBody>
          <a:bodyPr/>
          <a:lstStyle/>
          <a:p>
            <a:endParaRPr lang="tr-TR" altLang="tr-TR"/>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B817240D-226A-4E46-B11D-47A14A7CED19}"/>
              </a:ext>
            </a:extLst>
          </p:cNvPr>
          <p:cNvSpPr>
            <a:spLocks noGrp="1" noChangeArrowheads="1"/>
          </p:cNvSpPr>
          <p:nvPr>
            <p:ph type="sldNum" sz="quarter" idx="5"/>
          </p:nvPr>
        </p:nvSpPr>
        <p:spPr>
          <a:ln/>
        </p:spPr>
        <p:txBody>
          <a:bodyPr/>
          <a:lstStyle/>
          <a:p>
            <a:fld id="{7166D4FD-22A3-4E34-BD5E-4FDC871B9E3B}" type="slidenum">
              <a:rPr lang="tr-TR" altLang="tr-TR"/>
              <a:pPr/>
              <a:t>58</a:t>
            </a:fld>
            <a:endParaRPr lang="tr-TR" altLang="tr-TR"/>
          </a:p>
        </p:txBody>
      </p:sp>
      <p:sp>
        <p:nvSpPr>
          <p:cNvPr id="168962" name="Rectangle 2">
            <a:extLst>
              <a:ext uri="{FF2B5EF4-FFF2-40B4-BE49-F238E27FC236}">
                <a16:creationId xmlns:a16="http://schemas.microsoft.com/office/drawing/2014/main" id="{078CE3DC-8348-40CC-A129-4988CDAADD9C}"/>
              </a:ext>
            </a:extLst>
          </p:cNvPr>
          <p:cNvSpPr>
            <a:spLocks noRot="1" noChangeArrowheads="1" noTextEdit="1"/>
          </p:cNvSpPr>
          <p:nvPr>
            <p:ph type="sldImg"/>
          </p:nvPr>
        </p:nvSpPr>
        <p:spPr>
          <a:ln/>
        </p:spPr>
      </p:sp>
      <p:sp>
        <p:nvSpPr>
          <p:cNvPr id="168963" name="Rectangle 3">
            <a:extLst>
              <a:ext uri="{FF2B5EF4-FFF2-40B4-BE49-F238E27FC236}">
                <a16:creationId xmlns:a16="http://schemas.microsoft.com/office/drawing/2014/main" id="{94574889-55FC-45FD-B311-D84344C06FDE}"/>
              </a:ext>
            </a:extLst>
          </p:cNvPr>
          <p:cNvSpPr>
            <a:spLocks noGrp="1" noChangeArrowheads="1"/>
          </p:cNvSpPr>
          <p:nvPr>
            <p:ph type="body" idx="1"/>
          </p:nvPr>
        </p:nvSpPr>
        <p:spPr/>
        <p:txBody>
          <a:bodyPr/>
          <a:lstStyle/>
          <a:p>
            <a:endParaRPr lang="tr-TR" altLang="tr-TR"/>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77B42CE6-65D0-4B5B-BCC9-041ABE9BB161}"/>
              </a:ext>
            </a:extLst>
          </p:cNvPr>
          <p:cNvSpPr>
            <a:spLocks noGrp="1" noChangeArrowheads="1"/>
          </p:cNvSpPr>
          <p:nvPr>
            <p:ph type="sldNum" sz="quarter" idx="5"/>
          </p:nvPr>
        </p:nvSpPr>
        <p:spPr>
          <a:ln/>
        </p:spPr>
        <p:txBody>
          <a:bodyPr/>
          <a:lstStyle/>
          <a:p>
            <a:fld id="{0E8FE6E0-775D-4E53-9F99-EE0DD311923E}" type="slidenum">
              <a:rPr lang="tr-TR" altLang="tr-TR"/>
              <a:pPr/>
              <a:t>59</a:t>
            </a:fld>
            <a:endParaRPr lang="tr-TR" altLang="tr-TR"/>
          </a:p>
        </p:txBody>
      </p:sp>
      <p:sp>
        <p:nvSpPr>
          <p:cNvPr id="169986" name="Rectangle 2">
            <a:extLst>
              <a:ext uri="{FF2B5EF4-FFF2-40B4-BE49-F238E27FC236}">
                <a16:creationId xmlns:a16="http://schemas.microsoft.com/office/drawing/2014/main" id="{08B3F0DD-57C6-467F-BB49-0370E3AA250B}"/>
              </a:ext>
            </a:extLst>
          </p:cNvPr>
          <p:cNvSpPr>
            <a:spLocks noRot="1" noChangeArrowheads="1" noTextEdit="1"/>
          </p:cNvSpPr>
          <p:nvPr>
            <p:ph type="sldImg"/>
          </p:nvPr>
        </p:nvSpPr>
        <p:spPr>
          <a:ln/>
        </p:spPr>
      </p:sp>
      <p:sp>
        <p:nvSpPr>
          <p:cNvPr id="169987" name="Rectangle 3">
            <a:extLst>
              <a:ext uri="{FF2B5EF4-FFF2-40B4-BE49-F238E27FC236}">
                <a16:creationId xmlns:a16="http://schemas.microsoft.com/office/drawing/2014/main" id="{84CCB0A9-CB3A-424A-9D43-C7D2288306B2}"/>
              </a:ext>
            </a:extLst>
          </p:cNvPr>
          <p:cNvSpPr>
            <a:spLocks noGrp="1" noChangeArrowheads="1"/>
          </p:cNvSpPr>
          <p:nvPr>
            <p:ph type="body" idx="1"/>
          </p:nvPr>
        </p:nvSpPr>
        <p:spPr/>
        <p:txBody>
          <a:bodyPr/>
          <a:lstStyle/>
          <a:p>
            <a:endParaRPr lang="tr-TR" altLang="tr-T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15BDC023-C0CC-4B08-9252-501F96F32AC0}"/>
              </a:ext>
            </a:extLst>
          </p:cNvPr>
          <p:cNvSpPr>
            <a:spLocks noGrp="1" noChangeArrowheads="1"/>
          </p:cNvSpPr>
          <p:nvPr>
            <p:ph type="sldNum" sz="quarter" idx="5"/>
          </p:nvPr>
        </p:nvSpPr>
        <p:spPr>
          <a:ln/>
        </p:spPr>
        <p:txBody>
          <a:bodyPr/>
          <a:lstStyle/>
          <a:p>
            <a:fld id="{66698F0F-3B83-401E-8109-9FF830575C01}" type="slidenum">
              <a:rPr lang="tr-TR" altLang="tr-TR"/>
              <a:pPr/>
              <a:t>5</a:t>
            </a:fld>
            <a:endParaRPr lang="tr-TR" altLang="tr-TR"/>
          </a:p>
        </p:txBody>
      </p:sp>
      <p:sp>
        <p:nvSpPr>
          <p:cNvPr id="123906" name="Rectangle 2">
            <a:extLst>
              <a:ext uri="{FF2B5EF4-FFF2-40B4-BE49-F238E27FC236}">
                <a16:creationId xmlns:a16="http://schemas.microsoft.com/office/drawing/2014/main" id="{DDE9278C-28BC-402A-BD65-35F36C15EEF5}"/>
              </a:ext>
            </a:extLst>
          </p:cNvPr>
          <p:cNvSpPr>
            <a:spLocks noRot="1" noChangeArrowheads="1" noTextEdit="1"/>
          </p:cNvSpPr>
          <p:nvPr>
            <p:ph type="sldImg"/>
          </p:nvPr>
        </p:nvSpPr>
        <p:spPr>
          <a:ln/>
        </p:spPr>
      </p:sp>
      <p:sp>
        <p:nvSpPr>
          <p:cNvPr id="123907" name="Rectangle 3">
            <a:extLst>
              <a:ext uri="{FF2B5EF4-FFF2-40B4-BE49-F238E27FC236}">
                <a16:creationId xmlns:a16="http://schemas.microsoft.com/office/drawing/2014/main" id="{57F1AF93-3A50-48E4-BFBD-58E3BAE1DA7F}"/>
              </a:ext>
            </a:extLst>
          </p:cNvPr>
          <p:cNvSpPr>
            <a:spLocks noGrp="1" noChangeArrowheads="1"/>
          </p:cNvSpPr>
          <p:nvPr>
            <p:ph type="body" idx="1"/>
          </p:nvPr>
        </p:nvSpPr>
        <p:spPr/>
        <p:txBody>
          <a:bodyPr/>
          <a:lstStyle/>
          <a:p>
            <a:endParaRPr lang="tr-TR" altLang="tr-TR"/>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36384792-25AC-4961-9903-DEC2AAB6F5F3}"/>
              </a:ext>
            </a:extLst>
          </p:cNvPr>
          <p:cNvSpPr>
            <a:spLocks noGrp="1" noChangeArrowheads="1"/>
          </p:cNvSpPr>
          <p:nvPr>
            <p:ph type="sldNum" sz="quarter" idx="5"/>
          </p:nvPr>
        </p:nvSpPr>
        <p:spPr>
          <a:ln/>
        </p:spPr>
        <p:txBody>
          <a:bodyPr/>
          <a:lstStyle/>
          <a:p>
            <a:fld id="{295B64B0-B882-4D5A-B826-B90E8428B103}" type="slidenum">
              <a:rPr lang="tr-TR" altLang="tr-TR"/>
              <a:pPr/>
              <a:t>60</a:t>
            </a:fld>
            <a:endParaRPr lang="tr-TR" altLang="tr-TR"/>
          </a:p>
        </p:txBody>
      </p:sp>
      <p:sp>
        <p:nvSpPr>
          <p:cNvPr id="171010" name="Rectangle 2">
            <a:extLst>
              <a:ext uri="{FF2B5EF4-FFF2-40B4-BE49-F238E27FC236}">
                <a16:creationId xmlns:a16="http://schemas.microsoft.com/office/drawing/2014/main" id="{CC2DFF8B-1069-44E0-A441-7927DE3C2CA1}"/>
              </a:ext>
            </a:extLst>
          </p:cNvPr>
          <p:cNvSpPr>
            <a:spLocks noRot="1" noChangeArrowheads="1" noTextEdit="1"/>
          </p:cNvSpPr>
          <p:nvPr>
            <p:ph type="sldImg"/>
          </p:nvPr>
        </p:nvSpPr>
        <p:spPr>
          <a:ln/>
        </p:spPr>
      </p:sp>
      <p:sp>
        <p:nvSpPr>
          <p:cNvPr id="171011" name="Rectangle 3">
            <a:extLst>
              <a:ext uri="{FF2B5EF4-FFF2-40B4-BE49-F238E27FC236}">
                <a16:creationId xmlns:a16="http://schemas.microsoft.com/office/drawing/2014/main" id="{6AC10042-6B52-41B9-B6B3-FEA59FF00A20}"/>
              </a:ext>
            </a:extLst>
          </p:cNvPr>
          <p:cNvSpPr>
            <a:spLocks noGrp="1" noChangeArrowheads="1"/>
          </p:cNvSpPr>
          <p:nvPr>
            <p:ph type="body" idx="1"/>
          </p:nvPr>
        </p:nvSpPr>
        <p:spPr/>
        <p:txBody>
          <a:bodyPr/>
          <a:lstStyle/>
          <a:p>
            <a:endParaRPr lang="tr-TR" altLang="tr-TR"/>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DA60F085-9866-4CF1-B245-CB05F814D863}"/>
              </a:ext>
            </a:extLst>
          </p:cNvPr>
          <p:cNvSpPr>
            <a:spLocks noGrp="1" noChangeArrowheads="1"/>
          </p:cNvSpPr>
          <p:nvPr>
            <p:ph type="sldNum" sz="quarter" idx="5"/>
          </p:nvPr>
        </p:nvSpPr>
        <p:spPr>
          <a:ln/>
        </p:spPr>
        <p:txBody>
          <a:bodyPr/>
          <a:lstStyle/>
          <a:p>
            <a:fld id="{C7EE9E36-A991-495E-A2E1-5D9A8914B01D}" type="slidenum">
              <a:rPr lang="tr-TR" altLang="tr-TR"/>
              <a:pPr/>
              <a:t>61</a:t>
            </a:fld>
            <a:endParaRPr lang="tr-TR" altLang="tr-TR"/>
          </a:p>
        </p:txBody>
      </p:sp>
      <p:sp>
        <p:nvSpPr>
          <p:cNvPr id="172034" name="Rectangle 2">
            <a:extLst>
              <a:ext uri="{FF2B5EF4-FFF2-40B4-BE49-F238E27FC236}">
                <a16:creationId xmlns:a16="http://schemas.microsoft.com/office/drawing/2014/main" id="{7460FB66-CE88-4951-AA32-61EE24A67A61}"/>
              </a:ext>
            </a:extLst>
          </p:cNvPr>
          <p:cNvSpPr>
            <a:spLocks noRot="1" noChangeArrowheads="1" noTextEdit="1"/>
          </p:cNvSpPr>
          <p:nvPr>
            <p:ph type="sldImg"/>
          </p:nvPr>
        </p:nvSpPr>
        <p:spPr>
          <a:ln/>
        </p:spPr>
      </p:sp>
      <p:sp>
        <p:nvSpPr>
          <p:cNvPr id="172035" name="Rectangle 3">
            <a:extLst>
              <a:ext uri="{FF2B5EF4-FFF2-40B4-BE49-F238E27FC236}">
                <a16:creationId xmlns:a16="http://schemas.microsoft.com/office/drawing/2014/main" id="{AA39B20A-AF0C-4CA5-BEE2-CB6E554D70AD}"/>
              </a:ext>
            </a:extLst>
          </p:cNvPr>
          <p:cNvSpPr>
            <a:spLocks noGrp="1" noChangeArrowheads="1"/>
          </p:cNvSpPr>
          <p:nvPr>
            <p:ph type="body" idx="1"/>
          </p:nvPr>
        </p:nvSpPr>
        <p:spPr/>
        <p:txBody>
          <a:bodyPr/>
          <a:lstStyle/>
          <a:p>
            <a:endParaRPr lang="tr-TR" altLang="tr-TR"/>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2ECE6152-5C78-4BF7-843C-08DC569EF6D6}"/>
              </a:ext>
            </a:extLst>
          </p:cNvPr>
          <p:cNvSpPr>
            <a:spLocks noGrp="1" noChangeArrowheads="1"/>
          </p:cNvSpPr>
          <p:nvPr>
            <p:ph type="sldNum" sz="quarter" idx="5"/>
          </p:nvPr>
        </p:nvSpPr>
        <p:spPr>
          <a:ln/>
        </p:spPr>
        <p:txBody>
          <a:bodyPr/>
          <a:lstStyle/>
          <a:p>
            <a:fld id="{BDF41349-276C-48D5-A363-0121253DB718}" type="slidenum">
              <a:rPr lang="tr-TR" altLang="tr-TR"/>
              <a:pPr/>
              <a:t>62</a:t>
            </a:fld>
            <a:endParaRPr lang="tr-TR" altLang="tr-TR"/>
          </a:p>
        </p:txBody>
      </p:sp>
      <p:sp>
        <p:nvSpPr>
          <p:cNvPr id="173058" name="Rectangle 2">
            <a:extLst>
              <a:ext uri="{FF2B5EF4-FFF2-40B4-BE49-F238E27FC236}">
                <a16:creationId xmlns:a16="http://schemas.microsoft.com/office/drawing/2014/main" id="{637A7297-E471-4E83-820E-6654C6546742}"/>
              </a:ext>
            </a:extLst>
          </p:cNvPr>
          <p:cNvSpPr>
            <a:spLocks noRot="1" noChangeArrowheads="1" noTextEdit="1"/>
          </p:cNvSpPr>
          <p:nvPr>
            <p:ph type="sldImg"/>
          </p:nvPr>
        </p:nvSpPr>
        <p:spPr>
          <a:ln/>
        </p:spPr>
      </p:sp>
      <p:sp>
        <p:nvSpPr>
          <p:cNvPr id="173059" name="Rectangle 3">
            <a:extLst>
              <a:ext uri="{FF2B5EF4-FFF2-40B4-BE49-F238E27FC236}">
                <a16:creationId xmlns:a16="http://schemas.microsoft.com/office/drawing/2014/main" id="{9F4668B1-DD39-4BF9-B34D-E8008A5E5586}"/>
              </a:ext>
            </a:extLst>
          </p:cNvPr>
          <p:cNvSpPr>
            <a:spLocks noGrp="1" noChangeArrowheads="1"/>
          </p:cNvSpPr>
          <p:nvPr>
            <p:ph type="body" idx="1"/>
          </p:nvPr>
        </p:nvSpPr>
        <p:spPr/>
        <p:txBody>
          <a:bodyPr/>
          <a:lstStyle/>
          <a:p>
            <a:endParaRPr lang="tr-TR" altLang="tr-TR"/>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7B97A30F-6FEF-4D76-8A69-965542361F51}"/>
              </a:ext>
            </a:extLst>
          </p:cNvPr>
          <p:cNvSpPr>
            <a:spLocks noGrp="1" noChangeArrowheads="1"/>
          </p:cNvSpPr>
          <p:nvPr>
            <p:ph type="sldNum" sz="quarter" idx="5"/>
          </p:nvPr>
        </p:nvSpPr>
        <p:spPr>
          <a:ln/>
        </p:spPr>
        <p:txBody>
          <a:bodyPr/>
          <a:lstStyle/>
          <a:p>
            <a:fld id="{2C28FFD4-ED56-410C-824C-AA386405C325}" type="slidenum">
              <a:rPr lang="tr-TR" altLang="tr-TR"/>
              <a:pPr/>
              <a:t>63</a:t>
            </a:fld>
            <a:endParaRPr lang="tr-TR" altLang="tr-TR"/>
          </a:p>
        </p:txBody>
      </p:sp>
      <p:sp>
        <p:nvSpPr>
          <p:cNvPr id="174082" name="Rectangle 2">
            <a:extLst>
              <a:ext uri="{FF2B5EF4-FFF2-40B4-BE49-F238E27FC236}">
                <a16:creationId xmlns:a16="http://schemas.microsoft.com/office/drawing/2014/main" id="{7E9E65EA-2841-4B3C-8A2D-37CCA1CB8AA7}"/>
              </a:ext>
            </a:extLst>
          </p:cNvPr>
          <p:cNvSpPr>
            <a:spLocks noRot="1" noChangeArrowheads="1" noTextEdit="1"/>
          </p:cNvSpPr>
          <p:nvPr>
            <p:ph type="sldImg"/>
          </p:nvPr>
        </p:nvSpPr>
        <p:spPr>
          <a:ln/>
        </p:spPr>
      </p:sp>
      <p:sp>
        <p:nvSpPr>
          <p:cNvPr id="174083" name="Rectangle 3">
            <a:extLst>
              <a:ext uri="{FF2B5EF4-FFF2-40B4-BE49-F238E27FC236}">
                <a16:creationId xmlns:a16="http://schemas.microsoft.com/office/drawing/2014/main" id="{D4AB6568-7611-4632-9CF4-ABA3AA5768C0}"/>
              </a:ext>
            </a:extLst>
          </p:cNvPr>
          <p:cNvSpPr>
            <a:spLocks noGrp="1" noChangeArrowheads="1"/>
          </p:cNvSpPr>
          <p:nvPr>
            <p:ph type="body" idx="1"/>
          </p:nvPr>
        </p:nvSpPr>
        <p:spPr/>
        <p:txBody>
          <a:bodyPr/>
          <a:lstStyle/>
          <a:p>
            <a:endParaRPr lang="tr-TR" altLang="tr-TR"/>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93CBE1F5-851A-43C3-A95C-61D00E3AFEC4}"/>
              </a:ext>
            </a:extLst>
          </p:cNvPr>
          <p:cNvSpPr>
            <a:spLocks noGrp="1" noChangeArrowheads="1"/>
          </p:cNvSpPr>
          <p:nvPr>
            <p:ph type="sldNum" sz="quarter" idx="5"/>
          </p:nvPr>
        </p:nvSpPr>
        <p:spPr>
          <a:ln/>
        </p:spPr>
        <p:txBody>
          <a:bodyPr/>
          <a:lstStyle/>
          <a:p>
            <a:fld id="{666F29FB-7E27-4930-A0FA-5F14E376D559}" type="slidenum">
              <a:rPr lang="tr-TR" altLang="tr-TR"/>
              <a:pPr/>
              <a:t>64</a:t>
            </a:fld>
            <a:endParaRPr lang="tr-TR" altLang="tr-TR"/>
          </a:p>
        </p:txBody>
      </p:sp>
      <p:sp>
        <p:nvSpPr>
          <p:cNvPr id="175106" name="Rectangle 2">
            <a:extLst>
              <a:ext uri="{FF2B5EF4-FFF2-40B4-BE49-F238E27FC236}">
                <a16:creationId xmlns:a16="http://schemas.microsoft.com/office/drawing/2014/main" id="{9E08D2CB-0AD1-4DA7-89C2-E5B3B7DA9A61}"/>
              </a:ext>
            </a:extLst>
          </p:cNvPr>
          <p:cNvSpPr>
            <a:spLocks noRot="1" noChangeArrowheads="1" noTextEdit="1"/>
          </p:cNvSpPr>
          <p:nvPr>
            <p:ph type="sldImg"/>
          </p:nvPr>
        </p:nvSpPr>
        <p:spPr>
          <a:ln/>
        </p:spPr>
      </p:sp>
      <p:sp>
        <p:nvSpPr>
          <p:cNvPr id="175107" name="Rectangle 3">
            <a:extLst>
              <a:ext uri="{FF2B5EF4-FFF2-40B4-BE49-F238E27FC236}">
                <a16:creationId xmlns:a16="http://schemas.microsoft.com/office/drawing/2014/main" id="{93747E86-BE02-4A37-BB59-10A585DF215A}"/>
              </a:ext>
            </a:extLst>
          </p:cNvPr>
          <p:cNvSpPr>
            <a:spLocks noGrp="1" noChangeArrowheads="1"/>
          </p:cNvSpPr>
          <p:nvPr>
            <p:ph type="body" idx="1"/>
          </p:nvPr>
        </p:nvSpPr>
        <p:spPr/>
        <p:txBody>
          <a:bodyPr/>
          <a:lstStyle/>
          <a:p>
            <a:endParaRPr lang="tr-TR" altLang="tr-TR"/>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A8200D13-39C0-4A2D-990A-363775CA94D1}"/>
              </a:ext>
            </a:extLst>
          </p:cNvPr>
          <p:cNvSpPr>
            <a:spLocks noGrp="1" noChangeArrowheads="1"/>
          </p:cNvSpPr>
          <p:nvPr>
            <p:ph type="sldNum" sz="quarter" idx="5"/>
          </p:nvPr>
        </p:nvSpPr>
        <p:spPr>
          <a:ln/>
        </p:spPr>
        <p:txBody>
          <a:bodyPr/>
          <a:lstStyle/>
          <a:p>
            <a:fld id="{2D16C800-77E7-49B8-BAC9-49EF1BC6FA7D}" type="slidenum">
              <a:rPr lang="tr-TR" altLang="tr-TR"/>
              <a:pPr/>
              <a:t>65</a:t>
            </a:fld>
            <a:endParaRPr lang="tr-TR" altLang="tr-TR"/>
          </a:p>
        </p:txBody>
      </p:sp>
      <p:sp>
        <p:nvSpPr>
          <p:cNvPr id="176130" name="Rectangle 2">
            <a:extLst>
              <a:ext uri="{FF2B5EF4-FFF2-40B4-BE49-F238E27FC236}">
                <a16:creationId xmlns:a16="http://schemas.microsoft.com/office/drawing/2014/main" id="{C1493F5E-4B8B-45EE-B052-EAAE3D92B4EA}"/>
              </a:ext>
            </a:extLst>
          </p:cNvPr>
          <p:cNvSpPr>
            <a:spLocks noRot="1" noChangeArrowheads="1" noTextEdit="1"/>
          </p:cNvSpPr>
          <p:nvPr>
            <p:ph type="sldImg"/>
          </p:nvPr>
        </p:nvSpPr>
        <p:spPr>
          <a:ln/>
        </p:spPr>
      </p:sp>
      <p:sp>
        <p:nvSpPr>
          <p:cNvPr id="176131" name="Rectangle 3">
            <a:extLst>
              <a:ext uri="{FF2B5EF4-FFF2-40B4-BE49-F238E27FC236}">
                <a16:creationId xmlns:a16="http://schemas.microsoft.com/office/drawing/2014/main" id="{8BC3B52E-B34F-4600-A0A6-439F8FA8BBFA}"/>
              </a:ext>
            </a:extLst>
          </p:cNvPr>
          <p:cNvSpPr>
            <a:spLocks noGrp="1" noChangeArrowheads="1"/>
          </p:cNvSpPr>
          <p:nvPr>
            <p:ph type="body" idx="1"/>
          </p:nvPr>
        </p:nvSpPr>
        <p:spPr/>
        <p:txBody>
          <a:bodyPr/>
          <a:lstStyle/>
          <a:p>
            <a:endParaRPr lang="tr-TR" altLang="tr-TR"/>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B39ECFF3-9216-4EBD-868A-60A3CC042943}"/>
              </a:ext>
            </a:extLst>
          </p:cNvPr>
          <p:cNvSpPr>
            <a:spLocks noGrp="1" noChangeArrowheads="1"/>
          </p:cNvSpPr>
          <p:nvPr>
            <p:ph type="sldNum" sz="quarter" idx="5"/>
          </p:nvPr>
        </p:nvSpPr>
        <p:spPr>
          <a:ln/>
        </p:spPr>
        <p:txBody>
          <a:bodyPr/>
          <a:lstStyle/>
          <a:p>
            <a:fld id="{FB32C913-D5BE-4F8E-8908-641056E95D08}" type="slidenum">
              <a:rPr lang="tr-TR" altLang="tr-TR"/>
              <a:pPr/>
              <a:t>66</a:t>
            </a:fld>
            <a:endParaRPr lang="tr-TR" altLang="tr-TR"/>
          </a:p>
        </p:txBody>
      </p:sp>
      <p:sp>
        <p:nvSpPr>
          <p:cNvPr id="177154" name="Rectangle 2">
            <a:extLst>
              <a:ext uri="{FF2B5EF4-FFF2-40B4-BE49-F238E27FC236}">
                <a16:creationId xmlns:a16="http://schemas.microsoft.com/office/drawing/2014/main" id="{DA8C65BA-C3F8-4AF4-B490-AF27FB065414}"/>
              </a:ext>
            </a:extLst>
          </p:cNvPr>
          <p:cNvSpPr>
            <a:spLocks noRot="1" noChangeArrowheads="1" noTextEdit="1"/>
          </p:cNvSpPr>
          <p:nvPr>
            <p:ph type="sldImg"/>
          </p:nvPr>
        </p:nvSpPr>
        <p:spPr>
          <a:ln/>
        </p:spPr>
      </p:sp>
      <p:sp>
        <p:nvSpPr>
          <p:cNvPr id="177155" name="Rectangle 3">
            <a:extLst>
              <a:ext uri="{FF2B5EF4-FFF2-40B4-BE49-F238E27FC236}">
                <a16:creationId xmlns:a16="http://schemas.microsoft.com/office/drawing/2014/main" id="{54744A7E-650C-4513-A9B7-F98E160F8177}"/>
              </a:ext>
            </a:extLst>
          </p:cNvPr>
          <p:cNvSpPr>
            <a:spLocks noGrp="1" noChangeArrowheads="1"/>
          </p:cNvSpPr>
          <p:nvPr>
            <p:ph type="body" idx="1"/>
          </p:nvPr>
        </p:nvSpPr>
        <p:spPr/>
        <p:txBody>
          <a:bodyPr/>
          <a:lstStyle/>
          <a:p>
            <a:endParaRPr lang="tr-TR" altLang="tr-TR"/>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AE5565FA-E4E2-4D6E-B79A-0E17497B5567}"/>
              </a:ext>
            </a:extLst>
          </p:cNvPr>
          <p:cNvSpPr>
            <a:spLocks noGrp="1" noChangeArrowheads="1"/>
          </p:cNvSpPr>
          <p:nvPr>
            <p:ph type="sldNum" sz="quarter" idx="5"/>
          </p:nvPr>
        </p:nvSpPr>
        <p:spPr>
          <a:ln/>
        </p:spPr>
        <p:txBody>
          <a:bodyPr/>
          <a:lstStyle/>
          <a:p>
            <a:fld id="{9360E5A9-6FC9-4302-9B77-A228C6C872E9}" type="slidenum">
              <a:rPr lang="tr-TR" altLang="tr-TR"/>
              <a:pPr/>
              <a:t>67</a:t>
            </a:fld>
            <a:endParaRPr lang="tr-TR" altLang="tr-TR"/>
          </a:p>
        </p:txBody>
      </p:sp>
      <p:sp>
        <p:nvSpPr>
          <p:cNvPr id="178178" name="Rectangle 2">
            <a:extLst>
              <a:ext uri="{FF2B5EF4-FFF2-40B4-BE49-F238E27FC236}">
                <a16:creationId xmlns:a16="http://schemas.microsoft.com/office/drawing/2014/main" id="{BC975D3F-9B9D-4D51-9568-EC60017779D6}"/>
              </a:ext>
            </a:extLst>
          </p:cNvPr>
          <p:cNvSpPr>
            <a:spLocks noRot="1" noChangeArrowheads="1" noTextEdit="1"/>
          </p:cNvSpPr>
          <p:nvPr>
            <p:ph type="sldImg"/>
          </p:nvPr>
        </p:nvSpPr>
        <p:spPr>
          <a:ln/>
        </p:spPr>
      </p:sp>
      <p:sp>
        <p:nvSpPr>
          <p:cNvPr id="178179" name="Rectangle 3">
            <a:extLst>
              <a:ext uri="{FF2B5EF4-FFF2-40B4-BE49-F238E27FC236}">
                <a16:creationId xmlns:a16="http://schemas.microsoft.com/office/drawing/2014/main" id="{5EBE7EF3-99C4-4851-8556-2E7F45C9B73F}"/>
              </a:ext>
            </a:extLst>
          </p:cNvPr>
          <p:cNvSpPr>
            <a:spLocks noGrp="1" noChangeArrowheads="1"/>
          </p:cNvSpPr>
          <p:nvPr>
            <p:ph type="body" idx="1"/>
          </p:nvPr>
        </p:nvSpPr>
        <p:spPr/>
        <p:txBody>
          <a:bodyPr/>
          <a:lstStyle/>
          <a:p>
            <a:endParaRPr lang="tr-TR" altLang="tr-TR"/>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6207CBE5-8C1C-4E9A-845E-2878715FB9A3}"/>
              </a:ext>
            </a:extLst>
          </p:cNvPr>
          <p:cNvSpPr>
            <a:spLocks noGrp="1" noChangeArrowheads="1"/>
          </p:cNvSpPr>
          <p:nvPr>
            <p:ph type="sldNum" sz="quarter" idx="5"/>
          </p:nvPr>
        </p:nvSpPr>
        <p:spPr>
          <a:ln/>
        </p:spPr>
        <p:txBody>
          <a:bodyPr/>
          <a:lstStyle/>
          <a:p>
            <a:fld id="{1BFC3505-C178-43B9-B70A-95CBFCFEED78}" type="slidenum">
              <a:rPr lang="tr-TR" altLang="tr-TR"/>
              <a:pPr/>
              <a:t>68</a:t>
            </a:fld>
            <a:endParaRPr lang="tr-TR" altLang="tr-TR"/>
          </a:p>
        </p:txBody>
      </p:sp>
      <p:sp>
        <p:nvSpPr>
          <p:cNvPr id="179202" name="Rectangle 2">
            <a:extLst>
              <a:ext uri="{FF2B5EF4-FFF2-40B4-BE49-F238E27FC236}">
                <a16:creationId xmlns:a16="http://schemas.microsoft.com/office/drawing/2014/main" id="{9D541A19-9FD9-4EAA-9962-02D97E721763}"/>
              </a:ext>
            </a:extLst>
          </p:cNvPr>
          <p:cNvSpPr>
            <a:spLocks noRot="1" noChangeArrowheads="1" noTextEdit="1"/>
          </p:cNvSpPr>
          <p:nvPr>
            <p:ph type="sldImg"/>
          </p:nvPr>
        </p:nvSpPr>
        <p:spPr>
          <a:ln/>
        </p:spPr>
      </p:sp>
      <p:sp>
        <p:nvSpPr>
          <p:cNvPr id="179203" name="Rectangle 3">
            <a:extLst>
              <a:ext uri="{FF2B5EF4-FFF2-40B4-BE49-F238E27FC236}">
                <a16:creationId xmlns:a16="http://schemas.microsoft.com/office/drawing/2014/main" id="{E0F306BB-2F62-48CD-BEAD-A81B10820BA0}"/>
              </a:ext>
            </a:extLst>
          </p:cNvPr>
          <p:cNvSpPr>
            <a:spLocks noGrp="1" noChangeArrowheads="1"/>
          </p:cNvSpPr>
          <p:nvPr>
            <p:ph type="body" idx="1"/>
          </p:nvPr>
        </p:nvSpPr>
        <p:spPr/>
        <p:txBody>
          <a:bodyPr/>
          <a:lstStyle/>
          <a:p>
            <a:endParaRPr lang="tr-TR" altLang="tr-TR"/>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AE1B107C-FA2F-4435-9759-C2CBEB1AE0F8}"/>
              </a:ext>
            </a:extLst>
          </p:cNvPr>
          <p:cNvSpPr>
            <a:spLocks noGrp="1" noChangeArrowheads="1"/>
          </p:cNvSpPr>
          <p:nvPr>
            <p:ph type="sldNum" sz="quarter" idx="5"/>
          </p:nvPr>
        </p:nvSpPr>
        <p:spPr>
          <a:ln/>
        </p:spPr>
        <p:txBody>
          <a:bodyPr/>
          <a:lstStyle/>
          <a:p>
            <a:fld id="{B6461A4B-8AC0-4FF8-A8F2-5F852BE8DA9B}" type="slidenum">
              <a:rPr lang="tr-TR" altLang="tr-TR"/>
              <a:pPr/>
              <a:t>69</a:t>
            </a:fld>
            <a:endParaRPr lang="tr-TR" altLang="tr-TR"/>
          </a:p>
        </p:txBody>
      </p:sp>
      <p:sp>
        <p:nvSpPr>
          <p:cNvPr id="180226" name="Rectangle 2">
            <a:extLst>
              <a:ext uri="{FF2B5EF4-FFF2-40B4-BE49-F238E27FC236}">
                <a16:creationId xmlns:a16="http://schemas.microsoft.com/office/drawing/2014/main" id="{3689BD1E-C102-4743-8407-FA5BF48FD16A}"/>
              </a:ext>
            </a:extLst>
          </p:cNvPr>
          <p:cNvSpPr>
            <a:spLocks noRot="1" noChangeArrowheads="1" noTextEdit="1"/>
          </p:cNvSpPr>
          <p:nvPr>
            <p:ph type="sldImg"/>
          </p:nvPr>
        </p:nvSpPr>
        <p:spPr>
          <a:ln/>
        </p:spPr>
      </p:sp>
      <p:sp>
        <p:nvSpPr>
          <p:cNvPr id="180227" name="Rectangle 3">
            <a:extLst>
              <a:ext uri="{FF2B5EF4-FFF2-40B4-BE49-F238E27FC236}">
                <a16:creationId xmlns:a16="http://schemas.microsoft.com/office/drawing/2014/main" id="{C164B186-837F-4C67-8BFE-4B01B31C8AAA}"/>
              </a:ext>
            </a:extLst>
          </p:cNvPr>
          <p:cNvSpPr>
            <a:spLocks noGrp="1" noChangeArrowheads="1"/>
          </p:cNvSpPr>
          <p:nvPr>
            <p:ph type="body" idx="1"/>
          </p:nvPr>
        </p:nvSpPr>
        <p:spPr/>
        <p:txBody>
          <a:bodyPr/>
          <a:lstStyle/>
          <a:p>
            <a:endParaRPr lang="tr-TR" altLang="tr-T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8C8623B0-3C29-4013-8C47-CCB9D0A3E711}"/>
              </a:ext>
            </a:extLst>
          </p:cNvPr>
          <p:cNvSpPr>
            <a:spLocks noGrp="1" noChangeArrowheads="1"/>
          </p:cNvSpPr>
          <p:nvPr>
            <p:ph type="sldNum" sz="quarter" idx="5"/>
          </p:nvPr>
        </p:nvSpPr>
        <p:spPr>
          <a:ln/>
        </p:spPr>
        <p:txBody>
          <a:bodyPr/>
          <a:lstStyle/>
          <a:p>
            <a:fld id="{2FF77012-1CE2-4F89-B54D-5737521FECBD}" type="slidenum">
              <a:rPr lang="tr-TR" altLang="tr-TR"/>
              <a:pPr/>
              <a:t>6</a:t>
            </a:fld>
            <a:endParaRPr lang="tr-TR" altLang="tr-TR"/>
          </a:p>
        </p:txBody>
      </p:sp>
      <p:sp>
        <p:nvSpPr>
          <p:cNvPr id="124930" name="Rectangle 2">
            <a:extLst>
              <a:ext uri="{FF2B5EF4-FFF2-40B4-BE49-F238E27FC236}">
                <a16:creationId xmlns:a16="http://schemas.microsoft.com/office/drawing/2014/main" id="{5FEC7BBE-2DF9-4492-B3B4-9D0184151D20}"/>
              </a:ext>
            </a:extLst>
          </p:cNvPr>
          <p:cNvSpPr>
            <a:spLocks noRot="1" noChangeArrowheads="1" noTextEdit="1"/>
          </p:cNvSpPr>
          <p:nvPr>
            <p:ph type="sldImg"/>
          </p:nvPr>
        </p:nvSpPr>
        <p:spPr>
          <a:ln/>
        </p:spPr>
      </p:sp>
      <p:sp>
        <p:nvSpPr>
          <p:cNvPr id="124931" name="Rectangle 3">
            <a:extLst>
              <a:ext uri="{FF2B5EF4-FFF2-40B4-BE49-F238E27FC236}">
                <a16:creationId xmlns:a16="http://schemas.microsoft.com/office/drawing/2014/main" id="{E799AE78-F3BC-4F5E-9B04-6F1F74778E27}"/>
              </a:ext>
            </a:extLst>
          </p:cNvPr>
          <p:cNvSpPr>
            <a:spLocks noGrp="1" noChangeArrowheads="1"/>
          </p:cNvSpPr>
          <p:nvPr>
            <p:ph type="body" idx="1"/>
          </p:nvPr>
        </p:nvSpPr>
        <p:spPr/>
        <p:txBody>
          <a:bodyPr/>
          <a:lstStyle/>
          <a:p>
            <a:endParaRPr lang="tr-TR" altLang="tr-TR"/>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6AD5788E-8D6D-4846-AEA7-5C6C4539BBCA}"/>
              </a:ext>
            </a:extLst>
          </p:cNvPr>
          <p:cNvSpPr>
            <a:spLocks noGrp="1" noChangeArrowheads="1"/>
          </p:cNvSpPr>
          <p:nvPr>
            <p:ph type="sldNum" sz="quarter" idx="5"/>
          </p:nvPr>
        </p:nvSpPr>
        <p:spPr>
          <a:ln/>
        </p:spPr>
        <p:txBody>
          <a:bodyPr/>
          <a:lstStyle/>
          <a:p>
            <a:fld id="{898B9622-1C2A-402B-96E9-44F81736E145}" type="slidenum">
              <a:rPr lang="tr-TR" altLang="tr-TR"/>
              <a:pPr/>
              <a:t>70</a:t>
            </a:fld>
            <a:endParaRPr lang="tr-TR" altLang="tr-TR"/>
          </a:p>
        </p:txBody>
      </p:sp>
      <p:sp>
        <p:nvSpPr>
          <p:cNvPr id="181250" name="Rectangle 2">
            <a:extLst>
              <a:ext uri="{FF2B5EF4-FFF2-40B4-BE49-F238E27FC236}">
                <a16:creationId xmlns:a16="http://schemas.microsoft.com/office/drawing/2014/main" id="{73C1C794-35CF-4A86-8AED-7148AB713983}"/>
              </a:ext>
            </a:extLst>
          </p:cNvPr>
          <p:cNvSpPr>
            <a:spLocks noRot="1" noChangeArrowheads="1" noTextEdit="1"/>
          </p:cNvSpPr>
          <p:nvPr>
            <p:ph type="sldImg"/>
          </p:nvPr>
        </p:nvSpPr>
        <p:spPr>
          <a:ln/>
        </p:spPr>
      </p:sp>
      <p:sp>
        <p:nvSpPr>
          <p:cNvPr id="181251" name="Rectangle 3">
            <a:extLst>
              <a:ext uri="{FF2B5EF4-FFF2-40B4-BE49-F238E27FC236}">
                <a16:creationId xmlns:a16="http://schemas.microsoft.com/office/drawing/2014/main" id="{31C0EB4B-0B75-44B3-A77E-3949A3C27029}"/>
              </a:ext>
            </a:extLst>
          </p:cNvPr>
          <p:cNvSpPr>
            <a:spLocks noGrp="1" noChangeArrowheads="1"/>
          </p:cNvSpPr>
          <p:nvPr>
            <p:ph type="body" idx="1"/>
          </p:nvPr>
        </p:nvSpPr>
        <p:spPr/>
        <p:txBody>
          <a:bodyPr/>
          <a:lstStyle/>
          <a:p>
            <a:endParaRPr lang="tr-TR" altLang="tr-TR"/>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1996F7AB-9C91-4E50-B2CF-4E5B805CB5E8}"/>
              </a:ext>
            </a:extLst>
          </p:cNvPr>
          <p:cNvSpPr>
            <a:spLocks noGrp="1" noChangeArrowheads="1"/>
          </p:cNvSpPr>
          <p:nvPr>
            <p:ph type="sldNum" sz="quarter" idx="5"/>
          </p:nvPr>
        </p:nvSpPr>
        <p:spPr>
          <a:ln/>
        </p:spPr>
        <p:txBody>
          <a:bodyPr/>
          <a:lstStyle/>
          <a:p>
            <a:fld id="{17557651-C1FE-47D5-8031-8E7E733DCE32}" type="slidenum">
              <a:rPr lang="tr-TR" altLang="tr-TR"/>
              <a:pPr/>
              <a:t>71</a:t>
            </a:fld>
            <a:endParaRPr lang="tr-TR" altLang="tr-TR"/>
          </a:p>
        </p:txBody>
      </p:sp>
      <p:sp>
        <p:nvSpPr>
          <p:cNvPr id="182274" name="Rectangle 2">
            <a:extLst>
              <a:ext uri="{FF2B5EF4-FFF2-40B4-BE49-F238E27FC236}">
                <a16:creationId xmlns:a16="http://schemas.microsoft.com/office/drawing/2014/main" id="{669CA596-A7E6-4BDC-9BB5-FF824A55A85A}"/>
              </a:ext>
            </a:extLst>
          </p:cNvPr>
          <p:cNvSpPr>
            <a:spLocks noRot="1" noChangeArrowheads="1" noTextEdit="1"/>
          </p:cNvSpPr>
          <p:nvPr>
            <p:ph type="sldImg"/>
          </p:nvPr>
        </p:nvSpPr>
        <p:spPr>
          <a:ln/>
        </p:spPr>
      </p:sp>
      <p:sp>
        <p:nvSpPr>
          <p:cNvPr id="182275" name="Rectangle 3">
            <a:extLst>
              <a:ext uri="{FF2B5EF4-FFF2-40B4-BE49-F238E27FC236}">
                <a16:creationId xmlns:a16="http://schemas.microsoft.com/office/drawing/2014/main" id="{A33F432C-4505-4E42-8F89-1745824E91E7}"/>
              </a:ext>
            </a:extLst>
          </p:cNvPr>
          <p:cNvSpPr>
            <a:spLocks noGrp="1" noChangeArrowheads="1"/>
          </p:cNvSpPr>
          <p:nvPr>
            <p:ph type="body" idx="1"/>
          </p:nvPr>
        </p:nvSpPr>
        <p:spPr/>
        <p:txBody>
          <a:bodyPr/>
          <a:lstStyle/>
          <a:p>
            <a:endParaRPr lang="tr-TR" altLang="tr-TR"/>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4B523719-C0AA-4D0C-A0AC-F19C77F6D3C8}"/>
              </a:ext>
            </a:extLst>
          </p:cNvPr>
          <p:cNvSpPr>
            <a:spLocks noGrp="1" noChangeArrowheads="1"/>
          </p:cNvSpPr>
          <p:nvPr>
            <p:ph type="sldNum" sz="quarter" idx="5"/>
          </p:nvPr>
        </p:nvSpPr>
        <p:spPr>
          <a:ln/>
        </p:spPr>
        <p:txBody>
          <a:bodyPr/>
          <a:lstStyle/>
          <a:p>
            <a:fld id="{1F6E8912-3344-4EB4-9A49-6954636662DE}" type="slidenum">
              <a:rPr lang="tr-TR" altLang="tr-TR"/>
              <a:pPr/>
              <a:t>72</a:t>
            </a:fld>
            <a:endParaRPr lang="tr-TR" altLang="tr-TR"/>
          </a:p>
        </p:txBody>
      </p:sp>
      <p:sp>
        <p:nvSpPr>
          <p:cNvPr id="183298" name="Rectangle 2">
            <a:extLst>
              <a:ext uri="{FF2B5EF4-FFF2-40B4-BE49-F238E27FC236}">
                <a16:creationId xmlns:a16="http://schemas.microsoft.com/office/drawing/2014/main" id="{7B34C8DE-1ECC-4201-9CF0-A444BD65ACE4}"/>
              </a:ext>
            </a:extLst>
          </p:cNvPr>
          <p:cNvSpPr>
            <a:spLocks noRot="1" noChangeArrowheads="1" noTextEdit="1"/>
          </p:cNvSpPr>
          <p:nvPr>
            <p:ph type="sldImg"/>
          </p:nvPr>
        </p:nvSpPr>
        <p:spPr>
          <a:ln/>
        </p:spPr>
      </p:sp>
      <p:sp>
        <p:nvSpPr>
          <p:cNvPr id="183299" name="Rectangle 3">
            <a:extLst>
              <a:ext uri="{FF2B5EF4-FFF2-40B4-BE49-F238E27FC236}">
                <a16:creationId xmlns:a16="http://schemas.microsoft.com/office/drawing/2014/main" id="{FF873D76-C0CF-47A6-A125-3158B6A17E6C}"/>
              </a:ext>
            </a:extLst>
          </p:cNvPr>
          <p:cNvSpPr>
            <a:spLocks noGrp="1" noChangeArrowheads="1"/>
          </p:cNvSpPr>
          <p:nvPr>
            <p:ph type="body" idx="1"/>
          </p:nvPr>
        </p:nvSpPr>
        <p:spPr/>
        <p:txBody>
          <a:bodyPr/>
          <a:lstStyle/>
          <a:p>
            <a:endParaRPr lang="tr-TR" altLang="tr-TR"/>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4EC3D8BF-1AD0-482C-975D-616623C79AC5}"/>
              </a:ext>
            </a:extLst>
          </p:cNvPr>
          <p:cNvSpPr>
            <a:spLocks noGrp="1" noChangeArrowheads="1"/>
          </p:cNvSpPr>
          <p:nvPr>
            <p:ph type="sldNum" sz="quarter" idx="5"/>
          </p:nvPr>
        </p:nvSpPr>
        <p:spPr>
          <a:ln/>
        </p:spPr>
        <p:txBody>
          <a:bodyPr/>
          <a:lstStyle/>
          <a:p>
            <a:fld id="{EE943CC7-CF01-4E41-8EEE-D1F293AF7CBE}" type="slidenum">
              <a:rPr lang="tr-TR" altLang="tr-TR"/>
              <a:pPr/>
              <a:t>73</a:t>
            </a:fld>
            <a:endParaRPr lang="tr-TR" altLang="tr-TR"/>
          </a:p>
        </p:txBody>
      </p:sp>
      <p:sp>
        <p:nvSpPr>
          <p:cNvPr id="184322" name="Rectangle 2">
            <a:extLst>
              <a:ext uri="{FF2B5EF4-FFF2-40B4-BE49-F238E27FC236}">
                <a16:creationId xmlns:a16="http://schemas.microsoft.com/office/drawing/2014/main" id="{51D3C06A-37A8-48AC-BE30-CED39535F2BC}"/>
              </a:ext>
            </a:extLst>
          </p:cNvPr>
          <p:cNvSpPr>
            <a:spLocks noRot="1" noChangeArrowheads="1" noTextEdit="1"/>
          </p:cNvSpPr>
          <p:nvPr>
            <p:ph type="sldImg"/>
          </p:nvPr>
        </p:nvSpPr>
        <p:spPr>
          <a:ln/>
        </p:spPr>
      </p:sp>
      <p:sp>
        <p:nvSpPr>
          <p:cNvPr id="184323" name="Rectangle 3">
            <a:extLst>
              <a:ext uri="{FF2B5EF4-FFF2-40B4-BE49-F238E27FC236}">
                <a16:creationId xmlns:a16="http://schemas.microsoft.com/office/drawing/2014/main" id="{4938A9B9-B4A2-4CE8-9B42-AB7F888BEE36}"/>
              </a:ext>
            </a:extLst>
          </p:cNvPr>
          <p:cNvSpPr>
            <a:spLocks noGrp="1" noChangeArrowheads="1"/>
          </p:cNvSpPr>
          <p:nvPr>
            <p:ph type="body" idx="1"/>
          </p:nvPr>
        </p:nvSpPr>
        <p:spPr/>
        <p:txBody>
          <a:bodyPr/>
          <a:lstStyle/>
          <a:p>
            <a:endParaRPr lang="tr-TR" altLang="tr-TR"/>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BFAF431B-9C12-4822-A3F5-E271476DD706}"/>
              </a:ext>
            </a:extLst>
          </p:cNvPr>
          <p:cNvSpPr>
            <a:spLocks noGrp="1" noChangeArrowheads="1"/>
          </p:cNvSpPr>
          <p:nvPr>
            <p:ph type="sldNum" sz="quarter" idx="5"/>
          </p:nvPr>
        </p:nvSpPr>
        <p:spPr>
          <a:ln/>
        </p:spPr>
        <p:txBody>
          <a:bodyPr/>
          <a:lstStyle/>
          <a:p>
            <a:fld id="{B588C595-C5BF-4303-88F2-0CE149607314}" type="slidenum">
              <a:rPr lang="tr-TR" altLang="tr-TR"/>
              <a:pPr/>
              <a:t>74</a:t>
            </a:fld>
            <a:endParaRPr lang="tr-TR" altLang="tr-TR"/>
          </a:p>
        </p:txBody>
      </p:sp>
      <p:sp>
        <p:nvSpPr>
          <p:cNvPr id="185346" name="Rectangle 2">
            <a:extLst>
              <a:ext uri="{FF2B5EF4-FFF2-40B4-BE49-F238E27FC236}">
                <a16:creationId xmlns:a16="http://schemas.microsoft.com/office/drawing/2014/main" id="{4462B718-ED7A-493A-A90A-19C8132EA315}"/>
              </a:ext>
            </a:extLst>
          </p:cNvPr>
          <p:cNvSpPr>
            <a:spLocks noRot="1" noChangeArrowheads="1" noTextEdit="1"/>
          </p:cNvSpPr>
          <p:nvPr>
            <p:ph type="sldImg"/>
          </p:nvPr>
        </p:nvSpPr>
        <p:spPr>
          <a:ln/>
        </p:spPr>
      </p:sp>
      <p:sp>
        <p:nvSpPr>
          <p:cNvPr id="185347" name="Rectangle 3">
            <a:extLst>
              <a:ext uri="{FF2B5EF4-FFF2-40B4-BE49-F238E27FC236}">
                <a16:creationId xmlns:a16="http://schemas.microsoft.com/office/drawing/2014/main" id="{73467E00-AB94-480E-B551-6CBDCE61EF85}"/>
              </a:ext>
            </a:extLst>
          </p:cNvPr>
          <p:cNvSpPr>
            <a:spLocks noGrp="1" noChangeArrowheads="1"/>
          </p:cNvSpPr>
          <p:nvPr>
            <p:ph type="body" idx="1"/>
          </p:nvPr>
        </p:nvSpPr>
        <p:spPr/>
        <p:txBody>
          <a:bodyPr/>
          <a:lstStyle/>
          <a:p>
            <a:endParaRPr lang="tr-TR" altLang="tr-TR"/>
          </a:p>
        </p:txBody>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9487F3F0-3ABE-4DA6-99E2-025B34E00E43}"/>
              </a:ext>
            </a:extLst>
          </p:cNvPr>
          <p:cNvSpPr>
            <a:spLocks noGrp="1" noChangeArrowheads="1"/>
          </p:cNvSpPr>
          <p:nvPr>
            <p:ph type="sldNum" sz="quarter" idx="5"/>
          </p:nvPr>
        </p:nvSpPr>
        <p:spPr>
          <a:ln/>
        </p:spPr>
        <p:txBody>
          <a:bodyPr/>
          <a:lstStyle/>
          <a:p>
            <a:fld id="{B2E160F5-C2FA-43CA-97E6-65DB6BB7BB9E}" type="slidenum">
              <a:rPr lang="tr-TR" altLang="tr-TR"/>
              <a:pPr/>
              <a:t>75</a:t>
            </a:fld>
            <a:endParaRPr lang="tr-TR" altLang="tr-TR"/>
          </a:p>
        </p:txBody>
      </p:sp>
      <p:sp>
        <p:nvSpPr>
          <p:cNvPr id="186370" name="Rectangle 2">
            <a:extLst>
              <a:ext uri="{FF2B5EF4-FFF2-40B4-BE49-F238E27FC236}">
                <a16:creationId xmlns:a16="http://schemas.microsoft.com/office/drawing/2014/main" id="{FEFEB08A-3059-4E80-AA23-A39F3ECFCA31}"/>
              </a:ext>
            </a:extLst>
          </p:cNvPr>
          <p:cNvSpPr>
            <a:spLocks noRot="1" noChangeArrowheads="1" noTextEdit="1"/>
          </p:cNvSpPr>
          <p:nvPr>
            <p:ph type="sldImg"/>
          </p:nvPr>
        </p:nvSpPr>
        <p:spPr>
          <a:ln/>
        </p:spPr>
      </p:sp>
      <p:sp>
        <p:nvSpPr>
          <p:cNvPr id="186371" name="Rectangle 3">
            <a:extLst>
              <a:ext uri="{FF2B5EF4-FFF2-40B4-BE49-F238E27FC236}">
                <a16:creationId xmlns:a16="http://schemas.microsoft.com/office/drawing/2014/main" id="{E0034F45-A30A-4A11-9BFB-84B80C63342F}"/>
              </a:ext>
            </a:extLst>
          </p:cNvPr>
          <p:cNvSpPr>
            <a:spLocks noGrp="1" noChangeArrowheads="1"/>
          </p:cNvSpPr>
          <p:nvPr>
            <p:ph type="body" idx="1"/>
          </p:nvPr>
        </p:nvSpPr>
        <p:spPr/>
        <p:txBody>
          <a:bodyPr/>
          <a:lstStyle/>
          <a:p>
            <a:endParaRPr lang="tr-TR" altLang="tr-TR"/>
          </a:p>
        </p:txBody>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B7562ED6-8496-4C6B-9C84-CC0D83FD8A7A}"/>
              </a:ext>
            </a:extLst>
          </p:cNvPr>
          <p:cNvSpPr>
            <a:spLocks noGrp="1" noChangeArrowheads="1"/>
          </p:cNvSpPr>
          <p:nvPr>
            <p:ph type="sldNum" sz="quarter" idx="5"/>
          </p:nvPr>
        </p:nvSpPr>
        <p:spPr>
          <a:ln/>
        </p:spPr>
        <p:txBody>
          <a:bodyPr/>
          <a:lstStyle/>
          <a:p>
            <a:fld id="{3C33C551-1AC5-4564-A065-80572404DA4B}" type="slidenum">
              <a:rPr lang="tr-TR" altLang="tr-TR"/>
              <a:pPr/>
              <a:t>76</a:t>
            </a:fld>
            <a:endParaRPr lang="tr-TR" altLang="tr-TR"/>
          </a:p>
        </p:txBody>
      </p:sp>
      <p:sp>
        <p:nvSpPr>
          <p:cNvPr id="187394" name="Rectangle 2">
            <a:extLst>
              <a:ext uri="{FF2B5EF4-FFF2-40B4-BE49-F238E27FC236}">
                <a16:creationId xmlns:a16="http://schemas.microsoft.com/office/drawing/2014/main" id="{DC204A47-1B5F-42F6-AE86-F21582E7137C}"/>
              </a:ext>
            </a:extLst>
          </p:cNvPr>
          <p:cNvSpPr>
            <a:spLocks noRot="1" noChangeArrowheads="1" noTextEdit="1"/>
          </p:cNvSpPr>
          <p:nvPr>
            <p:ph type="sldImg"/>
          </p:nvPr>
        </p:nvSpPr>
        <p:spPr>
          <a:ln/>
        </p:spPr>
      </p:sp>
      <p:sp>
        <p:nvSpPr>
          <p:cNvPr id="187395" name="Rectangle 3">
            <a:extLst>
              <a:ext uri="{FF2B5EF4-FFF2-40B4-BE49-F238E27FC236}">
                <a16:creationId xmlns:a16="http://schemas.microsoft.com/office/drawing/2014/main" id="{2744741D-B146-41D0-BEB8-6A26433DC9DE}"/>
              </a:ext>
            </a:extLst>
          </p:cNvPr>
          <p:cNvSpPr>
            <a:spLocks noGrp="1" noChangeArrowheads="1"/>
          </p:cNvSpPr>
          <p:nvPr>
            <p:ph type="body" idx="1"/>
          </p:nvPr>
        </p:nvSpPr>
        <p:spPr/>
        <p:txBody>
          <a:bodyPr/>
          <a:lstStyle/>
          <a:p>
            <a:endParaRPr lang="tr-TR" altLang="tr-TR"/>
          </a:p>
        </p:txBody>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D90248D1-F470-47DB-853E-94035DB2D47B}"/>
              </a:ext>
            </a:extLst>
          </p:cNvPr>
          <p:cNvSpPr>
            <a:spLocks noGrp="1" noChangeArrowheads="1"/>
          </p:cNvSpPr>
          <p:nvPr>
            <p:ph type="sldNum" sz="quarter" idx="5"/>
          </p:nvPr>
        </p:nvSpPr>
        <p:spPr>
          <a:ln/>
        </p:spPr>
        <p:txBody>
          <a:bodyPr/>
          <a:lstStyle/>
          <a:p>
            <a:fld id="{C3B835F9-9656-4226-AF79-A1AF7AD0F965}" type="slidenum">
              <a:rPr lang="tr-TR" altLang="tr-TR"/>
              <a:pPr/>
              <a:t>77</a:t>
            </a:fld>
            <a:endParaRPr lang="tr-TR" altLang="tr-TR"/>
          </a:p>
        </p:txBody>
      </p:sp>
      <p:sp>
        <p:nvSpPr>
          <p:cNvPr id="188418" name="Rectangle 2">
            <a:extLst>
              <a:ext uri="{FF2B5EF4-FFF2-40B4-BE49-F238E27FC236}">
                <a16:creationId xmlns:a16="http://schemas.microsoft.com/office/drawing/2014/main" id="{60E39844-BBE3-4BD4-86C1-8FB21CA9BD1F}"/>
              </a:ext>
            </a:extLst>
          </p:cNvPr>
          <p:cNvSpPr>
            <a:spLocks noRot="1" noChangeArrowheads="1" noTextEdit="1"/>
          </p:cNvSpPr>
          <p:nvPr>
            <p:ph type="sldImg"/>
          </p:nvPr>
        </p:nvSpPr>
        <p:spPr>
          <a:ln/>
        </p:spPr>
      </p:sp>
      <p:sp>
        <p:nvSpPr>
          <p:cNvPr id="188419" name="Rectangle 3">
            <a:extLst>
              <a:ext uri="{FF2B5EF4-FFF2-40B4-BE49-F238E27FC236}">
                <a16:creationId xmlns:a16="http://schemas.microsoft.com/office/drawing/2014/main" id="{2FD36077-8755-4417-A197-51F49F25A17F}"/>
              </a:ext>
            </a:extLst>
          </p:cNvPr>
          <p:cNvSpPr>
            <a:spLocks noGrp="1" noChangeArrowheads="1"/>
          </p:cNvSpPr>
          <p:nvPr>
            <p:ph type="body" idx="1"/>
          </p:nvPr>
        </p:nvSpPr>
        <p:spPr/>
        <p:txBody>
          <a:bodyPr/>
          <a:lstStyle/>
          <a:p>
            <a:endParaRPr lang="tr-TR" altLang="tr-TR"/>
          </a:p>
        </p:txBody>
      </p:sp>
    </p:spTree>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EA09AC3E-96FB-4CF5-B917-16DAC687EBEB}"/>
              </a:ext>
            </a:extLst>
          </p:cNvPr>
          <p:cNvSpPr>
            <a:spLocks noGrp="1" noChangeArrowheads="1"/>
          </p:cNvSpPr>
          <p:nvPr>
            <p:ph type="sldNum" sz="quarter" idx="5"/>
          </p:nvPr>
        </p:nvSpPr>
        <p:spPr>
          <a:ln/>
        </p:spPr>
        <p:txBody>
          <a:bodyPr/>
          <a:lstStyle/>
          <a:p>
            <a:fld id="{848ECB37-D5C8-4F8C-A6E8-7CCF12F40B92}" type="slidenum">
              <a:rPr lang="tr-TR" altLang="tr-TR"/>
              <a:pPr/>
              <a:t>78</a:t>
            </a:fld>
            <a:endParaRPr lang="tr-TR" altLang="tr-TR"/>
          </a:p>
        </p:txBody>
      </p:sp>
      <p:sp>
        <p:nvSpPr>
          <p:cNvPr id="189442" name="Rectangle 2">
            <a:extLst>
              <a:ext uri="{FF2B5EF4-FFF2-40B4-BE49-F238E27FC236}">
                <a16:creationId xmlns:a16="http://schemas.microsoft.com/office/drawing/2014/main" id="{5690FF5D-FBE3-44BF-9F43-0B88A48F49DD}"/>
              </a:ext>
            </a:extLst>
          </p:cNvPr>
          <p:cNvSpPr>
            <a:spLocks noRot="1" noChangeArrowheads="1" noTextEdit="1"/>
          </p:cNvSpPr>
          <p:nvPr>
            <p:ph type="sldImg"/>
          </p:nvPr>
        </p:nvSpPr>
        <p:spPr>
          <a:ln/>
        </p:spPr>
      </p:sp>
      <p:sp>
        <p:nvSpPr>
          <p:cNvPr id="189443" name="Rectangle 3">
            <a:extLst>
              <a:ext uri="{FF2B5EF4-FFF2-40B4-BE49-F238E27FC236}">
                <a16:creationId xmlns:a16="http://schemas.microsoft.com/office/drawing/2014/main" id="{23C83CA3-8A3E-4AD4-883B-A2D6840BB2C1}"/>
              </a:ext>
            </a:extLst>
          </p:cNvPr>
          <p:cNvSpPr>
            <a:spLocks noGrp="1" noChangeArrowheads="1"/>
          </p:cNvSpPr>
          <p:nvPr>
            <p:ph type="body" idx="1"/>
          </p:nvPr>
        </p:nvSpPr>
        <p:spPr/>
        <p:txBody>
          <a:bodyPr/>
          <a:lstStyle/>
          <a:p>
            <a:endParaRPr lang="tr-TR" altLang="tr-TR"/>
          </a:p>
        </p:txBody>
      </p:sp>
    </p:spTree>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931F5A4A-F8A8-4918-9F55-0E77B8F97D19}"/>
              </a:ext>
            </a:extLst>
          </p:cNvPr>
          <p:cNvSpPr>
            <a:spLocks noGrp="1" noChangeArrowheads="1"/>
          </p:cNvSpPr>
          <p:nvPr>
            <p:ph type="sldNum" sz="quarter" idx="5"/>
          </p:nvPr>
        </p:nvSpPr>
        <p:spPr>
          <a:ln/>
        </p:spPr>
        <p:txBody>
          <a:bodyPr/>
          <a:lstStyle/>
          <a:p>
            <a:fld id="{B3F76DAF-97A6-4EAA-B7ED-41B399B2A646}" type="slidenum">
              <a:rPr lang="tr-TR" altLang="tr-TR"/>
              <a:pPr/>
              <a:t>79</a:t>
            </a:fld>
            <a:endParaRPr lang="tr-TR" altLang="tr-TR"/>
          </a:p>
        </p:txBody>
      </p:sp>
      <p:sp>
        <p:nvSpPr>
          <p:cNvPr id="190466" name="Rectangle 2">
            <a:extLst>
              <a:ext uri="{FF2B5EF4-FFF2-40B4-BE49-F238E27FC236}">
                <a16:creationId xmlns:a16="http://schemas.microsoft.com/office/drawing/2014/main" id="{A63A79FF-8CDA-4E84-89D7-3025C63EBA7D}"/>
              </a:ext>
            </a:extLst>
          </p:cNvPr>
          <p:cNvSpPr>
            <a:spLocks noRot="1" noChangeArrowheads="1" noTextEdit="1"/>
          </p:cNvSpPr>
          <p:nvPr>
            <p:ph type="sldImg"/>
          </p:nvPr>
        </p:nvSpPr>
        <p:spPr>
          <a:ln/>
        </p:spPr>
      </p:sp>
      <p:sp>
        <p:nvSpPr>
          <p:cNvPr id="190467" name="Rectangle 3">
            <a:extLst>
              <a:ext uri="{FF2B5EF4-FFF2-40B4-BE49-F238E27FC236}">
                <a16:creationId xmlns:a16="http://schemas.microsoft.com/office/drawing/2014/main" id="{22A156B8-84F9-40EA-B5B3-DC7ED7B716B5}"/>
              </a:ext>
            </a:extLst>
          </p:cNvPr>
          <p:cNvSpPr>
            <a:spLocks noGrp="1" noChangeArrowheads="1"/>
          </p:cNvSpPr>
          <p:nvPr>
            <p:ph type="body" idx="1"/>
          </p:nvPr>
        </p:nvSpPr>
        <p:spPr/>
        <p:txBody>
          <a:bodyPr/>
          <a:lstStyle/>
          <a:p>
            <a:endParaRPr lang="tr-TR" altLang="tr-T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F825ACF0-1582-4FAF-BB40-562244FF587F}"/>
              </a:ext>
            </a:extLst>
          </p:cNvPr>
          <p:cNvSpPr>
            <a:spLocks noGrp="1" noChangeArrowheads="1"/>
          </p:cNvSpPr>
          <p:nvPr>
            <p:ph type="sldNum" sz="quarter" idx="5"/>
          </p:nvPr>
        </p:nvSpPr>
        <p:spPr>
          <a:ln/>
        </p:spPr>
        <p:txBody>
          <a:bodyPr/>
          <a:lstStyle/>
          <a:p>
            <a:fld id="{F773E2F4-C62F-4057-9E0A-CE03C6566252}" type="slidenum">
              <a:rPr lang="tr-TR" altLang="tr-TR"/>
              <a:pPr/>
              <a:t>7</a:t>
            </a:fld>
            <a:endParaRPr lang="tr-TR" altLang="tr-TR"/>
          </a:p>
        </p:txBody>
      </p:sp>
      <p:sp>
        <p:nvSpPr>
          <p:cNvPr id="125954" name="Rectangle 2">
            <a:extLst>
              <a:ext uri="{FF2B5EF4-FFF2-40B4-BE49-F238E27FC236}">
                <a16:creationId xmlns:a16="http://schemas.microsoft.com/office/drawing/2014/main" id="{E0CA5547-A8B6-4A24-B8C2-43CFDA47B496}"/>
              </a:ext>
            </a:extLst>
          </p:cNvPr>
          <p:cNvSpPr>
            <a:spLocks noRot="1" noChangeArrowheads="1" noTextEdit="1"/>
          </p:cNvSpPr>
          <p:nvPr>
            <p:ph type="sldImg"/>
          </p:nvPr>
        </p:nvSpPr>
        <p:spPr>
          <a:ln/>
        </p:spPr>
      </p:sp>
      <p:sp>
        <p:nvSpPr>
          <p:cNvPr id="125955" name="Rectangle 3">
            <a:extLst>
              <a:ext uri="{FF2B5EF4-FFF2-40B4-BE49-F238E27FC236}">
                <a16:creationId xmlns:a16="http://schemas.microsoft.com/office/drawing/2014/main" id="{83053E99-FE54-4041-B7FA-D2CE6089D97A}"/>
              </a:ext>
            </a:extLst>
          </p:cNvPr>
          <p:cNvSpPr>
            <a:spLocks noGrp="1" noChangeArrowheads="1"/>
          </p:cNvSpPr>
          <p:nvPr>
            <p:ph type="body" idx="1"/>
          </p:nvPr>
        </p:nvSpPr>
        <p:spPr/>
        <p:txBody>
          <a:bodyPr/>
          <a:lstStyle/>
          <a:p>
            <a:endParaRPr lang="tr-TR" altLang="tr-TR"/>
          </a:p>
        </p:txBody>
      </p:sp>
    </p:spTree>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4E832904-6ABE-4E6C-A9A1-A41A3DE84156}"/>
              </a:ext>
            </a:extLst>
          </p:cNvPr>
          <p:cNvSpPr>
            <a:spLocks noGrp="1" noChangeArrowheads="1"/>
          </p:cNvSpPr>
          <p:nvPr>
            <p:ph type="sldNum" sz="quarter" idx="5"/>
          </p:nvPr>
        </p:nvSpPr>
        <p:spPr>
          <a:ln/>
        </p:spPr>
        <p:txBody>
          <a:bodyPr/>
          <a:lstStyle/>
          <a:p>
            <a:fld id="{A698F582-C989-4D82-A147-4C49E574DC21}" type="slidenum">
              <a:rPr lang="tr-TR" altLang="tr-TR"/>
              <a:pPr/>
              <a:t>80</a:t>
            </a:fld>
            <a:endParaRPr lang="tr-TR" altLang="tr-TR"/>
          </a:p>
        </p:txBody>
      </p:sp>
      <p:sp>
        <p:nvSpPr>
          <p:cNvPr id="191490" name="Rectangle 2">
            <a:extLst>
              <a:ext uri="{FF2B5EF4-FFF2-40B4-BE49-F238E27FC236}">
                <a16:creationId xmlns:a16="http://schemas.microsoft.com/office/drawing/2014/main" id="{BEE0746D-5A9B-4415-B63E-7D54FC557751}"/>
              </a:ext>
            </a:extLst>
          </p:cNvPr>
          <p:cNvSpPr>
            <a:spLocks noRot="1" noChangeArrowheads="1" noTextEdit="1"/>
          </p:cNvSpPr>
          <p:nvPr>
            <p:ph type="sldImg"/>
          </p:nvPr>
        </p:nvSpPr>
        <p:spPr>
          <a:ln/>
        </p:spPr>
      </p:sp>
      <p:sp>
        <p:nvSpPr>
          <p:cNvPr id="191491" name="Rectangle 3">
            <a:extLst>
              <a:ext uri="{FF2B5EF4-FFF2-40B4-BE49-F238E27FC236}">
                <a16:creationId xmlns:a16="http://schemas.microsoft.com/office/drawing/2014/main" id="{63BC0C2B-9195-4790-8370-A3D889BBD5D9}"/>
              </a:ext>
            </a:extLst>
          </p:cNvPr>
          <p:cNvSpPr>
            <a:spLocks noGrp="1" noChangeArrowheads="1"/>
          </p:cNvSpPr>
          <p:nvPr>
            <p:ph type="body" idx="1"/>
          </p:nvPr>
        </p:nvSpPr>
        <p:spPr/>
        <p:txBody>
          <a:bodyPr/>
          <a:lstStyle/>
          <a:p>
            <a:endParaRPr lang="tr-TR" altLang="tr-TR"/>
          </a:p>
        </p:txBody>
      </p:sp>
    </p:spTree>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A3CC6CE6-C84A-4F02-8EC9-000C57D34C42}"/>
              </a:ext>
            </a:extLst>
          </p:cNvPr>
          <p:cNvSpPr>
            <a:spLocks noGrp="1" noChangeArrowheads="1"/>
          </p:cNvSpPr>
          <p:nvPr>
            <p:ph type="sldNum" sz="quarter" idx="5"/>
          </p:nvPr>
        </p:nvSpPr>
        <p:spPr>
          <a:ln/>
        </p:spPr>
        <p:txBody>
          <a:bodyPr/>
          <a:lstStyle/>
          <a:p>
            <a:fld id="{E1DD9BE8-7201-4F4A-8720-D9D3E8ED8DC8}" type="slidenum">
              <a:rPr lang="tr-TR" altLang="tr-TR"/>
              <a:pPr/>
              <a:t>81</a:t>
            </a:fld>
            <a:endParaRPr lang="tr-TR" altLang="tr-TR"/>
          </a:p>
        </p:txBody>
      </p:sp>
      <p:sp>
        <p:nvSpPr>
          <p:cNvPr id="192514" name="Rectangle 2">
            <a:extLst>
              <a:ext uri="{FF2B5EF4-FFF2-40B4-BE49-F238E27FC236}">
                <a16:creationId xmlns:a16="http://schemas.microsoft.com/office/drawing/2014/main" id="{6F1EB090-005E-490F-9A44-E1E2C43A5F83}"/>
              </a:ext>
            </a:extLst>
          </p:cNvPr>
          <p:cNvSpPr>
            <a:spLocks noRot="1" noChangeArrowheads="1" noTextEdit="1"/>
          </p:cNvSpPr>
          <p:nvPr>
            <p:ph type="sldImg"/>
          </p:nvPr>
        </p:nvSpPr>
        <p:spPr>
          <a:ln/>
        </p:spPr>
      </p:sp>
      <p:sp>
        <p:nvSpPr>
          <p:cNvPr id="192515" name="Rectangle 3">
            <a:extLst>
              <a:ext uri="{FF2B5EF4-FFF2-40B4-BE49-F238E27FC236}">
                <a16:creationId xmlns:a16="http://schemas.microsoft.com/office/drawing/2014/main" id="{FA6FF977-9D19-4681-B497-25AE58F8DC92}"/>
              </a:ext>
            </a:extLst>
          </p:cNvPr>
          <p:cNvSpPr>
            <a:spLocks noGrp="1" noChangeArrowheads="1"/>
          </p:cNvSpPr>
          <p:nvPr>
            <p:ph type="body" idx="1"/>
          </p:nvPr>
        </p:nvSpPr>
        <p:spPr/>
        <p:txBody>
          <a:bodyPr/>
          <a:lstStyle/>
          <a:p>
            <a:endParaRPr lang="tr-TR" altLang="tr-TR"/>
          </a:p>
        </p:txBody>
      </p:sp>
    </p:spTree>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70179A5F-4885-46A2-8BDC-F3B557D88FA8}"/>
              </a:ext>
            </a:extLst>
          </p:cNvPr>
          <p:cNvSpPr>
            <a:spLocks noGrp="1" noChangeArrowheads="1"/>
          </p:cNvSpPr>
          <p:nvPr>
            <p:ph type="sldNum" sz="quarter" idx="5"/>
          </p:nvPr>
        </p:nvSpPr>
        <p:spPr>
          <a:ln/>
        </p:spPr>
        <p:txBody>
          <a:bodyPr/>
          <a:lstStyle/>
          <a:p>
            <a:fld id="{D13010F7-F545-4EE5-9484-D86C4307AAD2}" type="slidenum">
              <a:rPr lang="tr-TR" altLang="tr-TR"/>
              <a:pPr/>
              <a:t>82</a:t>
            </a:fld>
            <a:endParaRPr lang="tr-TR" altLang="tr-TR"/>
          </a:p>
        </p:txBody>
      </p:sp>
      <p:sp>
        <p:nvSpPr>
          <p:cNvPr id="193538" name="Rectangle 2">
            <a:extLst>
              <a:ext uri="{FF2B5EF4-FFF2-40B4-BE49-F238E27FC236}">
                <a16:creationId xmlns:a16="http://schemas.microsoft.com/office/drawing/2014/main" id="{E9630335-B945-45D7-B815-78FD8A46ED9D}"/>
              </a:ext>
            </a:extLst>
          </p:cNvPr>
          <p:cNvSpPr>
            <a:spLocks noRot="1" noChangeArrowheads="1" noTextEdit="1"/>
          </p:cNvSpPr>
          <p:nvPr>
            <p:ph type="sldImg"/>
          </p:nvPr>
        </p:nvSpPr>
        <p:spPr>
          <a:ln/>
        </p:spPr>
      </p:sp>
      <p:sp>
        <p:nvSpPr>
          <p:cNvPr id="193539" name="Rectangle 3">
            <a:extLst>
              <a:ext uri="{FF2B5EF4-FFF2-40B4-BE49-F238E27FC236}">
                <a16:creationId xmlns:a16="http://schemas.microsoft.com/office/drawing/2014/main" id="{51110695-FA92-4B9F-B507-5142F2562C5D}"/>
              </a:ext>
            </a:extLst>
          </p:cNvPr>
          <p:cNvSpPr>
            <a:spLocks noGrp="1" noChangeArrowheads="1"/>
          </p:cNvSpPr>
          <p:nvPr>
            <p:ph type="body" idx="1"/>
          </p:nvPr>
        </p:nvSpPr>
        <p:spPr/>
        <p:txBody>
          <a:bodyPr/>
          <a:lstStyle/>
          <a:p>
            <a:endParaRPr lang="tr-TR" altLang="tr-T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B96F67C8-289F-4CA8-A74F-79C1151D86B1}"/>
              </a:ext>
            </a:extLst>
          </p:cNvPr>
          <p:cNvSpPr>
            <a:spLocks noGrp="1" noChangeArrowheads="1"/>
          </p:cNvSpPr>
          <p:nvPr>
            <p:ph type="sldNum" sz="quarter" idx="5"/>
          </p:nvPr>
        </p:nvSpPr>
        <p:spPr>
          <a:ln/>
        </p:spPr>
        <p:txBody>
          <a:bodyPr/>
          <a:lstStyle/>
          <a:p>
            <a:fld id="{B4645EF1-17D9-4D57-A701-7DE717B12079}" type="slidenum">
              <a:rPr lang="tr-TR" altLang="tr-TR"/>
              <a:pPr/>
              <a:t>8</a:t>
            </a:fld>
            <a:endParaRPr lang="tr-TR" altLang="tr-TR"/>
          </a:p>
        </p:txBody>
      </p:sp>
      <p:sp>
        <p:nvSpPr>
          <p:cNvPr id="126978" name="Rectangle 2">
            <a:extLst>
              <a:ext uri="{FF2B5EF4-FFF2-40B4-BE49-F238E27FC236}">
                <a16:creationId xmlns:a16="http://schemas.microsoft.com/office/drawing/2014/main" id="{34C73635-6C17-44AB-8C32-8B25B25560D4}"/>
              </a:ext>
            </a:extLst>
          </p:cNvPr>
          <p:cNvSpPr>
            <a:spLocks noRot="1" noChangeArrowheads="1" noTextEdit="1"/>
          </p:cNvSpPr>
          <p:nvPr>
            <p:ph type="sldImg"/>
          </p:nvPr>
        </p:nvSpPr>
        <p:spPr>
          <a:ln/>
        </p:spPr>
      </p:sp>
      <p:sp>
        <p:nvSpPr>
          <p:cNvPr id="126979" name="Rectangle 3">
            <a:extLst>
              <a:ext uri="{FF2B5EF4-FFF2-40B4-BE49-F238E27FC236}">
                <a16:creationId xmlns:a16="http://schemas.microsoft.com/office/drawing/2014/main" id="{F1EBD20C-972A-406F-86B4-85F235783292}"/>
              </a:ext>
            </a:extLst>
          </p:cNvPr>
          <p:cNvSpPr>
            <a:spLocks noGrp="1" noChangeArrowheads="1"/>
          </p:cNvSpPr>
          <p:nvPr>
            <p:ph type="body" idx="1"/>
          </p:nvPr>
        </p:nvSpPr>
        <p:spPr/>
        <p:txBody>
          <a:bodyPr/>
          <a:lstStyle/>
          <a:p>
            <a:endParaRPr lang="tr-TR" altLang="tr-T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700B15AD-0995-490C-A4A6-1EFFFDD869E1}"/>
              </a:ext>
            </a:extLst>
          </p:cNvPr>
          <p:cNvSpPr>
            <a:spLocks noGrp="1" noChangeArrowheads="1"/>
          </p:cNvSpPr>
          <p:nvPr>
            <p:ph type="sldNum" sz="quarter" idx="5"/>
          </p:nvPr>
        </p:nvSpPr>
        <p:spPr>
          <a:ln/>
        </p:spPr>
        <p:txBody>
          <a:bodyPr/>
          <a:lstStyle/>
          <a:p>
            <a:fld id="{48D6D7EA-3844-4B4A-93F7-D39E1F426AF3}" type="slidenum">
              <a:rPr lang="tr-TR" altLang="tr-TR"/>
              <a:pPr/>
              <a:t>9</a:t>
            </a:fld>
            <a:endParaRPr lang="tr-TR" altLang="tr-TR"/>
          </a:p>
        </p:txBody>
      </p:sp>
      <p:sp>
        <p:nvSpPr>
          <p:cNvPr id="128002" name="Rectangle 2">
            <a:extLst>
              <a:ext uri="{FF2B5EF4-FFF2-40B4-BE49-F238E27FC236}">
                <a16:creationId xmlns:a16="http://schemas.microsoft.com/office/drawing/2014/main" id="{7B48CF23-9D25-4897-8A61-7DA2B769DD75}"/>
              </a:ext>
            </a:extLst>
          </p:cNvPr>
          <p:cNvSpPr>
            <a:spLocks noRot="1" noChangeArrowheads="1" noTextEdit="1"/>
          </p:cNvSpPr>
          <p:nvPr>
            <p:ph type="sldImg"/>
          </p:nvPr>
        </p:nvSpPr>
        <p:spPr>
          <a:ln/>
        </p:spPr>
      </p:sp>
      <p:sp>
        <p:nvSpPr>
          <p:cNvPr id="128003" name="Rectangle 3">
            <a:extLst>
              <a:ext uri="{FF2B5EF4-FFF2-40B4-BE49-F238E27FC236}">
                <a16:creationId xmlns:a16="http://schemas.microsoft.com/office/drawing/2014/main" id="{6013ECF8-5FCC-45F7-B892-A1FBAB9B666C}"/>
              </a:ext>
            </a:extLst>
          </p:cNvPr>
          <p:cNvSpPr>
            <a:spLocks noGrp="1" noChangeArrowheads="1"/>
          </p:cNvSpPr>
          <p:nvPr>
            <p:ph type="body" idx="1"/>
          </p:nvPr>
        </p:nvSpPr>
        <p:spPr/>
        <p:txBody>
          <a:bodyPr/>
          <a:lstStyle/>
          <a:p>
            <a:endParaRPr lang="tr-TR" altLang="tr-T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37C16A5C-BC65-4BE5-A402-2AB486CB5066}"/>
              </a:ext>
            </a:extLst>
          </p:cNvPr>
          <p:cNvSpPr>
            <a:spLocks noGrp="1"/>
          </p:cNvSpPr>
          <p:nvPr>
            <p:ph type="ctrTitle"/>
          </p:nvPr>
        </p:nvSpPr>
        <p:spPr>
          <a:xfrm>
            <a:off x="1143000" y="1122363"/>
            <a:ext cx="6858000" cy="2387600"/>
          </a:xfrm>
        </p:spPr>
        <p:txBody>
          <a:bodyPr anchor="b"/>
          <a:lstStyle>
            <a:lvl1pPr algn="ctr">
              <a:defRPr sz="6000"/>
            </a:lvl1pPr>
          </a:lstStyle>
          <a:p>
            <a:r>
              <a:rPr lang="tr-TR"/>
              <a:t>Asıl başlık stilini düzenlemek için tıklayın</a:t>
            </a:r>
          </a:p>
        </p:txBody>
      </p:sp>
      <p:sp>
        <p:nvSpPr>
          <p:cNvPr id="3" name="Alt Başlık 2">
            <a:extLst>
              <a:ext uri="{FF2B5EF4-FFF2-40B4-BE49-F238E27FC236}">
                <a16:creationId xmlns:a16="http://schemas.microsoft.com/office/drawing/2014/main" id="{BFC7C830-24F9-4E48-97AA-8CC139FE4D52}"/>
              </a:ext>
            </a:extLst>
          </p:cNvPr>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tr-TR"/>
              <a:t>Asıl alt başlık stilini düzenlemek için tıklayın</a:t>
            </a:r>
          </a:p>
        </p:txBody>
      </p:sp>
      <p:sp>
        <p:nvSpPr>
          <p:cNvPr id="4" name="Veri Yer Tutucusu 3">
            <a:extLst>
              <a:ext uri="{FF2B5EF4-FFF2-40B4-BE49-F238E27FC236}">
                <a16:creationId xmlns:a16="http://schemas.microsoft.com/office/drawing/2014/main" id="{E83D31C9-0AE1-4B2D-98ED-C56B88F83D02}"/>
              </a:ext>
            </a:extLst>
          </p:cNvPr>
          <p:cNvSpPr>
            <a:spLocks noGrp="1"/>
          </p:cNvSpPr>
          <p:nvPr>
            <p:ph type="dt" sz="half" idx="10"/>
          </p:nvPr>
        </p:nvSpPr>
        <p:spPr/>
        <p:txBody>
          <a:bodyPr/>
          <a:lstStyle>
            <a:lvl1pPr>
              <a:defRPr/>
            </a:lvl1pPr>
          </a:lstStyle>
          <a:p>
            <a:endParaRPr lang="tr-TR" altLang="tr-TR"/>
          </a:p>
        </p:txBody>
      </p:sp>
      <p:sp>
        <p:nvSpPr>
          <p:cNvPr id="5" name="Alt Bilgi Yer Tutucusu 4">
            <a:extLst>
              <a:ext uri="{FF2B5EF4-FFF2-40B4-BE49-F238E27FC236}">
                <a16:creationId xmlns:a16="http://schemas.microsoft.com/office/drawing/2014/main" id="{335C23A8-F1F1-4EB1-8A31-7CAE466324FC}"/>
              </a:ext>
            </a:extLst>
          </p:cNvPr>
          <p:cNvSpPr>
            <a:spLocks noGrp="1"/>
          </p:cNvSpPr>
          <p:nvPr>
            <p:ph type="ftr" sz="quarter" idx="11"/>
          </p:nvPr>
        </p:nvSpPr>
        <p:spPr/>
        <p:txBody>
          <a:bodyPr/>
          <a:lstStyle>
            <a:lvl1pPr>
              <a:defRPr/>
            </a:lvl1pPr>
          </a:lstStyle>
          <a:p>
            <a:endParaRPr lang="tr-TR" altLang="tr-TR"/>
          </a:p>
        </p:txBody>
      </p:sp>
      <p:sp>
        <p:nvSpPr>
          <p:cNvPr id="6" name="Slayt Numarası Yer Tutucusu 5">
            <a:extLst>
              <a:ext uri="{FF2B5EF4-FFF2-40B4-BE49-F238E27FC236}">
                <a16:creationId xmlns:a16="http://schemas.microsoft.com/office/drawing/2014/main" id="{63CD0661-4973-4A65-B21A-F721F60A8830}"/>
              </a:ext>
            </a:extLst>
          </p:cNvPr>
          <p:cNvSpPr>
            <a:spLocks noGrp="1"/>
          </p:cNvSpPr>
          <p:nvPr>
            <p:ph type="sldNum" sz="quarter" idx="12"/>
          </p:nvPr>
        </p:nvSpPr>
        <p:spPr/>
        <p:txBody>
          <a:bodyPr/>
          <a:lstStyle>
            <a:lvl1pPr>
              <a:defRPr/>
            </a:lvl1pPr>
          </a:lstStyle>
          <a:p>
            <a:fld id="{E26FE013-27A3-463C-B377-FC3598242D32}" type="slidenum">
              <a:rPr lang="tr-TR" altLang="tr-TR"/>
              <a:pPr/>
              <a:t>‹#›</a:t>
            </a:fld>
            <a:endParaRPr lang="tr-TR" altLang="tr-TR"/>
          </a:p>
        </p:txBody>
      </p:sp>
    </p:spTree>
    <p:extLst>
      <p:ext uri="{BB962C8B-B14F-4D97-AF65-F5344CB8AC3E}">
        <p14:creationId xmlns:p14="http://schemas.microsoft.com/office/powerpoint/2010/main" val="125066268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5E1FA687-40A2-4680-9BE6-8C8381B12DD2}"/>
              </a:ext>
            </a:extLst>
          </p:cNvPr>
          <p:cNvSpPr>
            <a:spLocks noGrp="1"/>
          </p:cNvSpPr>
          <p:nvPr>
            <p:ph type="title"/>
          </p:nvPr>
        </p:nvSpPr>
        <p:spPr/>
        <p:txBody>
          <a:bodyPr/>
          <a:lstStyle/>
          <a:p>
            <a:r>
              <a:rPr lang="tr-TR"/>
              <a:t>Asıl başlık stilini düzenlemek için tıklayın</a:t>
            </a:r>
          </a:p>
        </p:txBody>
      </p:sp>
      <p:sp>
        <p:nvSpPr>
          <p:cNvPr id="3" name="Dikey Metin Yer Tutucusu 2">
            <a:extLst>
              <a:ext uri="{FF2B5EF4-FFF2-40B4-BE49-F238E27FC236}">
                <a16:creationId xmlns:a16="http://schemas.microsoft.com/office/drawing/2014/main" id="{545D8BE4-8DFB-4BBF-8C24-4DDE42DD74BF}"/>
              </a:ext>
            </a:extLst>
          </p:cNvPr>
          <p:cNvSpPr>
            <a:spLocks noGrp="1"/>
          </p:cNvSpPr>
          <p:nvPr>
            <p:ph type="body" orient="vert" idx="1"/>
          </p:nvPr>
        </p:nvSpPr>
        <p:spPr/>
        <p:txBody>
          <a:bodyPr vert="eaVert"/>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a:extLst>
              <a:ext uri="{FF2B5EF4-FFF2-40B4-BE49-F238E27FC236}">
                <a16:creationId xmlns:a16="http://schemas.microsoft.com/office/drawing/2014/main" id="{79938DAE-886C-465D-8290-52246FEBCA43}"/>
              </a:ext>
            </a:extLst>
          </p:cNvPr>
          <p:cNvSpPr>
            <a:spLocks noGrp="1"/>
          </p:cNvSpPr>
          <p:nvPr>
            <p:ph type="dt" sz="half" idx="10"/>
          </p:nvPr>
        </p:nvSpPr>
        <p:spPr/>
        <p:txBody>
          <a:bodyPr/>
          <a:lstStyle>
            <a:lvl1pPr>
              <a:defRPr/>
            </a:lvl1pPr>
          </a:lstStyle>
          <a:p>
            <a:endParaRPr lang="tr-TR" altLang="tr-TR"/>
          </a:p>
        </p:txBody>
      </p:sp>
      <p:sp>
        <p:nvSpPr>
          <p:cNvPr id="5" name="Alt Bilgi Yer Tutucusu 4">
            <a:extLst>
              <a:ext uri="{FF2B5EF4-FFF2-40B4-BE49-F238E27FC236}">
                <a16:creationId xmlns:a16="http://schemas.microsoft.com/office/drawing/2014/main" id="{198F983A-9457-42E5-AE65-1D67FB6B909A}"/>
              </a:ext>
            </a:extLst>
          </p:cNvPr>
          <p:cNvSpPr>
            <a:spLocks noGrp="1"/>
          </p:cNvSpPr>
          <p:nvPr>
            <p:ph type="ftr" sz="quarter" idx="11"/>
          </p:nvPr>
        </p:nvSpPr>
        <p:spPr/>
        <p:txBody>
          <a:bodyPr/>
          <a:lstStyle>
            <a:lvl1pPr>
              <a:defRPr/>
            </a:lvl1pPr>
          </a:lstStyle>
          <a:p>
            <a:endParaRPr lang="tr-TR" altLang="tr-TR"/>
          </a:p>
        </p:txBody>
      </p:sp>
      <p:sp>
        <p:nvSpPr>
          <p:cNvPr id="6" name="Slayt Numarası Yer Tutucusu 5">
            <a:extLst>
              <a:ext uri="{FF2B5EF4-FFF2-40B4-BE49-F238E27FC236}">
                <a16:creationId xmlns:a16="http://schemas.microsoft.com/office/drawing/2014/main" id="{FAC80E94-C79E-4B1B-9870-799A0AEDCA83}"/>
              </a:ext>
            </a:extLst>
          </p:cNvPr>
          <p:cNvSpPr>
            <a:spLocks noGrp="1"/>
          </p:cNvSpPr>
          <p:nvPr>
            <p:ph type="sldNum" sz="quarter" idx="12"/>
          </p:nvPr>
        </p:nvSpPr>
        <p:spPr/>
        <p:txBody>
          <a:bodyPr/>
          <a:lstStyle>
            <a:lvl1pPr>
              <a:defRPr/>
            </a:lvl1pPr>
          </a:lstStyle>
          <a:p>
            <a:fld id="{1B7D77B9-88C7-4134-85F0-ED938E9510D7}" type="slidenum">
              <a:rPr lang="tr-TR" altLang="tr-TR"/>
              <a:pPr/>
              <a:t>‹#›</a:t>
            </a:fld>
            <a:endParaRPr lang="tr-TR" altLang="tr-TR"/>
          </a:p>
        </p:txBody>
      </p:sp>
    </p:spTree>
    <p:extLst>
      <p:ext uri="{BB962C8B-B14F-4D97-AF65-F5344CB8AC3E}">
        <p14:creationId xmlns:p14="http://schemas.microsoft.com/office/powerpoint/2010/main" val="188897346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a:extLst>
              <a:ext uri="{FF2B5EF4-FFF2-40B4-BE49-F238E27FC236}">
                <a16:creationId xmlns:a16="http://schemas.microsoft.com/office/drawing/2014/main" id="{3A97CF8A-B18A-45FB-8359-C2A5D33606DA}"/>
              </a:ext>
            </a:extLst>
          </p:cNvPr>
          <p:cNvSpPr>
            <a:spLocks noGrp="1"/>
          </p:cNvSpPr>
          <p:nvPr>
            <p:ph type="title" orient="vert"/>
          </p:nvPr>
        </p:nvSpPr>
        <p:spPr>
          <a:xfrm>
            <a:off x="6629400" y="274638"/>
            <a:ext cx="2057400" cy="5851525"/>
          </a:xfrm>
        </p:spPr>
        <p:txBody>
          <a:bodyPr vert="eaVert"/>
          <a:lstStyle/>
          <a:p>
            <a:r>
              <a:rPr lang="tr-TR"/>
              <a:t>Asıl başlık stilini düzenlemek için tıklayın</a:t>
            </a:r>
          </a:p>
        </p:txBody>
      </p:sp>
      <p:sp>
        <p:nvSpPr>
          <p:cNvPr id="3" name="Dikey Metin Yer Tutucusu 2">
            <a:extLst>
              <a:ext uri="{FF2B5EF4-FFF2-40B4-BE49-F238E27FC236}">
                <a16:creationId xmlns:a16="http://schemas.microsoft.com/office/drawing/2014/main" id="{EE95BE56-CEF7-4679-A317-314C274F7C77}"/>
              </a:ext>
            </a:extLst>
          </p:cNvPr>
          <p:cNvSpPr>
            <a:spLocks noGrp="1"/>
          </p:cNvSpPr>
          <p:nvPr>
            <p:ph type="body" orient="vert" idx="1"/>
          </p:nvPr>
        </p:nvSpPr>
        <p:spPr>
          <a:xfrm>
            <a:off x="457200" y="274638"/>
            <a:ext cx="6019800" cy="5851525"/>
          </a:xfrm>
        </p:spPr>
        <p:txBody>
          <a:bodyPr vert="eaVert"/>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a:extLst>
              <a:ext uri="{FF2B5EF4-FFF2-40B4-BE49-F238E27FC236}">
                <a16:creationId xmlns:a16="http://schemas.microsoft.com/office/drawing/2014/main" id="{A27E37AD-FE46-4B15-BF45-A12F73BAD296}"/>
              </a:ext>
            </a:extLst>
          </p:cNvPr>
          <p:cNvSpPr>
            <a:spLocks noGrp="1"/>
          </p:cNvSpPr>
          <p:nvPr>
            <p:ph type="dt" sz="half" idx="10"/>
          </p:nvPr>
        </p:nvSpPr>
        <p:spPr/>
        <p:txBody>
          <a:bodyPr/>
          <a:lstStyle>
            <a:lvl1pPr>
              <a:defRPr/>
            </a:lvl1pPr>
          </a:lstStyle>
          <a:p>
            <a:endParaRPr lang="tr-TR" altLang="tr-TR"/>
          </a:p>
        </p:txBody>
      </p:sp>
      <p:sp>
        <p:nvSpPr>
          <p:cNvPr id="5" name="Alt Bilgi Yer Tutucusu 4">
            <a:extLst>
              <a:ext uri="{FF2B5EF4-FFF2-40B4-BE49-F238E27FC236}">
                <a16:creationId xmlns:a16="http://schemas.microsoft.com/office/drawing/2014/main" id="{659480C6-EE67-4181-A20A-7BC465F109DE}"/>
              </a:ext>
            </a:extLst>
          </p:cNvPr>
          <p:cNvSpPr>
            <a:spLocks noGrp="1"/>
          </p:cNvSpPr>
          <p:nvPr>
            <p:ph type="ftr" sz="quarter" idx="11"/>
          </p:nvPr>
        </p:nvSpPr>
        <p:spPr/>
        <p:txBody>
          <a:bodyPr/>
          <a:lstStyle>
            <a:lvl1pPr>
              <a:defRPr/>
            </a:lvl1pPr>
          </a:lstStyle>
          <a:p>
            <a:endParaRPr lang="tr-TR" altLang="tr-TR"/>
          </a:p>
        </p:txBody>
      </p:sp>
      <p:sp>
        <p:nvSpPr>
          <p:cNvPr id="6" name="Slayt Numarası Yer Tutucusu 5">
            <a:extLst>
              <a:ext uri="{FF2B5EF4-FFF2-40B4-BE49-F238E27FC236}">
                <a16:creationId xmlns:a16="http://schemas.microsoft.com/office/drawing/2014/main" id="{67D38F83-085C-4000-8092-0AFEE2340428}"/>
              </a:ext>
            </a:extLst>
          </p:cNvPr>
          <p:cNvSpPr>
            <a:spLocks noGrp="1"/>
          </p:cNvSpPr>
          <p:nvPr>
            <p:ph type="sldNum" sz="quarter" idx="12"/>
          </p:nvPr>
        </p:nvSpPr>
        <p:spPr/>
        <p:txBody>
          <a:bodyPr/>
          <a:lstStyle>
            <a:lvl1pPr>
              <a:defRPr/>
            </a:lvl1pPr>
          </a:lstStyle>
          <a:p>
            <a:fld id="{24630DA7-03FF-46CF-9A81-A322113C1B16}" type="slidenum">
              <a:rPr lang="tr-TR" altLang="tr-TR"/>
              <a:pPr/>
              <a:t>‹#›</a:t>
            </a:fld>
            <a:endParaRPr lang="tr-TR" altLang="tr-TR"/>
          </a:p>
        </p:txBody>
      </p:sp>
    </p:spTree>
    <p:extLst>
      <p:ext uri="{BB962C8B-B14F-4D97-AF65-F5344CB8AC3E}">
        <p14:creationId xmlns:p14="http://schemas.microsoft.com/office/powerpoint/2010/main" val="14877192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B43B70AC-B920-45E9-8C2D-AF1FB16AA798}"/>
              </a:ext>
            </a:extLst>
          </p:cNvPr>
          <p:cNvSpPr>
            <a:spLocks noGrp="1"/>
          </p:cNvSpPr>
          <p:nvPr>
            <p:ph type="title"/>
          </p:nvPr>
        </p:nvSpPr>
        <p:spPr/>
        <p:txBody>
          <a:bodyPr/>
          <a:lstStyle/>
          <a:p>
            <a:r>
              <a:rPr lang="tr-TR"/>
              <a:t>Asıl başlık stilini düzenlemek için tıklayın</a:t>
            </a:r>
          </a:p>
        </p:txBody>
      </p:sp>
      <p:sp>
        <p:nvSpPr>
          <p:cNvPr id="3" name="İçerik Yer Tutucusu 2">
            <a:extLst>
              <a:ext uri="{FF2B5EF4-FFF2-40B4-BE49-F238E27FC236}">
                <a16:creationId xmlns:a16="http://schemas.microsoft.com/office/drawing/2014/main" id="{16374B05-7D18-4CEB-B1EC-39129F03523B}"/>
              </a:ext>
            </a:extLst>
          </p:cNvPr>
          <p:cNvSpPr>
            <a:spLocks noGrp="1"/>
          </p:cNvSpPr>
          <p:nvPr>
            <p:ph idx="1"/>
          </p:nvPr>
        </p:nvSpPr>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a:extLst>
              <a:ext uri="{FF2B5EF4-FFF2-40B4-BE49-F238E27FC236}">
                <a16:creationId xmlns:a16="http://schemas.microsoft.com/office/drawing/2014/main" id="{E8056A9A-4698-4941-8F9C-21C0D38F4E57}"/>
              </a:ext>
            </a:extLst>
          </p:cNvPr>
          <p:cNvSpPr>
            <a:spLocks noGrp="1"/>
          </p:cNvSpPr>
          <p:nvPr>
            <p:ph type="dt" sz="half" idx="10"/>
          </p:nvPr>
        </p:nvSpPr>
        <p:spPr/>
        <p:txBody>
          <a:bodyPr/>
          <a:lstStyle>
            <a:lvl1pPr>
              <a:defRPr/>
            </a:lvl1pPr>
          </a:lstStyle>
          <a:p>
            <a:endParaRPr lang="tr-TR" altLang="tr-TR"/>
          </a:p>
        </p:txBody>
      </p:sp>
      <p:sp>
        <p:nvSpPr>
          <p:cNvPr id="5" name="Alt Bilgi Yer Tutucusu 4">
            <a:extLst>
              <a:ext uri="{FF2B5EF4-FFF2-40B4-BE49-F238E27FC236}">
                <a16:creationId xmlns:a16="http://schemas.microsoft.com/office/drawing/2014/main" id="{75127229-91FB-4F2B-8943-FED4D031F464}"/>
              </a:ext>
            </a:extLst>
          </p:cNvPr>
          <p:cNvSpPr>
            <a:spLocks noGrp="1"/>
          </p:cNvSpPr>
          <p:nvPr>
            <p:ph type="ftr" sz="quarter" idx="11"/>
          </p:nvPr>
        </p:nvSpPr>
        <p:spPr/>
        <p:txBody>
          <a:bodyPr/>
          <a:lstStyle>
            <a:lvl1pPr>
              <a:defRPr/>
            </a:lvl1pPr>
          </a:lstStyle>
          <a:p>
            <a:endParaRPr lang="tr-TR" altLang="tr-TR"/>
          </a:p>
        </p:txBody>
      </p:sp>
      <p:sp>
        <p:nvSpPr>
          <p:cNvPr id="6" name="Slayt Numarası Yer Tutucusu 5">
            <a:extLst>
              <a:ext uri="{FF2B5EF4-FFF2-40B4-BE49-F238E27FC236}">
                <a16:creationId xmlns:a16="http://schemas.microsoft.com/office/drawing/2014/main" id="{8AEBE751-250F-41E1-B764-5D7A90805901}"/>
              </a:ext>
            </a:extLst>
          </p:cNvPr>
          <p:cNvSpPr>
            <a:spLocks noGrp="1"/>
          </p:cNvSpPr>
          <p:nvPr>
            <p:ph type="sldNum" sz="quarter" idx="12"/>
          </p:nvPr>
        </p:nvSpPr>
        <p:spPr/>
        <p:txBody>
          <a:bodyPr/>
          <a:lstStyle>
            <a:lvl1pPr>
              <a:defRPr/>
            </a:lvl1pPr>
          </a:lstStyle>
          <a:p>
            <a:fld id="{14453BDF-D22E-401C-8D6C-E5DEC351D74C}" type="slidenum">
              <a:rPr lang="tr-TR" altLang="tr-TR"/>
              <a:pPr/>
              <a:t>‹#›</a:t>
            </a:fld>
            <a:endParaRPr lang="tr-TR" altLang="tr-TR"/>
          </a:p>
        </p:txBody>
      </p:sp>
    </p:spTree>
    <p:extLst>
      <p:ext uri="{BB962C8B-B14F-4D97-AF65-F5344CB8AC3E}">
        <p14:creationId xmlns:p14="http://schemas.microsoft.com/office/powerpoint/2010/main" val="29679873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 Bilgisi">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42D44D5F-8A9E-41A7-947E-32839497E3F7}"/>
              </a:ext>
            </a:extLst>
          </p:cNvPr>
          <p:cNvSpPr>
            <a:spLocks noGrp="1"/>
          </p:cNvSpPr>
          <p:nvPr>
            <p:ph type="title"/>
          </p:nvPr>
        </p:nvSpPr>
        <p:spPr>
          <a:xfrm>
            <a:off x="623888" y="1709738"/>
            <a:ext cx="7886700" cy="2852737"/>
          </a:xfrm>
        </p:spPr>
        <p:txBody>
          <a:bodyPr anchor="b"/>
          <a:lstStyle>
            <a:lvl1pPr>
              <a:defRPr sz="6000"/>
            </a:lvl1pPr>
          </a:lstStyle>
          <a:p>
            <a:r>
              <a:rPr lang="tr-TR"/>
              <a:t>Asıl başlık stilini düzenlemek için tıklayın</a:t>
            </a:r>
          </a:p>
        </p:txBody>
      </p:sp>
      <p:sp>
        <p:nvSpPr>
          <p:cNvPr id="3" name="Metin Yer Tutucusu 2">
            <a:extLst>
              <a:ext uri="{FF2B5EF4-FFF2-40B4-BE49-F238E27FC236}">
                <a16:creationId xmlns:a16="http://schemas.microsoft.com/office/drawing/2014/main" id="{4920F7D1-F601-42A8-9782-6E8FEA745C86}"/>
              </a:ext>
            </a:extLst>
          </p:cNvPr>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tr-TR"/>
              <a:t>Asıl metin stillerini düzenlemek için tıklayın</a:t>
            </a:r>
          </a:p>
        </p:txBody>
      </p:sp>
      <p:sp>
        <p:nvSpPr>
          <p:cNvPr id="4" name="Veri Yer Tutucusu 3">
            <a:extLst>
              <a:ext uri="{FF2B5EF4-FFF2-40B4-BE49-F238E27FC236}">
                <a16:creationId xmlns:a16="http://schemas.microsoft.com/office/drawing/2014/main" id="{1C3DDBF2-8BCC-4488-824F-19F7083F2B7F}"/>
              </a:ext>
            </a:extLst>
          </p:cNvPr>
          <p:cNvSpPr>
            <a:spLocks noGrp="1"/>
          </p:cNvSpPr>
          <p:nvPr>
            <p:ph type="dt" sz="half" idx="10"/>
          </p:nvPr>
        </p:nvSpPr>
        <p:spPr/>
        <p:txBody>
          <a:bodyPr/>
          <a:lstStyle>
            <a:lvl1pPr>
              <a:defRPr/>
            </a:lvl1pPr>
          </a:lstStyle>
          <a:p>
            <a:endParaRPr lang="tr-TR" altLang="tr-TR"/>
          </a:p>
        </p:txBody>
      </p:sp>
      <p:sp>
        <p:nvSpPr>
          <p:cNvPr id="5" name="Alt Bilgi Yer Tutucusu 4">
            <a:extLst>
              <a:ext uri="{FF2B5EF4-FFF2-40B4-BE49-F238E27FC236}">
                <a16:creationId xmlns:a16="http://schemas.microsoft.com/office/drawing/2014/main" id="{577BF6A5-D2C4-428D-824D-A2FB06CFDFA8}"/>
              </a:ext>
            </a:extLst>
          </p:cNvPr>
          <p:cNvSpPr>
            <a:spLocks noGrp="1"/>
          </p:cNvSpPr>
          <p:nvPr>
            <p:ph type="ftr" sz="quarter" idx="11"/>
          </p:nvPr>
        </p:nvSpPr>
        <p:spPr/>
        <p:txBody>
          <a:bodyPr/>
          <a:lstStyle>
            <a:lvl1pPr>
              <a:defRPr/>
            </a:lvl1pPr>
          </a:lstStyle>
          <a:p>
            <a:endParaRPr lang="tr-TR" altLang="tr-TR"/>
          </a:p>
        </p:txBody>
      </p:sp>
      <p:sp>
        <p:nvSpPr>
          <p:cNvPr id="6" name="Slayt Numarası Yer Tutucusu 5">
            <a:extLst>
              <a:ext uri="{FF2B5EF4-FFF2-40B4-BE49-F238E27FC236}">
                <a16:creationId xmlns:a16="http://schemas.microsoft.com/office/drawing/2014/main" id="{ABDBDB71-B347-4622-B360-F1E059628F0E}"/>
              </a:ext>
            </a:extLst>
          </p:cNvPr>
          <p:cNvSpPr>
            <a:spLocks noGrp="1"/>
          </p:cNvSpPr>
          <p:nvPr>
            <p:ph type="sldNum" sz="quarter" idx="12"/>
          </p:nvPr>
        </p:nvSpPr>
        <p:spPr/>
        <p:txBody>
          <a:bodyPr/>
          <a:lstStyle>
            <a:lvl1pPr>
              <a:defRPr/>
            </a:lvl1pPr>
          </a:lstStyle>
          <a:p>
            <a:fld id="{F1859B3A-BBCA-4CDC-878C-4760B9069F88}" type="slidenum">
              <a:rPr lang="tr-TR" altLang="tr-TR"/>
              <a:pPr/>
              <a:t>‹#›</a:t>
            </a:fld>
            <a:endParaRPr lang="tr-TR" altLang="tr-TR"/>
          </a:p>
        </p:txBody>
      </p:sp>
    </p:spTree>
    <p:extLst>
      <p:ext uri="{BB962C8B-B14F-4D97-AF65-F5344CB8AC3E}">
        <p14:creationId xmlns:p14="http://schemas.microsoft.com/office/powerpoint/2010/main" val="281812176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B3448517-17EE-4197-8839-80172CAF86F8}"/>
              </a:ext>
            </a:extLst>
          </p:cNvPr>
          <p:cNvSpPr>
            <a:spLocks noGrp="1"/>
          </p:cNvSpPr>
          <p:nvPr>
            <p:ph type="title"/>
          </p:nvPr>
        </p:nvSpPr>
        <p:spPr/>
        <p:txBody>
          <a:bodyPr/>
          <a:lstStyle/>
          <a:p>
            <a:r>
              <a:rPr lang="tr-TR"/>
              <a:t>Asıl başlık stilini düzenlemek için tıklayın</a:t>
            </a:r>
          </a:p>
        </p:txBody>
      </p:sp>
      <p:sp>
        <p:nvSpPr>
          <p:cNvPr id="3" name="İçerik Yer Tutucusu 2">
            <a:extLst>
              <a:ext uri="{FF2B5EF4-FFF2-40B4-BE49-F238E27FC236}">
                <a16:creationId xmlns:a16="http://schemas.microsoft.com/office/drawing/2014/main" id="{D46E651B-CEAD-40A3-B395-DCA8C2C39AB6}"/>
              </a:ext>
            </a:extLst>
          </p:cNvPr>
          <p:cNvSpPr>
            <a:spLocks noGrp="1"/>
          </p:cNvSpPr>
          <p:nvPr>
            <p:ph sz="half" idx="1"/>
          </p:nvPr>
        </p:nvSpPr>
        <p:spPr>
          <a:xfrm>
            <a:off x="457200" y="1600200"/>
            <a:ext cx="4038600" cy="4525963"/>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İçerik Yer Tutucusu 3">
            <a:extLst>
              <a:ext uri="{FF2B5EF4-FFF2-40B4-BE49-F238E27FC236}">
                <a16:creationId xmlns:a16="http://schemas.microsoft.com/office/drawing/2014/main" id="{C27A193E-0790-464B-88AB-04FE67AA6C14}"/>
              </a:ext>
            </a:extLst>
          </p:cNvPr>
          <p:cNvSpPr>
            <a:spLocks noGrp="1"/>
          </p:cNvSpPr>
          <p:nvPr>
            <p:ph sz="half" idx="2"/>
          </p:nvPr>
        </p:nvSpPr>
        <p:spPr>
          <a:xfrm>
            <a:off x="4648200" y="1600200"/>
            <a:ext cx="4038600" cy="4525963"/>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5" name="Veri Yer Tutucusu 4">
            <a:extLst>
              <a:ext uri="{FF2B5EF4-FFF2-40B4-BE49-F238E27FC236}">
                <a16:creationId xmlns:a16="http://schemas.microsoft.com/office/drawing/2014/main" id="{4A7ED3ED-41CD-47C2-9AB5-A0AD857D3987}"/>
              </a:ext>
            </a:extLst>
          </p:cNvPr>
          <p:cNvSpPr>
            <a:spLocks noGrp="1"/>
          </p:cNvSpPr>
          <p:nvPr>
            <p:ph type="dt" sz="half" idx="10"/>
          </p:nvPr>
        </p:nvSpPr>
        <p:spPr/>
        <p:txBody>
          <a:bodyPr/>
          <a:lstStyle>
            <a:lvl1pPr>
              <a:defRPr/>
            </a:lvl1pPr>
          </a:lstStyle>
          <a:p>
            <a:endParaRPr lang="tr-TR" altLang="tr-TR"/>
          </a:p>
        </p:txBody>
      </p:sp>
      <p:sp>
        <p:nvSpPr>
          <p:cNvPr id="6" name="Alt Bilgi Yer Tutucusu 5">
            <a:extLst>
              <a:ext uri="{FF2B5EF4-FFF2-40B4-BE49-F238E27FC236}">
                <a16:creationId xmlns:a16="http://schemas.microsoft.com/office/drawing/2014/main" id="{2AE66683-D58C-461A-B6E7-12E7B8AE3591}"/>
              </a:ext>
            </a:extLst>
          </p:cNvPr>
          <p:cNvSpPr>
            <a:spLocks noGrp="1"/>
          </p:cNvSpPr>
          <p:nvPr>
            <p:ph type="ftr" sz="quarter" idx="11"/>
          </p:nvPr>
        </p:nvSpPr>
        <p:spPr/>
        <p:txBody>
          <a:bodyPr/>
          <a:lstStyle>
            <a:lvl1pPr>
              <a:defRPr/>
            </a:lvl1pPr>
          </a:lstStyle>
          <a:p>
            <a:endParaRPr lang="tr-TR" altLang="tr-TR"/>
          </a:p>
        </p:txBody>
      </p:sp>
      <p:sp>
        <p:nvSpPr>
          <p:cNvPr id="7" name="Slayt Numarası Yer Tutucusu 6">
            <a:extLst>
              <a:ext uri="{FF2B5EF4-FFF2-40B4-BE49-F238E27FC236}">
                <a16:creationId xmlns:a16="http://schemas.microsoft.com/office/drawing/2014/main" id="{77AEC7A8-FFAB-4904-B776-5F89B179B060}"/>
              </a:ext>
            </a:extLst>
          </p:cNvPr>
          <p:cNvSpPr>
            <a:spLocks noGrp="1"/>
          </p:cNvSpPr>
          <p:nvPr>
            <p:ph type="sldNum" sz="quarter" idx="12"/>
          </p:nvPr>
        </p:nvSpPr>
        <p:spPr/>
        <p:txBody>
          <a:bodyPr/>
          <a:lstStyle>
            <a:lvl1pPr>
              <a:defRPr/>
            </a:lvl1pPr>
          </a:lstStyle>
          <a:p>
            <a:fld id="{D05F6AE1-735E-4795-940A-A11294D1C8A4}" type="slidenum">
              <a:rPr lang="tr-TR" altLang="tr-TR"/>
              <a:pPr/>
              <a:t>‹#›</a:t>
            </a:fld>
            <a:endParaRPr lang="tr-TR" altLang="tr-TR"/>
          </a:p>
        </p:txBody>
      </p:sp>
    </p:spTree>
    <p:extLst>
      <p:ext uri="{BB962C8B-B14F-4D97-AF65-F5344CB8AC3E}">
        <p14:creationId xmlns:p14="http://schemas.microsoft.com/office/powerpoint/2010/main" val="22438046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54D807C9-4DC3-4A38-B3AA-3B25BE5B6EFC}"/>
              </a:ext>
            </a:extLst>
          </p:cNvPr>
          <p:cNvSpPr>
            <a:spLocks noGrp="1"/>
          </p:cNvSpPr>
          <p:nvPr>
            <p:ph type="title"/>
          </p:nvPr>
        </p:nvSpPr>
        <p:spPr>
          <a:xfrm>
            <a:off x="630238" y="365125"/>
            <a:ext cx="7886700" cy="1325563"/>
          </a:xfrm>
        </p:spPr>
        <p:txBody>
          <a:bodyPr/>
          <a:lstStyle/>
          <a:p>
            <a:r>
              <a:rPr lang="tr-TR"/>
              <a:t>Asıl başlık stilini düzenlemek için tıklayın</a:t>
            </a:r>
          </a:p>
        </p:txBody>
      </p:sp>
      <p:sp>
        <p:nvSpPr>
          <p:cNvPr id="3" name="Metin Yer Tutucusu 2">
            <a:extLst>
              <a:ext uri="{FF2B5EF4-FFF2-40B4-BE49-F238E27FC236}">
                <a16:creationId xmlns:a16="http://schemas.microsoft.com/office/drawing/2014/main" id="{1B78E626-C059-4B55-9636-A64E57004607}"/>
              </a:ext>
            </a:extLst>
          </p:cNvPr>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tıklayın</a:t>
            </a:r>
          </a:p>
        </p:txBody>
      </p:sp>
      <p:sp>
        <p:nvSpPr>
          <p:cNvPr id="4" name="İçerik Yer Tutucusu 3">
            <a:extLst>
              <a:ext uri="{FF2B5EF4-FFF2-40B4-BE49-F238E27FC236}">
                <a16:creationId xmlns:a16="http://schemas.microsoft.com/office/drawing/2014/main" id="{38FC0173-5243-49A8-A425-2CFFC5EA3A39}"/>
              </a:ext>
            </a:extLst>
          </p:cNvPr>
          <p:cNvSpPr>
            <a:spLocks noGrp="1"/>
          </p:cNvSpPr>
          <p:nvPr>
            <p:ph sz="half" idx="2"/>
          </p:nvPr>
        </p:nvSpPr>
        <p:spPr>
          <a:xfrm>
            <a:off x="630238" y="2505075"/>
            <a:ext cx="3868737" cy="3684588"/>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5" name="Metin Yer Tutucusu 4">
            <a:extLst>
              <a:ext uri="{FF2B5EF4-FFF2-40B4-BE49-F238E27FC236}">
                <a16:creationId xmlns:a16="http://schemas.microsoft.com/office/drawing/2014/main" id="{ED102669-CEEA-44DB-A246-816251DD0537}"/>
              </a:ext>
            </a:extLst>
          </p:cNvPr>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tıklayın</a:t>
            </a:r>
          </a:p>
        </p:txBody>
      </p:sp>
      <p:sp>
        <p:nvSpPr>
          <p:cNvPr id="6" name="İçerik Yer Tutucusu 5">
            <a:extLst>
              <a:ext uri="{FF2B5EF4-FFF2-40B4-BE49-F238E27FC236}">
                <a16:creationId xmlns:a16="http://schemas.microsoft.com/office/drawing/2014/main" id="{75755AB0-3290-4E6B-B75C-479440C3BD00}"/>
              </a:ext>
            </a:extLst>
          </p:cNvPr>
          <p:cNvSpPr>
            <a:spLocks noGrp="1"/>
          </p:cNvSpPr>
          <p:nvPr>
            <p:ph sz="quarter" idx="4"/>
          </p:nvPr>
        </p:nvSpPr>
        <p:spPr>
          <a:xfrm>
            <a:off x="4629150" y="2505075"/>
            <a:ext cx="3887788" cy="3684588"/>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7" name="Veri Yer Tutucusu 6">
            <a:extLst>
              <a:ext uri="{FF2B5EF4-FFF2-40B4-BE49-F238E27FC236}">
                <a16:creationId xmlns:a16="http://schemas.microsoft.com/office/drawing/2014/main" id="{AC2EE3B8-972F-4F5F-9AEB-C1C4A94EEA93}"/>
              </a:ext>
            </a:extLst>
          </p:cNvPr>
          <p:cNvSpPr>
            <a:spLocks noGrp="1"/>
          </p:cNvSpPr>
          <p:nvPr>
            <p:ph type="dt" sz="half" idx="10"/>
          </p:nvPr>
        </p:nvSpPr>
        <p:spPr/>
        <p:txBody>
          <a:bodyPr/>
          <a:lstStyle>
            <a:lvl1pPr>
              <a:defRPr/>
            </a:lvl1pPr>
          </a:lstStyle>
          <a:p>
            <a:endParaRPr lang="tr-TR" altLang="tr-TR"/>
          </a:p>
        </p:txBody>
      </p:sp>
      <p:sp>
        <p:nvSpPr>
          <p:cNvPr id="8" name="Alt Bilgi Yer Tutucusu 7">
            <a:extLst>
              <a:ext uri="{FF2B5EF4-FFF2-40B4-BE49-F238E27FC236}">
                <a16:creationId xmlns:a16="http://schemas.microsoft.com/office/drawing/2014/main" id="{6B6735F6-8D27-4BA0-A9B7-710D6AF7F388}"/>
              </a:ext>
            </a:extLst>
          </p:cNvPr>
          <p:cNvSpPr>
            <a:spLocks noGrp="1"/>
          </p:cNvSpPr>
          <p:nvPr>
            <p:ph type="ftr" sz="quarter" idx="11"/>
          </p:nvPr>
        </p:nvSpPr>
        <p:spPr/>
        <p:txBody>
          <a:bodyPr/>
          <a:lstStyle>
            <a:lvl1pPr>
              <a:defRPr/>
            </a:lvl1pPr>
          </a:lstStyle>
          <a:p>
            <a:endParaRPr lang="tr-TR" altLang="tr-TR"/>
          </a:p>
        </p:txBody>
      </p:sp>
      <p:sp>
        <p:nvSpPr>
          <p:cNvPr id="9" name="Slayt Numarası Yer Tutucusu 8">
            <a:extLst>
              <a:ext uri="{FF2B5EF4-FFF2-40B4-BE49-F238E27FC236}">
                <a16:creationId xmlns:a16="http://schemas.microsoft.com/office/drawing/2014/main" id="{51AF22BC-D124-41B4-A4C7-6110205D3AF4}"/>
              </a:ext>
            </a:extLst>
          </p:cNvPr>
          <p:cNvSpPr>
            <a:spLocks noGrp="1"/>
          </p:cNvSpPr>
          <p:nvPr>
            <p:ph type="sldNum" sz="quarter" idx="12"/>
          </p:nvPr>
        </p:nvSpPr>
        <p:spPr/>
        <p:txBody>
          <a:bodyPr/>
          <a:lstStyle>
            <a:lvl1pPr>
              <a:defRPr/>
            </a:lvl1pPr>
          </a:lstStyle>
          <a:p>
            <a:fld id="{410DCB31-4658-45F7-937E-421FE35D85F4}" type="slidenum">
              <a:rPr lang="tr-TR" altLang="tr-TR"/>
              <a:pPr/>
              <a:t>‹#›</a:t>
            </a:fld>
            <a:endParaRPr lang="tr-TR" altLang="tr-TR"/>
          </a:p>
        </p:txBody>
      </p:sp>
    </p:spTree>
    <p:extLst>
      <p:ext uri="{BB962C8B-B14F-4D97-AF65-F5344CB8AC3E}">
        <p14:creationId xmlns:p14="http://schemas.microsoft.com/office/powerpoint/2010/main" val="29013761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9F07885A-D750-4E65-9113-25F611829209}"/>
              </a:ext>
            </a:extLst>
          </p:cNvPr>
          <p:cNvSpPr>
            <a:spLocks noGrp="1"/>
          </p:cNvSpPr>
          <p:nvPr>
            <p:ph type="title"/>
          </p:nvPr>
        </p:nvSpPr>
        <p:spPr/>
        <p:txBody>
          <a:bodyPr/>
          <a:lstStyle/>
          <a:p>
            <a:r>
              <a:rPr lang="tr-TR"/>
              <a:t>Asıl başlık stilini düzenlemek için tıklayın</a:t>
            </a:r>
          </a:p>
        </p:txBody>
      </p:sp>
      <p:sp>
        <p:nvSpPr>
          <p:cNvPr id="3" name="Veri Yer Tutucusu 2">
            <a:extLst>
              <a:ext uri="{FF2B5EF4-FFF2-40B4-BE49-F238E27FC236}">
                <a16:creationId xmlns:a16="http://schemas.microsoft.com/office/drawing/2014/main" id="{285B7620-B9F5-4282-801A-D072428490D5}"/>
              </a:ext>
            </a:extLst>
          </p:cNvPr>
          <p:cNvSpPr>
            <a:spLocks noGrp="1"/>
          </p:cNvSpPr>
          <p:nvPr>
            <p:ph type="dt" sz="half" idx="10"/>
          </p:nvPr>
        </p:nvSpPr>
        <p:spPr/>
        <p:txBody>
          <a:bodyPr/>
          <a:lstStyle>
            <a:lvl1pPr>
              <a:defRPr/>
            </a:lvl1pPr>
          </a:lstStyle>
          <a:p>
            <a:endParaRPr lang="tr-TR" altLang="tr-TR"/>
          </a:p>
        </p:txBody>
      </p:sp>
      <p:sp>
        <p:nvSpPr>
          <p:cNvPr id="4" name="Alt Bilgi Yer Tutucusu 3">
            <a:extLst>
              <a:ext uri="{FF2B5EF4-FFF2-40B4-BE49-F238E27FC236}">
                <a16:creationId xmlns:a16="http://schemas.microsoft.com/office/drawing/2014/main" id="{73FA3B3F-8619-4B8A-A342-7F5B01084374}"/>
              </a:ext>
            </a:extLst>
          </p:cNvPr>
          <p:cNvSpPr>
            <a:spLocks noGrp="1"/>
          </p:cNvSpPr>
          <p:nvPr>
            <p:ph type="ftr" sz="quarter" idx="11"/>
          </p:nvPr>
        </p:nvSpPr>
        <p:spPr/>
        <p:txBody>
          <a:bodyPr/>
          <a:lstStyle>
            <a:lvl1pPr>
              <a:defRPr/>
            </a:lvl1pPr>
          </a:lstStyle>
          <a:p>
            <a:endParaRPr lang="tr-TR" altLang="tr-TR"/>
          </a:p>
        </p:txBody>
      </p:sp>
      <p:sp>
        <p:nvSpPr>
          <p:cNvPr id="5" name="Slayt Numarası Yer Tutucusu 4">
            <a:extLst>
              <a:ext uri="{FF2B5EF4-FFF2-40B4-BE49-F238E27FC236}">
                <a16:creationId xmlns:a16="http://schemas.microsoft.com/office/drawing/2014/main" id="{05D41ECB-1EF2-4443-BB4A-F5EDF50FB1C1}"/>
              </a:ext>
            </a:extLst>
          </p:cNvPr>
          <p:cNvSpPr>
            <a:spLocks noGrp="1"/>
          </p:cNvSpPr>
          <p:nvPr>
            <p:ph type="sldNum" sz="quarter" idx="12"/>
          </p:nvPr>
        </p:nvSpPr>
        <p:spPr/>
        <p:txBody>
          <a:bodyPr/>
          <a:lstStyle>
            <a:lvl1pPr>
              <a:defRPr/>
            </a:lvl1pPr>
          </a:lstStyle>
          <a:p>
            <a:fld id="{21615BA4-86FF-4C12-946E-6B114F799BF9}" type="slidenum">
              <a:rPr lang="tr-TR" altLang="tr-TR"/>
              <a:pPr/>
              <a:t>‹#›</a:t>
            </a:fld>
            <a:endParaRPr lang="tr-TR" altLang="tr-TR"/>
          </a:p>
        </p:txBody>
      </p:sp>
    </p:spTree>
    <p:extLst>
      <p:ext uri="{BB962C8B-B14F-4D97-AF65-F5344CB8AC3E}">
        <p14:creationId xmlns:p14="http://schemas.microsoft.com/office/powerpoint/2010/main" val="25926465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a:extLst>
              <a:ext uri="{FF2B5EF4-FFF2-40B4-BE49-F238E27FC236}">
                <a16:creationId xmlns:a16="http://schemas.microsoft.com/office/drawing/2014/main" id="{1387D910-68F2-4F4E-8648-5229FA69651D}"/>
              </a:ext>
            </a:extLst>
          </p:cNvPr>
          <p:cNvSpPr>
            <a:spLocks noGrp="1"/>
          </p:cNvSpPr>
          <p:nvPr>
            <p:ph type="dt" sz="half" idx="10"/>
          </p:nvPr>
        </p:nvSpPr>
        <p:spPr/>
        <p:txBody>
          <a:bodyPr/>
          <a:lstStyle>
            <a:lvl1pPr>
              <a:defRPr/>
            </a:lvl1pPr>
          </a:lstStyle>
          <a:p>
            <a:endParaRPr lang="tr-TR" altLang="tr-TR"/>
          </a:p>
        </p:txBody>
      </p:sp>
      <p:sp>
        <p:nvSpPr>
          <p:cNvPr id="3" name="Alt Bilgi Yer Tutucusu 2">
            <a:extLst>
              <a:ext uri="{FF2B5EF4-FFF2-40B4-BE49-F238E27FC236}">
                <a16:creationId xmlns:a16="http://schemas.microsoft.com/office/drawing/2014/main" id="{B2858463-63D8-42E0-AAD7-02A3E2F3433F}"/>
              </a:ext>
            </a:extLst>
          </p:cNvPr>
          <p:cNvSpPr>
            <a:spLocks noGrp="1"/>
          </p:cNvSpPr>
          <p:nvPr>
            <p:ph type="ftr" sz="quarter" idx="11"/>
          </p:nvPr>
        </p:nvSpPr>
        <p:spPr/>
        <p:txBody>
          <a:bodyPr/>
          <a:lstStyle>
            <a:lvl1pPr>
              <a:defRPr/>
            </a:lvl1pPr>
          </a:lstStyle>
          <a:p>
            <a:endParaRPr lang="tr-TR" altLang="tr-TR"/>
          </a:p>
        </p:txBody>
      </p:sp>
      <p:sp>
        <p:nvSpPr>
          <p:cNvPr id="4" name="Slayt Numarası Yer Tutucusu 3">
            <a:extLst>
              <a:ext uri="{FF2B5EF4-FFF2-40B4-BE49-F238E27FC236}">
                <a16:creationId xmlns:a16="http://schemas.microsoft.com/office/drawing/2014/main" id="{1C708B2A-C6C7-465B-9CC8-93050CE4190A}"/>
              </a:ext>
            </a:extLst>
          </p:cNvPr>
          <p:cNvSpPr>
            <a:spLocks noGrp="1"/>
          </p:cNvSpPr>
          <p:nvPr>
            <p:ph type="sldNum" sz="quarter" idx="12"/>
          </p:nvPr>
        </p:nvSpPr>
        <p:spPr/>
        <p:txBody>
          <a:bodyPr/>
          <a:lstStyle>
            <a:lvl1pPr>
              <a:defRPr/>
            </a:lvl1pPr>
          </a:lstStyle>
          <a:p>
            <a:fld id="{F6576BB2-51BC-470A-992F-E65EC65A6891}" type="slidenum">
              <a:rPr lang="tr-TR" altLang="tr-TR"/>
              <a:pPr/>
              <a:t>‹#›</a:t>
            </a:fld>
            <a:endParaRPr lang="tr-TR" altLang="tr-TR"/>
          </a:p>
        </p:txBody>
      </p:sp>
    </p:spTree>
    <p:extLst>
      <p:ext uri="{BB962C8B-B14F-4D97-AF65-F5344CB8AC3E}">
        <p14:creationId xmlns:p14="http://schemas.microsoft.com/office/powerpoint/2010/main" val="34204697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458977D6-BD5F-4D96-995D-4CA7EA37ADF7}"/>
              </a:ext>
            </a:extLst>
          </p:cNvPr>
          <p:cNvSpPr>
            <a:spLocks noGrp="1"/>
          </p:cNvSpPr>
          <p:nvPr>
            <p:ph type="title"/>
          </p:nvPr>
        </p:nvSpPr>
        <p:spPr>
          <a:xfrm>
            <a:off x="630238" y="457200"/>
            <a:ext cx="2949575" cy="1600200"/>
          </a:xfrm>
        </p:spPr>
        <p:txBody>
          <a:bodyPr anchor="b"/>
          <a:lstStyle>
            <a:lvl1pPr>
              <a:defRPr sz="3200"/>
            </a:lvl1pPr>
          </a:lstStyle>
          <a:p>
            <a:r>
              <a:rPr lang="tr-TR"/>
              <a:t>Asıl başlık stilini düzenlemek için tıklayın</a:t>
            </a:r>
          </a:p>
        </p:txBody>
      </p:sp>
      <p:sp>
        <p:nvSpPr>
          <p:cNvPr id="3" name="İçerik Yer Tutucusu 2">
            <a:extLst>
              <a:ext uri="{FF2B5EF4-FFF2-40B4-BE49-F238E27FC236}">
                <a16:creationId xmlns:a16="http://schemas.microsoft.com/office/drawing/2014/main" id="{68BE661F-965A-4987-8F62-6B98363F6457}"/>
              </a:ext>
            </a:extLst>
          </p:cNvPr>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Metin Yer Tutucusu 3">
            <a:extLst>
              <a:ext uri="{FF2B5EF4-FFF2-40B4-BE49-F238E27FC236}">
                <a16:creationId xmlns:a16="http://schemas.microsoft.com/office/drawing/2014/main" id="{9E0E97FF-E6BA-491C-9781-14F8BC98858C}"/>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düzenlemek için tıklayın</a:t>
            </a:r>
          </a:p>
        </p:txBody>
      </p:sp>
      <p:sp>
        <p:nvSpPr>
          <p:cNvPr id="5" name="Veri Yer Tutucusu 4">
            <a:extLst>
              <a:ext uri="{FF2B5EF4-FFF2-40B4-BE49-F238E27FC236}">
                <a16:creationId xmlns:a16="http://schemas.microsoft.com/office/drawing/2014/main" id="{D65F9145-9923-4BCC-90A1-E3D22C42F281}"/>
              </a:ext>
            </a:extLst>
          </p:cNvPr>
          <p:cNvSpPr>
            <a:spLocks noGrp="1"/>
          </p:cNvSpPr>
          <p:nvPr>
            <p:ph type="dt" sz="half" idx="10"/>
          </p:nvPr>
        </p:nvSpPr>
        <p:spPr/>
        <p:txBody>
          <a:bodyPr/>
          <a:lstStyle>
            <a:lvl1pPr>
              <a:defRPr/>
            </a:lvl1pPr>
          </a:lstStyle>
          <a:p>
            <a:endParaRPr lang="tr-TR" altLang="tr-TR"/>
          </a:p>
        </p:txBody>
      </p:sp>
      <p:sp>
        <p:nvSpPr>
          <p:cNvPr id="6" name="Alt Bilgi Yer Tutucusu 5">
            <a:extLst>
              <a:ext uri="{FF2B5EF4-FFF2-40B4-BE49-F238E27FC236}">
                <a16:creationId xmlns:a16="http://schemas.microsoft.com/office/drawing/2014/main" id="{35FEB03A-B7FE-4C1E-A3D6-25366FAC3A72}"/>
              </a:ext>
            </a:extLst>
          </p:cNvPr>
          <p:cNvSpPr>
            <a:spLocks noGrp="1"/>
          </p:cNvSpPr>
          <p:nvPr>
            <p:ph type="ftr" sz="quarter" idx="11"/>
          </p:nvPr>
        </p:nvSpPr>
        <p:spPr/>
        <p:txBody>
          <a:bodyPr/>
          <a:lstStyle>
            <a:lvl1pPr>
              <a:defRPr/>
            </a:lvl1pPr>
          </a:lstStyle>
          <a:p>
            <a:endParaRPr lang="tr-TR" altLang="tr-TR"/>
          </a:p>
        </p:txBody>
      </p:sp>
      <p:sp>
        <p:nvSpPr>
          <p:cNvPr id="7" name="Slayt Numarası Yer Tutucusu 6">
            <a:extLst>
              <a:ext uri="{FF2B5EF4-FFF2-40B4-BE49-F238E27FC236}">
                <a16:creationId xmlns:a16="http://schemas.microsoft.com/office/drawing/2014/main" id="{9D1F7936-289A-4E0F-B83F-135A119E431E}"/>
              </a:ext>
            </a:extLst>
          </p:cNvPr>
          <p:cNvSpPr>
            <a:spLocks noGrp="1"/>
          </p:cNvSpPr>
          <p:nvPr>
            <p:ph type="sldNum" sz="quarter" idx="12"/>
          </p:nvPr>
        </p:nvSpPr>
        <p:spPr/>
        <p:txBody>
          <a:bodyPr/>
          <a:lstStyle>
            <a:lvl1pPr>
              <a:defRPr/>
            </a:lvl1pPr>
          </a:lstStyle>
          <a:p>
            <a:fld id="{66464A0A-CD8C-40E4-AA9A-1A3FAFE8E8AD}" type="slidenum">
              <a:rPr lang="tr-TR" altLang="tr-TR"/>
              <a:pPr/>
              <a:t>‹#›</a:t>
            </a:fld>
            <a:endParaRPr lang="tr-TR" altLang="tr-TR"/>
          </a:p>
        </p:txBody>
      </p:sp>
    </p:spTree>
    <p:extLst>
      <p:ext uri="{BB962C8B-B14F-4D97-AF65-F5344CB8AC3E}">
        <p14:creationId xmlns:p14="http://schemas.microsoft.com/office/powerpoint/2010/main" val="22419789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11FE87E7-9DE4-4CBF-9E60-FC6D8336BB00}"/>
              </a:ext>
            </a:extLst>
          </p:cNvPr>
          <p:cNvSpPr>
            <a:spLocks noGrp="1"/>
          </p:cNvSpPr>
          <p:nvPr>
            <p:ph type="title"/>
          </p:nvPr>
        </p:nvSpPr>
        <p:spPr>
          <a:xfrm>
            <a:off x="630238" y="457200"/>
            <a:ext cx="2949575" cy="1600200"/>
          </a:xfrm>
        </p:spPr>
        <p:txBody>
          <a:bodyPr anchor="b"/>
          <a:lstStyle>
            <a:lvl1pPr>
              <a:defRPr sz="3200"/>
            </a:lvl1pPr>
          </a:lstStyle>
          <a:p>
            <a:r>
              <a:rPr lang="tr-TR"/>
              <a:t>Asıl başlık stilini düzenlemek için tıklayın</a:t>
            </a:r>
          </a:p>
        </p:txBody>
      </p:sp>
      <p:sp>
        <p:nvSpPr>
          <p:cNvPr id="3" name="Resim Yer Tutucusu 2">
            <a:extLst>
              <a:ext uri="{FF2B5EF4-FFF2-40B4-BE49-F238E27FC236}">
                <a16:creationId xmlns:a16="http://schemas.microsoft.com/office/drawing/2014/main" id="{275F7969-C8BE-4636-ABB0-214EEFF900A7}"/>
              </a:ext>
            </a:extLst>
          </p:cNvPr>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Metin Yer Tutucusu 3">
            <a:extLst>
              <a:ext uri="{FF2B5EF4-FFF2-40B4-BE49-F238E27FC236}">
                <a16:creationId xmlns:a16="http://schemas.microsoft.com/office/drawing/2014/main" id="{942E79D9-5ADE-428F-8D10-8D99FCD8ABE2}"/>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düzenlemek için tıklayın</a:t>
            </a:r>
          </a:p>
        </p:txBody>
      </p:sp>
      <p:sp>
        <p:nvSpPr>
          <p:cNvPr id="5" name="Veri Yer Tutucusu 4">
            <a:extLst>
              <a:ext uri="{FF2B5EF4-FFF2-40B4-BE49-F238E27FC236}">
                <a16:creationId xmlns:a16="http://schemas.microsoft.com/office/drawing/2014/main" id="{50B6407E-7490-4E39-844E-1F8AE3233DF9}"/>
              </a:ext>
            </a:extLst>
          </p:cNvPr>
          <p:cNvSpPr>
            <a:spLocks noGrp="1"/>
          </p:cNvSpPr>
          <p:nvPr>
            <p:ph type="dt" sz="half" idx="10"/>
          </p:nvPr>
        </p:nvSpPr>
        <p:spPr/>
        <p:txBody>
          <a:bodyPr/>
          <a:lstStyle>
            <a:lvl1pPr>
              <a:defRPr/>
            </a:lvl1pPr>
          </a:lstStyle>
          <a:p>
            <a:endParaRPr lang="tr-TR" altLang="tr-TR"/>
          </a:p>
        </p:txBody>
      </p:sp>
      <p:sp>
        <p:nvSpPr>
          <p:cNvPr id="6" name="Alt Bilgi Yer Tutucusu 5">
            <a:extLst>
              <a:ext uri="{FF2B5EF4-FFF2-40B4-BE49-F238E27FC236}">
                <a16:creationId xmlns:a16="http://schemas.microsoft.com/office/drawing/2014/main" id="{C63C5D15-C2C5-410C-8549-39C8C1AFCCFB}"/>
              </a:ext>
            </a:extLst>
          </p:cNvPr>
          <p:cNvSpPr>
            <a:spLocks noGrp="1"/>
          </p:cNvSpPr>
          <p:nvPr>
            <p:ph type="ftr" sz="quarter" idx="11"/>
          </p:nvPr>
        </p:nvSpPr>
        <p:spPr/>
        <p:txBody>
          <a:bodyPr/>
          <a:lstStyle>
            <a:lvl1pPr>
              <a:defRPr/>
            </a:lvl1pPr>
          </a:lstStyle>
          <a:p>
            <a:endParaRPr lang="tr-TR" altLang="tr-TR"/>
          </a:p>
        </p:txBody>
      </p:sp>
      <p:sp>
        <p:nvSpPr>
          <p:cNvPr id="7" name="Slayt Numarası Yer Tutucusu 6">
            <a:extLst>
              <a:ext uri="{FF2B5EF4-FFF2-40B4-BE49-F238E27FC236}">
                <a16:creationId xmlns:a16="http://schemas.microsoft.com/office/drawing/2014/main" id="{5B4BC168-0553-4F8B-AA27-E47285E787A9}"/>
              </a:ext>
            </a:extLst>
          </p:cNvPr>
          <p:cNvSpPr>
            <a:spLocks noGrp="1"/>
          </p:cNvSpPr>
          <p:nvPr>
            <p:ph type="sldNum" sz="quarter" idx="12"/>
          </p:nvPr>
        </p:nvSpPr>
        <p:spPr/>
        <p:txBody>
          <a:bodyPr/>
          <a:lstStyle>
            <a:lvl1pPr>
              <a:defRPr/>
            </a:lvl1pPr>
          </a:lstStyle>
          <a:p>
            <a:fld id="{1065816E-E48C-4231-875F-0837D91D447B}" type="slidenum">
              <a:rPr lang="tr-TR" altLang="tr-TR"/>
              <a:pPr/>
              <a:t>‹#›</a:t>
            </a:fld>
            <a:endParaRPr lang="tr-TR" altLang="tr-TR"/>
          </a:p>
        </p:txBody>
      </p:sp>
    </p:spTree>
    <p:extLst>
      <p:ext uri="{BB962C8B-B14F-4D97-AF65-F5344CB8AC3E}">
        <p14:creationId xmlns:p14="http://schemas.microsoft.com/office/powerpoint/2010/main" val="30359055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tile tx="0" ty="0" sx="100000" sy="100000" flip="none" algn="tl"/>
        </a:blip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A0D4C3E5-0B68-4078-9A2B-F46C6BF8D0EC}"/>
              </a:ext>
            </a:extLst>
          </p:cNvPr>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tr-TR" altLang="tr-TR"/>
              <a:t>Asıl başlık stili için tıklatın</a:t>
            </a:r>
          </a:p>
        </p:txBody>
      </p:sp>
      <p:sp>
        <p:nvSpPr>
          <p:cNvPr id="1027" name="Rectangle 3">
            <a:extLst>
              <a:ext uri="{FF2B5EF4-FFF2-40B4-BE49-F238E27FC236}">
                <a16:creationId xmlns:a16="http://schemas.microsoft.com/office/drawing/2014/main" id="{00B0E2DE-748A-4D80-ACDE-6BC57BD0EB14}"/>
              </a:ext>
            </a:extLst>
          </p:cNvPr>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tr-TR" altLang="tr-TR"/>
              <a:t>Asıl metin stillerini düzenlemek için tıklatın</a:t>
            </a:r>
          </a:p>
          <a:p>
            <a:pPr lvl="1"/>
            <a:r>
              <a:rPr lang="tr-TR" altLang="tr-TR"/>
              <a:t>İkinci düzey</a:t>
            </a:r>
          </a:p>
          <a:p>
            <a:pPr lvl="2"/>
            <a:r>
              <a:rPr lang="tr-TR" altLang="tr-TR"/>
              <a:t>Üçüncü düzey</a:t>
            </a:r>
          </a:p>
          <a:p>
            <a:pPr lvl="3"/>
            <a:r>
              <a:rPr lang="tr-TR" altLang="tr-TR"/>
              <a:t>Dördüncü düzey</a:t>
            </a:r>
          </a:p>
          <a:p>
            <a:pPr lvl="4"/>
            <a:r>
              <a:rPr lang="tr-TR" altLang="tr-TR"/>
              <a:t>Beşinci düzey</a:t>
            </a:r>
          </a:p>
        </p:txBody>
      </p:sp>
      <p:sp>
        <p:nvSpPr>
          <p:cNvPr id="1028" name="Rectangle 4">
            <a:extLst>
              <a:ext uri="{FF2B5EF4-FFF2-40B4-BE49-F238E27FC236}">
                <a16:creationId xmlns:a16="http://schemas.microsoft.com/office/drawing/2014/main" id="{6F2235BF-6E46-4E85-BF0F-D056460675C0}"/>
              </a:ext>
            </a:extLst>
          </p:cNvPr>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endParaRPr lang="tr-TR" altLang="tr-TR"/>
          </a:p>
        </p:txBody>
      </p:sp>
      <p:sp>
        <p:nvSpPr>
          <p:cNvPr id="1029" name="Rectangle 5">
            <a:extLst>
              <a:ext uri="{FF2B5EF4-FFF2-40B4-BE49-F238E27FC236}">
                <a16:creationId xmlns:a16="http://schemas.microsoft.com/office/drawing/2014/main" id="{E228F5E3-07C0-4D88-92D5-F4F931F3AAD9}"/>
              </a:ext>
            </a:extLst>
          </p:cNvPr>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endParaRPr lang="tr-TR" altLang="tr-TR"/>
          </a:p>
        </p:txBody>
      </p:sp>
      <p:sp>
        <p:nvSpPr>
          <p:cNvPr id="1030" name="Rectangle 6">
            <a:extLst>
              <a:ext uri="{FF2B5EF4-FFF2-40B4-BE49-F238E27FC236}">
                <a16:creationId xmlns:a16="http://schemas.microsoft.com/office/drawing/2014/main" id="{C3391244-3D2D-48F9-9180-6D083B8F5508}"/>
              </a:ext>
            </a:extLst>
          </p:cNvPr>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fld id="{A3044E7F-593F-4F9F-B4E6-82354F5241CB}" type="slidenum">
              <a:rPr lang="tr-TR" altLang="tr-TR"/>
              <a:pPr/>
              <a:t>‹#›</a:t>
            </a:fld>
            <a:endParaRPr lang="tr-TR" altLang="tr-T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fontAlgn="base">
        <a:spcBef>
          <a:spcPct val="0"/>
        </a:spcBef>
        <a:spcAft>
          <a:spcPct val="0"/>
        </a:spcAft>
        <a:defRPr sz="4400" kern="12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panose="020B0604020202020204" pitchFamily="34" charset="0"/>
        </a:defRPr>
      </a:lvl2pPr>
      <a:lvl3pPr algn="ctr" rtl="0" fontAlgn="base">
        <a:spcBef>
          <a:spcPct val="0"/>
        </a:spcBef>
        <a:spcAft>
          <a:spcPct val="0"/>
        </a:spcAft>
        <a:defRPr sz="4400">
          <a:solidFill>
            <a:schemeClr val="tx2"/>
          </a:solidFill>
          <a:latin typeface="Arial" panose="020B0604020202020204" pitchFamily="34" charset="0"/>
        </a:defRPr>
      </a:lvl3pPr>
      <a:lvl4pPr algn="ctr" rtl="0" fontAlgn="base">
        <a:spcBef>
          <a:spcPct val="0"/>
        </a:spcBef>
        <a:spcAft>
          <a:spcPct val="0"/>
        </a:spcAft>
        <a:defRPr sz="4400">
          <a:solidFill>
            <a:schemeClr val="tx2"/>
          </a:solidFill>
          <a:latin typeface="Arial" panose="020B0604020202020204" pitchFamily="34" charset="0"/>
        </a:defRPr>
      </a:lvl4pPr>
      <a:lvl5pPr algn="ctr" rtl="0" fontAlgn="base">
        <a:spcBef>
          <a:spcPct val="0"/>
        </a:spcBef>
        <a:spcAft>
          <a:spcPct val="0"/>
        </a:spcAft>
        <a:defRPr sz="4400">
          <a:solidFill>
            <a:schemeClr val="tx2"/>
          </a:solidFill>
          <a:latin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defRPr>
      </a:lvl9pPr>
    </p:titleStyle>
    <p:bodyStyle>
      <a:lvl1pPr marL="342900" indent="-342900" algn="l" rtl="0" fontAlgn="base">
        <a:spcBef>
          <a:spcPct val="20000"/>
        </a:spcBef>
        <a:spcAft>
          <a:spcPct val="0"/>
        </a:spcAft>
        <a:buChar char="•"/>
        <a:defRPr sz="3200" kern="1200">
          <a:solidFill>
            <a:schemeClr val="tx1"/>
          </a:solidFill>
          <a:latin typeface="+mn-lt"/>
          <a:ea typeface="+mn-ea"/>
          <a:cs typeface="+mn-cs"/>
        </a:defRPr>
      </a:lvl1pPr>
      <a:lvl2pPr marL="742950" indent="-285750" algn="l" rtl="0" fontAlgn="base">
        <a:spcBef>
          <a:spcPct val="20000"/>
        </a:spcBef>
        <a:spcAft>
          <a:spcPct val="0"/>
        </a:spcAft>
        <a:buChar char="–"/>
        <a:defRPr sz="2800" kern="1200">
          <a:solidFill>
            <a:schemeClr val="tx1"/>
          </a:solidFill>
          <a:latin typeface="+mn-lt"/>
          <a:ea typeface="+mn-ea"/>
          <a:cs typeface="+mn-cs"/>
        </a:defRPr>
      </a:lvl2pPr>
      <a:lvl3pPr marL="1143000" indent="-228600" algn="l" rtl="0" fontAlgn="base">
        <a:spcBef>
          <a:spcPct val="20000"/>
        </a:spcBef>
        <a:spcAft>
          <a:spcPct val="0"/>
        </a:spcAft>
        <a:buChar char="•"/>
        <a:defRPr sz="2400" kern="1200">
          <a:solidFill>
            <a:schemeClr val="tx1"/>
          </a:solidFill>
          <a:latin typeface="+mn-lt"/>
          <a:ea typeface="+mn-ea"/>
          <a:cs typeface="+mn-cs"/>
        </a:defRPr>
      </a:lvl3pPr>
      <a:lvl4pPr marL="1600200" indent="-228600" algn="l" rtl="0" fontAlgn="base">
        <a:spcBef>
          <a:spcPct val="20000"/>
        </a:spcBef>
        <a:spcAft>
          <a:spcPct val="0"/>
        </a:spcAft>
        <a:buChar char="–"/>
        <a:defRPr sz="2000" kern="1200">
          <a:solidFill>
            <a:schemeClr val="tx1"/>
          </a:solidFill>
          <a:latin typeface="+mn-lt"/>
          <a:ea typeface="+mn-ea"/>
          <a:cs typeface="+mn-cs"/>
        </a:defRPr>
      </a:lvl4pPr>
      <a:lvl5pPr marL="2057400" indent="-228600" algn="l" rtl="0" fontAlgn="base">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8" Type="http://schemas.openxmlformats.org/officeDocument/2006/relationships/hyperlink" Target="http://www.mines.itu.edu.tr/muze/monokstm.htm" TargetMode="External"/><Relationship Id="rId3" Type="http://schemas.openxmlformats.org/officeDocument/2006/relationships/hyperlink" Target="http://www.mines.itu.edu.tr/muze/kubiksist.htm" TargetMode="External"/><Relationship Id="rId7" Type="http://schemas.openxmlformats.org/officeDocument/2006/relationships/hyperlink" Target="http://www.mines.itu.edu.tr/muze/orombstm.htm" TargetMode="External"/><Relationship Id="rId2" Type="http://schemas.openxmlformats.org/officeDocument/2006/relationships/notesSlide" Target="../notesSlides/notesSlide10.xml"/><Relationship Id="rId1" Type="http://schemas.openxmlformats.org/officeDocument/2006/relationships/slideLayout" Target="../slideLayouts/slideLayout7.xml"/><Relationship Id="rId6" Type="http://schemas.openxmlformats.org/officeDocument/2006/relationships/hyperlink" Target="http://www.mines.itu.edu.tr/muze/tristm.htm" TargetMode="External"/><Relationship Id="rId5" Type="http://schemas.openxmlformats.org/officeDocument/2006/relationships/hyperlink" Target="http://www.mines.itu.edu.tr/muze/heksist.htm" TargetMode="External"/><Relationship Id="rId10" Type="http://schemas.openxmlformats.org/officeDocument/2006/relationships/image" Target="../media/image10.jpeg"/><Relationship Id="rId4" Type="http://schemas.openxmlformats.org/officeDocument/2006/relationships/hyperlink" Target="http://www.mines.itu.edu.tr/muze/tetrastm.htm" TargetMode="External"/><Relationship Id="rId9" Type="http://schemas.openxmlformats.org/officeDocument/2006/relationships/hyperlink" Target="http://www.mines.itu.edu.tr/muze/triklstm.htm"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11.gif"/><Relationship Id="rId2" Type="http://schemas.openxmlformats.org/officeDocument/2006/relationships/notesSlide" Target="../notesSlides/notesSlide11.xml"/><Relationship Id="rId1" Type="http://schemas.openxmlformats.org/officeDocument/2006/relationships/slideLayout" Target="../slideLayouts/slideLayout7.xml"/><Relationship Id="rId4" Type="http://schemas.openxmlformats.org/officeDocument/2006/relationships/image" Target="../media/image12.png"/></Relationships>
</file>

<file path=ppt/slides/_rels/slide12.xml.rels><?xml version="1.0" encoding="UTF-8" standalone="yes"?>
<Relationships xmlns="http://schemas.openxmlformats.org/package/2006/relationships"><Relationship Id="rId3" Type="http://schemas.openxmlformats.org/officeDocument/2006/relationships/image" Target="../media/image13.gif"/><Relationship Id="rId2" Type="http://schemas.openxmlformats.org/officeDocument/2006/relationships/notesSlide" Target="../notesSlides/notesSlide12.xml"/><Relationship Id="rId1" Type="http://schemas.openxmlformats.org/officeDocument/2006/relationships/slideLayout" Target="../slideLayouts/slideLayout7.xml"/><Relationship Id="rId4" Type="http://schemas.openxmlformats.org/officeDocument/2006/relationships/image" Target="../media/image14.png"/></Relationships>
</file>

<file path=ppt/slides/_rels/slide13.xml.rels><?xml version="1.0" encoding="UTF-8" standalone="yes"?>
<Relationships xmlns="http://schemas.openxmlformats.org/package/2006/relationships"><Relationship Id="rId3" Type="http://schemas.openxmlformats.org/officeDocument/2006/relationships/image" Target="../media/image15.gif"/><Relationship Id="rId2" Type="http://schemas.openxmlformats.org/officeDocument/2006/relationships/notesSlide" Target="../notesSlides/notesSlide13.xml"/><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7.gif"/><Relationship Id="rId2" Type="http://schemas.openxmlformats.org/officeDocument/2006/relationships/notesSlide" Target="../notesSlides/notesSlide15.xml"/><Relationship Id="rId1" Type="http://schemas.openxmlformats.org/officeDocument/2006/relationships/slideLayout" Target="../slideLayouts/slideLayout7.xml"/><Relationship Id="rId4" Type="http://schemas.openxmlformats.org/officeDocument/2006/relationships/image" Target="../media/image18.png"/></Relationships>
</file>

<file path=ppt/slides/_rels/slide16.xml.rels><?xml version="1.0" encoding="UTF-8" standalone="yes"?>
<Relationships xmlns="http://schemas.openxmlformats.org/package/2006/relationships"><Relationship Id="rId3" Type="http://schemas.openxmlformats.org/officeDocument/2006/relationships/image" Target="../media/image19.gif"/><Relationship Id="rId2" Type="http://schemas.openxmlformats.org/officeDocument/2006/relationships/notesSlide" Target="../notesSlides/notesSlide16.xml"/><Relationship Id="rId1" Type="http://schemas.openxmlformats.org/officeDocument/2006/relationships/slideLayout" Target="../slideLayouts/slideLayout7.xml"/><Relationship Id="rId4" Type="http://schemas.openxmlformats.org/officeDocument/2006/relationships/image" Target="../media/image20.png"/></Relationships>
</file>

<file path=ppt/slides/_rels/slide17.xml.rels><?xml version="1.0" encoding="UTF-8" standalone="yes"?>
<Relationships xmlns="http://schemas.openxmlformats.org/package/2006/relationships"><Relationship Id="rId3" Type="http://schemas.openxmlformats.org/officeDocument/2006/relationships/image" Target="../media/image21.gif"/><Relationship Id="rId2" Type="http://schemas.openxmlformats.org/officeDocument/2006/relationships/notesSlide" Target="../notesSlides/notesSlide17.xml"/><Relationship Id="rId1" Type="http://schemas.openxmlformats.org/officeDocument/2006/relationships/slideLayout" Target="../slideLayouts/slideLayout7.xml"/><Relationship Id="rId4" Type="http://schemas.openxmlformats.org/officeDocument/2006/relationships/image" Target="../media/image22.pn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8" Type="http://schemas.openxmlformats.org/officeDocument/2006/relationships/image" Target="http://www.mines.itu.edu.tr/muze/Small_image/423_small1.jpg" TargetMode="External"/><Relationship Id="rId13" Type="http://schemas.openxmlformats.org/officeDocument/2006/relationships/image" Target="../media/image28.jpeg"/><Relationship Id="rId18" Type="http://schemas.openxmlformats.org/officeDocument/2006/relationships/hyperlink" Target="http://www.mines.itu.edu.tr/muze/images/feldispat/t13.jpg" TargetMode="External"/><Relationship Id="rId26" Type="http://schemas.openxmlformats.org/officeDocument/2006/relationships/image" Target="http://www.mines.itu.edu.tr/muze/Small_image/topaz2_small1.jpg" TargetMode="External"/><Relationship Id="rId3" Type="http://schemas.openxmlformats.org/officeDocument/2006/relationships/hyperlink" Target="http://www.mines.itu.edu.tr/muze/images/BDolap29_30/h07.jpg" TargetMode="External"/><Relationship Id="rId21" Type="http://schemas.openxmlformats.org/officeDocument/2006/relationships/hyperlink" Target="http://www.mines.itu.edu.tr/muze/images/Dolap19/l17.jpg" TargetMode="External"/><Relationship Id="rId7" Type="http://schemas.openxmlformats.org/officeDocument/2006/relationships/image" Target="../media/image26.jpeg"/><Relationship Id="rId12" Type="http://schemas.openxmlformats.org/officeDocument/2006/relationships/hyperlink" Target="http://www.mines.itu.edu.tr/muze/images/Dolap19/l03.jpg" TargetMode="External"/><Relationship Id="rId17" Type="http://schemas.openxmlformats.org/officeDocument/2006/relationships/image" Target="http://www.mines.itu.edu.tr/muze/Small_image/327_small1.jpg" TargetMode="External"/><Relationship Id="rId25" Type="http://schemas.openxmlformats.org/officeDocument/2006/relationships/image" Target="../media/image32.jpeg"/><Relationship Id="rId2" Type="http://schemas.openxmlformats.org/officeDocument/2006/relationships/notesSlide" Target="../notesSlides/notesSlide20.xml"/><Relationship Id="rId16" Type="http://schemas.openxmlformats.org/officeDocument/2006/relationships/image" Target="../media/image29.jpeg"/><Relationship Id="rId20" Type="http://schemas.openxmlformats.org/officeDocument/2006/relationships/image" Target="http://www.mines.itu.edu.tr/muze/Small_image/499_small1.jpg" TargetMode="External"/><Relationship Id="rId29" Type="http://schemas.openxmlformats.org/officeDocument/2006/relationships/image" Target="http://www.mines.itu.edu.tr/muze/Small_image/apatit_small1.jpg" TargetMode="External"/><Relationship Id="rId1" Type="http://schemas.openxmlformats.org/officeDocument/2006/relationships/slideLayout" Target="../slideLayouts/slideLayout7.xml"/><Relationship Id="rId6" Type="http://schemas.openxmlformats.org/officeDocument/2006/relationships/hyperlink" Target="http://www.mines.itu.edu.tr/muze/images/BDolap25_26_27_28/g26.jpg" TargetMode="External"/><Relationship Id="rId11" Type="http://schemas.openxmlformats.org/officeDocument/2006/relationships/image" Target="http://www.mines.itu.edu.tr/muze/Small_image/kalsit_small2.jpg" TargetMode="External"/><Relationship Id="rId24" Type="http://schemas.openxmlformats.org/officeDocument/2006/relationships/hyperlink" Target="http://www.mines.itu.edu.tr/muze/images/Dolap19/l25.jpg" TargetMode="External"/><Relationship Id="rId32" Type="http://schemas.openxmlformats.org/officeDocument/2006/relationships/image" Target="http://www.mines.itu.edu.tr/muze/Small_image/elmas_small.jpg" TargetMode="External"/><Relationship Id="rId5" Type="http://schemas.openxmlformats.org/officeDocument/2006/relationships/image" Target="http://www.mines.itu.edu.tr/muze/Small_image/450small.jpg" TargetMode="External"/><Relationship Id="rId15" Type="http://schemas.openxmlformats.org/officeDocument/2006/relationships/hyperlink" Target="http://www.mines.itu.edu.tr/muze/images/BDolap18_19/e17.jpg" TargetMode="External"/><Relationship Id="rId23" Type="http://schemas.openxmlformats.org/officeDocument/2006/relationships/image" Target="http://www.mines.itu.edu.tr/muze/Small_image/kuvars_small1.jpg" TargetMode="External"/><Relationship Id="rId28" Type="http://schemas.openxmlformats.org/officeDocument/2006/relationships/image" Target="../media/image33.jpeg"/><Relationship Id="rId10" Type="http://schemas.openxmlformats.org/officeDocument/2006/relationships/image" Target="../media/image27.jpeg"/><Relationship Id="rId19" Type="http://schemas.openxmlformats.org/officeDocument/2006/relationships/image" Target="../media/image30.jpeg"/><Relationship Id="rId31" Type="http://schemas.openxmlformats.org/officeDocument/2006/relationships/image" Target="../media/image34.jpeg"/><Relationship Id="rId4" Type="http://schemas.openxmlformats.org/officeDocument/2006/relationships/image" Target="../media/image25.jpeg"/><Relationship Id="rId9" Type="http://schemas.openxmlformats.org/officeDocument/2006/relationships/hyperlink" Target="http://www.mines.itu.edu.tr/muze/images/Dolap19/l15.jpg" TargetMode="External"/><Relationship Id="rId14" Type="http://schemas.openxmlformats.org/officeDocument/2006/relationships/image" Target="http://www.mines.itu.edu.tr/muze/Small_image/fluorit_small2.jpg" TargetMode="External"/><Relationship Id="rId22" Type="http://schemas.openxmlformats.org/officeDocument/2006/relationships/image" Target="../media/image31.jpeg"/><Relationship Id="rId27" Type="http://schemas.openxmlformats.org/officeDocument/2006/relationships/hyperlink" Target="http://www.mines.itu.edu.tr/muze/images/Dolap19/l01.jpg" TargetMode="External"/><Relationship Id="rId30" Type="http://schemas.openxmlformats.org/officeDocument/2006/relationships/hyperlink" Target="http://www.mines.itu.edu.tr/muze/images/elmas.jpg" TargetMode="External"/></Relationships>
</file>

<file path=ppt/slides/_rels/slide22.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7.xml"/><Relationship Id="rId4" Type="http://schemas.openxmlformats.org/officeDocument/2006/relationships/image" Target="../media/image39.png"/></Relationships>
</file>

<file path=ppt/slides/_rels/slide24.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4.png"/><Relationship Id="rId1" Type="http://schemas.openxmlformats.org/officeDocument/2006/relationships/slideLayout" Target="../slideLayouts/slideLayout7.xml"/><Relationship Id="rId4" Type="http://schemas.openxmlformats.org/officeDocument/2006/relationships/image" Target="../media/image46.png"/></Relationships>
</file>

<file path=ppt/slides/_rels/slide27.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47.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49.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53.jpeg"/><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54.jpeg"/><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55.jpeg"/><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3" Type="http://schemas.openxmlformats.org/officeDocument/2006/relationships/hyperlink" Target="http://www.mines.itu.edu.tr/muze/images/BDolap1234/b16.jpg" TargetMode="External"/><Relationship Id="rId18" Type="http://schemas.openxmlformats.org/officeDocument/2006/relationships/hyperlink" Target="http://www.mines.itu.edu.tr/muze/images/BDolap1234/b21.jpg" TargetMode="External"/><Relationship Id="rId26" Type="http://schemas.openxmlformats.org/officeDocument/2006/relationships/image" Target="../media/image57.jpeg"/><Relationship Id="rId39" Type="http://schemas.openxmlformats.org/officeDocument/2006/relationships/image" Target="../media/image70.jpeg"/><Relationship Id="rId21" Type="http://schemas.openxmlformats.org/officeDocument/2006/relationships/hyperlink" Target="http://www.mines.itu.edu.tr/muze/images/BDolap1234/b29.jpg" TargetMode="External"/><Relationship Id="rId34" Type="http://schemas.openxmlformats.org/officeDocument/2006/relationships/image" Target="../media/image65.jpeg"/><Relationship Id="rId42" Type="http://schemas.openxmlformats.org/officeDocument/2006/relationships/image" Target="../media/image73.jpeg"/><Relationship Id="rId7" Type="http://schemas.openxmlformats.org/officeDocument/2006/relationships/hyperlink" Target="http://www.mines.itu.edu.tr/muze/images/BDolap1234/b10.jpg" TargetMode="External"/><Relationship Id="rId2" Type="http://schemas.openxmlformats.org/officeDocument/2006/relationships/notesSlide" Target="../notesSlides/notesSlide25.xml"/><Relationship Id="rId16" Type="http://schemas.openxmlformats.org/officeDocument/2006/relationships/hyperlink" Target="http://www.mines.itu.edu.tr/muze/images/BDolap1234/b19.jpg" TargetMode="External"/><Relationship Id="rId29" Type="http://schemas.openxmlformats.org/officeDocument/2006/relationships/image" Target="../media/image60.jpeg"/><Relationship Id="rId1" Type="http://schemas.openxmlformats.org/officeDocument/2006/relationships/slideLayout" Target="../slideLayouts/slideLayout7.xml"/><Relationship Id="rId6" Type="http://schemas.openxmlformats.org/officeDocument/2006/relationships/hyperlink" Target="http://www.mines.itu.edu.tr/muze/images/BDolap1234/b30.jpg" TargetMode="External"/><Relationship Id="rId11" Type="http://schemas.openxmlformats.org/officeDocument/2006/relationships/hyperlink" Target="http://www.mines.itu.edu.tr/muze/images/BDolap1234/b14.jpg" TargetMode="External"/><Relationship Id="rId24" Type="http://schemas.openxmlformats.org/officeDocument/2006/relationships/hyperlink" Target="http://www.mines.itu.edu.tr/muze/giris1.htm" TargetMode="External"/><Relationship Id="rId32" Type="http://schemas.openxmlformats.org/officeDocument/2006/relationships/image" Target="../media/image63.jpeg"/><Relationship Id="rId37" Type="http://schemas.openxmlformats.org/officeDocument/2006/relationships/image" Target="../media/image68.jpeg"/><Relationship Id="rId40" Type="http://schemas.openxmlformats.org/officeDocument/2006/relationships/image" Target="../media/image71.jpeg"/><Relationship Id="rId45" Type="http://schemas.openxmlformats.org/officeDocument/2006/relationships/image" Target="../media/image76.gif"/><Relationship Id="rId5" Type="http://schemas.openxmlformats.org/officeDocument/2006/relationships/hyperlink" Target="http://www.mines.itu.edu.tr/muze/images/BDolap1234/b24.jpg" TargetMode="External"/><Relationship Id="rId15" Type="http://schemas.openxmlformats.org/officeDocument/2006/relationships/hyperlink" Target="http://www.mines.itu.edu.tr/muze/images/BDolap1234/b18.jpg" TargetMode="External"/><Relationship Id="rId23" Type="http://schemas.openxmlformats.org/officeDocument/2006/relationships/hyperlink" Target="http://www.mines.itu.edu.tr/muze/giris2.htm" TargetMode="External"/><Relationship Id="rId28" Type="http://schemas.openxmlformats.org/officeDocument/2006/relationships/image" Target="../media/image59.jpeg"/><Relationship Id="rId36" Type="http://schemas.openxmlformats.org/officeDocument/2006/relationships/image" Target="../media/image67.jpeg"/><Relationship Id="rId10" Type="http://schemas.openxmlformats.org/officeDocument/2006/relationships/hyperlink" Target="http://www.mines.itu.edu.tr/muze/images/BDolap1234/b13.jpg" TargetMode="External"/><Relationship Id="rId19" Type="http://schemas.openxmlformats.org/officeDocument/2006/relationships/hyperlink" Target="http://www.mines.itu.edu.tr/muze/images/BDolap1234/b28.jpg" TargetMode="External"/><Relationship Id="rId31" Type="http://schemas.openxmlformats.org/officeDocument/2006/relationships/image" Target="../media/image62.jpeg"/><Relationship Id="rId44" Type="http://schemas.openxmlformats.org/officeDocument/2006/relationships/image" Target="../media/image75.jpeg"/><Relationship Id="rId4" Type="http://schemas.openxmlformats.org/officeDocument/2006/relationships/hyperlink" Target="http://www.mines.itu.edu.tr/muze/images/BDolap1234/b07.jpg" TargetMode="External"/><Relationship Id="rId9" Type="http://schemas.openxmlformats.org/officeDocument/2006/relationships/hyperlink" Target="http://www.mines.itu.edu.tr/muze/images/BDolap1234/b12.jpg" TargetMode="External"/><Relationship Id="rId14" Type="http://schemas.openxmlformats.org/officeDocument/2006/relationships/hyperlink" Target="http://www.mines.itu.edu.tr/muze/images/BDolap1234/b17.jpg" TargetMode="External"/><Relationship Id="rId22" Type="http://schemas.openxmlformats.org/officeDocument/2006/relationships/hyperlink" Target="http://www.mines.itu.edu.tr/muze/images/BDolap1234/b25.jpg" TargetMode="External"/><Relationship Id="rId27" Type="http://schemas.openxmlformats.org/officeDocument/2006/relationships/image" Target="../media/image58.jpeg"/><Relationship Id="rId30" Type="http://schemas.openxmlformats.org/officeDocument/2006/relationships/image" Target="../media/image61.jpeg"/><Relationship Id="rId35" Type="http://schemas.openxmlformats.org/officeDocument/2006/relationships/image" Target="../media/image66.jpeg"/><Relationship Id="rId43" Type="http://schemas.openxmlformats.org/officeDocument/2006/relationships/image" Target="../media/image74.jpeg"/><Relationship Id="rId8" Type="http://schemas.openxmlformats.org/officeDocument/2006/relationships/hyperlink" Target="http://www.mines.itu.edu.tr/muze/images/BDolap1234/b11.jpg" TargetMode="External"/><Relationship Id="rId3" Type="http://schemas.openxmlformats.org/officeDocument/2006/relationships/hyperlink" Target="http://www.mines.itu.edu.tr/muze/images/BDolap1234/b06.jpg" TargetMode="External"/><Relationship Id="rId12" Type="http://schemas.openxmlformats.org/officeDocument/2006/relationships/hyperlink" Target="http://www.mines.itu.edu.tr/muze/images/BDolap1234/b15.jpg" TargetMode="External"/><Relationship Id="rId17" Type="http://schemas.openxmlformats.org/officeDocument/2006/relationships/hyperlink" Target="http://www.mines.itu.edu.tr/muze/images/BDolap1234/b20.jpg" TargetMode="External"/><Relationship Id="rId25" Type="http://schemas.openxmlformats.org/officeDocument/2006/relationships/image" Target="../media/image56.jpeg"/><Relationship Id="rId33" Type="http://schemas.openxmlformats.org/officeDocument/2006/relationships/image" Target="../media/image64.jpeg"/><Relationship Id="rId38" Type="http://schemas.openxmlformats.org/officeDocument/2006/relationships/image" Target="../media/image69.jpeg"/><Relationship Id="rId20" Type="http://schemas.openxmlformats.org/officeDocument/2006/relationships/hyperlink" Target="http://www.mines.itu.edu.tr/muze/images/BDolap1234/b27.jpg" TargetMode="External"/><Relationship Id="rId41" Type="http://schemas.openxmlformats.org/officeDocument/2006/relationships/image" Target="../media/image72.jpeg"/></Relationships>
</file>

<file path=ppt/slides/_rels/slide36.xml.rels><?xml version="1.0" encoding="UTF-8" standalone="yes"?>
<Relationships xmlns="http://schemas.openxmlformats.org/package/2006/relationships"><Relationship Id="rId3" Type="http://schemas.openxmlformats.org/officeDocument/2006/relationships/image" Target="../media/image77.gif"/><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image" Target="../media/image78.jpeg"/><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image" Target="../media/image79.jpeg"/><Relationship Id="rId2" Type="http://schemas.openxmlformats.org/officeDocument/2006/relationships/notesSlide" Target="../notesSlides/notesSlide28.xml"/><Relationship Id="rId1" Type="http://schemas.openxmlformats.org/officeDocument/2006/relationships/slideLayout" Target="../slideLayouts/slideLayout7.xml"/><Relationship Id="rId4" Type="http://schemas.openxmlformats.org/officeDocument/2006/relationships/image" Target="../media/image80.jpeg"/></Relationships>
</file>

<file path=ppt/slides/_rels/slide39.xml.rels><?xml version="1.0" encoding="UTF-8" standalone="yes"?>
<Relationships xmlns="http://schemas.openxmlformats.org/package/2006/relationships"><Relationship Id="rId3" Type="http://schemas.openxmlformats.org/officeDocument/2006/relationships/image" Target="../media/image81.gif"/><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3" Type="http://schemas.openxmlformats.org/officeDocument/2006/relationships/image" Target="../media/image82.jpeg"/><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3" Type="http://schemas.openxmlformats.org/officeDocument/2006/relationships/image" Target="../media/image83.jpeg"/><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3" Type="http://schemas.openxmlformats.org/officeDocument/2006/relationships/image" Target="../media/image84.png"/><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3" Type="http://schemas.openxmlformats.org/officeDocument/2006/relationships/image" Target="../media/image85.jpeg"/><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3" Type="http://schemas.openxmlformats.org/officeDocument/2006/relationships/image" Target="../media/image86.jpeg"/><Relationship Id="rId2" Type="http://schemas.openxmlformats.org/officeDocument/2006/relationships/notesSlide" Target="../notesSlides/notesSlide34.xml"/><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3" Type="http://schemas.openxmlformats.org/officeDocument/2006/relationships/image" Target="../media/image87.png"/><Relationship Id="rId2" Type="http://schemas.openxmlformats.org/officeDocument/2006/relationships/notesSlide" Target="../notesSlides/notesSlide35.xml"/><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3" Type="http://schemas.openxmlformats.org/officeDocument/2006/relationships/image" Target="../media/image88.png"/><Relationship Id="rId2" Type="http://schemas.openxmlformats.org/officeDocument/2006/relationships/notesSlide" Target="../notesSlides/notesSlide36.xml"/><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3" Type="http://schemas.openxmlformats.org/officeDocument/2006/relationships/image" Target="../media/image89.jpeg"/><Relationship Id="rId2" Type="http://schemas.openxmlformats.org/officeDocument/2006/relationships/notesSlide" Target="../notesSlides/notesSlide38.xml"/><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3" Type="http://schemas.openxmlformats.org/officeDocument/2006/relationships/image" Target="../media/image90.jpeg"/><Relationship Id="rId2" Type="http://schemas.openxmlformats.org/officeDocument/2006/relationships/notesSlide" Target="../notesSlides/notesSlide39.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6.png"/></Relationships>
</file>

<file path=ppt/slides/_rels/slide50.xml.rels><?xml version="1.0" encoding="UTF-8" standalone="yes"?>
<Relationships xmlns="http://schemas.openxmlformats.org/package/2006/relationships"><Relationship Id="rId3" Type="http://schemas.openxmlformats.org/officeDocument/2006/relationships/hyperlink" Target="http://volcano.und.edu/cgi-bin/imagemap/europe" TargetMode="External"/><Relationship Id="rId2" Type="http://schemas.openxmlformats.org/officeDocument/2006/relationships/notesSlide" Target="../notesSlides/notesSlide40.xml"/><Relationship Id="rId1" Type="http://schemas.openxmlformats.org/officeDocument/2006/relationships/slideLayout" Target="../slideLayouts/slideLayout7.xml"/><Relationship Id="rId4" Type="http://schemas.openxmlformats.org/officeDocument/2006/relationships/image" Target="../media/image91.png"/></Relationships>
</file>

<file path=ppt/slides/_rels/slide51.xml.rels><?xml version="1.0" encoding="UTF-8" standalone="yes"?>
<Relationships xmlns="http://schemas.openxmlformats.org/package/2006/relationships"><Relationship Id="rId8" Type="http://schemas.openxmlformats.org/officeDocument/2006/relationships/image" Target="../media/image94.jpeg"/><Relationship Id="rId3" Type="http://schemas.openxmlformats.org/officeDocument/2006/relationships/hyperlink" Target="http://www.decadevolcano.net/photos/hawaii/2003/hawaii_37228.jpg" TargetMode="External"/><Relationship Id="rId7" Type="http://schemas.openxmlformats.org/officeDocument/2006/relationships/hyperlink" Target="http://www.decadevolcano.net/photos/hawaii/2003/hawaii_38201m.jpg" TargetMode="External"/><Relationship Id="rId2" Type="http://schemas.openxmlformats.org/officeDocument/2006/relationships/notesSlide" Target="../notesSlides/notesSlide41.xml"/><Relationship Id="rId1" Type="http://schemas.openxmlformats.org/officeDocument/2006/relationships/slideLayout" Target="../slideLayouts/slideLayout7.xml"/><Relationship Id="rId6" Type="http://schemas.openxmlformats.org/officeDocument/2006/relationships/image" Target="../media/image93.jpeg"/><Relationship Id="rId5" Type="http://schemas.openxmlformats.org/officeDocument/2006/relationships/hyperlink" Target="http://www.decadevolcano.net/photos/hawaii/2003/hawaii_37507.jpg" TargetMode="External"/><Relationship Id="rId10" Type="http://schemas.openxmlformats.org/officeDocument/2006/relationships/image" Target="../media/image95.jpeg"/><Relationship Id="rId4" Type="http://schemas.openxmlformats.org/officeDocument/2006/relationships/image" Target="../media/image92.jpeg"/><Relationship Id="rId9" Type="http://schemas.openxmlformats.org/officeDocument/2006/relationships/hyperlink" Target="http://www.decadevolcano.net/photos/hawaii/2003/hawaii_38200m.jpg" TargetMode="External"/></Relationships>
</file>

<file path=ppt/slides/_rels/slide52.xml.rels><?xml version="1.0" encoding="UTF-8" standalone="yes"?>
<Relationships xmlns="http://schemas.openxmlformats.org/package/2006/relationships"><Relationship Id="rId3" Type="http://schemas.openxmlformats.org/officeDocument/2006/relationships/image" Target="../media/image96.jpeg"/><Relationship Id="rId2" Type="http://schemas.openxmlformats.org/officeDocument/2006/relationships/notesSlide" Target="../notesSlides/notesSlide42.xml"/><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3" Type="http://schemas.openxmlformats.org/officeDocument/2006/relationships/hyperlink" Target="http://www.decadevolcano.net/photos/hawaii/2003/hawaii_38605.jpg" TargetMode="External"/><Relationship Id="rId2" Type="http://schemas.openxmlformats.org/officeDocument/2006/relationships/notesSlide" Target="../notesSlides/notesSlide43.xml"/><Relationship Id="rId1" Type="http://schemas.openxmlformats.org/officeDocument/2006/relationships/slideLayout" Target="../slideLayouts/slideLayout7.xml"/><Relationship Id="rId5" Type="http://schemas.openxmlformats.org/officeDocument/2006/relationships/image" Target="../media/image98.jpeg"/><Relationship Id="rId4" Type="http://schemas.openxmlformats.org/officeDocument/2006/relationships/image" Target="../media/image97.jpeg"/></Relationships>
</file>

<file path=ppt/slides/_rels/slide54.xml.rels><?xml version="1.0" encoding="UTF-8" standalone="yes"?>
<Relationships xmlns="http://schemas.openxmlformats.org/package/2006/relationships"><Relationship Id="rId3" Type="http://schemas.openxmlformats.org/officeDocument/2006/relationships/image" Target="../media/image99.png"/><Relationship Id="rId2" Type="http://schemas.openxmlformats.org/officeDocument/2006/relationships/notesSlide" Target="../notesSlides/notesSlide44.xml"/><Relationship Id="rId1" Type="http://schemas.openxmlformats.org/officeDocument/2006/relationships/slideLayout" Target="../slideLayouts/slideLayout7.xml"/><Relationship Id="rId4" Type="http://schemas.openxmlformats.org/officeDocument/2006/relationships/image" Target="../media/image100.jpeg"/></Relationships>
</file>

<file path=ppt/slides/_rels/slide55.xml.rels><?xml version="1.0" encoding="UTF-8" standalone="yes"?>
<Relationships xmlns="http://schemas.openxmlformats.org/package/2006/relationships"><Relationship Id="rId3" Type="http://schemas.openxmlformats.org/officeDocument/2006/relationships/image" Target="../media/image101.jpeg"/><Relationship Id="rId2" Type="http://schemas.openxmlformats.org/officeDocument/2006/relationships/notesSlide" Target="../notesSlides/notesSlide45.xml"/><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3" Type="http://schemas.openxmlformats.org/officeDocument/2006/relationships/image" Target="../media/image102.jpeg"/><Relationship Id="rId2" Type="http://schemas.openxmlformats.org/officeDocument/2006/relationships/notesSlide" Target="../notesSlides/notesSlide46.xml"/><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3" Type="http://schemas.openxmlformats.org/officeDocument/2006/relationships/image" Target="../media/image103.jpeg"/><Relationship Id="rId2" Type="http://schemas.openxmlformats.org/officeDocument/2006/relationships/notesSlide" Target="../notesSlides/notesSlide47.xml"/><Relationship Id="rId1" Type="http://schemas.openxmlformats.org/officeDocument/2006/relationships/slideLayout" Target="../slideLayouts/slideLayout7.xml"/><Relationship Id="rId5" Type="http://schemas.openxmlformats.org/officeDocument/2006/relationships/image" Target="../media/image105.jpeg"/><Relationship Id="rId4" Type="http://schemas.openxmlformats.org/officeDocument/2006/relationships/image" Target="../media/image104.jpeg"/></Relationships>
</file>

<file path=ppt/slides/_rels/slide58.xml.rels><?xml version="1.0" encoding="UTF-8" standalone="yes"?>
<Relationships xmlns="http://schemas.openxmlformats.org/package/2006/relationships"><Relationship Id="rId3" Type="http://schemas.openxmlformats.org/officeDocument/2006/relationships/image" Target="../media/image106.jpeg"/><Relationship Id="rId2" Type="http://schemas.openxmlformats.org/officeDocument/2006/relationships/notesSlide" Target="../notesSlides/notesSlide48.xml"/><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3" Type="http://schemas.openxmlformats.org/officeDocument/2006/relationships/image" Target="../media/image107.jpeg"/><Relationship Id="rId2" Type="http://schemas.openxmlformats.org/officeDocument/2006/relationships/notesSlide" Target="../notesSlides/notesSlide49.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3" Type="http://schemas.openxmlformats.org/officeDocument/2006/relationships/image" Target="../media/image108.jpeg"/><Relationship Id="rId7" Type="http://schemas.openxmlformats.org/officeDocument/2006/relationships/image" Target="../media/image112.jpeg"/><Relationship Id="rId2" Type="http://schemas.openxmlformats.org/officeDocument/2006/relationships/notesSlide" Target="../notesSlides/notesSlide50.xml"/><Relationship Id="rId1" Type="http://schemas.openxmlformats.org/officeDocument/2006/relationships/slideLayout" Target="../slideLayouts/slideLayout7.xml"/><Relationship Id="rId6" Type="http://schemas.openxmlformats.org/officeDocument/2006/relationships/image" Target="../media/image111.jpeg"/><Relationship Id="rId5" Type="http://schemas.openxmlformats.org/officeDocument/2006/relationships/image" Target="../media/image110.jpeg"/><Relationship Id="rId4" Type="http://schemas.openxmlformats.org/officeDocument/2006/relationships/image" Target="../media/image109.jpeg"/></Relationships>
</file>

<file path=ppt/slides/_rels/slide61.xml.rels><?xml version="1.0" encoding="UTF-8" standalone="yes"?>
<Relationships xmlns="http://schemas.openxmlformats.org/package/2006/relationships"><Relationship Id="rId3" Type="http://schemas.openxmlformats.org/officeDocument/2006/relationships/image" Target="../media/image113.jpeg"/><Relationship Id="rId2" Type="http://schemas.openxmlformats.org/officeDocument/2006/relationships/notesSlide" Target="../notesSlides/notesSlide51.xml"/><Relationship Id="rId1" Type="http://schemas.openxmlformats.org/officeDocument/2006/relationships/slideLayout" Target="../slideLayouts/slideLayout7.xml"/><Relationship Id="rId6" Type="http://schemas.openxmlformats.org/officeDocument/2006/relationships/image" Target="../media/image116.jpeg"/><Relationship Id="rId5" Type="http://schemas.openxmlformats.org/officeDocument/2006/relationships/image" Target="../media/image115.jpeg"/><Relationship Id="rId4" Type="http://schemas.openxmlformats.org/officeDocument/2006/relationships/image" Target="../media/image114.jpeg"/></Relationships>
</file>

<file path=ppt/slides/_rels/slide62.xml.rels><?xml version="1.0" encoding="UTF-8" standalone="yes"?>
<Relationships xmlns="http://schemas.openxmlformats.org/package/2006/relationships"><Relationship Id="rId3" Type="http://schemas.openxmlformats.org/officeDocument/2006/relationships/image" Target="../media/image117.jpeg"/><Relationship Id="rId2" Type="http://schemas.openxmlformats.org/officeDocument/2006/relationships/notesSlide" Target="../notesSlides/notesSlide52.xml"/><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3" Type="http://schemas.openxmlformats.org/officeDocument/2006/relationships/image" Target="../media/image118.jpeg"/><Relationship Id="rId2" Type="http://schemas.openxmlformats.org/officeDocument/2006/relationships/notesSlide" Target="../notesSlides/notesSlide53.xml"/><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3" Type="http://schemas.openxmlformats.org/officeDocument/2006/relationships/image" Target="../media/image119.jpeg"/><Relationship Id="rId2" Type="http://schemas.openxmlformats.org/officeDocument/2006/relationships/notesSlide" Target="../notesSlides/notesSlide54.xml"/><Relationship Id="rId1" Type="http://schemas.openxmlformats.org/officeDocument/2006/relationships/slideLayout" Target="../slideLayouts/slideLayout7.xml"/><Relationship Id="rId6" Type="http://schemas.openxmlformats.org/officeDocument/2006/relationships/image" Target="../media/image122.jpeg"/><Relationship Id="rId5" Type="http://schemas.openxmlformats.org/officeDocument/2006/relationships/image" Target="../media/image121.jpeg"/><Relationship Id="rId4" Type="http://schemas.openxmlformats.org/officeDocument/2006/relationships/image" Target="../media/image120.jpeg"/></Relationships>
</file>

<file path=ppt/slides/_rels/slide65.xml.rels><?xml version="1.0" encoding="UTF-8" standalone="yes"?>
<Relationships xmlns="http://schemas.openxmlformats.org/package/2006/relationships"><Relationship Id="rId3" Type="http://schemas.openxmlformats.org/officeDocument/2006/relationships/image" Target="../media/image123.jpeg"/><Relationship Id="rId2" Type="http://schemas.openxmlformats.org/officeDocument/2006/relationships/notesSlide" Target="../notesSlides/notesSlide55.xml"/><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3" Type="http://schemas.openxmlformats.org/officeDocument/2006/relationships/image" Target="../media/image124.jpeg"/><Relationship Id="rId2" Type="http://schemas.openxmlformats.org/officeDocument/2006/relationships/notesSlide" Target="../notesSlides/notesSlide56.xml"/><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3" Type="http://schemas.openxmlformats.org/officeDocument/2006/relationships/image" Target="../media/image125.jpeg"/><Relationship Id="rId2" Type="http://schemas.openxmlformats.org/officeDocument/2006/relationships/notesSlide" Target="../notesSlides/notesSlide57.xml"/><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3" Type="http://schemas.openxmlformats.org/officeDocument/2006/relationships/image" Target="../media/image126.jpeg"/><Relationship Id="rId2" Type="http://schemas.openxmlformats.org/officeDocument/2006/relationships/notesSlide" Target="../notesSlides/notesSlide58.xml"/><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3" Type="http://schemas.openxmlformats.org/officeDocument/2006/relationships/image" Target="../media/image127.jpeg"/><Relationship Id="rId2" Type="http://schemas.openxmlformats.org/officeDocument/2006/relationships/notesSlide" Target="../notesSlides/notesSlide59.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70.xml.rels><?xml version="1.0" encoding="UTF-8" standalone="yes"?>
<Relationships xmlns="http://schemas.openxmlformats.org/package/2006/relationships"><Relationship Id="rId3" Type="http://schemas.openxmlformats.org/officeDocument/2006/relationships/image" Target="../media/image128.jpeg"/><Relationship Id="rId2" Type="http://schemas.openxmlformats.org/officeDocument/2006/relationships/notesSlide" Target="../notesSlides/notesSlide60.xml"/><Relationship Id="rId1" Type="http://schemas.openxmlformats.org/officeDocument/2006/relationships/slideLayout" Target="../slideLayouts/slideLayout7.xml"/></Relationships>
</file>

<file path=ppt/slides/_rels/slide71.xml.rels><?xml version="1.0" encoding="UTF-8" standalone="yes"?>
<Relationships xmlns="http://schemas.openxmlformats.org/package/2006/relationships"><Relationship Id="rId3" Type="http://schemas.openxmlformats.org/officeDocument/2006/relationships/image" Target="../media/image129.jpeg"/><Relationship Id="rId2" Type="http://schemas.openxmlformats.org/officeDocument/2006/relationships/notesSlide" Target="../notesSlides/notesSlide61.xml"/><Relationship Id="rId1" Type="http://schemas.openxmlformats.org/officeDocument/2006/relationships/slideLayout" Target="../slideLayouts/slideLayout7.xml"/></Relationships>
</file>

<file path=ppt/slides/_rels/slide72.xml.rels><?xml version="1.0" encoding="UTF-8" standalone="yes"?>
<Relationships xmlns="http://schemas.openxmlformats.org/package/2006/relationships"><Relationship Id="rId3" Type="http://schemas.openxmlformats.org/officeDocument/2006/relationships/image" Target="../media/image130.jpeg"/><Relationship Id="rId2" Type="http://schemas.openxmlformats.org/officeDocument/2006/relationships/notesSlide" Target="../notesSlides/notesSlide62.xml"/><Relationship Id="rId1" Type="http://schemas.openxmlformats.org/officeDocument/2006/relationships/slideLayout" Target="../slideLayouts/slideLayout7.xml"/></Relationships>
</file>

<file path=ppt/slides/_rels/slide73.xml.rels><?xml version="1.0" encoding="UTF-8" standalone="yes"?>
<Relationships xmlns="http://schemas.openxmlformats.org/package/2006/relationships"><Relationship Id="rId3" Type="http://schemas.openxmlformats.org/officeDocument/2006/relationships/image" Target="../media/image131.jpeg"/><Relationship Id="rId2" Type="http://schemas.openxmlformats.org/officeDocument/2006/relationships/notesSlide" Target="../notesSlides/notesSlide63.xml"/><Relationship Id="rId1" Type="http://schemas.openxmlformats.org/officeDocument/2006/relationships/slideLayout" Target="../slideLayouts/slideLayout7.xml"/></Relationships>
</file>

<file path=ppt/slides/_rels/slide74.xml.rels><?xml version="1.0" encoding="UTF-8" standalone="yes"?>
<Relationships xmlns="http://schemas.openxmlformats.org/package/2006/relationships"><Relationship Id="rId3" Type="http://schemas.openxmlformats.org/officeDocument/2006/relationships/image" Target="../media/image132.jpeg"/><Relationship Id="rId2" Type="http://schemas.openxmlformats.org/officeDocument/2006/relationships/notesSlide" Target="../notesSlides/notesSlide64.xml"/><Relationship Id="rId1" Type="http://schemas.openxmlformats.org/officeDocument/2006/relationships/slideLayout" Target="../slideLayouts/slideLayout7.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7.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7.xml"/></Relationships>
</file>

<file path=ppt/slides/_rels/slide77.xml.rels><?xml version="1.0" encoding="UTF-8" standalone="yes"?>
<Relationships xmlns="http://schemas.openxmlformats.org/package/2006/relationships"><Relationship Id="rId3" Type="http://schemas.openxmlformats.org/officeDocument/2006/relationships/image" Target="../media/image87.png"/><Relationship Id="rId2" Type="http://schemas.openxmlformats.org/officeDocument/2006/relationships/notesSlide" Target="../notesSlides/notesSlide67.xml"/><Relationship Id="rId1" Type="http://schemas.openxmlformats.org/officeDocument/2006/relationships/slideLayout" Target="../slideLayouts/slideLayout7.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7.xml"/></Relationships>
</file>

<file path=ppt/slides/_rels/slide79.xml.rels><?xml version="1.0" encoding="UTF-8" standalone="yes"?>
<Relationships xmlns="http://schemas.openxmlformats.org/package/2006/relationships"><Relationship Id="rId3" Type="http://schemas.openxmlformats.org/officeDocument/2006/relationships/hyperlink" Target="http://www.atlasmobidik.com/dunya/00120/imperiaflex_0_0_0.jpg.php" TargetMode="External"/><Relationship Id="rId2" Type="http://schemas.openxmlformats.org/officeDocument/2006/relationships/notesSlide" Target="../notesSlides/notesSlide69.xml"/><Relationship Id="rId1" Type="http://schemas.openxmlformats.org/officeDocument/2006/relationships/slideLayout" Target="../slideLayouts/slideLayout7.xml"/><Relationship Id="rId4" Type="http://schemas.openxmlformats.org/officeDocument/2006/relationships/image" Target="../media/image133.jpeg"/></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7.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7.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3" name="Rectangle 3">
            <a:extLst>
              <a:ext uri="{FF2B5EF4-FFF2-40B4-BE49-F238E27FC236}">
                <a16:creationId xmlns:a16="http://schemas.microsoft.com/office/drawing/2014/main" id="{22CA83E4-711B-4616-8CDB-6A73A09567FE}"/>
              </a:ext>
            </a:extLst>
          </p:cNvPr>
          <p:cNvSpPr>
            <a:spLocks noChangeArrowheads="1"/>
          </p:cNvSpPr>
          <p:nvPr/>
        </p:nvSpPr>
        <p:spPr bwMode="auto">
          <a:xfrm>
            <a:off x="1042988" y="765175"/>
            <a:ext cx="7200900" cy="30210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endParaRPr lang="tr-TR" altLang="tr-TR" b="1"/>
          </a:p>
          <a:p>
            <a:pPr algn="ctr"/>
            <a:endParaRPr lang="tr-TR" altLang="tr-TR" b="1"/>
          </a:p>
          <a:p>
            <a:pPr algn="ctr"/>
            <a:endParaRPr lang="tr-TR" altLang="tr-TR" b="1"/>
          </a:p>
          <a:p>
            <a:pPr algn="ctr"/>
            <a:r>
              <a:rPr lang="tr-TR" altLang="tr-TR" b="1"/>
              <a:t>İSTANBUL ÜNİVERSİTESİ MÜHENDİSLİK  FAKÜLTESİ</a:t>
            </a:r>
            <a:endParaRPr lang="tr-TR" altLang="tr-TR"/>
          </a:p>
          <a:p>
            <a:pPr algn="ctr"/>
            <a:r>
              <a:rPr lang="tr-TR" altLang="tr-TR" b="1"/>
              <a:t>Jeofizik  Mühendisliği Bölümü</a:t>
            </a:r>
            <a:endParaRPr lang="tr-TR" altLang="tr-TR"/>
          </a:p>
          <a:p>
            <a:pPr algn="ctr"/>
            <a:endParaRPr lang="tr-TR" altLang="tr-TR"/>
          </a:p>
          <a:p>
            <a:endParaRPr lang="tr-TR" altLang="tr-TR" b="1"/>
          </a:p>
          <a:p>
            <a:pPr algn="ctr"/>
            <a:r>
              <a:rPr lang="tr-TR" altLang="tr-TR" sz="6600" b="1"/>
              <a:t>GENEL JEOLOJİ</a:t>
            </a:r>
          </a:p>
        </p:txBody>
      </p:sp>
      <p:sp>
        <p:nvSpPr>
          <p:cNvPr id="92166" name="Text Box 6">
            <a:extLst>
              <a:ext uri="{FF2B5EF4-FFF2-40B4-BE49-F238E27FC236}">
                <a16:creationId xmlns:a16="http://schemas.microsoft.com/office/drawing/2014/main" id="{20DC4DE8-4C67-410E-AF15-0B82D030E64D}"/>
              </a:ext>
            </a:extLst>
          </p:cNvPr>
          <p:cNvSpPr txBox="1">
            <a:spLocks noChangeArrowheads="1"/>
          </p:cNvSpPr>
          <p:nvPr/>
        </p:nvSpPr>
        <p:spPr bwMode="auto">
          <a:xfrm>
            <a:off x="3995738" y="4365625"/>
            <a:ext cx="10223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tr-TR" altLang="tr-TR"/>
              <a:t>DERS-2</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ext Box 2">
            <a:extLst>
              <a:ext uri="{FF2B5EF4-FFF2-40B4-BE49-F238E27FC236}">
                <a16:creationId xmlns:a16="http://schemas.microsoft.com/office/drawing/2014/main" id="{A24FC046-C40F-4D82-B5CF-4819CB755A71}"/>
              </a:ext>
            </a:extLst>
          </p:cNvPr>
          <p:cNvSpPr txBox="1">
            <a:spLocks noChangeArrowheads="1"/>
          </p:cNvSpPr>
          <p:nvPr/>
        </p:nvSpPr>
        <p:spPr bwMode="auto">
          <a:xfrm>
            <a:off x="250825" y="476250"/>
            <a:ext cx="8604250" cy="57927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marL="342900" indent="-342900">
              <a:defRPr>
                <a:solidFill>
                  <a:schemeClr val="tx1"/>
                </a:solidFill>
                <a:latin typeface="Arial" panose="020B0604020202020204" pitchFamily="34" charset="0"/>
              </a:defRPr>
            </a:lvl1pPr>
            <a:lvl2pPr marL="800100" indent="-342900">
              <a:defRPr>
                <a:solidFill>
                  <a:schemeClr val="tx1"/>
                </a:solidFill>
                <a:latin typeface="Arial" panose="020B0604020202020204" pitchFamily="34" charset="0"/>
              </a:defRPr>
            </a:lvl2pPr>
            <a:lvl3pPr marL="1257300" indent="-342900">
              <a:defRPr>
                <a:solidFill>
                  <a:schemeClr val="tx1"/>
                </a:solidFill>
                <a:latin typeface="Arial" panose="020B0604020202020204" pitchFamily="34" charset="0"/>
              </a:defRPr>
            </a:lvl3pPr>
            <a:lvl4pPr marL="1714500" indent="-342900">
              <a:defRPr>
                <a:solidFill>
                  <a:schemeClr val="tx1"/>
                </a:solidFill>
                <a:latin typeface="Arial" panose="020B0604020202020204" pitchFamily="34" charset="0"/>
              </a:defRPr>
            </a:lvl4pPr>
            <a:lvl5pPr marL="2171700" indent="-342900">
              <a:defRPr>
                <a:solidFill>
                  <a:schemeClr val="tx1"/>
                </a:solidFill>
                <a:latin typeface="Arial" panose="020B0604020202020204" pitchFamily="34" charset="0"/>
              </a:defRPr>
            </a:lvl5pPr>
            <a:lvl6pPr marL="2628900" indent="-342900" fontAlgn="base">
              <a:spcBef>
                <a:spcPct val="0"/>
              </a:spcBef>
              <a:spcAft>
                <a:spcPct val="0"/>
              </a:spcAft>
              <a:defRPr>
                <a:solidFill>
                  <a:schemeClr val="tx1"/>
                </a:solidFill>
                <a:latin typeface="Arial" panose="020B0604020202020204" pitchFamily="34" charset="0"/>
              </a:defRPr>
            </a:lvl6pPr>
            <a:lvl7pPr marL="3086100" indent="-342900" fontAlgn="base">
              <a:spcBef>
                <a:spcPct val="0"/>
              </a:spcBef>
              <a:spcAft>
                <a:spcPct val="0"/>
              </a:spcAft>
              <a:defRPr>
                <a:solidFill>
                  <a:schemeClr val="tx1"/>
                </a:solidFill>
                <a:latin typeface="Arial" panose="020B0604020202020204" pitchFamily="34" charset="0"/>
              </a:defRPr>
            </a:lvl7pPr>
            <a:lvl8pPr marL="3543300" indent="-342900" fontAlgn="base">
              <a:spcBef>
                <a:spcPct val="0"/>
              </a:spcBef>
              <a:spcAft>
                <a:spcPct val="0"/>
              </a:spcAft>
              <a:defRPr>
                <a:solidFill>
                  <a:schemeClr val="tx1"/>
                </a:solidFill>
                <a:latin typeface="Arial" panose="020B0604020202020204" pitchFamily="34" charset="0"/>
              </a:defRPr>
            </a:lvl8pPr>
            <a:lvl9pPr marL="4000500" indent="-342900" fontAlgn="base">
              <a:spcBef>
                <a:spcPct val="0"/>
              </a:spcBef>
              <a:spcAft>
                <a:spcPct val="0"/>
              </a:spcAft>
              <a:defRPr>
                <a:solidFill>
                  <a:schemeClr val="tx1"/>
                </a:solidFill>
                <a:latin typeface="Arial" panose="020B0604020202020204" pitchFamily="34" charset="0"/>
              </a:defRPr>
            </a:lvl9pPr>
          </a:lstStyle>
          <a:p>
            <a:r>
              <a:rPr lang="tr-TR" altLang="tr-TR" sz="2400" b="1">
                <a:solidFill>
                  <a:srgbClr val="FF0000"/>
                </a:solidFill>
              </a:rPr>
              <a:t>MİNERALLER</a:t>
            </a:r>
          </a:p>
          <a:p>
            <a:endParaRPr lang="tr-TR" altLang="tr-TR" sz="2400" b="1">
              <a:solidFill>
                <a:srgbClr val="FF0000"/>
              </a:solidFill>
            </a:endParaRPr>
          </a:p>
          <a:p>
            <a:r>
              <a:rPr lang="tr-TR" altLang="tr-TR"/>
              <a:t>Mineral doğal olarak oluşan, belli bir kimyasal bileşimi ve formülü, kendine</a:t>
            </a:r>
          </a:p>
          <a:p>
            <a:r>
              <a:rPr lang="tr-TR" altLang="tr-TR"/>
              <a:t>özgü fiziksel özellikleri ve atomik yapısı olan madde veya cisme verilen addır. </a:t>
            </a:r>
          </a:p>
          <a:p>
            <a:endParaRPr lang="tr-TR" altLang="tr-TR"/>
          </a:p>
          <a:p>
            <a:r>
              <a:rPr lang="tr-TR" altLang="tr-TR"/>
              <a:t>Mineralleri tanıyabilmek için onların kristal şekillerini veya amorf olup olmadıklarını, </a:t>
            </a:r>
          </a:p>
          <a:p>
            <a:r>
              <a:rPr lang="tr-TR" altLang="tr-TR"/>
              <a:t>fiziksel özelliklerini, kimyasal bileşimlerini ve mikroskobik karakteristiklerini  bilmek</a:t>
            </a:r>
          </a:p>
          <a:p>
            <a:r>
              <a:rPr lang="tr-TR" altLang="tr-TR"/>
              <a:t>gerekir.</a:t>
            </a:r>
          </a:p>
          <a:p>
            <a:endParaRPr lang="tr-TR" altLang="tr-TR"/>
          </a:p>
          <a:p>
            <a:r>
              <a:rPr lang="tr-TR" altLang="tr-TR" sz="2000"/>
              <a:t> Kristal sistemleri</a:t>
            </a:r>
          </a:p>
          <a:p>
            <a:endParaRPr lang="tr-TR" altLang="tr-TR" sz="2000"/>
          </a:p>
          <a:p>
            <a:r>
              <a:rPr lang="tr-TR" altLang="tr-TR" sz="2000" u="sng">
                <a:hlinkClick r:id="rId3"/>
              </a:rPr>
              <a:t>Küp sistemi </a:t>
            </a:r>
            <a:r>
              <a:rPr lang="tr-TR" altLang="tr-TR" sz="2000" u="sng"/>
              <a:t> </a:t>
            </a:r>
            <a:endParaRPr lang="tr-TR" altLang="tr-TR" sz="2000" u="sng">
              <a:hlinkClick r:id="rId4"/>
            </a:endParaRPr>
          </a:p>
          <a:p>
            <a:r>
              <a:rPr lang="tr-TR" altLang="tr-TR" sz="2000" u="sng">
                <a:hlinkClick r:id="rId4"/>
              </a:rPr>
              <a:t>Tetragonal sistem</a:t>
            </a:r>
            <a:r>
              <a:rPr lang="tr-TR" altLang="tr-TR" sz="2000" u="sng"/>
              <a:t> </a:t>
            </a:r>
            <a:endParaRPr lang="tr-TR" altLang="tr-TR" sz="2000" u="sng">
              <a:hlinkClick r:id="rId5"/>
            </a:endParaRPr>
          </a:p>
          <a:p>
            <a:r>
              <a:rPr lang="tr-TR" altLang="tr-TR" sz="2000" u="sng">
                <a:hlinkClick r:id="rId5"/>
              </a:rPr>
              <a:t>Heksagonal sistem</a:t>
            </a:r>
            <a:r>
              <a:rPr lang="tr-TR" altLang="tr-TR" sz="2000" u="sng"/>
              <a:t> </a:t>
            </a:r>
            <a:endParaRPr lang="tr-TR" altLang="tr-TR" sz="2000" u="sng">
              <a:hlinkClick r:id="rId6"/>
            </a:endParaRPr>
          </a:p>
          <a:p>
            <a:r>
              <a:rPr lang="tr-TR" altLang="tr-TR" sz="2000" u="sng">
                <a:hlinkClick r:id="rId6"/>
              </a:rPr>
              <a:t>Trigonal sistem</a:t>
            </a:r>
            <a:r>
              <a:rPr lang="tr-TR" altLang="tr-TR" sz="2000" u="sng"/>
              <a:t> </a:t>
            </a:r>
            <a:endParaRPr lang="tr-TR" altLang="tr-TR" sz="2000" u="sng">
              <a:hlinkClick r:id="rId7"/>
            </a:endParaRPr>
          </a:p>
          <a:p>
            <a:r>
              <a:rPr lang="tr-TR" altLang="tr-TR" sz="2000" u="sng">
                <a:hlinkClick r:id="rId7"/>
              </a:rPr>
              <a:t>Ortorombik sistem </a:t>
            </a:r>
            <a:r>
              <a:rPr lang="tr-TR" altLang="tr-TR" sz="2000" u="sng"/>
              <a:t> </a:t>
            </a:r>
            <a:endParaRPr lang="tr-TR" altLang="tr-TR" sz="2000" u="sng">
              <a:hlinkClick r:id="rId8"/>
            </a:endParaRPr>
          </a:p>
          <a:p>
            <a:r>
              <a:rPr lang="tr-TR" altLang="tr-TR" sz="2000" u="sng">
                <a:hlinkClick r:id="rId8"/>
              </a:rPr>
              <a:t>Monoklinik sistem</a:t>
            </a:r>
            <a:r>
              <a:rPr lang="tr-TR" altLang="tr-TR" sz="2000" u="sng"/>
              <a:t> </a:t>
            </a:r>
            <a:endParaRPr lang="tr-TR" altLang="tr-TR" sz="2000" u="sng">
              <a:hlinkClick r:id="rId9"/>
            </a:endParaRPr>
          </a:p>
          <a:p>
            <a:r>
              <a:rPr lang="tr-TR" altLang="tr-TR" sz="2000" u="sng">
                <a:hlinkClick r:id="rId9"/>
              </a:rPr>
              <a:t>Triklinik sistem </a:t>
            </a:r>
            <a:r>
              <a:rPr lang="tr-TR" altLang="tr-TR" sz="2000" u="sng"/>
              <a:t> </a:t>
            </a:r>
          </a:p>
          <a:p>
            <a:r>
              <a:rPr lang="tr-TR" altLang="tr-TR" sz="2000"/>
              <a:t>  </a:t>
            </a:r>
          </a:p>
        </p:txBody>
      </p:sp>
      <p:pic>
        <p:nvPicPr>
          <p:cNvPr id="44035" name="Picture 3" descr="g46">
            <a:extLst>
              <a:ext uri="{FF2B5EF4-FFF2-40B4-BE49-F238E27FC236}">
                <a16:creationId xmlns:a16="http://schemas.microsoft.com/office/drawing/2014/main" id="{A7375B9C-6BC7-48DF-9DD6-A7C7C0970E14}"/>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643438" y="2924175"/>
            <a:ext cx="3987800" cy="2989263"/>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40" name="Rectangle 4">
            <a:extLst>
              <a:ext uri="{FF2B5EF4-FFF2-40B4-BE49-F238E27FC236}">
                <a16:creationId xmlns:a16="http://schemas.microsoft.com/office/drawing/2014/main" id="{8C3DCC29-3649-4446-BD40-855ECBADA59A}"/>
              </a:ext>
            </a:extLst>
          </p:cNvPr>
          <p:cNvSpPr>
            <a:spLocks noChangeArrowheads="1"/>
          </p:cNvSpPr>
          <p:nvPr/>
        </p:nvSpPr>
        <p:spPr bwMode="auto">
          <a:xfrm>
            <a:off x="827088" y="206375"/>
            <a:ext cx="7812087" cy="42243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ctr"/>
            <a:r>
              <a:rPr lang="tr-TR" altLang="tr-TR" sz="2000">
                <a:solidFill>
                  <a:srgbClr val="FF0000"/>
                </a:solidFill>
                <a:latin typeface="Lucida Sans Unicode" panose="020B0602030504020204" pitchFamily="34" charset="0"/>
              </a:rPr>
              <a:t>KÜP SİSTEMİ</a:t>
            </a:r>
            <a:r>
              <a:rPr lang="tr-TR" altLang="tr-TR" sz="2000">
                <a:cs typeface="Arial" panose="020B0604020202020204" pitchFamily="34" charset="0"/>
              </a:rPr>
              <a:t> </a:t>
            </a:r>
          </a:p>
          <a:p>
            <a:pPr algn="ctr"/>
            <a:endParaRPr lang="tr-TR" altLang="tr-TR" sz="2000">
              <a:cs typeface="Arial" panose="020B0604020202020204" pitchFamily="34" charset="0"/>
            </a:endParaRPr>
          </a:p>
          <a:p>
            <a:pPr eaLnBrk="0" hangingPunct="0"/>
            <a:r>
              <a:rPr lang="tr-TR" altLang="tr-TR">
                <a:latin typeface="Lucida Sans Unicode" panose="020B0602030504020204" pitchFamily="34" charset="0"/>
              </a:rPr>
              <a:t>İzometrik sistem, kubusal sistem ya da kübik sistem de denilen bu sistemde a, b ve c eksenleri birbirine eşit, bu eksenler arasındaki açılar 90</a:t>
            </a:r>
            <a:r>
              <a:rPr lang="tr-TR" altLang="tr-TR" baseline="30000">
                <a:latin typeface="Lucida Sans Unicode" panose="020B0602030504020204" pitchFamily="34" charset="0"/>
              </a:rPr>
              <a:t>o </a:t>
            </a:r>
            <a:r>
              <a:rPr lang="tr-TR" altLang="tr-TR">
                <a:latin typeface="Lucida Sans Unicode" panose="020B0602030504020204" pitchFamily="34" charset="0"/>
              </a:rPr>
              <a:t>dir.</a:t>
            </a:r>
            <a:r>
              <a:rPr lang="tr-TR" altLang="tr-TR">
                <a:cs typeface="Arial" panose="020B0604020202020204" pitchFamily="34" charset="0"/>
              </a:rPr>
              <a:t> </a:t>
            </a:r>
          </a:p>
          <a:p>
            <a:pPr eaLnBrk="0" hangingPunct="0"/>
            <a:r>
              <a:rPr lang="tr-TR" altLang="tr-TR">
                <a:latin typeface="Lucida Sans Unicode" panose="020B0602030504020204" pitchFamily="34" charset="0"/>
              </a:rPr>
              <a:t>Maksimum simetri unsuruna sahip olan bu sistemde13 simetri ekseni, 9 simetri düzlemi ve bir simetri merkezi vardır. Bu sistemde kristallenen minerallerden birkaçı kayatuzu, magnetit, galen, lösit ve elmastır.</a:t>
            </a:r>
            <a:r>
              <a:rPr lang="tr-TR" altLang="tr-TR">
                <a:cs typeface="Arial" panose="020B0604020202020204" pitchFamily="34" charset="0"/>
              </a:rPr>
              <a:t> </a:t>
            </a:r>
          </a:p>
          <a:p>
            <a:pPr algn="ctr" eaLnBrk="0" hangingPunct="0"/>
            <a:r>
              <a:rPr lang="tr-TR" altLang="tr-TR">
                <a:cs typeface="Arial" panose="020B0604020202020204" pitchFamily="34" charset="0"/>
              </a:rPr>
              <a:t>                                     </a:t>
            </a:r>
            <a:r>
              <a:rPr lang="tr-TR" altLang="tr-TR" sz="8100">
                <a:cs typeface="Arial" panose="020B0604020202020204" pitchFamily="34" charset="0"/>
              </a:rPr>
              <a:t> </a:t>
            </a:r>
            <a:r>
              <a:rPr lang="tr-TR" altLang="tr-TR">
                <a:cs typeface="Arial" panose="020B0604020202020204" pitchFamily="34" charset="0"/>
              </a:rPr>
              <a:t>                                                            </a:t>
            </a:r>
            <a:r>
              <a:rPr lang="tr-TR" altLang="tr-TR" sz="8700">
                <a:cs typeface="Arial" panose="020B0604020202020204" pitchFamily="34" charset="0"/>
              </a:rPr>
              <a:t> </a:t>
            </a:r>
            <a:r>
              <a:rPr lang="tr-TR" altLang="tr-TR">
                <a:cs typeface="Arial" panose="020B0604020202020204" pitchFamily="34" charset="0"/>
              </a:rPr>
              <a:t>                          </a:t>
            </a:r>
          </a:p>
        </p:txBody>
      </p:sp>
      <p:pic>
        <p:nvPicPr>
          <p:cNvPr id="14341" name="Picture 5" descr="isometrc">
            <a:extLst>
              <a:ext uri="{FF2B5EF4-FFF2-40B4-BE49-F238E27FC236}">
                <a16:creationId xmlns:a16="http://schemas.microsoft.com/office/drawing/2014/main" id="{8603A397-A9F9-476F-9886-E4C34F0105E6}"/>
              </a:ext>
            </a:extLst>
          </p:cNvP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1547813" y="3141663"/>
            <a:ext cx="2808287" cy="2563812"/>
          </a:xfrm>
          <a:prstGeom prst="rect">
            <a:avLst/>
          </a:prstGeom>
          <a:noFill/>
          <a:extLst>
            <a:ext uri="{909E8E84-426E-40DD-AFC4-6F175D3DCCD1}">
              <a14:hiddenFill xmlns:a14="http://schemas.microsoft.com/office/drawing/2010/main">
                <a:solidFill>
                  <a:srgbClr val="FFFFFF"/>
                </a:solidFill>
              </a14:hiddenFill>
            </a:ext>
          </a:extLst>
        </p:spPr>
      </p:pic>
      <p:pic>
        <p:nvPicPr>
          <p:cNvPr id="14342" name="Picture 6" descr="isometric1kup">
            <a:extLst>
              <a:ext uri="{FF2B5EF4-FFF2-40B4-BE49-F238E27FC236}">
                <a16:creationId xmlns:a16="http://schemas.microsoft.com/office/drawing/2014/main" id="{8D1EBA9F-2D78-4E43-9CA2-B69CC1B0573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24525" y="2924175"/>
            <a:ext cx="1663700" cy="2741613"/>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4" name="Rectangle 4">
            <a:extLst>
              <a:ext uri="{FF2B5EF4-FFF2-40B4-BE49-F238E27FC236}">
                <a16:creationId xmlns:a16="http://schemas.microsoft.com/office/drawing/2014/main" id="{3C66D566-91B0-4D69-B888-85FA544A9480}"/>
              </a:ext>
            </a:extLst>
          </p:cNvPr>
          <p:cNvSpPr>
            <a:spLocks noChangeArrowheads="1"/>
          </p:cNvSpPr>
          <p:nvPr/>
        </p:nvSpPr>
        <p:spPr bwMode="auto">
          <a:xfrm>
            <a:off x="395288" y="319088"/>
            <a:ext cx="8208962" cy="35988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ctr"/>
            <a:r>
              <a:rPr lang="tr-TR" altLang="tr-TR" sz="2000">
                <a:solidFill>
                  <a:srgbClr val="FF0000"/>
                </a:solidFill>
                <a:latin typeface="Lucida Sans Unicode" panose="020B0602030504020204" pitchFamily="34" charset="0"/>
              </a:rPr>
              <a:t>TETRAGONAL SİSTEM</a:t>
            </a:r>
            <a:r>
              <a:rPr lang="tr-TR" altLang="tr-TR" sz="2000">
                <a:cs typeface="Arial" panose="020B0604020202020204" pitchFamily="34" charset="0"/>
              </a:rPr>
              <a:t> </a:t>
            </a:r>
          </a:p>
          <a:p>
            <a:pPr eaLnBrk="0" hangingPunct="0"/>
            <a:r>
              <a:rPr lang="tr-TR" altLang="tr-TR">
                <a:latin typeface="Lucida Sans Unicode" panose="020B0602030504020204" pitchFamily="34" charset="0"/>
              </a:rPr>
              <a:t>a1 ve a2 eksenleri birbirine eşit, c ekseni bunlardan daha uzun olan bu sistemde eksenler arasındaki açılar 90</a:t>
            </a:r>
            <a:r>
              <a:rPr lang="tr-TR" altLang="tr-TR" baseline="30000">
                <a:latin typeface="Lucida Sans Unicode" panose="020B0602030504020204" pitchFamily="34" charset="0"/>
              </a:rPr>
              <a:t>o</a:t>
            </a:r>
            <a:r>
              <a:rPr lang="tr-TR" altLang="tr-TR">
                <a:latin typeface="Lucida Sans Unicode" panose="020B0602030504020204" pitchFamily="34" charset="0"/>
              </a:rPr>
              <a:t> dir. c ekseni a ve b eksenlerinin oluşturduğu düzleme diktir.  5 simetri düzlemi, 5 simetri ekseni ve simetri merkezi vardır. Bu sistemde kristallenen minerallere örnekler zirkon, rutil, kasiterit, idokrastır.</a:t>
            </a:r>
            <a:r>
              <a:rPr lang="tr-TR" altLang="tr-TR">
                <a:cs typeface="Arial" panose="020B0604020202020204" pitchFamily="34" charset="0"/>
              </a:rPr>
              <a:t> </a:t>
            </a:r>
          </a:p>
          <a:p>
            <a:pPr algn="ctr" eaLnBrk="0" hangingPunct="0"/>
            <a:r>
              <a:rPr lang="tr-TR" altLang="tr-TR">
                <a:latin typeface="Lucida Sans Unicode" panose="020B0602030504020204" pitchFamily="34" charset="0"/>
              </a:rPr>
              <a:t> </a:t>
            </a:r>
            <a:r>
              <a:rPr lang="tr-TR" altLang="tr-TR">
                <a:cs typeface="Arial" panose="020B0604020202020204" pitchFamily="34" charset="0"/>
              </a:rPr>
              <a:t>  </a:t>
            </a:r>
            <a:r>
              <a:rPr lang="tr-TR" altLang="tr-TR" sz="12000">
                <a:cs typeface="Arial" panose="020B0604020202020204" pitchFamily="34" charset="0"/>
              </a:rPr>
              <a:t> </a:t>
            </a:r>
            <a:r>
              <a:rPr lang="tr-TR" altLang="tr-TR">
                <a:cs typeface="Arial" panose="020B0604020202020204" pitchFamily="34" charset="0"/>
              </a:rPr>
              <a:t>                                                                     </a:t>
            </a:r>
            <a:r>
              <a:rPr lang="tr-TR" altLang="tr-TR" sz="10500">
                <a:cs typeface="Arial" panose="020B0604020202020204" pitchFamily="34" charset="0"/>
              </a:rPr>
              <a:t> </a:t>
            </a:r>
            <a:r>
              <a:rPr lang="tr-TR" altLang="tr-TR">
                <a:cs typeface="Arial" panose="020B0604020202020204" pitchFamily="34" charset="0"/>
              </a:rPr>
              <a:t>                            </a:t>
            </a:r>
          </a:p>
        </p:txBody>
      </p:sp>
      <p:pic>
        <p:nvPicPr>
          <p:cNvPr id="15365" name="Picture 5" descr="tetragnl">
            <a:extLst>
              <a:ext uri="{FF2B5EF4-FFF2-40B4-BE49-F238E27FC236}">
                <a16:creationId xmlns:a16="http://schemas.microsoft.com/office/drawing/2014/main" id="{CA4393E4-5DC3-47FB-ACA0-70A9061B0C96}"/>
              </a:ext>
            </a:extLst>
          </p:cNvP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1258888" y="2852738"/>
            <a:ext cx="3046412" cy="2660650"/>
          </a:xfrm>
          <a:prstGeom prst="rect">
            <a:avLst/>
          </a:prstGeom>
          <a:noFill/>
          <a:extLst>
            <a:ext uri="{909E8E84-426E-40DD-AFC4-6F175D3DCCD1}">
              <a14:hiddenFill xmlns:a14="http://schemas.microsoft.com/office/drawing/2010/main">
                <a:solidFill>
                  <a:srgbClr val="FFFFFF"/>
                </a:solidFill>
              </a14:hiddenFill>
            </a:ext>
          </a:extLst>
        </p:spPr>
      </p:pic>
      <p:pic>
        <p:nvPicPr>
          <p:cNvPr id="15366" name="Picture 6" descr="Tetragonal1">
            <a:extLst>
              <a:ext uri="{FF2B5EF4-FFF2-40B4-BE49-F238E27FC236}">
                <a16:creationId xmlns:a16="http://schemas.microsoft.com/office/drawing/2014/main" id="{188B866D-34C6-4920-A5D9-04F39427020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867400" y="2420938"/>
            <a:ext cx="1677988" cy="296545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8" name="Rectangle 4">
            <a:extLst>
              <a:ext uri="{FF2B5EF4-FFF2-40B4-BE49-F238E27FC236}">
                <a16:creationId xmlns:a16="http://schemas.microsoft.com/office/drawing/2014/main" id="{0FE58F16-B1E5-4C57-A297-3D95A5198398}"/>
              </a:ext>
            </a:extLst>
          </p:cNvPr>
          <p:cNvSpPr>
            <a:spLocks noChangeArrowheads="1"/>
          </p:cNvSpPr>
          <p:nvPr/>
        </p:nvSpPr>
        <p:spPr bwMode="auto">
          <a:xfrm>
            <a:off x="755650" y="574675"/>
            <a:ext cx="7670800" cy="46974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ctr"/>
            <a:r>
              <a:rPr lang="tr-TR" altLang="tr-TR" sz="2000">
                <a:solidFill>
                  <a:srgbClr val="FF0000"/>
                </a:solidFill>
                <a:latin typeface="Lucida Sans Unicode" panose="020B0602030504020204" pitchFamily="34" charset="0"/>
              </a:rPr>
              <a:t>HEKSAGONAL SİSTEM</a:t>
            </a:r>
            <a:endParaRPr lang="tr-TR" altLang="tr-TR" sz="2000">
              <a:cs typeface="Arial" panose="020B0604020202020204" pitchFamily="34" charset="0"/>
            </a:endParaRPr>
          </a:p>
          <a:p>
            <a:pPr eaLnBrk="0" hangingPunct="0"/>
            <a:r>
              <a:rPr lang="tr-TR" altLang="tr-TR">
                <a:latin typeface="Lucida Sans Unicode" panose="020B0602030504020204" pitchFamily="34" charset="0"/>
              </a:rPr>
              <a:t>Üç yatay ve eşit boyda (a</a:t>
            </a:r>
            <a:r>
              <a:rPr lang="tr-TR" altLang="tr-TR" baseline="-30000">
                <a:latin typeface="Lucida Sans Unicode" panose="020B0602030504020204" pitchFamily="34" charset="0"/>
              </a:rPr>
              <a:t>1</a:t>
            </a:r>
            <a:r>
              <a:rPr lang="tr-TR" altLang="tr-TR">
                <a:latin typeface="Lucida Sans Unicode" panose="020B0602030504020204" pitchFamily="34" charset="0"/>
              </a:rPr>
              <a:t>, a</a:t>
            </a:r>
            <a:r>
              <a:rPr lang="tr-TR" altLang="tr-TR" baseline="-30000">
                <a:latin typeface="Lucida Sans Unicode" panose="020B0602030504020204" pitchFamily="34" charset="0"/>
              </a:rPr>
              <a:t>2</a:t>
            </a:r>
            <a:r>
              <a:rPr lang="tr-TR" altLang="tr-TR">
                <a:latin typeface="Lucida Sans Unicode" panose="020B0602030504020204" pitchFamily="34" charset="0"/>
              </a:rPr>
              <a:t> ve a</a:t>
            </a:r>
            <a:r>
              <a:rPr lang="tr-TR" altLang="tr-TR" baseline="-30000">
                <a:latin typeface="Lucida Sans Unicode" panose="020B0602030504020204" pitchFamily="34" charset="0"/>
              </a:rPr>
              <a:t>3</a:t>
            </a:r>
            <a:r>
              <a:rPr lang="tr-TR" altLang="tr-TR">
                <a:latin typeface="Lucida Sans Unicode" panose="020B0602030504020204" pitchFamily="34" charset="0"/>
              </a:rPr>
              <a:t> ) ve bunlara dik bir farklı boyda (c) eksenden oluşan bu sistemde yatay eksenler arasında 120</a:t>
            </a:r>
            <a:r>
              <a:rPr lang="tr-TR" altLang="tr-TR" baseline="30000">
                <a:latin typeface="Lucida Sans Unicode" panose="020B0602030504020204" pitchFamily="34" charset="0"/>
              </a:rPr>
              <a:t>o</a:t>
            </a:r>
            <a:r>
              <a:rPr lang="tr-TR" altLang="tr-TR">
                <a:latin typeface="Lucida Sans Unicode" panose="020B0602030504020204" pitchFamily="34" charset="0"/>
              </a:rPr>
              <a:t> , bunlarla c ekseni arasında 90</a:t>
            </a:r>
            <a:r>
              <a:rPr lang="tr-TR" altLang="tr-TR" baseline="30000">
                <a:latin typeface="Lucida Sans Unicode" panose="020B0602030504020204" pitchFamily="34" charset="0"/>
              </a:rPr>
              <a:t>o</a:t>
            </a:r>
            <a:r>
              <a:rPr lang="tr-TR" altLang="tr-TR">
                <a:latin typeface="Lucida Sans Unicode" panose="020B0602030504020204" pitchFamily="34" charset="0"/>
              </a:rPr>
              <a:t> lik açılar bulunur. 7 simetri düzlemi, 7 simetri ekseni ve bir simetri merkezi vardır. </a:t>
            </a:r>
            <a:endParaRPr lang="tr-TR" altLang="tr-TR">
              <a:cs typeface="Arial" panose="020B0604020202020204" pitchFamily="34" charset="0"/>
            </a:endParaRPr>
          </a:p>
          <a:p>
            <a:pPr eaLnBrk="0" hangingPunct="0"/>
            <a:r>
              <a:rPr lang="tr-TR" altLang="tr-TR">
                <a:latin typeface="Lucida Sans Unicode" panose="020B0602030504020204" pitchFamily="34" charset="0"/>
              </a:rPr>
              <a:t>Bu sistemde kristallenen minerallere örnekler beril, apatit, molibden ve grafittir.</a:t>
            </a:r>
            <a:endParaRPr lang="tr-TR" altLang="tr-TR">
              <a:cs typeface="Arial" panose="020B0604020202020204" pitchFamily="34" charset="0"/>
            </a:endParaRPr>
          </a:p>
          <a:p>
            <a:pPr algn="ctr" eaLnBrk="0" hangingPunct="0"/>
            <a:r>
              <a:rPr lang="tr-TR" altLang="tr-TR">
                <a:cs typeface="Arial" panose="020B0604020202020204" pitchFamily="34" charset="0"/>
              </a:rPr>
              <a:t> </a:t>
            </a:r>
          </a:p>
          <a:p>
            <a:pPr algn="ctr" eaLnBrk="0" hangingPunct="0"/>
            <a:r>
              <a:rPr lang="tr-TR" altLang="tr-TR">
                <a:cs typeface="Arial" panose="020B0604020202020204" pitchFamily="34" charset="0"/>
              </a:rPr>
              <a:t> </a:t>
            </a:r>
          </a:p>
          <a:p>
            <a:pPr algn="ctr" eaLnBrk="0" hangingPunct="0"/>
            <a:r>
              <a:rPr lang="tr-TR" altLang="tr-TR">
                <a:latin typeface="Lucida Sans Unicode" panose="020B0602030504020204" pitchFamily="34" charset="0"/>
              </a:rPr>
              <a:t>  </a:t>
            </a:r>
            <a:r>
              <a:rPr lang="tr-TR" altLang="tr-TR" sz="12000">
                <a:latin typeface="Lucida Sans Unicode" panose="020B0602030504020204" pitchFamily="34" charset="0"/>
              </a:rPr>
              <a:t> </a:t>
            </a:r>
            <a:r>
              <a:rPr lang="tr-TR" altLang="tr-TR">
                <a:latin typeface="Lucida Sans Unicode" panose="020B0602030504020204" pitchFamily="34" charset="0"/>
              </a:rPr>
              <a:t>                                                                          </a:t>
            </a:r>
            <a:r>
              <a:rPr lang="tr-TR" altLang="tr-TR" sz="11100">
                <a:latin typeface="Lucida Sans Unicode" panose="020B0602030504020204" pitchFamily="34" charset="0"/>
              </a:rPr>
              <a:t> </a:t>
            </a:r>
            <a:r>
              <a:rPr lang="tr-TR" altLang="tr-TR">
                <a:latin typeface="Lucida Sans Unicode" panose="020B0602030504020204" pitchFamily="34" charset="0"/>
              </a:rPr>
              <a:t>                         </a:t>
            </a:r>
          </a:p>
        </p:txBody>
      </p:sp>
      <p:pic>
        <p:nvPicPr>
          <p:cNvPr id="16389" name="Picture 5" descr="hexagonl">
            <a:extLst>
              <a:ext uri="{FF2B5EF4-FFF2-40B4-BE49-F238E27FC236}">
                <a16:creationId xmlns:a16="http://schemas.microsoft.com/office/drawing/2014/main" id="{40486A4E-AE0E-448B-9792-5E032EFE3A5C}"/>
              </a:ext>
            </a:extLst>
          </p:cNvP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1116013" y="2997200"/>
            <a:ext cx="3455987" cy="2451100"/>
          </a:xfrm>
          <a:prstGeom prst="rect">
            <a:avLst/>
          </a:prstGeom>
          <a:noFill/>
          <a:extLst>
            <a:ext uri="{909E8E84-426E-40DD-AFC4-6F175D3DCCD1}">
              <a14:hiddenFill xmlns:a14="http://schemas.microsoft.com/office/drawing/2010/main">
                <a:solidFill>
                  <a:srgbClr val="FFFFFF"/>
                </a:solidFill>
              </a14:hiddenFill>
            </a:ext>
          </a:extLst>
        </p:spPr>
      </p:pic>
      <p:pic>
        <p:nvPicPr>
          <p:cNvPr id="16390" name="Picture 6" descr="Hexagonal1">
            <a:extLst>
              <a:ext uri="{FF2B5EF4-FFF2-40B4-BE49-F238E27FC236}">
                <a16:creationId xmlns:a16="http://schemas.microsoft.com/office/drawing/2014/main" id="{589A9E1A-C486-43F5-9CC0-5B815CAF20F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815013" y="2349500"/>
            <a:ext cx="2052637" cy="374332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2" name="Rectangle 4">
            <a:extLst>
              <a:ext uri="{FF2B5EF4-FFF2-40B4-BE49-F238E27FC236}">
                <a16:creationId xmlns:a16="http://schemas.microsoft.com/office/drawing/2014/main" id="{C9D946C9-9551-41EC-8D65-F2860781B9AF}"/>
              </a:ext>
            </a:extLst>
          </p:cNvPr>
          <p:cNvSpPr>
            <a:spLocks noChangeArrowheads="1"/>
          </p:cNvSpPr>
          <p:nvPr/>
        </p:nvSpPr>
        <p:spPr bwMode="auto">
          <a:xfrm>
            <a:off x="323850" y="325438"/>
            <a:ext cx="8064500" cy="2044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ctr"/>
            <a:r>
              <a:rPr lang="tr-TR" altLang="tr-TR" sz="2000"/>
              <a:t>Trigonal sistem</a:t>
            </a:r>
          </a:p>
          <a:p>
            <a:pPr algn="ctr"/>
            <a:endParaRPr lang="tr-TR" altLang="tr-TR"/>
          </a:p>
          <a:p>
            <a:r>
              <a:rPr lang="tr-TR" altLang="tr-TR"/>
              <a:t>Üç yatay ve eşit boyda (a1, a2 ve a3 ) ve bunlara dik bir uzun (c) eksenden oluşan bu sistemde yatay eksenler arasında 120o , bunlarla c ekseni arasında 90o lik açılar bulunur. 3 simetri düzlemi, 4 simetri ekseni ve bir simetri merkezi vardır. Bu sistemde kristallenen minerallere örnekler kalsit, kuvars, ve turmalindir.</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6" name="Rectangle 4">
            <a:extLst>
              <a:ext uri="{FF2B5EF4-FFF2-40B4-BE49-F238E27FC236}">
                <a16:creationId xmlns:a16="http://schemas.microsoft.com/office/drawing/2014/main" id="{E98112D5-EB56-4972-B072-5639266A83B8}"/>
              </a:ext>
            </a:extLst>
          </p:cNvPr>
          <p:cNvSpPr>
            <a:spLocks noChangeArrowheads="1"/>
          </p:cNvSpPr>
          <p:nvPr/>
        </p:nvSpPr>
        <p:spPr bwMode="auto">
          <a:xfrm>
            <a:off x="684213" y="358775"/>
            <a:ext cx="8101012" cy="4025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ctr"/>
            <a:r>
              <a:rPr lang="tr-TR" altLang="tr-TR" sz="2000">
                <a:solidFill>
                  <a:srgbClr val="FF0000"/>
                </a:solidFill>
                <a:latin typeface="Lucida Sans Unicode" panose="020B0602030504020204" pitchFamily="34" charset="0"/>
              </a:rPr>
              <a:t>ORTOROMBİK SİSTEM</a:t>
            </a:r>
            <a:r>
              <a:rPr lang="tr-TR" altLang="tr-TR" sz="2000">
                <a:cs typeface="Arial" panose="020B0604020202020204" pitchFamily="34" charset="0"/>
              </a:rPr>
              <a:t> </a:t>
            </a:r>
          </a:p>
          <a:p>
            <a:pPr eaLnBrk="0" hangingPunct="0"/>
            <a:r>
              <a:rPr lang="tr-TR" altLang="tr-TR">
                <a:latin typeface="Lucida Sans Unicode" panose="020B0602030504020204" pitchFamily="34" charset="0"/>
              </a:rPr>
              <a:t>Bu sistemde a, b ve c eksenleri birbirinden farklı boylarda olup bunlar arasındaki açılar 90</a:t>
            </a:r>
            <a:r>
              <a:rPr lang="tr-TR" altLang="tr-TR" baseline="30000">
                <a:latin typeface="Lucida Sans Unicode" panose="020B0602030504020204" pitchFamily="34" charset="0"/>
              </a:rPr>
              <a:t>o</a:t>
            </a:r>
            <a:r>
              <a:rPr lang="tr-TR" altLang="tr-TR">
                <a:latin typeface="Lucida Sans Unicode" panose="020B0602030504020204" pitchFamily="34" charset="0"/>
              </a:rPr>
              <a:t> dir. 3 simetri ekseni, 3 simetri düzlemi ve bir simetri merkezi vardır.</a:t>
            </a:r>
            <a:br>
              <a:rPr lang="tr-TR" altLang="tr-TR">
                <a:latin typeface="Lucida Sans Unicode" panose="020B0602030504020204" pitchFamily="34" charset="0"/>
              </a:rPr>
            </a:br>
            <a:endParaRPr lang="tr-TR" altLang="tr-TR">
              <a:cs typeface="Arial" panose="020B0604020202020204" pitchFamily="34" charset="0"/>
            </a:endParaRPr>
          </a:p>
          <a:p>
            <a:pPr eaLnBrk="0" hangingPunct="0"/>
            <a:r>
              <a:rPr lang="tr-TR" altLang="tr-TR">
                <a:latin typeface="Lucida Sans Unicode" panose="020B0602030504020204" pitchFamily="34" charset="0"/>
              </a:rPr>
              <a:t>Bu sistemde kristallenenen minerallere örnekler; kükürt, aragonit, topaz, andalusit ve olivindir.</a:t>
            </a:r>
            <a:br>
              <a:rPr lang="tr-TR" altLang="tr-TR">
                <a:latin typeface="Lucida Sans Unicode" panose="020B0602030504020204" pitchFamily="34" charset="0"/>
              </a:rPr>
            </a:br>
            <a:endParaRPr lang="tr-TR" altLang="tr-TR">
              <a:cs typeface="Arial" panose="020B0604020202020204" pitchFamily="34" charset="0"/>
            </a:endParaRPr>
          </a:p>
          <a:p>
            <a:pPr algn="ctr" eaLnBrk="0" hangingPunct="0"/>
            <a:r>
              <a:rPr lang="tr-TR" altLang="tr-TR">
                <a:cs typeface="Arial" panose="020B0604020202020204" pitchFamily="34" charset="0"/>
              </a:rPr>
              <a:t>  </a:t>
            </a:r>
            <a:r>
              <a:rPr lang="tr-TR" altLang="tr-TR" sz="11200">
                <a:cs typeface="Arial" panose="020B0604020202020204" pitchFamily="34" charset="0"/>
              </a:rPr>
              <a:t> </a:t>
            </a:r>
            <a:r>
              <a:rPr lang="tr-TR" altLang="tr-TR">
                <a:cs typeface="Arial" panose="020B0604020202020204" pitchFamily="34" charset="0"/>
              </a:rPr>
              <a:t>                                                                   </a:t>
            </a:r>
            <a:r>
              <a:rPr lang="tr-TR" altLang="tr-TR" sz="10300">
                <a:cs typeface="Arial" panose="020B0604020202020204" pitchFamily="34" charset="0"/>
              </a:rPr>
              <a:t> </a:t>
            </a:r>
            <a:r>
              <a:rPr lang="tr-TR" altLang="tr-TR">
                <a:cs typeface="Arial" panose="020B0604020202020204" pitchFamily="34" charset="0"/>
              </a:rPr>
              <a:t>                          </a:t>
            </a:r>
          </a:p>
        </p:txBody>
      </p:sp>
      <p:pic>
        <p:nvPicPr>
          <p:cNvPr id="18437" name="Picture 5" descr="orthorho">
            <a:extLst>
              <a:ext uri="{FF2B5EF4-FFF2-40B4-BE49-F238E27FC236}">
                <a16:creationId xmlns:a16="http://schemas.microsoft.com/office/drawing/2014/main" id="{E5E48930-1705-4ACC-ABC4-CBEB617053BC}"/>
              </a:ext>
            </a:extLst>
          </p:cNvP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1476375" y="2852738"/>
            <a:ext cx="2565400" cy="3241675"/>
          </a:xfrm>
          <a:prstGeom prst="rect">
            <a:avLst/>
          </a:prstGeom>
          <a:noFill/>
          <a:extLst>
            <a:ext uri="{909E8E84-426E-40DD-AFC4-6F175D3DCCD1}">
              <a14:hiddenFill xmlns:a14="http://schemas.microsoft.com/office/drawing/2010/main">
                <a:solidFill>
                  <a:srgbClr val="FFFFFF"/>
                </a:solidFill>
              </a14:hiddenFill>
            </a:ext>
          </a:extLst>
        </p:spPr>
      </p:pic>
      <p:pic>
        <p:nvPicPr>
          <p:cNvPr id="18438" name="Picture 6" descr="Orthorhombic1">
            <a:extLst>
              <a:ext uri="{FF2B5EF4-FFF2-40B4-BE49-F238E27FC236}">
                <a16:creationId xmlns:a16="http://schemas.microsoft.com/office/drawing/2014/main" id="{06CCB65B-0520-4912-B612-E36E508D3F0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92750" y="2349500"/>
            <a:ext cx="1752600" cy="3240088"/>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60" name="Rectangle 4">
            <a:extLst>
              <a:ext uri="{FF2B5EF4-FFF2-40B4-BE49-F238E27FC236}">
                <a16:creationId xmlns:a16="http://schemas.microsoft.com/office/drawing/2014/main" id="{8176BBC4-043B-4F02-9182-E90E5E04D398}"/>
              </a:ext>
            </a:extLst>
          </p:cNvPr>
          <p:cNvSpPr>
            <a:spLocks noChangeArrowheads="1"/>
          </p:cNvSpPr>
          <p:nvPr/>
        </p:nvSpPr>
        <p:spPr bwMode="auto">
          <a:xfrm>
            <a:off x="755650" y="214313"/>
            <a:ext cx="7272338" cy="4071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ctr"/>
            <a:r>
              <a:rPr lang="tr-TR" altLang="tr-TR" sz="2000">
                <a:solidFill>
                  <a:srgbClr val="FF0000"/>
                </a:solidFill>
                <a:latin typeface="Lucida Sans Unicode" panose="020B0602030504020204" pitchFamily="34" charset="0"/>
              </a:rPr>
              <a:t>MONOKLİNİK SİSTEM</a:t>
            </a:r>
            <a:endParaRPr lang="tr-TR" altLang="tr-TR" sz="2000"/>
          </a:p>
          <a:p>
            <a:pPr eaLnBrk="0" hangingPunct="0"/>
            <a:r>
              <a:rPr lang="tr-TR" altLang="tr-TR">
                <a:latin typeface="Lucida Sans Unicode" panose="020B0602030504020204" pitchFamily="34" charset="0"/>
              </a:rPr>
              <a:t>İki yatay, birbirine dik ve farklı boyda (a ve b) ve bunlarla 90</a:t>
            </a:r>
            <a:r>
              <a:rPr lang="tr-TR" altLang="tr-TR" baseline="30000">
                <a:latin typeface="Lucida Sans Unicode" panose="020B0602030504020204" pitchFamily="34" charset="0"/>
              </a:rPr>
              <a:t>o</a:t>
            </a:r>
            <a:r>
              <a:rPr lang="tr-TR" altLang="tr-TR">
                <a:latin typeface="Lucida Sans Unicode" panose="020B0602030504020204" pitchFamily="34" charset="0"/>
              </a:rPr>
              <a:t> den daha büyük açı yapan ve daha uzun bir eksenden (c) oluşan bu sistemde 1 simetri düzlemi,1 simetri ekseni ve bir simetri merkezi vardır.</a:t>
            </a:r>
            <a:br>
              <a:rPr lang="tr-TR" altLang="tr-TR">
                <a:latin typeface="Lucida Sans Unicode" panose="020B0602030504020204" pitchFamily="34" charset="0"/>
              </a:rPr>
            </a:br>
            <a:endParaRPr lang="tr-TR" altLang="tr-TR"/>
          </a:p>
          <a:p>
            <a:pPr eaLnBrk="0" hangingPunct="0"/>
            <a:r>
              <a:rPr lang="tr-TR" altLang="tr-TR">
                <a:latin typeface="Lucida Sans Unicode" panose="020B0602030504020204" pitchFamily="34" charset="0"/>
              </a:rPr>
              <a:t>Bu sistemde kristallenen minerallere örnekler; jips, ortoklas, epidot, borakstır.</a:t>
            </a:r>
            <a:endParaRPr lang="tr-TR" altLang="tr-TR"/>
          </a:p>
          <a:p>
            <a:pPr algn="ctr" eaLnBrk="0" hangingPunct="0"/>
            <a:r>
              <a:rPr lang="tr-TR" altLang="tr-TR"/>
              <a:t>  </a:t>
            </a:r>
            <a:r>
              <a:rPr lang="tr-TR" altLang="tr-TR" sz="9700"/>
              <a:t> </a:t>
            </a:r>
            <a:r>
              <a:rPr lang="tr-TR" altLang="tr-TR"/>
              <a:t>                                                                            </a:t>
            </a:r>
            <a:r>
              <a:rPr lang="tr-TR" altLang="tr-TR" sz="9700"/>
              <a:t> </a:t>
            </a:r>
            <a:r>
              <a:rPr lang="tr-TR" altLang="tr-TR"/>
              <a:t>                       </a:t>
            </a:r>
          </a:p>
        </p:txBody>
      </p:sp>
      <p:pic>
        <p:nvPicPr>
          <p:cNvPr id="19461" name="Picture 5" descr="monoclin">
            <a:extLst>
              <a:ext uri="{FF2B5EF4-FFF2-40B4-BE49-F238E27FC236}">
                <a16:creationId xmlns:a16="http://schemas.microsoft.com/office/drawing/2014/main" id="{36621D78-B8A6-4AE7-9415-7A15B62408B6}"/>
              </a:ext>
            </a:extLst>
          </p:cNvP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1116013" y="2997200"/>
            <a:ext cx="3097212" cy="2935288"/>
          </a:xfrm>
          <a:prstGeom prst="rect">
            <a:avLst/>
          </a:prstGeom>
          <a:noFill/>
          <a:extLst>
            <a:ext uri="{909E8E84-426E-40DD-AFC4-6F175D3DCCD1}">
              <a14:hiddenFill xmlns:a14="http://schemas.microsoft.com/office/drawing/2010/main">
                <a:solidFill>
                  <a:srgbClr val="FFFFFF"/>
                </a:solidFill>
              </a14:hiddenFill>
            </a:ext>
          </a:extLst>
        </p:spPr>
      </p:pic>
      <p:pic>
        <p:nvPicPr>
          <p:cNvPr id="19462" name="Picture 6" descr="Monoclinic1">
            <a:extLst>
              <a:ext uri="{FF2B5EF4-FFF2-40B4-BE49-F238E27FC236}">
                <a16:creationId xmlns:a16="http://schemas.microsoft.com/office/drawing/2014/main" id="{D8B48195-31CE-4825-A1D4-67129D8DC23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95963" y="2276475"/>
            <a:ext cx="1803400" cy="367347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a:extLst>
              <a:ext uri="{FF2B5EF4-FFF2-40B4-BE49-F238E27FC236}">
                <a16:creationId xmlns:a16="http://schemas.microsoft.com/office/drawing/2014/main" id="{672DA10A-E442-4D5B-A577-95AB8466B65E}"/>
              </a:ext>
            </a:extLst>
          </p:cNvPr>
          <p:cNvSpPr>
            <a:spLocks noChangeArrowheads="1"/>
          </p:cNvSpPr>
          <p:nvPr/>
        </p:nvSpPr>
        <p:spPr bwMode="auto">
          <a:xfrm>
            <a:off x="1403350" y="574675"/>
            <a:ext cx="6264275" cy="4133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ctr"/>
            <a:r>
              <a:rPr lang="tr-TR" altLang="tr-TR" sz="2000">
                <a:solidFill>
                  <a:srgbClr val="FF0000"/>
                </a:solidFill>
                <a:latin typeface="Lucida Sans Unicode" panose="020B0602030504020204" pitchFamily="34" charset="0"/>
              </a:rPr>
              <a:t>TRİKLİNİK SİSTEM</a:t>
            </a:r>
            <a:endParaRPr lang="tr-TR" altLang="tr-TR" sz="2000">
              <a:cs typeface="Arial" panose="020B0604020202020204" pitchFamily="34" charset="0"/>
            </a:endParaRPr>
          </a:p>
          <a:p>
            <a:pPr eaLnBrk="0" hangingPunct="0"/>
            <a:r>
              <a:rPr lang="tr-TR" altLang="tr-TR">
                <a:latin typeface="Lucida Sans Unicode" panose="020B0602030504020204" pitchFamily="34" charset="0"/>
              </a:rPr>
              <a:t>Bu sistemde a, b ve c eksenleri farklı boylarda, bunlar arasındaki açılar da 90</a:t>
            </a:r>
            <a:r>
              <a:rPr lang="tr-TR" altLang="tr-TR" baseline="30000">
                <a:latin typeface="Lucida Sans Unicode" panose="020B0602030504020204" pitchFamily="34" charset="0"/>
              </a:rPr>
              <a:t>o</a:t>
            </a:r>
            <a:r>
              <a:rPr lang="tr-TR" altLang="tr-TR">
                <a:latin typeface="Lucida Sans Unicode" panose="020B0602030504020204" pitchFamily="34" charset="0"/>
              </a:rPr>
              <a:t> den farklıdır. Tek simetri unsuru simetri merkezi olup sadece holoeder sınıfında bulunur. Triklinik sistemde kristallenen minerallere örnekler anortit, albit, vollastonit ve turkuvazdır.</a:t>
            </a:r>
            <a:endParaRPr lang="tr-TR" altLang="tr-TR">
              <a:cs typeface="Arial" panose="020B0604020202020204" pitchFamily="34" charset="0"/>
            </a:endParaRPr>
          </a:p>
          <a:p>
            <a:pPr algn="ctr" eaLnBrk="0" hangingPunct="0"/>
            <a:r>
              <a:rPr lang="tr-TR" altLang="tr-TR">
                <a:cs typeface="Arial" panose="020B0604020202020204" pitchFamily="34" charset="0"/>
              </a:rPr>
              <a:t> </a:t>
            </a:r>
          </a:p>
          <a:p>
            <a:pPr algn="ctr" eaLnBrk="0" hangingPunct="0"/>
            <a:r>
              <a:rPr lang="tr-TR" altLang="tr-TR">
                <a:cs typeface="Arial" panose="020B0604020202020204" pitchFamily="34" charset="0"/>
              </a:rPr>
              <a:t> </a:t>
            </a:r>
          </a:p>
          <a:p>
            <a:pPr algn="ctr" eaLnBrk="0" hangingPunct="0"/>
            <a:r>
              <a:rPr lang="tr-TR" altLang="tr-TR">
                <a:cs typeface="Arial" panose="020B0604020202020204" pitchFamily="34" charset="0"/>
              </a:rPr>
              <a:t>  </a:t>
            </a:r>
            <a:r>
              <a:rPr lang="tr-TR" altLang="tr-TR" sz="8900">
                <a:cs typeface="Arial" panose="020B0604020202020204" pitchFamily="34" charset="0"/>
              </a:rPr>
              <a:t> </a:t>
            </a:r>
            <a:r>
              <a:rPr lang="tr-TR" altLang="tr-TR">
                <a:cs typeface="Arial" panose="020B0604020202020204" pitchFamily="34" charset="0"/>
              </a:rPr>
              <a:t>                                                                       </a:t>
            </a:r>
            <a:r>
              <a:rPr lang="tr-TR" altLang="tr-TR" sz="10100">
                <a:cs typeface="Arial" panose="020B0604020202020204" pitchFamily="34" charset="0"/>
              </a:rPr>
              <a:t> </a:t>
            </a:r>
            <a:r>
              <a:rPr lang="tr-TR" altLang="tr-TR">
                <a:cs typeface="Arial" panose="020B0604020202020204" pitchFamily="34" charset="0"/>
              </a:rPr>
              <a:t>                          </a:t>
            </a:r>
          </a:p>
        </p:txBody>
      </p:sp>
      <p:pic>
        <p:nvPicPr>
          <p:cNvPr id="24579" name="Picture 3" descr="triclini">
            <a:extLst>
              <a:ext uri="{FF2B5EF4-FFF2-40B4-BE49-F238E27FC236}">
                <a16:creationId xmlns:a16="http://schemas.microsoft.com/office/drawing/2014/main" id="{143F9321-E280-4666-B23F-118AC654414F}"/>
              </a:ext>
            </a:extLst>
          </p:cNvP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1619250" y="2889250"/>
            <a:ext cx="2952750" cy="2651125"/>
          </a:xfrm>
          <a:prstGeom prst="rect">
            <a:avLst/>
          </a:prstGeom>
          <a:noFill/>
          <a:extLst>
            <a:ext uri="{909E8E84-426E-40DD-AFC4-6F175D3DCCD1}">
              <a14:hiddenFill xmlns:a14="http://schemas.microsoft.com/office/drawing/2010/main">
                <a:solidFill>
                  <a:srgbClr val="FFFFFF"/>
                </a:solidFill>
              </a14:hiddenFill>
            </a:ext>
          </a:extLst>
        </p:spPr>
      </p:pic>
      <p:pic>
        <p:nvPicPr>
          <p:cNvPr id="24580" name="Picture 4" descr="triclinic1">
            <a:extLst>
              <a:ext uri="{FF2B5EF4-FFF2-40B4-BE49-F238E27FC236}">
                <a16:creationId xmlns:a16="http://schemas.microsoft.com/office/drawing/2014/main" id="{241F470A-4024-48AC-A799-A3E48515023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651500" y="2708275"/>
            <a:ext cx="1716088" cy="3221038"/>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6" name="Text Box 4">
            <a:extLst>
              <a:ext uri="{FF2B5EF4-FFF2-40B4-BE49-F238E27FC236}">
                <a16:creationId xmlns:a16="http://schemas.microsoft.com/office/drawing/2014/main" id="{198B95B1-9E20-4B60-82CA-4007EB6FAFBF}"/>
              </a:ext>
            </a:extLst>
          </p:cNvPr>
          <p:cNvSpPr txBox="1">
            <a:spLocks noChangeArrowheads="1"/>
          </p:cNvSpPr>
          <p:nvPr/>
        </p:nvSpPr>
        <p:spPr bwMode="auto">
          <a:xfrm>
            <a:off x="1042988" y="620713"/>
            <a:ext cx="6481762" cy="5753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defRPr>
                <a:solidFill>
                  <a:schemeClr val="tx1"/>
                </a:solidFill>
                <a:latin typeface="Arial" panose="020B0604020202020204" pitchFamily="34" charset="0"/>
              </a:defRPr>
            </a:lvl1pPr>
            <a:lvl2pPr marL="800100" indent="-342900">
              <a:defRPr>
                <a:solidFill>
                  <a:schemeClr val="tx1"/>
                </a:solidFill>
                <a:latin typeface="Arial" panose="020B0604020202020204" pitchFamily="34" charset="0"/>
              </a:defRPr>
            </a:lvl2pPr>
            <a:lvl3pPr marL="1257300" indent="-342900">
              <a:defRPr>
                <a:solidFill>
                  <a:schemeClr val="tx1"/>
                </a:solidFill>
                <a:latin typeface="Arial" panose="020B0604020202020204" pitchFamily="34" charset="0"/>
              </a:defRPr>
            </a:lvl3pPr>
            <a:lvl4pPr marL="1714500" indent="-342900">
              <a:defRPr>
                <a:solidFill>
                  <a:schemeClr val="tx1"/>
                </a:solidFill>
                <a:latin typeface="Arial" panose="020B0604020202020204" pitchFamily="34" charset="0"/>
              </a:defRPr>
            </a:lvl4pPr>
            <a:lvl5pPr marL="2171700" indent="-342900">
              <a:defRPr>
                <a:solidFill>
                  <a:schemeClr val="tx1"/>
                </a:solidFill>
                <a:latin typeface="Arial" panose="020B0604020202020204" pitchFamily="34" charset="0"/>
              </a:defRPr>
            </a:lvl5pPr>
            <a:lvl6pPr marL="2628900" indent="-342900" fontAlgn="base">
              <a:spcBef>
                <a:spcPct val="0"/>
              </a:spcBef>
              <a:spcAft>
                <a:spcPct val="0"/>
              </a:spcAft>
              <a:defRPr>
                <a:solidFill>
                  <a:schemeClr val="tx1"/>
                </a:solidFill>
                <a:latin typeface="Arial" panose="020B0604020202020204" pitchFamily="34" charset="0"/>
              </a:defRPr>
            </a:lvl6pPr>
            <a:lvl7pPr marL="3086100" indent="-342900" fontAlgn="base">
              <a:spcBef>
                <a:spcPct val="0"/>
              </a:spcBef>
              <a:spcAft>
                <a:spcPct val="0"/>
              </a:spcAft>
              <a:defRPr>
                <a:solidFill>
                  <a:schemeClr val="tx1"/>
                </a:solidFill>
                <a:latin typeface="Arial" panose="020B0604020202020204" pitchFamily="34" charset="0"/>
              </a:defRPr>
            </a:lvl7pPr>
            <a:lvl8pPr marL="3543300" indent="-342900" fontAlgn="base">
              <a:spcBef>
                <a:spcPct val="0"/>
              </a:spcBef>
              <a:spcAft>
                <a:spcPct val="0"/>
              </a:spcAft>
              <a:defRPr>
                <a:solidFill>
                  <a:schemeClr val="tx1"/>
                </a:solidFill>
                <a:latin typeface="Arial" panose="020B0604020202020204" pitchFamily="34" charset="0"/>
              </a:defRPr>
            </a:lvl8pPr>
            <a:lvl9pPr marL="4000500" indent="-342900" fontAlgn="base">
              <a:spcBef>
                <a:spcPct val="0"/>
              </a:spcBef>
              <a:spcAft>
                <a:spcPct val="0"/>
              </a:spcAft>
              <a:defRPr>
                <a:solidFill>
                  <a:schemeClr val="tx1"/>
                </a:solidFill>
                <a:latin typeface="Arial" panose="020B0604020202020204" pitchFamily="34" charset="0"/>
              </a:defRPr>
            </a:lvl9pPr>
          </a:lstStyle>
          <a:p>
            <a:r>
              <a:rPr lang="tr-TR" altLang="tr-TR" sz="3200" b="1">
                <a:solidFill>
                  <a:srgbClr val="FF0000"/>
                </a:solidFill>
              </a:rPr>
              <a:t>Minerallerin Fiziksel Özellikleri</a:t>
            </a:r>
            <a:r>
              <a:rPr lang="tr-TR" altLang="tr-TR" sz="3200"/>
              <a:t> </a:t>
            </a:r>
          </a:p>
          <a:p>
            <a:endParaRPr lang="tr-TR" altLang="tr-TR" sz="3200"/>
          </a:p>
          <a:p>
            <a:pPr>
              <a:buFontTx/>
              <a:buAutoNum type="arabicPeriod"/>
            </a:pPr>
            <a:r>
              <a:rPr lang="tr-TR" altLang="tr-TR" sz="2400"/>
              <a:t>Sertlik</a:t>
            </a:r>
          </a:p>
          <a:p>
            <a:r>
              <a:rPr lang="tr-TR" altLang="tr-TR" sz="2400"/>
              <a:t>2. Yoğunluk</a:t>
            </a:r>
          </a:p>
          <a:p>
            <a:r>
              <a:rPr lang="tr-TR" altLang="tr-TR" sz="2400"/>
              <a:t>3. Dilinim</a:t>
            </a:r>
          </a:p>
          <a:p>
            <a:r>
              <a:rPr lang="tr-TR" altLang="tr-TR" sz="2400"/>
              <a:t>4. Kırılma yüzeyi</a:t>
            </a:r>
          </a:p>
          <a:p>
            <a:r>
              <a:rPr lang="tr-TR" altLang="tr-TR" sz="2400"/>
              <a:t>5. Renk</a:t>
            </a:r>
          </a:p>
          <a:p>
            <a:r>
              <a:rPr lang="tr-TR" altLang="tr-TR" sz="2400"/>
              <a:t>6. Çizgi rengi</a:t>
            </a:r>
          </a:p>
          <a:p>
            <a:r>
              <a:rPr lang="tr-TR" altLang="tr-TR" sz="2400"/>
              <a:t>7. Parlaklık</a:t>
            </a:r>
          </a:p>
          <a:p>
            <a:r>
              <a:rPr lang="tr-TR" altLang="tr-TR" sz="2400"/>
              <a:t>8. Manyetik özellik</a:t>
            </a:r>
          </a:p>
          <a:p>
            <a:r>
              <a:rPr lang="tr-TR" altLang="tr-TR" sz="2400"/>
              <a:t>9. Dokunum</a:t>
            </a:r>
          </a:p>
          <a:p>
            <a:r>
              <a:rPr lang="tr-TR" altLang="tr-TR" sz="2400"/>
              <a:t>10.Tat</a:t>
            </a:r>
          </a:p>
          <a:p>
            <a:r>
              <a:rPr lang="tr-TR" altLang="tr-TR" sz="2400"/>
              <a:t>11. Koku</a:t>
            </a:r>
          </a:p>
          <a:p>
            <a:endParaRPr lang="tr-TR" altLang="tr-TR" sz="2400"/>
          </a:p>
          <a:p>
            <a:endParaRPr lang="tr-TR" altLang="tr-TR" sz="200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64" name="Picture 4">
            <a:extLst>
              <a:ext uri="{FF2B5EF4-FFF2-40B4-BE49-F238E27FC236}">
                <a16:creationId xmlns:a16="http://schemas.microsoft.com/office/drawing/2014/main" id="{6A0B651C-175D-46F7-AB98-96A62F84691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09700" y="2390775"/>
            <a:ext cx="6324600" cy="2076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94565" name="Picture 5">
            <a:extLst>
              <a:ext uri="{FF2B5EF4-FFF2-40B4-BE49-F238E27FC236}">
                <a16:creationId xmlns:a16="http://schemas.microsoft.com/office/drawing/2014/main" id="{D731D23F-D68A-4CB0-B87A-4F041BAD6A1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92275" y="1268413"/>
            <a:ext cx="1714500"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4690" name="Picture 2" descr="yer">
            <a:extLst>
              <a:ext uri="{FF2B5EF4-FFF2-40B4-BE49-F238E27FC236}">
                <a16:creationId xmlns:a16="http://schemas.microsoft.com/office/drawing/2014/main" id="{AD0205BF-A24C-4B28-8E82-10F84D72974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24075" y="1196975"/>
            <a:ext cx="4679950" cy="4679950"/>
          </a:xfrm>
          <a:prstGeom prst="rect">
            <a:avLst/>
          </a:prstGeom>
          <a:noFill/>
          <a:extLst>
            <a:ext uri="{909E8E84-426E-40DD-AFC4-6F175D3DCCD1}">
              <a14:hiddenFill xmlns:a14="http://schemas.microsoft.com/office/drawing/2010/main">
                <a:solidFill>
                  <a:srgbClr val="FFFFFF"/>
                </a:solidFill>
              </a14:hiddenFill>
            </a:ext>
          </a:extLst>
        </p:spPr>
      </p:pic>
      <p:sp>
        <p:nvSpPr>
          <p:cNvPr id="114691" name="Text Box 3">
            <a:extLst>
              <a:ext uri="{FF2B5EF4-FFF2-40B4-BE49-F238E27FC236}">
                <a16:creationId xmlns:a16="http://schemas.microsoft.com/office/drawing/2014/main" id="{B50F29A3-7D92-486C-81D2-340253EBCF26}"/>
              </a:ext>
            </a:extLst>
          </p:cNvPr>
          <p:cNvSpPr txBox="1">
            <a:spLocks noChangeArrowheads="1"/>
          </p:cNvSpPr>
          <p:nvPr/>
        </p:nvSpPr>
        <p:spPr bwMode="auto">
          <a:xfrm>
            <a:off x="5992813" y="1647825"/>
            <a:ext cx="12890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tr-TR" altLang="tr-TR"/>
              <a:t>Yerkabuğu</a:t>
            </a:r>
          </a:p>
        </p:txBody>
      </p:sp>
      <p:sp>
        <p:nvSpPr>
          <p:cNvPr id="114692" name="Text Box 4">
            <a:extLst>
              <a:ext uri="{FF2B5EF4-FFF2-40B4-BE49-F238E27FC236}">
                <a16:creationId xmlns:a16="http://schemas.microsoft.com/office/drawing/2014/main" id="{4415DB89-A218-4748-BFAF-876F06462B18}"/>
              </a:ext>
            </a:extLst>
          </p:cNvPr>
          <p:cNvSpPr txBox="1">
            <a:spLocks noChangeArrowheads="1"/>
          </p:cNvSpPr>
          <p:nvPr/>
        </p:nvSpPr>
        <p:spPr bwMode="auto">
          <a:xfrm>
            <a:off x="1835150" y="1628775"/>
            <a:ext cx="8191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tr-TR" altLang="tr-TR"/>
              <a:t>Manto</a:t>
            </a:r>
          </a:p>
        </p:txBody>
      </p:sp>
      <p:sp>
        <p:nvSpPr>
          <p:cNvPr id="114693" name="Text Box 5">
            <a:extLst>
              <a:ext uri="{FF2B5EF4-FFF2-40B4-BE49-F238E27FC236}">
                <a16:creationId xmlns:a16="http://schemas.microsoft.com/office/drawing/2014/main" id="{2B6DF1C6-BC7E-44D9-8487-10D28140C0C4}"/>
              </a:ext>
            </a:extLst>
          </p:cNvPr>
          <p:cNvSpPr txBox="1">
            <a:spLocks noChangeArrowheads="1"/>
          </p:cNvSpPr>
          <p:nvPr/>
        </p:nvSpPr>
        <p:spPr bwMode="auto">
          <a:xfrm>
            <a:off x="1116013" y="5157788"/>
            <a:ext cx="14414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tr-TR" altLang="tr-TR"/>
              <a:t>Dış çekirdek</a:t>
            </a:r>
          </a:p>
        </p:txBody>
      </p:sp>
      <p:sp>
        <p:nvSpPr>
          <p:cNvPr id="114694" name="Text Box 6">
            <a:extLst>
              <a:ext uri="{FF2B5EF4-FFF2-40B4-BE49-F238E27FC236}">
                <a16:creationId xmlns:a16="http://schemas.microsoft.com/office/drawing/2014/main" id="{96220122-6DCA-4D11-BF2A-5ADCD879FF0E}"/>
              </a:ext>
            </a:extLst>
          </p:cNvPr>
          <p:cNvSpPr txBox="1">
            <a:spLocks noChangeArrowheads="1"/>
          </p:cNvSpPr>
          <p:nvPr/>
        </p:nvSpPr>
        <p:spPr bwMode="auto">
          <a:xfrm>
            <a:off x="5867400" y="5157788"/>
            <a:ext cx="12763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tr-TR" altLang="tr-TR"/>
              <a:t>İç çekirdek</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6" name="Text Box 4">
            <a:extLst>
              <a:ext uri="{FF2B5EF4-FFF2-40B4-BE49-F238E27FC236}">
                <a16:creationId xmlns:a16="http://schemas.microsoft.com/office/drawing/2014/main" id="{B713E67E-2193-411B-89EA-4F3E0F0C5BDA}"/>
              </a:ext>
            </a:extLst>
          </p:cNvPr>
          <p:cNvSpPr txBox="1">
            <a:spLocks noChangeArrowheads="1"/>
          </p:cNvSpPr>
          <p:nvPr/>
        </p:nvSpPr>
        <p:spPr bwMode="auto">
          <a:xfrm>
            <a:off x="684213" y="765175"/>
            <a:ext cx="8140700" cy="5089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marL="342900" indent="-342900">
              <a:defRPr>
                <a:solidFill>
                  <a:schemeClr val="tx1"/>
                </a:solidFill>
                <a:latin typeface="Arial" panose="020B0604020202020204" pitchFamily="34" charset="0"/>
              </a:defRPr>
            </a:lvl1pPr>
            <a:lvl2pPr marL="800100" indent="-342900">
              <a:defRPr>
                <a:solidFill>
                  <a:schemeClr val="tx1"/>
                </a:solidFill>
                <a:latin typeface="Arial" panose="020B0604020202020204" pitchFamily="34" charset="0"/>
              </a:defRPr>
            </a:lvl2pPr>
            <a:lvl3pPr marL="1257300" indent="-342900">
              <a:defRPr>
                <a:solidFill>
                  <a:schemeClr val="tx1"/>
                </a:solidFill>
                <a:latin typeface="Arial" panose="020B0604020202020204" pitchFamily="34" charset="0"/>
              </a:defRPr>
            </a:lvl3pPr>
            <a:lvl4pPr marL="1714500" indent="-342900">
              <a:defRPr>
                <a:solidFill>
                  <a:schemeClr val="tx1"/>
                </a:solidFill>
                <a:latin typeface="Arial" panose="020B0604020202020204" pitchFamily="34" charset="0"/>
              </a:defRPr>
            </a:lvl4pPr>
            <a:lvl5pPr marL="2171700" indent="-342900">
              <a:defRPr>
                <a:solidFill>
                  <a:schemeClr val="tx1"/>
                </a:solidFill>
                <a:latin typeface="Arial" panose="020B0604020202020204" pitchFamily="34" charset="0"/>
              </a:defRPr>
            </a:lvl5pPr>
            <a:lvl6pPr marL="2628900" indent="-342900" fontAlgn="base">
              <a:spcBef>
                <a:spcPct val="0"/>
              </a:spcBef>
              <a:spcAft>
                <a:spcPct val="0"/>
              </a:spcAft>
              <a:defRPr>
                <a:solidFill>
                  <a:schemeClr val="tx1"/>
                </a:solidFill>
                <a:latin typeface="Arial" panose="020B0604020202020204" pitchFamily="34" charset="0"/>
              </a:defRPr>
            </a:lvl6pPr>
            <a:lvl7pPr marL="3086100" indent="-342900" fontAlgn="base">
              <a:spcBef>
                <a:spcPct val="0"/>
              </a:spcBef>
              <a:spcAft>
                <a:spcPct val="0"/>
              </a:spcAft>
              <a:defRPr>
                <a:solidFill>
                  <a:schemeClr val="tx1"/>
                </a:solidFill>
                <a:latin typeface="Arial" panose="020B0604020202020204" pitchFamily="34" charset="0"/>
              </a:defRPr>
            </a:lvl7pPr>
            <a:lvl8pPr marL="3543300" indent="-342900" fontAlgn="base">
              <a:spcBef>
                <a:spcPct val="0"/>
              </a:spcBef>
              <a:spcAft>
                <a:spcPct val="0"/>
              </a:spcAft>
              <a:defRPr>
                <a:solidFill>
                  <a:schemeClr val="tx1"/>
                </a:solidFill>
                <a:latin typeface="Arial" panose="020B0604020202020204" pitchFamily="34" charset="0"/>
              </a:defRPr>
            </a:lvl8pPr>
            <a:lvl9pPr marL="4000500" indent="-342900" fontAlgn="base">
              <a:spcBef>
                <a:spcPct val="0"/>
              </a:spcBef>
              <a:spcAft>
                <a:spcPct val="0"/>
              </a:spcAft>
              <a:defRPr>
                <a:solidFill>
                  <a:schemeClr val="tx1"/>
                </a:solidFill>
                <a:latin typeface="Arial" panose="020B0604020202020204" pitchFamily="34" charset="0"/>
              </a:defRPr>
            </a:lvl9pPr>
          </a:lstStyle>
          <a:p>
            <a:r>
              <a:rPr lang="tr-TR" altLang="tr-TR" sz="2400" b="1">
                <a:solidFill>
                  <a:srgbClr val="FF0000"/>
                </a:solidFill>
              </a:rPr>
              <a:t>SERTLİK</a:t>
            </a:r>
          </a:p>
          <a:p>
            <a:endParaRPr lang="tr-TR" altLang="tr-TR" sz="2400" b="1">
              <a:solidFill>
                <a:srgbClr val="FF0000"/>
              </a:solidFill>
            </a:endParaRPr>
          </a:p>
          <a:p>
            <a:r>
              <a:rPr lang="tr-TR" altLang="tr-TR" sz="2000"/>
              <a:t>Bir mineralin çizilmeye karşı gösterdiği dirence “sertlik” darbelere karşı </a:t>
            </a:r>
          </a:p>
          <a:p>
            <a:r>
              <a:rPr lang="tr-TR" altLang="tr-TR" sz="2000"/>
              <a:t>gösterdiği direncede “sağlamlık” adı verilir. </a:t>
            </a:r>
          </a:p>
          <a:p>
            <a:endParaRPr lang="tr-TR" altLang="tr-TR" sz="2000"/>
          </a:p>
          <a:p>
            <a:r>
              <a:rPr lang="tr-TR" altLang="tr-TR" sz="2000"/>
              <a:t>1.Talk                Tırnakla çizilir</a:t>
            </a:r>
          </a:p>
          <a:p>
            <a:r>
              <a:rPr lang="tr-TR" altLang="tr-TR" sz="2000"/>
              <a:t>2. Jips                Tırnakla çizilir</a:t>
            </a:r>
          </a:p>
          <a:p>
            <a:r>
              <a:rPr lang="tr-TR" altLang="tr-TR" sz="2000"/>
              <a:t>3. Kalsit             Toplu iğne ve çakı ile çizilir</a:t>
            </a:r>
          </a:p>
          <a:p>
            <a:r>
              <a:rPr lang="tr-TR" altLang="tr-TR" sz="2000"/>
              <a:t>4.Florit               Toplu iğne ve çakı ile çizilir</a:t>
            </a:r>
          </a:p>
          <a:p>
            <a:r>
              <a:rPr lang="tr-TR" altLang="tr-TR" sz="2000"/>
              <a:t>5. Apatit             Toplu iğne ve çakı ile çizilir</a:t>
            </a:r>
          </a:p>
          <a:p>
            <a:r>
              <a:rPr lang="tr-TR" altLang="tr-TR" sz="2000"/>
              <a:t>6. Feldspat        Camı çizer, toplu iğne ve çakı ile çok zor çizilir</a:t>
            </a:r>
          </a:p>
          <a:p>
            <a:r>
              <a:rPr lang="tr-TR" altLang="tr-TR" sz="2000"/>
              <a:t>7. Kuvars           Toplu iğne ve çakı ile çizilmez</a:t>
            </a:r>
          </a:p>
          <a:p>
            <a:r>
              <a:rPr lang="tr-TR" altLang="tr-TR" sz="2000"/>
              <a:t>8. Topaz            Toplu iğne ve çakı ile çizilmez</a:t>
            </a:r>
          </a:p>
          <a:p>
            <a:r>
              <a:rPr lang="tr-TR" altLang="tr-TR" sz="2000"/>
              <a:t>9. Korund          Toplu iğne ve çakı ile çizilir</a:t>
            </a:r>
          </a:p>
          <a:p>
            <a:r>
              <a:rPr lang="tr-TR" altLang="tr-TR" sz="2000"/>
              <a:t>10. Elmas          Herşeyi çizer</a:t>
            </a:r>
          </a:p>
          <a:p>
            <a:endParaRPr lang="tr-TR" altLang="tr-TR" sz="200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77" name="Picture 13">
            <a:hlinkClick r:id="rId3"/>
            <a:extLst>
              <a:ext uri="{FF2B5EF4-FFF2-40B4-BE49-F238E27FC236}">
                <a16:creationId xmlns:a16="http://schemas.microsoft.com/office/drawing/2014/main" id="{7C191E9F-5825-4FBD-883C-4AD521C068BF}"/>
              </a:ext>
            </a:extLst>
          </p:cNvPr>
          <p:cNvPicPr>
            <a:picLocks noChangeAspect="1" noChangeArrowheads="1"/>
          </p:cNvPicPr>
          <p:nvPr/>
        </p:nvPicPr>
        <p:blipFill>
          <a:blip r:embed="rId4" r:link="rId5">
            <a:extLst>
              <a:ext uri="{28A0092B-C50C-407E-A947-70E740481C1C}">
                <a14:useLocalDpi xmlns:a14="http://schemas.microsoft.com/office/drawing/2010/main" val="0"/>
              </a:ext>
            </a:extLst>
          </a:blip>
          <a:srcRect/>
          <a:stretch>
            <a:fillRect/>
          </a:stretch>
        </p:blipFill>
        <p:spPr bwMode="auto">
          <a:xfrm>
            <a:off x="1042988" y="1557338"/>
            <a:ext cx="952500" cy="619125"/>
          </a:xfrm>
          <a:prstGeom prst="rect">
            <a:avLst/>
          </a:prstGeom>
          <a:noFill/>
          <a:extLst>
            <a:ext uri="{909E8E84-426E-40DD-AFC4-6F175D3DCCD1}">
              <a14:hiddenFill xmlns:a14="http://schemas.microsoft.com/office/drawing/2010/main">
                <a:solidFill>
                  <a:srgbClr val="FFFFFF"/>
                </a:solidFill>
              </a14:hiddenFill>
            </a:ext>
          </a:extLst>
        </p:spPr>
      </p:pic>
      <p:pic>
        <p:nvPicPr>
          <p:cNvPr id="11276" name="Picture 12">
            <a:hlinkClick r:id="rId6"/>
            <a:extLst>
              <a:ext uri="{FF2B5EF4-FFF2-40B4-BE49-F238E27FC236}">
                <a16:creationId xmlns:a16="http://schemas.microsoft.com/office/drawing/2014/main" id="{9B8CD415-75F8-46DE-9952-EDDB6E51829F}"/>
              </a:ext>
            </a:extLst>
          </p:cNvPr>
          <p:cNvPicPr>
            <a:picLocks noChangeAspect="1" noChangeArrowheads="1"/>
          </p:cNvPicPr>
          <p:nvPr/>
        </p:nvPicPr>
        <p:blipFill>
          <a:blip r:embed="rId7" r:link="rId8">
            <a:extLst>
              <a:ext uri="{28A0092B-C50C-407E-A947-70E740481C1C}">
                <a14:useLocalDpi xmlns:a14="http://schemas.microsoft.com/office/drawing/2010/main" val="0"/>
              </a:ext>
            </a:extLst>
          </a:blip>
          <a:srcRect/>
          <a:stretch>
            <a:fillRect/>
          </a:stretch>
        </p:blipFill>
        <p:spPr bwMode="auto">
          <a:xfrm>
            <a:off x="2627313" y="1484313"/>
            <a:ext cx="952500" cy="647700"/>
          </a:xfrm>
          <a:prstGeom prst="rect">
            <a:avLst/>
          </a:prstGeom>
          <a:noFill/>
          <a:extLst>
            <a:ext uri="{909E8E84-426E-40DD-AFC4-6F175D3DCCD1}">
              <a14:hiddenFill xmlns:a14="http://schemas.microsoft.com/office/drawing/2010/main">
                <a:solidFill>
                  <a:srgbClr val="FFFFFF"/>
                </a:solidFill>
              </a14:hiddenFill>
            </a:ext>
          </a:extLst>
        </p:spPr>
      </p:pic>
      <p:pic>
        <p:nvPicPr>
          <p:cNvPr id="11275" name="Picture 11">
            <a:hlinkClick r:id="rId9"/>
            <a:extLst>
              <a:ext uri="{FF2B5EF4-FFF2-40B4-BE49-F238E27FC236}">
                <a16:creationId xmlns:a16="http://schemas.microsoft.com/office/drawing/2014/main" id="{F956B402-5B7E-4448-9292-2FF1137A5FFF}"/>
              </a:ext>
            </a:extLst>
          </p:cNvPr>
          <p:cNvPicPr>
            <a:picLocks noChangeAspect="1" noChangeArrowheads="1"/>
          </p:cNvPicPr>
          <p:nvPr/>
        </p:nvPicPr>
        <p:blipFill>
          <a:blip r:embed="rId10" r:link="rId11">
            <a:extLst>
              <a:ext uri="{28A0092B-C50C-407E-A947-70E740481C1C}">
                <a14:useLocalDpi xmlns:a14="http://schemas.microsoft.com/office/drawing/2010/main" val="0"/>
              </a:ext>
            </a:extLst>
          </a:blip>
          <a:srcRect/>
          <a:stretch>
            <a:fillRect/>
          </a:stretch>
        </p:blipFill>
        <p:spPr bwMode="auto">
          <a:xfrm>
            <a:off x="4067175" y="1412875"/>
            <a:ext cx="952500" cy="866775"/>
          </a:xfrm>
          <a:prstGeom prst="rect">
            <a:avLst/>
          </a:prstGeom>
          <a:noFill/>
          <a:extLst>
            <a:ext uri="{909E8E84-426E-40DD-AFC4-6F175D3DCCD1}">
              <a14:hiddenFill xmlns:a14="http://schemas.microsoft.com/office/drawing/2010/main">
                <a:solidFill>
                  <a:srgbClr val="FFFFFF"/>
                </a:solidFill>
              </a14:hiddenFill>
            </a:ext>
          </a:extLst>
        </p:spPr>
      </p:pic>
      <p:pic>
        <p:nvPicPr>
          <p:cNvPr id="11274" name="Picture 10">
            <a:hlinkClick r:id="rId12"/>
            <a:extLst>
              <a:ext uri="{FF2B5EF4-FFF2-40B4-BE49-F238E27FC236}">
                <a16:creationId xmlns:a16="http://schemas.microsoft.com/office/drawing/2014/main" id="{60473AA6-6D1C-4A65-BB94-FD1C1F0146C8}"/>
              </a:ext>
            </a:extLst>
          </p:cNvPr>
          <p:cNvPicPr>
            <a:picLocks noChangeAspect="1" noChangeArrowheads="1"/>
          </p:cNvPicPr>
          <p:nvPr/>
        </p:nvPicPr>
        <p:blipFill>
          <a:blip r:embed="rId13" r:link="rId14">
            <a:extLst>
              <a:ext uri="{28A0092B-C50C-407E-A947-70E740481C1C}">
                <a14:useLocalDpi xmlns:a14="http://schemas.microsoft.com/office/drawing/2010/main" val="0"/>
              </a:ext>
            </a:extLst>
          </a:blip>
          <a:srcRect/>
          <a:stretch>
            <a:fillRect/>
          </a:stretch>
        </p:blipFill>
        <p:spPr bwMode="auto">
          <a:xfrm>
            <a:off x="5580063" y="1412875"/>
            <a:ext cx="952500" cy="990600"/>
          </a:xfrm>
          <a:prstGeom prst="rect">
            <a:avLst/>
          </a:prstGeom>
          <a:noFill/>
          <a:extLst>
            <a:ext uri="{909E8E84-426E-40DD-AFC4-6F175D3DCCD1}">
              <a14:hiddenFill xmlns:a14="http://schemas.microsoft.com/office/drawing/2010/main">
                <a:solidFill>
                  <a:srgbClr val="FFFFFF"/>
                </a:solidFill>
              </a14:hiddenFill>
            </a:ext>
          </a:extLst>
        </p:spPr>
      </p:pic>
      <p:pic>
        <p:nvPicPr>
          <p:cNvPr id="11273" name="Picture 9">
            <a:hlinkClick r:id="rId15"/>
            <a:extLst>
              <a:ext uri="{FF2B5EF4-FFF2-40B4-BE49-F238E27FC236}">
                <a16:creationId xmlns:a16="http://schemas.microsoft.com/office/drawing/2014/main" id="{711C5336-7790-4599-A436-5DA573B99894}"/>
              </a:ext>
            </a:extLst>
          </p:cNvPr>
          <p:cNvPicPr>
            <a:picLocks noChangeAspect="1" noChangeArrowheads="1"/>
          </p:cNvPicPr>
          <p:nvPr/>
        </p:nvPicPr>
        <p:blipFill>
          <a:blip r:embed="rId16" r:link="rId17">
            <a:extLst>
              <a:ext uri="{28A0092B-C50C-407E-A947-70E740481C1C}">
                <a14:useLocalDpi xmlns:a14="http://schemas.microsoft.com/office/drawing/2010/main" val="0"/>
              </a:ext>
            </a:extLst>
          </a:blip>
          <a:srcRect/>
          <a:stretch>
            <a:fillRect/>
          </a:stretch>
        </p:blipFill>
        <p:spPr bwMode="auto">
          <a:xfrm>
            <a:off x="7164388" y="1484313"/>
            <a:ext cx="952500" cy="771525"/>
          </a:xfrm>
          <a:prstGeom prst="rect">
            <a:avLst/>
          </a:prstGeom>
          <a:noFill/>
          <a:extLst>
            <a:ext uri="{909E8E84-426E-40DD-AFC4-6F175D3DCCD1}">
              <a14:hiddenFill xmlns:a14="http://schemas.microsoft.com/office/drawing/2010/main">
                <a:solidFill>
                  <a:srgbClr val="FFFFFF"/>
                </a:solidFill>
              </a14:hiddenFill>
            </a:ext>
          </a:extLst>
        </p:spPr>
      </p:pic>
      <p:pic>
        <p:nvPicPr>
          <p:cNvPr id="11272" name="Picture 8">
            <a:hlinkClick r:id="rId18"/>
            <a:extLst>
              <a:ext uri="{FF2B5EF4-FFF2-40B4-BE49-F238E27FC236}">
                <a16:creationId xmlns:a16="http://schemas.microsoft.com/office/drawing/2014/main" id="{E6FB17B1-2911-4460-9B8F-481E43D65C2B}"/>
              </a:ext>
            </a:extLst>
          </p:cNvPr>
          <p:cNvPicPr>
            <a:picLocks noChangeAspect="1" noChangeArrowheads="1"/>
          </p:cNvPicPr>
          <p:nvPr/>
        </p:nvPicPr>
        <p:blipFill>
          <a:blip r:embed="rId19" r:link="rId20">
            <a:extLst>
              <a:ext uri="{28A0092B-C50C-407E-A947-70E740481C1C}">
                <a14:useLocalDpi xmlns:a14="http://schemas.microsoft.com/office/drawing/2010/main" val="0"/>
              </a:ext>
            </a:extLst>
          </a:blip>
          <a:srcRect/>
          <a:stretch>
            <a:fillRect/>
          </a:stretch>
        </p:blipFill>
        <p:spPr bwMode="auto">
          <a:xfrm>
            <a:off x="1042988" y="3644900"/>
            <a:ext cx="952500" cy="733425"/>
          </a:xfrm>
          <a:prstGeom prst="rect">
            <a:avLst/>
          </a:prstGeom>
          <a:noFill/>
          <a:extLst>
            <a:ext uri="{909E8E84-426E-40DD-AFC4-6F175D3DCCD1}">
              <a14:hiddenFill xmlns:a14="http://schemas.microsoft.com/office/drawing/2010/main">
                <a:solidFill>
                  <a:srgbClr val="FFFFFF"/>
                </a:solidFill>
              </a14:hiddenFill>
            </a:ext>
          </a:extLst>
        </p:spPr>
      </p:pic>
      <p:pic>
        <p:nvPicPr>
          <p:cNvPr id="11271" name="Picture 7">
            <a:hlinkClick r:id="rId21"/>
            <a:extLst>
              <a:ext uri="{FF2B5EF4-FFF2-40B4-BE49-F238E27FC236}">
                <a16:creationId xmlns:a16="http://schemas.microsoft.com/office/drawing/2014/main" id="{113CA921-596B-42A8-86F3-D4966EA8662C}"/>
              </a:ext>
            </a:extLst>
          </p:cNvPr>
          <p:cNvPicPr>
            <a:picLocks noChangeAspect="1" noChangeArrowheads="1"/>
          </p:cNvPicPr>
          <p:nvPr/>
        </p:nvPicPr>
        <p:blipFill>
          <a:blip r:embed="rId22" r:link="rId23">
            <a:extLst>
              <a:ext uri="{28A0092B-C50C-407E-A947-70E740481C1C}">
                <a14:useLocalDpi xmlns:a14="http://schemas.microsoft.com/office/drawing/2010/main" val="0"/>
              </a:ext>
            </a:extLst>
          </a:blip>
          <a:srcRect/>
          <a:stretch>
            <a:fillRect/>
          </a:stretch>
        </p:blipFill>
        <p:spPr bwMode="auto">
          <a:xfrm>
            <a:off x="2627313" y="3500438"/>
            <a:ext cx="952500" cy="666750"/>
          </a:xfrm>
          <a:prstGeom prst="rect">
            <a:avLst/>
          </a:prstGeom>
          <a:noFill/>
          <a:extLst>
            <a:ext uri="{909E8E84-426E-40DD-AFC4-6F175D3DCCD1}">
              <a14:hiddenFill xmlns:a14="http://schemas.microsoft.com/office/drawing/2010/main">
                <a:solidFill>
                  <a:srgbClr val="FFFFFF"/>
                </a:solidFill>
              </a14:hiddenFill>
            </a:ext>
          </a:extLst>
        </p:spPr>
      </p:pic>
      <p:pic>
        <p:nvPicPr>
          <p:cNvPr id="11270" name="Picture 6">
            <a:hlinkClick r:id="rId24"/>
            <a:extLst>
              <a:ext uri="{FF2B5EF4-FFF2-40B4-BE49-F238E27FC236}">
                <a16:creationId xmlns:a16="http://schemas.microsoft.com/office/drawing/2014/main" id="{1DDAA56F-B576-4E7D-AAB1-F73256B01719}"/>
              </a:ext>
            </a:extLst>
          </p:cNvPr>
          <p:cNvPicPr>
            <a:picLocks noChangeAspect="1" noChangeArrowheads="1"/>
          </p:cNvPicPr>
          <p:nvPr/>
        </p:nvPicPr>
        <p:blipFill>
          <a:blip r:embed="rId25" r:link="rId26">
            <a:extLst>
              <a:ext uri="{28A0092B-C50C-407E-A947-70E740481C1C}">
                <a14:useLocalDpi xmlns:a14="http://schemas.microsoft.com/office/drawing/2010/main" val="0"/>
              </a:ext>
            </a:extLst>
          </a:blip>
          <a:srcRect/>
          <a:stretch>
            <a:fillRect/>
          </a:stretch>
        </p:blipFill>
        <p:spPr bwMode="auto">
          <a:xfrm>
            <a:off x="4067175" y="3573463"/>
            <a:ext cx="952500" cy="685800"/>
          </a:xfrm>
          <a:prstGeom prst="rect">
            <a:avLst/>
          </a:prstGeom>
          <a:noFill/>
          <a:extLst>
            <a:ext uri="{909E8E84-426E-40DD-AFC4-6F175D3DCCD1}">
              <a14:hiddenFill xmlns:a14="http://schemas.microsoft.com/office/drawing/2010/main">
                <a:solidFill>
                  <a:srgbClr val="FFFFFF"/>
                </a:solidFill>
              </a14:hiddenFill>
            </a:ext>
          </a:extLst>
        </p:spPr>
      </p:pic>
      <p:pic>
        <p:nvPicPr>
          <p:cNvPr id="11269" name="Picture 5">
            <a:hlinkClick r:id="rId27"/>
            <a:extLst>
              <a:ext uri="{FF2B5EF4-FFF2-40B4-BE49-F238E27FC236}">
                <a16:creationId xmlns:a16="http://schemas.microsoft.com/office/drawing/2014/main" id="{16EAE1B3-B0DB-495B-A836-0AA42CF9711E}"/>
              </a:ext>
            </a:extLst>
          </p:cNvPr>
          <p:cNvPicPr>
            <a:picLocks noChangeAspect="1" noChangeArrowheads="1"/>
          </p:cNvPicPr>
          <p:nvPr/>
        </p:nvPicPr>
        <p:blipFill>
          <a:blip r:embed="rId28" r:link="rId29">
            <a:extLst>
              <a:ext uri="{28A0092B-C50C-407E-A947-70E740481C1C}">
                <a14:useLocalDpi xmlns:a14="http://schemas.microsoft.com/office/drawing/2010/main" val="0"/>
              </a:ext>
            </a:extLst>
          </a:blip>
          <a:srcRect/>
          <a:stretch>
            <a:fillRect/>
          </a:stretch>
        </p:blipFill>
        <p:spPr bwMode="auto">
          <a:xfrm>
            <a:off x="5651500" y="3429000"/>
            <a:ext cx="952500" cy="1181100"/>
          </a:xfrm>
          <a:prstGeom prst="rect">
            <a:avLst/>
          </a:prstGeom>
          <a:noFill/>
          <a:extLst>
            <a:ext uri="{909E8E84-426E-40DD-AFC4-6F175D3DCCD1}">
              <a14:hiddenFill xmlns:a14="http://schemas.microsoft.com/office/drawing/2010/main">
                <a:solidFill>
                  <a:srgbClr val="FFFFFF"/>
                </a:solidFill>
              </a14:hiddenFill>
            </a:ext>
          </a:extLst>
        </p:spPr>
      </p:pic>
      <p:pic>
        <p:nvPicPr>
          <p:cNvPr id="11268" name="Picture 4">
            <a:hlinkClick r:id="rId30"/>
            <a:extLst>
              <a:ext uri="{FF2B5EF4-FFF2-40B4-BE49-F238E27FC236}">
                <a16:creationId xmlns:a16="http://schemas.microsoft.com/office/drawing/2014/main" id="{AA1C3F60-932D-4906-9776-5F0BCE4A5DB1}"/>
              </a:ext>
            </a:extLst>
          </p:cNvPr>
          <p:cNvPicPr>
            <a:picLocks noChangeAspect="1" noChangeArrowheads="1"/>
          </p:cNvPicPr>
          <p:nvPr/>
        </p:nvPicPr>
        <p:blipFill>
          <a:blip r:embed="rId31" r:link="rId32">
            <a:extLst>
              <a:ext uri="{28A0092B-C50C-407E-A947-70E740481C1C}">
                <a14:useLocalDpi xmlns:a14="http://schemas.microsoft.com/office/drawing/2010/main" val="0"/>
              </a:ext>
            </a:extLst>
          </a:blip>
          <a:srcRect/>
          <a:stretch>
            <a:fillRect/>
          </a:stretch>
        </p:blipFill>
        <p:spPr bwMode="auto">
          <a:xfrm>
            <a:off x="7164388" y="3573463"/>
            <a:ext cx="952500" cy="962025"/>
          </a:xfrm>
          <a:prstGeom prst="rect">
            <a:avLst/>
          </a:prstGeom>
          <a:noFill/>
          <a:extLst>
            <a:ext uri="{909E8E84-426E-40DD-AFC4-6F175D3DCCD1}">
              <a14:hiddenFill xmlns:a14="http://schemas.microsoft.com/office/drawing/2010/main">
                <a:solidFill>
                  <a:srgbClr val="FFFFFF"/>
                </a:solidFill>
              </a14:hiddenFill>
            </a:ext>
          </a:extLst>
        </p:spPr>
      </p:pic>
      <p:sp>
        <p:nvSpPr>
          <p:cNvPr id="11278" name="Rectangle 14">
            <a:extLst>
              <a:ext uri="{FF2B5EF4-FFF2-40B4-BE49-F238E27FC236}">
                <a16:creationId xmlns:a16="http://schemas.microsoft.com/office/drawing/2014/main" id="{B3AEDACF-3989-4FC1-931F-CF905A06A3D8}"/>
              </a:ext>
            </a:extLst>
          </p:cNvPr>
          <p:cNvSpPr>
            <a:spLocks noChangeArrowheads="1"/>
          </p:cNvSpPr>
          <p:nvPr/>
        </p:nvSpPr>
        <p:spPr bwMode="auto">
          <a:xfrm>
            <a:off x="871538" y="1770063"/>
            <a:ext cx="227012"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lgn="ctr"/>
            <a:r>
              <a:rPr lang="tr-TR" altLang="tr-TR" sz="1200">
                <a:solidFill>
                  <a:srgbClr val="663300"/>
                </a:solidFill>
                <a:ea typeface="Times New Roman" panose="02020603050405020304" pitchFamily="18" charset="0"/>
                <a:cs typeface="Arial" panose="020B0604020202020204" pitchFamily="34" charset="0"/>
              </a:rPr>
              <a:t> </a:t>
            </a:r>
            <a:endParaRPr lang="tr-TR" altLang="tr-TR">
              <a:ea typeface="Times New Roman" panose="02020603050405020304" pitchFamily="18" charset="0"/>
              <a:cs typeface="Arial" panose="020B0604020202020204" pitchFamily="34" charset="0"/>
            </a:endParaRPr>
          </a:p>
        </p:txBody>
      </p:sp>
      <p:sp>
        <p:nvSpPr>
          <p:cNvPr id="11280" name="Rectangle 16">
            <a:extLst>
              <a:ext uri="{FF2B5EF4-FFF2-40B4-BE49-F238E27FC236}">
                <a16:creationId xmlns:a16="http://schemas.microsoft.com/office/drawing/2014/main" id="{50A70349-303E-4E7B-9D47-231CF6089EF5}"/>
              </a:ext>
            </a:extLst>
          </p:cNvPr>
          <p:cNvSpPr>
            <a:spLocks noChangeArrowheads="1"/>
          </p:cNvSpPr>
          <p:nvPr/>
        </p:nvSpPr>
        <p:spPr bwMode="auto">
          <a:xfrm>
            <a:off x="88900" y="1906588"/>
            <a:ext cx="1793875"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tr-TR"/>
          </a:p>
        </p:txBody>
      </p:sp>
      <p:sp>
        <p:nvSpPr>
          <p:cNvPr id="11282" name="Rectangle 18">
            <a:extLst>
              <a:ext uri="{FF2B5EF4-FFF2-40B4-BE49-F238E27FC236}">
                <a16:creationId xmlns:a16="http://schemas.microsoft.com/office/drawing/2014/main" id="{6EC8EEFB-E333-4AD8-A8C4-821A1BF88BAE}"/>
              </a:ext>
            </a:extLst>
          </p:cNvPr>
          <p:cNvSpPr>
            <a:spLocks noChangeArrowheads="1"/>
          </p:cNvSpPr>
          <p:nvPr/>
        </p:nvSpPr>
        <p:spPr bwMode="auto">
          <a:xfrm>
            <a:off x="88900" y="1906588"/>
            <a:ext cx="17922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tr-TR"/>
          </a:p>
        </p:txBody>
      </p:sp>
      <p:sp>
        <p:nvSpPr>
          <p:cNvPr id="11284" name="Rectangle 20">
            <a:extLst>
              <a:ext uri="{FF2B5EF4-FFF2-40B4-BE49-F238E27FC236}">
                <a16:creationId xmlns:a16="http://schemas.microsoft.com/office/drawing/2014/main" id="{BB189A61-703B-4AEA-94B4-6E471AF274E9}"/>
              </a:ext>
            </a:extLst>
          </p:cNvPr>
          <p:cNvSpPr>
            <a:spLocks noChangeArrowheads="1"/>
          </p:cNvSpPr>
          <p:nvPr/>
        </p:nvSpPr>
        <p:spPr bwMode="auto">
          <a:xfrm>
            <a:off x="88900" y="1906588"/>
            <a:ext cx="17922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tr-TR"/>
          </a:p>
        </p:txBody>
      </p:sp>
      <p:sp>
        <p:nvSpPr>
          <p:cNvPr id="11286" name="Rectangle 22">
            <a:extLst>
              <a:ext uri="{FF2B5EF4-FFF2-40B4-BE49-F238E27FC236}">
                <a16:creationId xmlns:a16="http://schemas.microsoft.com/office/drawing/2014/main" id="{830E7002-DE8E-4643-9365-F099E63E9F47}"/>
              </a:ext>
            </a:extLst>
          </p:cNvPr>
          <p:cNvSpPr>
            <a:spLocks noChangeArrowheads="1"/>
          </p:cNvSpPr>
          <p:nvPr/>
        </p:nvSpPr>
        <p:spPr bwMode="auto">
          <a:xfrm>
            <a:off x="88900" y="1906588"/>
            <a:ext cx="1793875"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tr-TR"/>
          </a:p>
        </p:txBody>
      </p:sp>
      <p:sp>
        <p:nvSpPr>
          <p:cNvPr id="11293" name="Rectangle 29">
            <a:extLst>
              <a:ext uri="{FF2B5EF4-FFF2-40B4-BE49-F238E27FC236}">
                <a16:creationId xmlns:a16="http://schemas.microsoft.com/office/drawing/2014/main" id="{B9B8DEDB-8F10-49FE-A90D-C120325BE41E}"/>
              </a:ext>
            </a:extLst>
          </p:cNvPr>
          <p:cNvSpPr>
            <a:spLocks noChangeArrowheads="1"/>
          </p:cNvSpPr>
          <p:nvPr/>
        </p:nvSpPr>
        <p:spPr bwMode="auto">
          <a:xfrm>
            <a:off x="88900" y="1906588"/>
            <a:ext cx="1793875"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tr-TR"/>
          </a:p>
        </p:txBody>
      </p:sp>
      <p:sp>
        <p:nvSpPr>
          <p:cNvPr id="11295" name="Rectangle 31">
            <a:extLst>
              <a:ext uri="{FF2B5EF4-FFF2-40B4-BE49-F238E27FC236}">
                <a16:creationId xmlns:a16="http://schemas.microsoft.com/office/drawing/2014/main" id="{908BF72A-CB38-4A83-A208-AD488C9C2086}"/>
              </a:ext>
            </a:extLst>
          </p:cNvPr>
          <p:cNvSpPr>
            <a:spLocks noChangeArrowheads="1"/>
          </p:cNvSpPr>
          <p:nvPr/>
        </p:nvSpPr>
        <p:spPr bwMode="auto">
          <a:xfrm>
            <a:off x="88900" y="1906588"/>
            <a:ext cx="1793875"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tr-TR"/>
          </a:p>
        </p:txBody>
      </p:sp>
      <p:sp>
        <p:nvSpPr>
          <p:cNvPr id="11297" name="Rectangle 33">
            <a:extLst>
              <a:ext uri="{FF2B5EF4-FFF2-40B4-BE49-F238E27FC236}">
                <a16:creationId xmlns:a16="http://schemas.microsoft.com/office/drawing/2014/main" id="{7E772892-252D-4D7B-85C9-64074F8C542A}"/>
              </a:ext>
            </a:extLst>
          </p:cNvPr>
          <p:cNvSpPr>
            <a:spLocks noChangeArrowheads="1"/>
          </p:cNvSpPr>
          <p:nvPr/>
        </p:nvSpPr>
        <p:spPr bwMode="auto">
          <a:xfrm>
            <a:off x="88900" y="1906588"/>
            <a:ext cx="17922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tr-TR"/>
          </a:p>
        </p:txBody>
      </p:sp>
      <p:sp>
        <p:nvSpPr>
          <p:cNvPr id="11299" name="Rectangle 35">
            <a:extLst>
              <a:ext uri="{FF2B5EF4-FFF2-40B4-BE49-F238E27FC236}">
                <a16:creationId xmlns:a16="http://schemas.microsoft.com/office/drawing/2014/main" id="{09BDFD51-10C9-4D3F-A182-FA751049FFFE}"/>
              </a:ext>
            </a:extLst>
          </p:cNvPr>
          <p:cNvSpPr>
            <a:spLocks noChangeArrowheads="1"/>
          </p:cNvSpPr>
          <p:nvPr/>
        </p:nvSpPr>
        <p:spPr bwMode="auto">
          <a:xfrm>
            <a:off x="88900" y="1906588"/>
            <a:ext cx="17922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tr-TR"/>
          </a:p>
        </p:txBody>
      </p:sp>
      <p:sp>
        <p:nvSpPr>
          <p:cNvPr id="11301" name="Rectangle 37">
            <a:extLst>
              <a:ext uri="{FF2B5EF4-FFF2-40B4-BE49-F238E27FC236}">
                <a16:creationId xmlns:a16="http://schemas.microsoft.com/office/drawing/2014/main" id="{69636EA6-256F-4A84-A2C7-CE26E1C1A523}"/>
              </a:ext>
            </a:extLst>
          </p:cNvPr>
          <p:cNvSpPr>
            <a:spLocks noChangeArrowheads="1"/>
          </p:cNvSpPr>
          <p:nvPr/>
        </p:nvSpPr>
        <p:spPr bwMode="auto">
          <a:xfrm>
            <a:off x="871538" y="1770063"/>
            <a:ext cx="227012"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lgn="ctr"/>
            <a:r>
              <a:rPr lang="tr-TR" altLang="tr-TR" sz="1200">
                <a:solidFill>
                  <a:srgbClr val="663300"/>
                </a:solidFill>
                <a:ea typeface="Times New Roman" panose="02020603050405020304" pitchFamily="18" charset="0"/>
                <a:cs typeface="Arial" panose="020B0604020202020204" pitchFamily="34" charset="0"/>
              </a:rPr>
              <a:t> </a:t>
            </a:r>
            <a:endParaRPr lang="tr-TR" altLang="tr-TR">
              <a:ea typeface="Times New Roman" panose="02020603050405020304" pitchFamily="18" charset="0"/>
              <a:cs typeface="Arial" panose="020B0604020202020204" pitchFamily="34" charset="0"/>
            </a:endParaRPr>
          </a:p>
        </p:txBody>
      </p:sp>
      <p:graphicFrame>
        <p:nvGraphicFramePr>
          <p:cNvPr id="11446" name="Group 182">
            <a:extLst>
              <a:ext uri="{FF2B5EF4-FFF2-40B4-BE49-F238E27FC236}">
                <a16:creationId xmlns:a16="http://schemas.microsoft.com/office/drawing/2014/main" id="{AA7CAC45-F1FB-4EF7-8270-F4ABD38F2266}"/>
              </a:ext>
            </a:extLst>
          </p:cNvPr>
          <p:cNvGraphicFramePr>
            <a:graphicFrameLocks noGrp="1"/>
          </p:cNvGraphicFramePr>
          <p:nvPr/>
        </p:nvGraphicFramePr>
        <p:xfrm>
          <a:off x="684213" y="1052513"/>
          <a:ext cx="7848600" cy="4138931"/>
        </p:xfrm>
        <a:graphic>
          <a:graphicData uri="http://schemas.openxmlformats.org/drawingml/2006/table">
            <a:tbl>
              <a:tblPr/>
              <a:tblGrid>
                <a:gridCol w="1570037">
                  <a:extLst>
                    <a:ext uri="{9D8B030D-6E8A-4147-A177-3AD203B41FA5}">
                      <a16:colId xmlns:a16="http://schemas.microsoft.com/office/drawing/2014/main" val="639374793"/>
                    </a:ext>
                  </a:extLst>
                </a:gridCol>
                <a:gridCol w="1570038">
                  <a:extLst>
                    <a:ext uri="{9D8B030D-6E8A-4147-A177-3AD203B41FA5}">
                      <a16:colId xmlns:a16="http://schemas.microsoft.com/office/drawing/2014/main" val="2810360512"/>
                    </a:ext>
                  </a:extLst>
                </a:gridCol>
                <a:gridCol w="1570037">
                  <a:extLst>
                    <a:ext uri="{9D8B030D-6E8A-4147-A177-3AD203B41FA5}">
                      <a16:colId xmlns:a16="http://schemas.microsoft.com/office/drawing/2014/main" val="1999645440"/>
                    </a:ext>
                  </a:extLst>
                </a:gridCol>
                <a:gridCol w="1568450">
                  <a:extLst>
                    <a:ext uri="{9D8B030D-6E8A-4147-A177-3AD203B41FA5}">
                      <a16:colId xmlns:a16="http://schemas.microsoft.com/office/drawing/2014/main" val="1038868529"/>
                    </a:ext>
                  </a:extLst>
                </a:gridCol>
                <a:gridCol w="1570038">
                  <a:extLst>
                    <a:ext uri="{9D8B030D-6E8A-4147-A177-3AD203B41FA5}">
                      <a16:colId xmlns:a16="http://schemas.microsoft.com/office/drawing/2014/main" val="2412487966"/>
                    </a:ext>
                  </a:extLst>
                </a:gridCol>
              </a:tblGrid>
              <a:tr h="1584325">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tr-TR" altLang="tr-TR" sz="2800" b="0" i="0" u="none" strike="noStrike" cap="none" normalizeH="0" baseline="0">
                        <a:ln>
                          <a:noFill/>
                        </a:ln>
                        <a:solidFill>
                          <a:schemeClr val="tx1"/>
                        </a:solidFill>
                        <a:effectLst/>
                        <a:latin typeface="Arial" panose="020B0604020202020204" pitchFamily="34" charset="0"/>
                      </a:endParaRP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tr-TR" altLang="tr-TR" sz="2800" b="0" i="0" u="none" strike="noStrike" cap="none" normalizeH="0" baseline="0">
                        <a:ln>
                          <a:noFill/>
                        </a:ln>
                        <a:solidFill>
                          <a:schemeClr val="tx1"/>
                        </a:solidFill>
                        <a:effectLst/>
                        <a:latin typeface="Arial" panose="020B0604020202020204" pitchFamily="34" charset="0"/>
                      </a:endParaRP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tr-TR" altLang="tr-TR" sz="2800" b="0" i="0" u="none" strike="noStrike" cap="none" normalizeH="0" baseline="0">
                        <a:ln>
                          <a:noFill/>
                        </a:ln>
                        <a:solidFill>
                          <a:schemeClr val="tx1"/>
                        </a:solidFill>
                        <a:effectLst/>
                        <a:latin typeface="Arial" panose="020B0604020202020204" pitchFamily="34" charset="0"/>
                      </a:endParaRP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tr-TR" altLang="tr-TR" sz="2800" b="0" i="0" u="none" strike="noStrike" cap="none" normalizeH="0" baseline="0">
                        <a:ln>
                          <a:noFill/>
                        </a:ln>
                        <a:solidFill>
                          <a:schemeClr val="tx1"/>
                        </a:solidFill>
                        <a:effectLst/>
                        <a:latin typeface="Arial" panose="020B0604020202020204" pitchFamily="34" charset="0"/>
                      </a:endParaRP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tr-TR" altLang="tr-TR" sz="2800" b="0" i="0" u="none" strike="noStrike" cap="none" normalizeH="0" baseline="0">
                        <a:ln>
                          <a:noFill/>
                        </a:ln>
                        <a:solidFill>
                          <a:schemeClr val="tx1"/>
                        </a:solidFill>
                        <a:effectLst/>
                        <a:latin typeface="Arial" panose="020B0604020202020204" pitchFamily="34" charset="0"/>
                      </a:endParaRP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989684513"/>
                  </a:ext>
                </a:extLst>
              </a:tr>
              <a:tr h="576263">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tr-TR" altLang="tr-TR" sz="1400" b="0" i="0" u="none" strike="noStrike" cap="none" normalizeH="0" baseline="0">
                        <a:ln>
                          <a:noFill/>
                        </a:ln>
                        <a:solidFill>
                          <a:srgbClr val="663300"/>
                        </a:solidFill>
                        <a:effectLst/>
                        <a:latin typeface="Arial" panose="020B0604020202020204" pitchFamily="34" charset="0"/>
                        <a:cs typeface="Arial" panose="020B0604020202020204"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tr-TR" altLang="tr-TR" sz="1400" b="0" i="0" u="none" strike="noStrike" cap="none" normalizeH="0" baseline="0">
                          <a:ln>
                            <a:noFill/>
                          </a:ln>
                          <a:solidFill>
                            <a:srgbClr val="663300"/>
                          </a:solidFill>
                          <a:effectLst/>
                          <a:latin typeface="Arial" panose="020B0604020202020204" pitchFamily="34" charset="0"/>
                          <a:cs typeface="Arial" panose="020B0604020202020204" pitchFamily="34" charset="0"/>
                        </a:rPr>
                        <a:t>1.</a:t>
                      </a:r>
                      <a:r>
                        <a:rPr kumimoji="0" lang="tr-TR" altLang="tr-TR" sz="1400" b="0" i="0" u="none" strike="noStrike" cap="none" normalizeH="0" baseline="0">
                          <a:ln>
                            <a:noFill/>
                          </a:ln>
                          <a:solidFill>
                            <a:srgbClr val="663300"/>
                          </a:solidFill>
                          <a:effectLst/>
                          <a:latin typeface="Arial" panose="020B0604020202020204" pitchFamily="34" charset="0"/>
                          <a:ea typeface="Times New Roman" panose="02020603050405020304" pitchFamily="18" charset="0"/>
                          <a:cs typeface="Arial" panose="020B0604020202020204" pitchFamily="34" charset="0"/>
                        </a:rPr>
                        <a:t>Talk</a:t>
                      </a:r>
                      <a:endParaRPr kumimoji="0" lang="tr-TR" altLang="tr-TR" sz="14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kumimoji="0" lang="tr-TR" altLang="tr-TR" sz="1800" b="0" i="0" u="none" strike="noStrike" cap="none" normalizeH="0" baseline="0">
                        <a:ln>
                          <a:noFill/>
                        </a:ln>
                        <a:solidFill>
                          <a:schemeClr val="tx1"/>
                        </a:solidFill>
                        <a:effectLst/>
                        <a:latin typeface="Arial" panose="020B0604020202020204" pitchFamily="34" charset="0"/>
                      </a:endParaRP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altLang="tr-TR" sz="1400" b="0" i="0" u="none" strike="noStrike" cap="none" normalizeH="0" baseline="0">
                          <a:ln>
                            <a:noFill/>
                          </a:ln>
                          <a:solidFill>
                            <a:srgbClr val="663300"/>
                          </a:solidFill>
                          <a:effectLst/>
                          <a:latin typeface="Arial" panose="020B0604020202020204" pitchFamily="34" charset="0"/>
                          <a:cs typeface="Arial" panose="020B0604020202020204" pitchFamily="34" charset="0"/>
                        </a:rPr>
                        <a:t>2.</a:t>
                      </a:r>
                      <a:r>
                        <a:rPr kumimoji="0" lang="tr-TR" altLang="tr-TR" sz="1400" b="0" i="0" u="none" strike="noStrike" cap="none" normalizeH="0" baseline="0">
                          <a:ln>
                            <a:noFill/>
                          </a:ln>
                          <a:solidFill>
                            <a:srgbClr val="663300"/>
                          </a:solidFill>
                          <a:effectLst/>
                          <a:latin typeface="Arial" panose="020B0604020202020204" pitchFamily="34" charset="0"/>
                          <a:ea typeface="Times New Roman" panose="02020603050405020304" pitchFamily="18" charset="0"/>
                          <a:cs typeface="Arial" panose="020B0604020202020204" pitchFamily="34" charset="0"/>
                        </a:rPr>
                        <a:t>Jips</a:t>
                      </a:r>
                      <a:endParaRPr kumimoji="0" lang="tr-TR" altLang="tr-TR" sz="14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endParaRP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altLang="tr-TR" sz="1400" b="0" i="0" u="none" strike="noStrike" cap="none" normalizeH="0" baseline="0">
                          <a:ln>
                            <a:noFill/>
                          </a:ln>
                          <a:solidFill>
                            <a:srgbClr val="663300"/>
                          </a:solidFill>
                          <a:effectLst/>
                          <a:latin typeface="Arial" panose="020B0604020202020204" pitchFamily="34" charset="0"/>
                          <a:cs typeface="Arial" panose="020B0604020202020204" pitchFamily="34" charset="0"/>
                        </a:rPr>
                        <a:t>3.</a:t>
                      </a:r>
                      <a:r>
                        <a:rPr kumimoji="0" lang="tr-TR" altLang="tr-TR" sz="1400" b="0" i="0" u="none" strike="noStrike" cap="none" normalizeH="0" baseline="0">
                          <a:ln>
                            <a:noFill/>
                          </a:ln>
                          <a:solidFill>
                            <a:srgbClr val="663300"/>
                          </a:solidFill>
                          <a:effectLst/>
                          <a:latin typeface="Arial" panose="020B0604020202020204" pitchFamily="34" charset="0"/>
                          <a:ea typeface="Times New Roman" panose="02020603050405020304" pitchFamily="18" charset="0"/>
                          <a:cs typeface="Arial" panose="020B0604020202020204" pitchFamily="34" charset="0"/>
                        </a:rPr>
                        <a:t>Kalsit</a:t>
                      </a:r>
                      <a:endParaRPr kumimoji="0" lang="tr-TR" altLang="tr-TR" sz="14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endParaRP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altLang="tr-TR" sz="1400" b="0" i="0" u="none" strike="noStrike" cap="none" normalizeH="0" baseline="0">
                          <a:ln>
                            <a:noFill/>
                          </a:ln>
                          <a:solidFill>
                            <a:srgbClr val="663300"/>
                          </a:solidFill>
                          <a:effectLst/>
                          <a:latin typeface="Arial" panose="020B0604020202020204" pitchFamily="34" charset="0"/>
                          <a:cs typeface="Arial" panose="020B0604020202020204" pitchFamily="34" charset="0"/>
                        </a:rPr>
                        <a:t>4.</a:t>
                      </a:r>
                      <a:r>
                        <a:rPr kumimoji="0" lang="tr-TR" altLang="tr-TR" sz="1400" b="0" i="0" u="none" strike="noStrike" cap="none" normalizeH="0" baseline="0">
                          <a:ln>
                            <a:noFill/>
                          </a:ln>
                          <a:solidFill>
                            <a:srgbClr val="663300"/>
                          </a:solidFill>
                          <a:effectLst/>
                          <a:latin typeface="Arial" panose="020B0604020202020204" pitchFamily="34" charset="0"/>
                          <a:ea typeface="Times New Roman" panose="02020603050405020304" pitchFamily="18" charset="0"/>
                          <a:cs typeface="Arial" panose="020B0604020202020204" pitchFamily="34" charset="0"/>
                        </a:rPr>
                        <a:t>Fluorit</a:t>
                      </a:r>
                      <a:endParaRPr kumimoji="0" lang="tr-TR" altLang="tr-TR" sz="14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endParaRP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tr-TR" altLang="tr-TR" sz="1400" b="0" i="0" u="none" strike="noStrike" cap="none" normalizeH="0" baseline="0">
                        <a:ln>
                          <a:noFill/>
                        </a:ln>
                        <a:solidFill>
                          <a:srgbClr val="663300"/>
                        </a:solidFill>
                        <a:effectLst/>
                        <a:latin typeface="Arial" panose="020B0604020202020204" pitchFamily="34" charset="0"/>
                        <a:cs typeface="Arial" panose="020B0604020202020204"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tr-TR" altLang="tr-TR" sz="1400" b="0" i="0" u="none" strike="noStrike" cap="none" normalizeH="0" baseline="0">
                          <a:ln>
                            <a:noFill/>
                          </a:ln>
                          <a:solidFill>
                            <a:srgbClr val="663300"/>
                          </a:solidFill>
                          <a:effectLst/>
                          <a:latin typeface="Arial" panose="020B0604020202020204" pitchFamily="34" charset="0"/>
                          <a:cs typeface="Arial" panose="020B0604020202020204" pitchFamily="34" charset="0"/>
                        </a:rPr>
                        <a:t>5.</a:t>
                      </a:r>
                      <a:r>
                        <a:rPr kumimoji="0" lang="tr-TR" altLang="tr-TR" sz="1400" b="0" i="0" u="none" strike="noStrike" cap="none" normalizeH="0" baseline="0">
                          <a:ln>
                            <a:noFill/>
                          </a:ln>
                          <a:solidFill>
                            <a:srgbClr val="663300"/>
                          </a:solidFill>
                          <a:effectLst/>
                          <a:latin typeface="Arial" panose="020B0604020202020204" pitchFamily="34" charset="0"/>
                          <a:ea typeface="Times New Roman" panose="02020603050405020304" pitchFamily="18" charset="0"/>
                          <a:cs typeface="Arial" panose="020B0604020202020204" pitchFamily="34" charset="0"/>
                        </a:rPr>
                        <a:t>Apatit</a:t>
                      </a:r>
                      <a:endParaRPr kumimoji="0" lang="tr-TR" altLang="tr-TR" sz="14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kumimoji="0" lang="tr-TR" altLang="tr-TR" sz="1400" b="0" i="0" u="none" strike="noStrike" cap="none" normalizeH="0" baseline="0">
                        <a:ln>
                          <a:noFill/>
                        </a:ln>
                        <a:solidFill>
                          <a:schemeClr val="tx1"/>
                        </a:solidFill>
                        <a:effectLst/>
                        <a:latin typeface="Arial" panose="020B0604020202020204" pitchFamily="34" charset="0"/>
                      </a:endParaRP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288885275"/>
                  </a:ext>
                </a:extLst>
              </a:tr>
              <a:tr h="1296988">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tr-TR" altLang="tr-TR" sz="2800" b="0" i="0" u="none" strike="noStrike" cap="none" normalizeH="0" baseline="0">
                        <a:ln>
                          <a:noFill/>
                        </a:ln>
                        <a:solidFill>
                          <a:schemeClr val="tx1"/>
                        </a:solidFill>
                        <a:effectLst/>
                        <a:latin typeface="Arial" panose="020B0604020202020204" pitchFamily="34" charset="0"/>
                      </a:endParaRP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tr-TR" altLang="tr-TR" sz="2800" b="0" i="0" u="none" strike="noStrike" cap="none" normalizeH="0" baseline="0">
                        <a:ln>
                          <a:noFill/>
                        </a:ln>
                        <a:solidFill>
                          <a:schemeClr val="tx1"/>
                        </a:solidFill>
                        <a:effectLst/>
                        <a:latin typeface="Arial" panose="020B0604020202020204" pitchFamily="34" charset="0"/>
                      </a:endParaRP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tr-TR" altLang="tr-TR" sz="2800" b="0" i="0" u="none" strike="noStrike" cap="none" normalizeH="0" baseline="0">
                        <a:ln>
                          <a:noFill/>
                        </a:ln>
                        <a:solidFill>
                          <a:schemeClr val="tx1"/>
                        </a:solidFill>
                        <a:effectLst/>
                        <a:latin typeface="Arial" panose="020B0604020202020204" pitchFamily="34" charset="0"/>
                      </a:endParaRP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tr-TR" altLang="tr-TR" sz="2800" b="0" i="0" u="none" strike="noStrike" cap="none" normalizeH="0" baseline="0">
                        <a:ln>
                          <a:noFill/>
                        </a:ln>
                        <a:solidFill>
                          <a:schemeClr val="tx1"/>
                        </a:solidFill>
                        <a:effectLst/>
                        <a:latin typeface="Arial" panose="020B0604020202020204" pitchFamily="34" charset="0"/>
                      </a:endParaRP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tr-TR" altLang="tr-TR" sz="2800" b="0" i="0" u="none" strike="noStrike" cap="none" normalizeH="0" baseline="0">
                        <a:ln>
                          <a:noFill/>
                        </a:ln>
                        <a:solidFill>
                          <a:schemeClr val="tx1"/>
                        </a:solidFill>
                        <a:effectLst/>
                        <a:latin typeface="Arial" panose="020B0604020202020204" pitchFamily="34" charset="0"/>
                      </a:endParaRP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706798566"/>
                  </a:ext>
                </a:extLst>
              </a:tr>
              <a:tr h="465138">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altLang="tr-TR" sz="1400" b="0" i="0" u="none" strike="noStrike" cap="none" normalizeH="0" baseline="0">
                          <a:ln>
                            <a:noFill/>
                          </a:ln>
                          <a:solidFill>
                            <a:srgbClr val="663300"/>
                          </a:solidFill>
                          <a:effectLst/>
                          <a:latin typeface="Arial" panose="020B0604020202020204" pitchFamily="34" charset="0"/>
                          <a:cs typeface="Arial" panose="020B0604020202020204" pitchFamily="34" charset="0"/>
                        </a:rPr>
                        <a:t>6.Feldspat</a:t>
                      </a:r>
                      <a:endParaRPr kumimoji="0" lang="tr-TR" altLang="tr-TR" sz="14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endParaRP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altLang="tr-TR" sz="1400" b="0" i="0" u="none" strike="noStrike" cap="none" normalizeH="0" baseline="0">
                          <a:ln>
                            <a:noFill/>
                          </a:ln>
                          <a:solidFill>
                            <a:srgbClr val="663300"/>
                          </a:solidFill>
                          <a:effectLst/>
                          <a:latin typeface="Arial" panose="020B0604020202020204" pitchFamily="34" charset="0"/>
                          <a:cs typeface="Arial" panose="020B0604020202020204" pitchFamily="34" charset="0"/>
                        </a:rPr>
                        <a:t>7.</a:t>
                      </a:r>
                      <a:r>
                        <a:rPr kumimoji="0" lang="tr-TR" altLang="tr-TR" sz="1400" b="0" i="0" u="none" strike="noStrike" cap="none" normalizeH="0" baseline="0">
                          <a:ln>
                            <a:noFill/>
                          </a:ln>
                          <a:solidFill>
                            <a:srgbClr val="663300"/>
                          </a:solidFill>
                          <a:effectLst/>
                          <a:latin typeface="Arial" panose="020B0604020202020204" pitchFamily="34" charset="0"/>
                          <a:ea typeface="Times New Roman" panose="02020603050405020304" pitchFamily="18" charset="0"/>
                          <a:cs typeface="Arial" panose="020B0604020202020204" pitchFamily="34" charset="0"/>
                        </a:rPr>
                        <a:t>Kuvars</a:t>
                      </a:r>
                      <a:endParaRPr kumimoji="0" lang="tr-TR" altLang="tr-TR" sz="14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endParaRP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altLang="tr-TR" sz="1400" b="0" i="0" u="none" strike="noStrike" cap="none" normalizeH="0" baseline="0">
                          <a:ln>
                            <a:noFill/>
                          </a:ln>
                          <a:solidFill>
                            <a:srgbClr val="663300"/>
                          </a:solidFill>
                          <a:effectLst/>
                          <a:latin typeface="Arial" panose="020B0604020202020204" pitchFamily="34" charset="0"/>
                          <a:cs typeface="Arial" panose="020B0604020202020204" pitchFamily="34" charset="0"/>
                        </a:rPr>
                        <a:t>8.</a:t>
                      </a:r>
                      <a:r>
                        <a:rPr kumimoji="0" lang="tr-TR" altLang="tr-TR" sz="1400" b="0" i="0" u="none" strike="noStrike" cap="none" normalizeH="0" baseline="0">
                          <a:ln>
                            <a:noFill/>
                          </a:ln>
                          <a:solidFill>
                            <a:srgbClr val="663300"/>
                          </a:solidFill>
                          <a:effectLst/>
                          <a:latin typeface="Arial" panose="020B0604020202020204" pitchFamily="34" charset="0"/>
                          <a:ea typeface="Times New Roman" panose="02020603050405020304" pitchFamily="18" charset="0"/>
                          <a:cs typeface="Arial" panose="020B0604020202020204" pitchFamily="34" charset="0"/>
                        </a:rPr>
                        <a:t>Topaz</a:t>
                      </a:r>
                      <a:endParaRPr kumimoji="0" lang="tr-TR" altLang="tr-TR" sz="14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endParaRP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altLang="tr-TR" sz="1400" b="0" i="0" u="none" strike="noStrike" cap="none" normalizeH="0" baseline="0">
                          <a:ln>
                            <a:noFill/>
                          </a:ln>
                          <a:solidFill>
                            <a:srgbClr val="663300"/>
                          </a:solidFill>
                          <a:effectLst/>
                          <a:latin typeface="Arial" panose="020B0604020202020204" pitchFamily="34" charset="0"/>
                          <a:cs typeface="Arial" panose="020B0604020202020204" pitchFamily="34" charset="0"/>
                        </a:rPr>
                        <a:t>9.</a:t>
                      </a:r>
                      <a:r>
                        <a:rPr kumimoji="0" lang="tr-TR" altLang="tr-TR" sz="1400" b="0" i="0" u="none" strike="noStrike" cap="none" normalizeH="0" baseline="0">
                          <a:ln>
                            <a:noFill/>
                          </a:ln>
                          <a:solidFill>
                            <a:srgbClr val="663300"/>
                          </a:solidFill>
                          <a:effectLst/>
                          <a:latin typeface="Arial" panose="020B0604020202020204" pitchFamily="34" charset="0"/>
                          <a:ea typeface="Times New Roman" panose="02020603050405020304" pitchFamily="18" charset="0"/>
                          <a:cs typeface="Arial" panose="020B0604020202020204" pitchFamily="34" charset="0"/>
                        </a:rPr>
                        <a:t>Korundum</a:t>
                      </a:r>
                      <a:endParaRPr kumimoji="0" lang="tr-TR" altLang="tr-TR" sz="14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endParaRP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altLang="tr-TR" sz="1400" b="0" i="0" u="none" strike="noStrike" cap="none" normalizeH="0" baseline="0">
                          <a:ln>
                            <a:noFill/>
                          </a:ln>
                          <a:solidFill>
                            <a:srgbClr val="663300"/>
                          </a:solidFill>
                          <a:effectLst/>
                          <a:latin typeface="Arial" panose="020B0604020202020204" pitchFamily="34" charset="0"/>
                          <a:cs typeface="Arial" panose="020B0604020202020204" pitchFamily="34" charset="0"/>
                        </a:rPr>
                        <a:t>10.</a:t>
                      </a:r>
                      <a:r>
                        <a:rPr kumimoji="0" lang="tr-TR" altLang="tr-TR" sz="1400" b="0" i="0" u="none" strike="noStrike" cap="none" normalizeH="0" baseline="0">
                          <a:ln>
                            <a:noFill/>
                          </a:ln>
                          <a:solidFill>
                            <a:srgbClr val="663300"/>
                          </a:solidFill>
                          <a:effectLst/>
                          <a:latin typeface="Arial" panose="020B0604020202020204" pitchFamily="34" charset="0"/>
                          <a:ea typeface="Times New Roman" panose="02020603050405020304" pitchFamily="18" charset="0"/>
                          <a:cs typeface="Arial" panose="020B0604020202020204" pitchFamily="34" charset="0"/>
                        </a:rPr>
                        <a:t> Elmas</a:t>
                      </a:r>
                      <a:endParaRPr kumimoji="0" lang="tr-TR" altLang="tr-TR" sz="14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endParaRP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7584877"/>
                  </a:ext>
                </a:extLst>
              </a:tr>
            </a:tbl>
          </a:graphicData>
        </a:graphic>
      </p:graphicFrame>
      <p:sp>
        <p:nvSpPr>
          <p:cNvPr id="11448" name="Rectangle 184">
            <a:extLst>
              <a:ext uri="{FF2B5EF4-FFF2-40B4-BE49-F238E27FC236}">
                <a16:creationId xmlns:a16="http://schemas.microsoft.com/office/drawing/2014/main" id="{80863392-D5A8-437C-88F0-AA25E39266B7}"/>
              </a:ext>
            </a:extLst>
          </p:cNvPr>
          <p:cNvSpPr>
            <a:spLocks noChangeArrowheads="1"/>
          </p:cNvSpPr>
          <p:nvPr/>
        </p:nvSpPr>
        <p:spPr bwMode="auto">
          <a:xfrm>
            <a:off x="1163638" y="461963"/>
            <a:ext cx="5059362"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lgn="ctr"/>
            <a:r>
              <a:rPr lang="tr-TR" altLang="tr-TR" sz="2000" b="1"/>
              <a:t>Mohs sertlik dizisinde yeralan mineraller</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5588" name="Picture 4">
            <a:extLst>
              <a:ext uri="{FF2B5EF4-FFF2-40B4-BE49-F238E27FC236}">
                <a16:creationId xmlns:a16="http://schemas.microsoft.com/office/drawing/2014/main" id="{67F639A2-801E-4EBE-92A4-CBED8F6B7F3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16013" y="1700213"/>
            <a:ext cx="6505575" cy="304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95589" name="Picture 5">
            <a:extLst>
              <a:ext uri="{FF2B5EF4-FFF2-40B4-BE49-F238E27FC236}">
                <a16:creationId xmlns:a16="http://schemas.microsoft.com/office/drawing/2014/main" id="{3E5118F4-3591-45D4-BC8D-82450FF6393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71550" y="908050"/>
            <a:ext cx="3762375" cy="542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6612" name="Picture 4">
            <a:extLst>
              <a:ext uri="{FF2B5EF4-FFF2-40B4-BE49-F238E27FC236}">
                <a16:creationId xmlns:a16="http://schemas.microsoft.com/office/drawing/2014/main" id="{369C9F01-1F1C-41DA-B25B-6CD5C02F5EC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71550" y="260350"/>
            <a:ext cx="1047750" cy="552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96613" name="Picture 5">
            <a:extLst>
              <a:ext uri="{FF2B5EF4-FFF2-40B4-BE49-F238E27FC236}">
                <a16:creationId xmlns:a16="http://schemas.microsoft.com/office/drawing/2014/main" id="{60260E44-3636-42FA-A682-C4136ED51C3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00113" y="981075"/>
            <a:ext cx="3257550" cy="4819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96614" name="Picture 6">
            <a:extLst>
              <a:ext uri="{FF2B5EF4-FFF2-40B4-BE49-F238E27FC236}">
                <a16:creationId xmlns:a16="http://schemas.microsoft.com/office/drawing/2014/main" id="{97AF155C-8787-49A5-8E55-9E55CD2686E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32363" y="1700213"/>
            <a:ext cx="3286125" cy="3533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7636" name="Picture 4">
            <a:extLst>
              <a:ext uri="{FF2B5EF4-FFF2-40B4-BE49-F238E27FC236}">
                <a16:creationId xmlns:a16="http://schemas.microsoft.com/office/drawing/2014/main" id="{FF6CEDF4-7DDD-4D84-9D88-6EF35663B70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850" y="260350"/>
            <a:ext cx="1762125" cy="419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97637" name="Picture 5">
            <a:extLst>
              <a:ext uri="{FF2B5EF4-FFF2-40B4-BE49-F238E27FC236}">
                <a16:creationId xmlns:a16="http://schemas.microsoft.com/office/drawing/2014/main" id="{B93BE11F-96C6-4C43-BEC9-454A6108875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03350" y="1125538"/>
            <a:ext cx="3228975" cy="4524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8661" name="Picture 5">
            <a:extLst>
              <a:ext uri="{FF2B5EF4-FFF2-40B4-BE49-F238E27FC236}">
                <a16:creationId xmlns:a16="http://schemas.microsoft.com/office/drawing/2014/main" id="{8C28C620-EFDF-4D2D-B10D-19C0EB37113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00113" y="476250"/>
            <a:ext cx="7239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98662" name="Picture 6">
            <a:extLst>
              <a:ext uri="{FF2B5EF4-FFF2-40B4-BE49-F238E27FC236}">
                <a16:creationId xmlns:a16="http://schemas.microsoft.com/office/drawing/2014/main" id="{27085BA8-F417-4175-AC90-D7AB019207F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7088" y="1412875"/>
            <a:ext cx="3152775" cy="752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9684" name="Picture 4">
            <a:extLst>
              <a:ext uri="{FF2B5EF4-FFF2-40B4-BE49-F238E27FC236}">
                <a16:creationId xmlns:a16="http://schemas.microsoft.com/office/drawing/2014/main" id="{2516C5F6-FBD1-4AAA-A972-43143FD9A79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750" y="549275"/>
            <a:ext cx="2676525" cy="638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99685" name="Picture 5">
            <a:extLst>
              <a:ext uri="{FF2B5EF4-FFF2-40B4-BE49-F238E27FC236}">
                <a16:creationId xmlns:a16="http://schemas.microsoft.com/office/drawing/2014/main" id="{397F1A40-E0AE-4A01-827E-2A19F5C1D3D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4213" y="1844675"/>
            <a:ext cx="3352800" cy="2724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99686" name="Picture 6">
            <a:extLst>
              <a:ext uri="{FF2B5EF4-FFF2-40B4-BE49-F238E27FC236}">
                <a16:creationId xmlns:a16="http://schemas.microsoft.com/office/drawing/2014/main" id="{09FDA23A-BCAF-4792-BA7B-CE499528BAC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27538" y="1844675"/>
            <a:ext cx="3286125" cy="3171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0708" name="Picture 4">
            <a:extLst>
              <a:ext uri="{FF2B5EF4-FFF2-40B4-BE49-F238E27FC236}">
                <a16:creationId xmlns:a16="http://schemas.microsoft.com/office/drawing/2014/main" id="{B2AE553A-868F-473D-B7C8-0E0CB8D5A6B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4213" y="476250"/>
            <a:ext cx="2905125" cy="600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0709" name="Picture 5">
            <a:extLst>
              <a:ext uri="{FF2B5EF4-FFF2-40B4-BE49-F238E27FC236}">
                <a16:creationId xmlns:a16="http://schemas.microsoft.com/office/drawing/2014/main" id="{A88C4DF5-2821-4503-9B3B-FFBAB7C8807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62063" y="1719263"/>
            <a:ext cx="6619875" cy="3419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1732" name="Picture 4">
            <a:extLst>
              <a:ext uri="{FF2B5EF4-FFF2-40B4-BE49-F238E27FC236}">
                <a16:creationId xmlns:a16="http://schemas.microsoft.com/office/drawing/2014/main" id="{99E80203-A8A1-4BF9-84C1-A20711EFE63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87675" y="908050"/>
            <a:ext cx="3257550" cy="485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1734" name="Picture 6">
            <a:extLst>
              <a:ext uri="{FF2B5EF4-FFF2-40B4-BE49-F238E27FC236}">
                <a16:creationId xmlns:a16="http://schemas.microsoft.com/office/drawing/2014/main" id="{DF3C3132-93C3-4B08-BBA6-DFF2E3B51E6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90588" y="2147888"/>
            <a:ext cx="7362825" cy="2562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2757" name="Picture 5">
            <a:extLst>
              <a:ext uri="{FF2B5EF4-FFF2-40B4-BE49-F238E27FC236}">
                <a16:creationId xmlns:a16="http://schemas.microsoft.com/office/drawing/2014/main" id="{9D22C8BE-7E3F-4311-AD29-47313008BCA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87450" y="765175"/>
            <a:ext cx="6769100" cy="5195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5476" name="Picture 4" descr="magnetic_field">
            <a:extLst>
              <a:ext uri="{FF2B5EF4-FFF2-40B4-BE49-F238E27FC236}">
                <a16:creationId xmlns:a16="http://schemas.microsoft.com/office/drawing/2014/main" id="{AC7F2C7C-4534-411C-B285-942C89C9534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58888" y="476250"/>
            <a:ext cx="6553200" cy="597535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3780" name="Picture 4">
            <a:extLst>
              <a:ext uri="{FF2B5EF4-FFF2-40B4-BE49-F238E27FC236}">
                <a16:creationId xmlns:a16="http://schemas.microsoft.com/office/drawing/2014/main" id="{3962CF29-3448-46C7-8120-36FA7421248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66800" y="1243013"/>
            <a:ext cx="7010400" cy="4371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2" name="Picture 6" descr="xarag">
            <a:extLst>
              <a:ext uri="{FF2B5EF4-FFF2-40B4-BE49-F238E27FC236}">
                <a16:creationId xmlns:a16="http://schemas.microsoft.com/office/drawing/2014/main" id="{0DA3D527-06D5-4FA7-92C6-489193A609A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1500" y="1571625"/>
            <a:ext cx="2971800" cy="2219325"/>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4135" name="Group 39">
            <a:extLst>
              <a:ext uri="{FF2B5EF4-FFF2-40B4-BE49-F238E27FC236}">
                <a16:creationId xmlns:a16="http://schemas.microsoft.com/office/drawing/2014/main" id="{7C0B3F4C-9D16-4C5D-950A-D656EB112EE5}"/>
              </a:ext>
            </a:extLst>
          </p:cNvPr>
          <p:cNvGraphicFramePr>
            <a:graphicFrameLocks noGrp="1"/>
          </p:cNvGraphicFramePr>
          <p:nvPr/>
        </p:nvGraphicFramePr>
        <p:xfrm>
          <a:off x="539750" y="1125538"/>
          <a:ext cx="8032750" cy="3985578"/>
        </p:xfrm>
        <a:graphic>
          <a:graphicData uri="http://schemas.openxmlformats.org/drawingml/2006/table">
            <a:tbl>
              <a:tblPr/>
              <a:tblGrid>
                <a:gridCol w="8032750">
                  <a:extLst>
                    <a:ext uri="{9D8B030D-6E8A-4147-A177-3AD203B41FA5}">
                      <a16:colId xmlns:a16="http://schemas.microsoft.com/office/drawing/2014/main" val="1067059963"/>
                    </a:ext>
                  </a:extLst>
                </a:gridCol>
              </a:tblGrid>
              <a:tr h="180975">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altLang="tr-TR" sz="1200" b="1" i="0" u="none" strike="noStrike" cap="none" normalizeH="0" baseline="0">
                          <a:ln>
                            <a:noFill/>
                          </a:ln>
                          <a:solidFill>
                            <a:srgbClr val="BF0000"/>
                          </a:solidFill>
                          <a:effectLst/>
                          <a:latin typeface="Arial" panose="020B0604020202020204" pitchFamily="34" charset="0"/>
                        </a:rPr>
                        <a:t>                             </a:t>
                      </a:r>
                      <a:r>
                        <a:rPr kumimoji="0" lang="tr-TR" altLang="tr-TR" sz="2000" b="1" i="0" u="none" strike="noStrike" cap="none" normalizeH="0" baseline="0">
                          <a:ln>
                            <a:noFill/>
                          </a:ln>
                          <a:solidFill>
                            <a:srgbClr val="BF0000"/>
                          </a:solidFill>
                          <a:effectLst/>
                          <a:latin typeface="Arial" panose="020B0604020202020204" pitchFamily="34" charset="0"/>
                        </a:rPr>
                        <a:t>ARAGONİT</a:t>
                      </a:r>
                      <a:endParaRPr kumimoji="0" lang="tr-TR" altLang="tr-TR" sz="2000" b="0" i="0" u="none" strike="noStrike" cap="none" normalizeH="0" baseline="0">
                        <a:ln>
                          <a:noFill/>
                        </a:ln>
                        <a:solidFill>
                          <a:schemeClr val="tx1"/>
                        </a:solidFill>
                        <a:effectLst/>
                        <a:latin typeface="Arial" panose="020B0604020202020204" pitchFamily="34" charset="0"/>
                      </a:endParaRPr>
                    </a:p>
                  </a:txBody>
                  <a:tcPr anchor="ctr" horzOverflow="overflow">
                    <a:lnL cap="flat">
                      <a:noFill/>
                    </a:lnL>
                    <a:lnR cap="flat">
                      <a:noFill/>
                    </a:lnR>
                    <a:lnT cap="flat">
                      <a:noFill/>
                    </a:lnT>
                    <a:lnB>
                      <a:noFill/>
                    </a:lnB>
                    <a:lnTlToBr>
                      <a:noFill/>
                    </a:lnTlToBr>
                    <a:lnBlToTr>
                      <a:noFill/>
                    </a:lnBlToTr>
                    <a:noFill/>
                  </a:tcPr>
                </a:tc>
                <a:extLst>
                  <a:ext uri="{0D108BD9-81ED-4DB2-BD59-A6C34878D82A}">
                    <a16:rowId xmlns:a16="http://schemas.microsoft.com/office/drawing/2014/main" val="3853988690"/>
                  </a:ext>
                </a:extLst>
              </a:tr>
              <a:tr h="381000">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altLang="tr-TR" sz="1800" b="0" i="0" u="none" strike="noStrike" cap="none" normalizeH="0" baseline="0">
                          <a:ln>
                            <a:noFill/>
                          </a:ln>
                          <a:solidFill>
                            <a:schemeClr val="tx1"/>
                          </a:solidFill>
                          <a:effectLst/>
                          <a:latin typeface="Arial" panose="020B0604020202020204" pitchFamily="34" charset="0"/>
                        </a:rPr>
                        <a:t> </a:t>
                      </a:r>
                    </a:p>
                  </a:txBody>
                  <a:tcPr anchor="ctr" horzOverflow="overflow">
                    <a:lnL cap="flat">
                      <a:noFill/>
                    </a:lnL>
                    <a:lnR cap="flat">
                      <a:noFill/>
                    </a:lnR>
                    <a:lnT>
                      <a:noFill/>
                    </a:lnT>
                    <a:lnB>
                      <a:noFill/>
                    </a:lnB>
                    <a:lnTlToBr>
                      <a:noFill/>
                    </a:lnTlToBr>
                    <a:lnBlToTr>
                      <a:noFill/>
                    </a:lnBlToTr>
                    <a:noFill/>
                  </a:tcPr>
                </a:tc>
                <a:extLst>
                  <a:ext uri="{0D108BD9-81ED-4DB2-BD59-A6C34878D82A}">
                    <a16:rowId xmlns:a16="http://schemas.microsoft.com/office/drawing/2014/main" val="3452279525"/>
                  </a:ext>
                </a:extLst>
              </a:tr>
              <a:tr h="3208338">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tr-TR" altLang="tr-TR" sz="2800" b="0" i="0" u="none" strike="noStrike" cap="none" normalizeH="0" baseline="0">
                        <a:ln>
                          <a:noFill/>
                        </a:ln>
                        <a:solidFill>
                          <a:schemeClr val="tx1"/>
                        </a:solidFill>
                        <a:effectLst/>
                        <a:latin typeface="Arial" panose="020B0604020202020204" pitchFamily="34" charset="0"/>
                      </a:endParaRPr>
                    </a:p>
                  </a:txBody>
                  <a:tcPr horzOverflow="overflow">
                    <a:lnL cap="flat">
                      <a:noFill/>
                    </a:lnL>
                    <a:lnR cap="flat">
                      <a:noFill/>
                    </a:lnR>
                    <a:lnT>
                      <a:noFill/>
                    </a:lnT>
                    <a:lnB cap="flat">
                      <a:noFill/>
                    </a:lnB>
                    <a:lnTlToBr>
                      <a:noFill/>
                    </a:lnTlToBr>
                    <a:lnBlToTr>
                      <a:noFill/>
                    </a:lnBlToTr>
                    <a:noFill/>
                  </a:tcPr>
                </a:tc>
                <a:extLst>
                  <a:ext uri="{0D108BD9-81ED-4DB2-BD59-A6C34878D82A}">
                    <a16:rowId xmlns:a16="http://schemas.microsoft.com/office/drawing/2014/main" val="1560759744"/>
                  </a:ext>
                </a:extLst>
              </a:tr>
            </a:tbl>
          </a:graphicData>
        </a:graphic>
      </p:graphicFrame>
      <p:graphicFrame>
        <p:nvGraphicFramePr>
          <p:cNvPr id="4132" name="Group 36">
            <a:extLst>
              <a:ext uri="{FF2B5EF4-FFF2-40B4-BE49-F238E27FC236}">
                <a16:creationId xmlns:a16="http://schemas.microsoft.com/office/drawing/2014/main" id="{480E9AC8-27EC-4121-AFAC-73A16D3252AD}"/>
              </a:ext>
            </a:extLst>
          </p:cNvPr>
          <p:cNvGraphicFramePr>
            <a:graphicFrameLocks noGrp="1"/>
          </p:cNvGraphicFramePr>
          <p:nvPr/>
        </p:nvGraphicFramePr>
        <p:xfrm>
          <a:off x="250825" y="1557338"/>
          <a:ext cx="7981950" cy="5090160"/>
        </p:xfrm>
        <a:graphic>
          <a:graphicData uri="http://schemas.openxmlformats.org/drawingml/2006/table">
            <a:tbl>
              <a:tblPr/>
              <a:tblGrid>
                <a:gridCol w="3990975">
                  <a:extLst>
                    <a:ext uri="{9D8B030D-6E8A-4147-A177-3AD203B41FA5}">
                      <a16:colId xmlns:a16="http://schemas.microsoft.com/office/drawing/2014/main" val="260716295"/>
                    </a:ext>
                  </a:extLst>
                </a:gridCol>
                <a:gridCol w="3990975">
                  <a:extLst>
                    <a:ext uri="{9D8B030D-6E8A-4147-A177-3AD203B41FA5}">
                      <a16:colId xmlns:a16="http://schemas.microsoft.com/office/drawing/2014/main" val="1698125790"/>
                    </a:ext>
                  </a:extLst>
                </a:gridCol>
              </a:tblGrid>
              <a:tr h="0">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tr-TR" altLang="tr-TR" sz="2800" b="0" i="0" u="none" strike="noStrike" cap="none" normalizeH="0" baseline="0">
                        <a:ln>
                          <a:noFill/>
                        </a:ln>
                        <a:solidFill>
                          <a:schemeClr val="tx1"/>
                        </a:solidFill>
                        <a:effectLst/>
                        <a:latin typeface="Arial" panose="020B0604020202020204" pitchFamily="34" charset="0"/>
                      </a:endParaRPr>
                    </a:p>
                  </a:txBody>
                  <a:tcPr anchor="ctr" horzOverflow="overflow">
                    <a:lnL cap="flat">
                      <a:noFill/>
                    </a:lnL>
                    <a:lnR>
                      <a:noFill/>
                    </a:lnR>
                    <a:lnT cap="flat">
                      <a:noFill/>
                    </a:lnT>
                    <a:lnB>
                      <a:noFill/>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altLang="tr-TR" sz="1400" b="1" i="0" u="none" strike="noStrike" cap="none" normalizeH="0" baseline="0">
                          <a:ln>
                            <a:noFill/>
                          </a:ln>
                          <a:solidFill>
                            <a:schemeClr val="tx1"/>
                          </a:solidFill>
                          <a:effectLst/>
                          <a:latin typeface="Arial" panose="020B0604020202020204" pitchFamily="34" charset="0"/>
                        </a:rPr>
                        <a:t>Kimyasal Bileşimi,</a:t>
                      </a:r>
                      <a:r>
                        <a:rPr kumimoji="0" lang="tr-TR" altLang="tr-TR" sz="1400" b="0" i="0" u="none" strike="noStrike" cap="none" normalizeH="0" baseline="0">
                          <a:ln>
                            <a:noFill/>
                          </a:ln>
                          <a:solidFill>
                            <a:schemeClr val="tx1"/>
                          </a:solidFill>
                          <a:effectLst/>
                          <a:latin typeface="Arial" panose="020B0604020202020204" pitchFamily="34" charset="0"/>
                        </a:rPr>
                        <a:t> CaCO</a:t>
                      </a:r>
                      <a:r>
                        <a:rPr kumimoji="0" lang="tr-TR" altLang="tr-TR" sz="1400" b="0" i="0" u="none" strike="noStrike" cap="none" normalizeH="0" baseline="-30000">
                          <a:ln>
                            <a:noFill/>
                          </a:ln>
                          <a:solidFill>
                            <a:schemeClr val="tx1"/>
                          </a:solidFill>
                          <a:effectLst/>
                          <a:latin typeface="Arial" panose="020B0604020202020204" pitchFamily="34" charset="0"/>
                        </a:rPr>
                        <a:t>3</a:t>
                      </a:r>
                      <a:br>
                        <a:rPr kumimoji="0" lang="tr-TR" altLang="tr-TR" sz="1400" b="0" i="0" u="none" strike="noStrike" cap="none" normalizeH="0" baseline="0">
                          <a:ln>
                            <a:noFill/>
                          </a:ln>
                          <a:solidFill>
                            <a:schemeClr val="tx1"/>
                          </a:solidFill>
                          <a:effectLst/>
                          <a:latin typeface="Arial" panose="020B0604020202020204" pitchFamily="34" charset="0"/>
                        </a:rPr>
                      </a:br>
                      <a:r>
                        <a:rPr kumimoji="0" lang="tr-TR" altLang="tr-TR" sz="1400" b="1" i="0" u="none" strike="noStrike" cap="none" normalizeH="0" baseline="0">
                          <a:ln>
                            <a:noFill/>
                          </a:ln>
                          <a:solidFill>
                            <a:schemeClr val="tx1"/>
                          </a:solidFill>
                          <a:effectLst/>
                          <a:latin typeface="Arial" panose="020B0604020202020204" pitchFamily="34" charset="0"/>
                        </a:rPr>
                        <a:t>Kristal Sistemi,</a:t>
                      </a:r>
                      <a:r>
                        <a:rPr kumimoji="0" lang="tr-TR" altLang="tr-TR" sz="1400" b="0" i="0" u="none" strike="noStrike" cap="none" normalizeH="0" baseline="0">
                          <a:ln>
                            <a:noFill/>
                          </a:ln>
                          <a:solidFill>
                            <a:schemeClr val="tx1"/>
                          </a:solidFill>
                          <a:effectLst/>
                          <a:latin typeface="Arial" panose="020B0604020202020204" pitchFamily="34" charset="0"/>
                        </a:rPr>
                        <a:t> Ortorombik</a:t>
                      </a:r>
                      <a:br>
                        <a:rPr kumimoji="0" lang="tr-TR" altLang="tr-TR" sz="1400" b="0" i="0" u="none" strike="noStrike" cap="none" normalizeH="0" baseline="0">
                          <a:ln>
                            <a:noFill/>
                          </a:ln>
                          <a:solidFill>
                            <a:schemeClr val="tx1"/>
                          </a:solidFill>
                          <a:effectLst/>
                          <a:latin typeface="Arial" panose="020B0604020202020204" pitchFamily="34" charset="0"/>
                        </a:rPr>
                      </a:br>
                      <a:r>
                        <a:rPr kumimoji="0" lang="tr-TR" altLang="tr-TR" sz="1400" b="1" i="0" u="none" strike="noStrike" cap="none" normalizeH="0" baseline="0">
                          <a:ln>
                            <a:noFill/>
                          </a:ln>
                          <a:solidFill>
                            <a:schemeClr val="tx1"/>
                          </a:solidFill>
                          <a:effectLst/>
                          <a:latin typeface="Arial" panose="020B0604020202020204" pitchFamily="34" charset="0"/>
                        </a:rPr>
                        <a:t>Kristal Biçimi,</a:t>
                      </a:r>
                      <a:r>
                        <a:rPr kumimoji="0" lang="tr-TR" altLang="tr-TR" sz="1400" b="0" i="0" u="none" strike="noStrike" cap="none" normalizeH="0" baseline="0">
                          <a:ln>
                            <a:noFill/>
                          </a:ln>
                          <a:solidFill>
                            <a:schemeClr val="tx1"/>
                          </a:solidFill>
                          <a:effectLst/>
                          <a:latin typeface="Arial" panose="020B0604020202020204" pitchFamily="34" charset="0"/>
                        </a:rPr>
                        <a:t> İkizlenme göstermeyen türleri nadir, iğnemsi, bazen levha şekillidir. Güçlü ikizlenme gösteren türleri iğnemsi, prizmatik, lifsi, pizolitik, sarkıt ve sütun şekillidir.</a:t>
                      </a:r>
                      <a:br>
                        <a:rPr kumimoji="0" lang="tr-TR" altLang="tr-TR" sz="1400" b="0" i="0" u="none" strike="noStrike" cap="none" normalizeH="0" baseline="0">
                          <a:ln>
                            <a:noFill/>
                          </a:ln>
                          <a:solidFill>
                            <a:schemeClr val="tx1"/>
                          </a:solidFill>
                          <a:effectLst/>
                          <a:latin typeface="Arial" panose="020B0604020202020204" pitchFamily="34" charset="0"/>
                        </a:rPr>
                      </a:br>
                      <a:r>
                        <a:rPr kumimoji="0" lang="tr-TR" altLang="tr-TR" sz="1400" b="1" i="0" u="none" strike="noStrike" cap="none" normalizeH="0" baseline="0">
                          <a:ln>
                            <a:noFill/>
                          </a:ln>
                          <a:solidFill>
                            <a:schemeClr val="tx1"/>
                          </a:solidFill>
                          <a:effectLst/>
                          <a:latin typeface="Arial" panose="020B0604020202020204" pitchFamily="34" charset="0"/>
                        </a:rPr>
                        <a:t>İkizlenme,</a:t>
                      </a:r>
                      <a:r>
                        <a:rPr kumimoji="0" lang="tr-TR" altLang="tr-TR" sz="1400" b="0" i="0" u="none" strike="noStrike" cap="none" normalizeH="0" baseline="0">
                          <a:ln>
                            <a:noFill/>
                          </a:ln>
                          <a:solidFill>
                            <a:schemeClr val="tx1"/>
                          </a:solidFill>
                          <a:effectLst/>
                          <a:latin typeface="Arial" panose="020B0604020202020204" pitchFamily="34" charset="0"/>
                        </a:rPr>
                        <a:t> Çok yaygın pseudo-hegzagonal şekilli ikizleri, özellikle {110} yüzeyinde altılı prizmalar halinde gözlenir.</a:t>
                      </a:r>
                      <a:br>
                        <a:rPr kumimoji="0" lang="tr-TR" altLang="tr-TR" sz="1400" b="0" i="0" u="none" strike="noStrike" cap="none" normalizeH="0" baseline="0">
                          <a:ln>
                            <a:noFill/>
                          </a:ln>
                          <a:solidFill>
                            <a:schemeClr val="tx1"/>
                          </a:solidFill>
                          <a:effectLst/>
                          <a:latin typeface="Arial" panose="020B0604020202020204" pitchFamily="34" charset="0"/>
                        </a:rPr>
                      </a:br>
                      <a:r>
                        <a:rPr kumimoji="0" lang="tr-TR" altLang="tr-TR" sz="1400" b="1" i="0" u="none" strike="noStrike" cap="none" normalizeH="0" baseline="0">
                          <a:ln>
                            <a:noFill/>
                          </a:ln>
                          <a:solidFill>
                            <a:schemeClr val="tx1"/>
                          </a:solidFill>
                          <a:effectLst/>
                          <a:latin typeface="Arial" panose="020B0604020202020204" pitchFamily="34" charset="0"/>
                        </a:rPr>
                        <a:t>Sertlik,</a:t>
                      </a:r>
                      <a:r>
                        <a:rPr kumimoji="0" lang="tr-TR" altLang="tr-TR" sz="1400" b="0" i="0" u="none" strike="noStrike" cap="none" normalizeH="0" baseline="0">
                          <a:ln>
                            <a:noFill/>
                          </a:ln>
                          <a:solidFill>
                            <a:schemeClr val="tx1"/>
                          </a:solidFill>
                          <a:effectLst/>
                          <a:latin typeface="Arial" panose="020B0604020202020204" pitchFamily="34" charset="0"/>
                        </a:rPr>
                        <a:t> 3.5-4</a:t>
                      </a:r>
                      <a:br>
                        <a:rPr kumimoji="0" lang="tr-TR" altLang="tr-TR" sz="1400" b="0" i="0" u="none" strike="noStrike" cap="none" normalizeH="0" baseline="0">
                          <a:ln>
                            <a:noFill/>
                          </a:ln>
                          <a:solidFill>
                            <a:schemeClr val="tx1"/>
                          </a:solidFill>
                          <a:effectLst/>
                          <a:latin typeface="Arial" panose="020B0604020202020204" pitchFamily="34" charset="0"/>
                        </a:rPr>
                      </a:br>
                      <a:r>
                        <a:rPr kumimoji="0" lang="tr-TR" altLang="tr-TR" sz="1400" b="1" i="0" u="none" strike="noStrike" cap="none" normalizeH="0" baseline="0">
                          <a:ln>
                            <a:noFill/>
                          </a:ln>
                          <a:solidFill>
                            <a:schemeClr val="tx1"/>
                          </a:solidFill>
                          <a:effectLst/>
                          <a:latin typeface="Arial" panose="020B0604020202020204" pitchFamily="34" charset="0"/>
                        </a:rPr>
                        <a:t>Özgül Ağırlık,</a:t>
                      </a:r>
                      <a:r>
                        <a:rPr kumimoji="0" lang="tr-TR" altLang="tr-TR" sz="1400" b="0" i="0" u="none" strike="noStrike" cap="none" normalizeH="0" baseline="0">
                          <a:ln>
                            <a:noFill/>
                          </a:ln>
                          <a:solidFill>
                            <a:schemeClr val="tx1"/>
                          </a:solidFill>
                          <a:effectLst/>
                          <a:latin typeface="Arial" panose="020B0604020202020204" pitchFamily="34" charset="0"/>
                        </a:rPr>
                        <a:t> 2.947</a:t>
                      </a:r>
                      <a:br>
                        <a:rPr kumimoji="0" lang="tr-TR" altLang="tr-TR" sz="1400" b="0" i="0" u="none" strike="noStrike" cap="none" normalizeH="0" baseline="0">
                          <a:ln>
                            <a:noFill/>
                          </a:ln>
                          <a:solidFill>
                            <a:schemeClr val="tx1"/>
                          </a:solidFill>
                          <a:effectLst/>
                          <a:latin typeface="Arial" panose="020B0604020202020204" pitchFamily="34" charset="0"/>
                        </a:rPr>
                      </a:br>
                      <a:r>
                        <a:rPr kumimoji="0" lang="tr-TR" altLang="tr-TR" sz="1400" b="1" i="0" u="none" strike="noStrike" cap="none" normalizeH="0" baseline="0">
                          <a:ln>
                            <a:noFill/>
                          </a:ln>
                          <a:solidFill>
                            <a:schemeClr val="tx1"/>
                          </a:solidFill>
                          <a:effectLst/>
                          <a:latin typeface="Arial" panose="020B0604020202020204" pitchFamily="34" charset="0"/>
                        </a:rPr>
                        <a:t>Dilinim,</a:t>
                      </a:r>
                      <a:r>
                        <a:rPr kumimoji="0" lang="tr-TR" altLang="tr-TR" sz="1400" b="0" i="0" u="none" strike="noStrike" cap="none" normalizeH="0" baseline="0">
                          <a:ln>
                            <a:noFill/>
                          </a:ln>
                          <a:solidFill>
                            <a:schemeClr val="tx1"/>
                          </a:solidFill>
                          <a:effectLst/>
                          <a:latin typeface="Arial" panose="020B0604020202020204" pitchFamily="34" charset="0"/>
                        </a:rPr>
                        <a:t> {010} belirgin</a:t>
                      </a:r>
                      <a:br>
                        <a:rPr kumimoji="0" lang="tr-TR" altLang="tr-TR" sz="1400" b="0" i="0" u="none" strike="noStrike" cap="none" normalizeH="0" baseline="0">
                          <a:ln>
                            <a:noFill/>
                          </a:ln>
                          <a:solidFill>
                            <a:schemeClr val="tx1"/>
                          </a:solidFill>
                          <a:effectLst/>
                          <a:latin typeface="Arial" panose="020B0604020202020204" pitchFamily="34" charset="0"/>
                        </a:rPr>
                      </a:br>
                      <a:r>
                        <a:rPr kumimoji="0" lang="tr-TR" altLang="tr-TR" sz="1400" b="1" i="0" u="none" strike="noStrike" cap="none" normalizeH="0" baseline="0">
                          <a:ln>
                            <a:noFill/>
                          </a:ln>
                          <a:solidFill>
                            <a:schemeClr val="tx1"/>
                          </a:solidFill>
                          <a:effectLst/>
                          <a:latin typeface="Arial" panose="020B0604020202020204" pitchFamily="34" charset="0"/>
                        </a:rPr>
                        <a:t>Renk ve Şeffaflık,</a:t>
                      </a:r>
                      <a:r>
                        <a:rPr kumimoji="0" lang="tr-TR" altLang="tr-TR" sz="1400" b="0" i="0" u="none" strike="noStrike" cap="none" normalizeH="0" baseline="0">
                          <a:ln>
                            <a:noFill/>
                          </a:ln>
                          <a:solidFill>
                            <a:schemeClr val="tx1"/>
                          </a:solidFill>
                          <a:effectLst/>
                          <a:latin typeface="Arial" panose="020B0604020202020204" pitchFamily="34" charset="0"/>
                        </a:rPr>
                        <a:t> Renksiz, beyaz, sarımsı, gri, yeşil, mavimsi yeşil,mavi, kırmızı, kahverengi; şeffaf-yarı şeffaf</a:t>
                      </a:r>
                      <a:br>
                        <a:rPr kumimoji="0" lang="tr-TR" altLang="tr-TR" sz="1400" b="0" i="0" u="none" strike="noStrike" cap="none" normalizeH="0" baseline="0">
                          <a:ln>
                            <a:noFill/>
                          </a:ln>
                          <a:solidFill>
                            <a:schemeClr val="tx1"/>
                          </a:solidFill>
                          <a:effectLst/>
                          <a:latin typeface="Arial" panose="020B0604020202020204" pitchFamily="34" charset="0"/>
                        </a:rPr>
                      </a:br>
                      <a:r>
                        <a:rPr kumimoji="0" lang="tr-TR" altLang="tr-TR" sz="1400" b="1" i="0" u="none" strike="noStrike" cap="none" normalizeH="0" baseline="0">
                          <a:ln>
                            <a:noFill/>
                          </a:ln>
                          <a:solidFill>
                            <a:schemeClr val="tx1"/>
                          </a:solidFill>
                          <a:effectLst/>
                          <a:latin typeface="Arial" panose="020B0604020202020204" pitchFamily="34" charset="0"/>
                        </a:rPr>
                        <a:t>Çizgi Rengi,</a:t>
                      </a:r>
                      <a:r>
                        <a:rPr kumimoji="0" lang="tr-TR" altLang="tr-TR" sz="1400" b="0" i="0" u="none" strike="noStrike" cap="none" normalizeH="0" baseline="0">
                          <a:ln>
                            <a:noFill/>
                          </a:ln>
                          <a:solidFill>
                            <a:schemeClr val="tx1"/>
                          </a:solidFill>
                          <a:effectLst/>
                          <a:latin typeface="Arial" panose="020B0604020202020204" pitchFamily="34" charset="0"/>
                        </a:rPr>
                        <a:t> Beyaz</a:t>
                      </a:r>
                      <a:br>
                        <a:rPr kumimoji="0" lang="tr-TR" altLang="tr-TR" sz="1400" b="0" i="0" u="none" strike="noStrike" cap="none" normalizeH="0" baseline="0">
                          <a:ln>
                            <a:noFill/>
                          </a:ln>
                          <a:solidFill>
                            <a:schemeClr val="tx1"/>
                          </a:solidFill>
                          <a:effectLst/>
                          <a:latin typeface="Arial" panose="020B0604020202020204" pitchFamily="34" charset="0"/>
                        </a:rPr>
                      </a:br>
                      <a:r>
                        <a:rPr kumimoji="0" lang="tr-TR" altLang="tr-TR" sz="1400" b="1" i="0" u="none" strike="noStrike" cap="none" normalizeH="0" baseline="0">
                          <a:ln>
                            <a:noFill/>
                          </a:ln>
                          <a:solidFill>
                            <a:schemeClr val="tx1"/>
                          </a:solidFill>
                          <a:effectLst/>
                          <a:latin typeface="Arial" panose="020B0604020202020204" pitchFamily="34" charset="0"/>
                        </a:rPr>
                        <a:t>Parlaklık,</a:t>
                      </a:r>
                      <a:r>
                        <a:rPr kumimoji="0" lang="tr-TR" altLang="tr-TR" sz="1400" b="0" i="0" u="none" strike="noStrike" cap="none" normalizeH="0" baseline="0">
                          <a:ln>
                            <a:noFill/>
                          </a:ln>
                          <a:solidFill>
                            <a:schemeClr val="tx1"/>
                          </a:solidFill>
                          <a:effectLst/>
                          <a:latin typeface="Arial" panose="020B0604020202020204" pitchFamily="34" charset="0"/>
                        </a:rPr>
                        <a:t> Camsı, reçine parlaklığı</a:t>
                      </a:r>
                    </a:p>
                  </a:txBody>
                  <a:tcPr anchor="ctr" horzOverflow="overflow">
                    <a:lnL>
                      <a:noFill/>
                    </a:lnL>
                    <a:lnR cap="flat">
                      <a:noFill/>
                    </a:lnR>
                    <a:lnT cap="flat">
                      <a:noFill/>
                    </a:lnT>
                    <a:lnB>
                      <a:noFill/>
                    </a:lnB>
                    <a:lnTlToBr>
                      <a:noFill/>
                    </a:lnTlToBr>
                    <a:lnBlToTr>
                      <a:noFill/>
                    </a:lnBlToTr>
                    <a:noFill/>
                  </a:tcPr>
                </a:tc>
                <a:extLst>
                  <a:ext uri="{0D108BD9-81ED-4DB2-BD59-A6C34878D82A}">
                    <a16:rowId xmlns:a16="http://schemas.microsoft.com/office/drawing/2014/main" val="388531574"/>
                  </a:ext>
                </a:extLst>
              </a:tr>
              <a:tr h="0">
                <a:tc gridSpan="2">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altLang="tr-TR" sz="1400" b="1" i="0" u="none" strike="noStrike" cap="none" normalizeH="0" baseline="0">
                          <a:ln>
                            <a:noFill/>
                          </a:ln>
                          <a:solidFill>
                            <a:schemeClr val="tx1"/>
                          </a:solidFill>
                          <a:effectLst/>
                          <a:latin typeface="Arial" panose="020B0604020202020204" pitchFamily="34" charset="0"/>
                        </a:rPr>
                        <a:t>Ayırıcı Özellikleri,</a:t>
                      </a:r>
                      <a:r>
                        <a:rPr kumimoji="0" lang="tr-TR" altLang="tr-TR" sz="1400" b="0" i="0" u="none" strike="noStrike" cap="none" normalizeH="0" baseline="0">
                          <a:ln>
                            <a:noFill/>
                          </a:ln>
                          <a:solidFill>
                            <a:schemeClr val="tx1"/>
                          </a:solidFill>
                          <a:effectLst/>
                          <a:latin typeface="Arial" panose="020B0604020202020204" pitchFamily="34" charset="0"/>
                        </a:rPr>
                        <a:t> HCl'de çözünebilirlik, CaCO</a:t>
                      </a:r>
                      <a:r>
                        <a:rPr kumimoji="0" lang="tr-TR" altLang="tr-TR" sz="1400" b="0" i="0" u="none" strike="noStrike" cap="none" normalizeH="0" baseline="-30000">
                          <a:ln>
                            <a:noFill/>
                          </a:ln>
                          <a:solidFill>
                            <a:schemeClr val="tx1"/>
                          </a:solidFill>
                          <a:effectLst/>
                          <a:latin typeface="Arial" panose="020B0604020202020204" pitchFamily="34" charset="0"/>
                        </a:rPr>
                        <a:t>3</a:t>
                      </a:r>
                      <a:r>
                        <a:rPr kumimoji="0" lang="tr-TR" altLang="tr-TR" sz="1400" b="0" i="0" u="none" strike="noStrike" cap="none" normalizeH="0" baseline="0">
                          <a:ln>
                            <a:noFill/>
                          </a:ln>
                          <a:solidFill>
                            <a:schemeClr val="tx1"/>
                          </a:solidFill>
                          <a:effectLst/>
                          <a:latin typeface="Arial" panose="020B0604020202020204" pitchFamily="34" charset="0"/>
                        </a:rPr>
                        <a:t>'ın polimorfu olan kalsitten kristal formu ve özgül ağırlığının fazla olması nedeniyle ayrılabilir.</a:t>
                      </a:r>
                      <a:br>
                        <a:rPr kumimoji="0" lang="tr-TR" altLang="tr-TR" sz="1400" b="0" i="0" u="none" strike="noStrike" cap="none" normalizeH="0" baseline="0">
                          <a:ln>
                            <a:noFill/>
                          </a:ln>
                          <a:solidFill>
                            <a:schemeClr val="tx1"/>
                          </a:solidFill>
                          <a:effectLst/>
                          <a:latin typeface="Arial" panose="020B0604020202020204" pitchFamily="34" charset="0"/>
                        </a:rPr>
                      </a:br>
                      <a:r>
                        <a:rPr kumimoji="0" lang="tr-TR" altLang="tr-TR" sz="1400" b="1" i="0" u="none" strike="noStrike" cap="none" normalizeH="0" baseline="0">
                          <a:ln>
                            <a:noFill/>
                          </a:ln>
                          <a:solidFill>
                            <a:schemeClr val="tx1"/>
                          </a:solidFill>
                          <a:effectLst/>
                          <a:latin typeface="Arial" panose="020B0604020202020204" pitchFamily="34" charset="0"/>
                        </a:rPr>
                        <a:t>Bulunuşu,</a:t>
                      </a:r>
                      <a:r>
                        <a:rPr kumimoji="0" lang="tr-TR" altLang="tr-TR" sz="1400" b="0" i="0" u="none" strike="noStrike" cap="none" normalizeH="0" baseline="0">
                          <a:ln>
                            <a:noFill/>
                          </a:ln>
                          <a:solidFill>
                            <a:schemeClr val="tx1"/>
                          </a:solidFill>
                          <a:effectLst/>
                          <a:latin typeface="Arial" panose="020B0604020202020204" pitchFamily="34" charset="0"/>
                        </a:rPr>
                        <a:t> Kalsit kadar yaygın değildir. Yüzeye yakın kesimlerde oluşan düşük sıcaklıklı yataklardan itibaren jips bantları ile birlikte oluşur. Maden yataklarının oksidasyon zonlarında malahit ve smitsonit gibi ikincil minerallerle birlikte; değişik metamorfik ve sedimanter kayalarda oluşabilir.</a:t>
                      </a:r>
                    </a:p>
                  </a:txBody>
                  <a:tcPr horzOverflow="overflow">
                    <a:lnL cap="flat">
                      <a:noFill/>
                    </a:lnL>
                    <a:lnR cap="flat">
                      <a:noFill/>
                    </a:lnR>
                    <a:lnT>
                      <a:noFill/>
                    </a:lnT>
                    <a:lnB cap="flat">
                      <a:noFill/>
                    </a:lnB>
                    <a:lnTlToBr>
                      <a:noFill/>
                    </a:lnTlToBr>
                    <a:lnBlToTr>
                      <a:noFill/>
                    </a:lnBlToTr>
                    <a:noFill/>
                  </a:tcPr>
                </a:tc>
                <a:tc hMerge="1">
                  <a:txBody>
                    <a:bodyPr/>
                    <a:lstStyle/>
                    <a:p>
                      <a:endParaRPr lang="tr-TR"/>
                    </a:p>
                  </a:txBody>
                  <a:tcPr/>
                </a:tc>
                <a:extLst>
                  <a:ext uri="{0D108BD9-81ED-4DB2-BD59-A6C34878D82A}">
                    <a16:rowId xmlns:a16="http://schemas.microsoft.com/office/drawing/2014/main" val="1117675728"/>
                  </a:ext>
                </a:extLst>
              </a:tr>
            </a:tbl>
          </a:graphicData>
        </a:graphic>
      </p:graphicFrame>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4" name="Rectangle 4">
            <a:extLst>
              <a:ext uri="{FF2B5EF4-FFF2-40B4-BE49-F238E27FC236}">
                <a16:creationId xmlns:a16="http://schemas.microsoft.com/office/drawing/2014/main" id="{DBE954DB-CBAD-40E3-97EA-638DF8983A0E}"/>
              </a:ext>
            </a:extLst>
          </p:cNvPr>
          <p:cNvSpPr>
            <a:spLocks noChangeArrowheads="1"/>
          </p:cNvSpPr>
          <p:nvPr/>
        </p:nvSpPr>
        <p:spPr bwMode="auto">
          <a:xfrm>
            <a:off x="4632325" y="647700"/>
            <a:ext cx="1330325" cy="946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lgn="ctr"/>
            <a:r>
              <a:rPr lang="tr-TR" altLang="tr-TR" sz="2000" b="1">
                <a:solidFill>
                  <a:srgbClr val="BF0000"/>
                </a:solidFill>
              </a:rPr>
              <a:t>KUVARS</a:t>
            </a:r>
            <a:r>
              <a:rPr lang="tr-TR" altLang="tr-TR" sz="2000"/>
              <a:t> </a:t>
            </a:r>
          </a:p>
          <a:p>
            <a:pPr algn="ctr" eaLnBrk="0" hangingPunct="0"/>
            <a:r>
              <a:rPr lang="tr-TR" altLang="tr-TR"/>
              <a:t> </a:t>
            </a:r>
          </a:p>
          <a:p>
            <a:pPr algn="ctr" eaLnBrk="0" hangingPunct="0"/>
            <a:endParaRPr lang="tr-TR" altLang="tr-TR"/>
          </a:p>
        </p:txBody>
      </p:sp>
      <p:graphicFrame>
        <p:nvGraphicFramePr>
          <p:cNvPr id="5141" name="Group 21">
            <a:extLst>
              <a:ext uri="{FF2B5EF4-FFF2-40B4-BE49-F238E27FC236}">
                <a16:creationId xmlns:a16="http://schemas.microsoft.com/office/drawing/2014/main" id="{8C03A1D8-914F-4F36-8125-EE0275E56E14}"/>
              </a:ext>
            </a:extLst>
          </p:cNvPr>
          <p:cNvGraphicFramePr>
            <a:graphicFrameLocks noGrp="1"/>
          </p:cNvGraphicFramePr>
          <p:nvPr/>
        </p:nvGraphicFramePr>
        <p:xfrm>
          <a:off x="611188" y="1196975"/>
          <a:ext cx="8001000" cy="4876800"/>
        </p:xfrm>
        <a:graphic>
          <a:graphicData uri="http://schemas.openxmlformats.org/drawingml/2006/table">
            <a:tbl>
              <a:tblPr/>
              <a:tblGrid>
                <a:gridCol w="4000500">
                  <a:extLst>
                    <a:ext uri="{9D8B030D-6E8A-4147-A177-3AD203B41FA5}">
                      <a16:colId xmlns:a16="http://schemas.microsoft.com/office/drawing/2014/main" val="2424048962"/>
                    </a:ext>
                  </a:extLst>
                </a:gridCol>
                <a:gridCol w="4000500">
                  <a:extLst>
                    <a:ext uri="{9D8B030D-6E8A-4147-A177-3AD203B41FA5}">
                      <a16:colId xmlns:a16="http://schemas.microsoft.com/office/drawing/2014/main" val="2663146257"/>
                    </a:ext>
                  </a:extLst>
                </a:gridCol>
              </a:tblGrid>
              <a:tr h="0">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altLang="tr-TR" sz="1800" b="0" i="0" u="none" strike="noStrike" cap="none" normalizeH="0" baseline="0">
                          <a:ln>
                            <a:noFill/>
                          </a:ln>
                          <a:solidFill>
                            <a:schemeClr val="tx1"/>
                          </a:solidFill>
                          <a:effectLst/>
                          <a:latin typeface="Arial" panose="020B0604020202020204" pitchFamily="34" charset="0"/>
                        </a:rPr>
                        <a:t>  </a:t>
                      </a:r>
                      <a:r>
                        <a:rPr kumimoji="0" lang="tr-TR" altLang="tr-TR" sz="13900" b="0" i="0" u="none" strike="noStrike" cap="none" normalizeH="0" baseline="0">
                          <a:ln>
                            <a:noFill/>
                          </a:ln>
                          <a:solidFill>
                            <a:schemeClr val="tx1"/>
                          </a:solidFill>
                          <a:effectLst/>
                          <a:latin typeface="Arial" panose="020B0604020202020204" pitchFamily="34" charset="0"/>
                        </a:rPr>
                        <a:t> </a:t>
                      </a:r>
                      <a:r>
                        <a:rPr kumimoji="0" lang="tr-TR" altLang="tr-TR" sz="1800" b="0" i="0" u="none" strike="noStrike" cap="none" normalizeH="0" baseline="0">
                          <a:ln>
                            <a:noFill/>
                          </a:ln>
                          <a:solidFill>
                            <a:schemeClr val="tx1"/>
                          </a:solidFill>
                          <a:effectLst/>
                          <a:latin typeface="Arial" panose="020B0604020202020204" pitchFamily="34" charset="0"/>
                        </a:rPr>
                        <a:t>                                                                                            </a:t>
                      </a:r>
                    </a:p>
                  </a:txBody>
                  <a:tcPr anchor="ctr" horzOverflow="overflow">
                    <a:lnL cap="flat">
                      <a:noFill/>
                    </a:lnL>
                    <a:lnR>
                      <a:noFill/>
                    </a:lnR>
                    <a:lnT cap="flat">
                      <a:noFill/>
                    </a:lnT>
                    <a:lnB>
                      <a:noFill/>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altLang="tr-TR" sz="1400" b="1" i="0" u="none" strike="noStrike" cap="none" normalizeH="0" baseline="0">
                          <a:ln>
                            <a:noFill/>
                          </a:ln>
                          <a:solidFill>
                            <a:schemeClr val="tx1"/>
                          </a:solidFill>
                          <a:effectLst/>
                          <a:latin typeface="Arial" panose="020B0604020202020204" pitchFamily="34" charset="0"/>
                        </a:rPr>
                        <a:t>Kimyasal Bileşimi</a:t>
                      </a:r>
                      <a:r>
                        <a:rPr kumimoji="0" lang="tr-TR" altLang="tr-TR" sz="1400" b="0" i="0" u="none" strike="noStrike" cap="none" normalizeH="0" baseline="0">
                          <a:ln>
                            <a:noFill/>
                          </a:ln>
                          <a:solidFill>
                            <a:schemeClr val="tx1"/>
                          </a:solidFill>
                          <a:effectLst/>
                          <a:latin typeface="Arial" panose="020B0604020202020204" pitchFamily="34" charset="0"/>
                        </a:rPr>
                        <a:t>, SiO</a:t>
                      </a:r>
                      <a:r>
                        <a:rPr kumimoji="0" lang="tr-TR" altLang="tr-TR" sz="1400" b="0" i="0" u="none" strike="noStrike" cap="none" normalizeH="0" baseline="-30000">
                          <a:ln>
                            <a:noFill/>
                          </a:ln>
                          <a:solidFill>
                            <a:schemeClr val="tx1"/>
                          </a:solidFill>
                          <a:effectLst/>
                          <a:latin typeface="Arial" panose="020B0604020202020204" pitchFamily="34" charset="0"/>
                        </a:rPr>
                        <a:t>2</a:t>
                      </a:r>
                      <a:br>
                        <a:rPr kumimoji="0" lang="tr-TR" altLang="tr-TR" sz="1400" b="0" i="0" u="none" strike="noStrike" cap="none" normalizeH="0" baseline="0">
                          <a:ln>
                            <a:noFill/>
                          </a:ln>
                          <a:solidFill>
                            <a:schemeClr val="tx1"/>
                          </a:solidFill>
                          <a:effectLst/>
                          <a:latin typeface="Arial" panose="020B0604020202020204" pitchFamily="34" charset="0"/>
                        </a:rPr>
                      </a:br>
                      <a:r>
                        <a:rPr kumimoji="0" lang="tr-TR" altLang="tr-TR" sz="1400" b="1" i="0" u="none" strike="noStrike" cap="none" normalizeH="0" baseline="0">
                          <a:ln>
                            <a:noFill/>
                          </a:ln>
                          <a:solidFill>
                            <a:schemeClr val="tx1"/>
                          </a:solidFill>
                          <a:effectLst/>
                          <a:latin typeface="Arial" panose="020B0604020202020204" pitchFamily="34" charset="0"/>
                        </a:rPr>
                        <a:t>Kristal Sistemi</a:t>
                      </a:r>
                      <a:r>
                        <a:rPr kumimoji="0" lang="tr-TR" altLang="tr-TR" sz="1400" b="0" i="0" u="none" strike="noStrike" cap="none" normalizeH="0" baseline="0">
                          <a:ln>
                            <a:noFill/>
                          </a:ln>
                          <a:solidFill>
                            <a:schemeClr val="tx1"/>
                          </a:solidFill>
                          <a:effectLst/>
                          <a:latin typeface="Arial" panose="020B0604020202020204" pitchFamily="34" charset="0"/>
                        </a:rPr>
                        <a:t>, Hegzagonal</a:t>
                      </a:r>
                      <a:br>
                        <a:rPr kumimoji="0" lang="tr-TR" altLang="tr-TR" sz="1400" b="0" i="0" u="none" strike="noStrike" cap="none" normalizeH="0" baseline="0">
                          <a:ln>
                            <a:noFill/>
                          </a:ln>
                          <a:solidFill>
                            <a:schemeClr val="tx1"/>
                          </a:solidFill>
                          <a:effectLst/>
                          <a:latin typeface="Arial" panose="020B0604020202020204" pitchFamily="34" charset="0"/>
                        </a:rPr>
                      </a:br>
                      <a:r>
                        <a:rPr kumimoji="0" lang="tr-TR" altLang="tr-TR" sz="1400" b="1" i="0" u="none" strike="noStrike" cap="none" normalizeH="0" baseline="0">
                          <a:ln>
                            <a:noFill/>
                          </a:ln>
                          <a:solidFill>
                            <a:schemeClr val="tx1"/>
                          </a:solidFill>
                          <a:effectLst/>
                          <a:latin typeface="Arial" panose="020B0604020202020204" pitchFamily="34" charset="0"/>
                        </a:rPr>
                        <a:t>Kristal Biçimi</a:t>
                      </a:r>
                      <a:r>
                        <a:rPr kumimoji="0" lang="tr-TR" altLang="tr-TR" sz="1400" b="0" i="0" u="none" strike="noStrike" cap="none" normalizeH="0" baseline="0">
                          <a:ln>
                            <a:noFill/>
                          </a:ln>
                          <a:solidFill>
                            <a:schemeClr val="tx1"/>
                          </a:solidFill>
                          <a:effectLst/>
                          <a:latin typeface="Arial" panose="020B0604020202020204" pitchFamily="34" charset="0"/>
                        </a:rPr>
                        <a:t>, Altıgen prizmalar şeklinde kristalli; prizma yüzeyleri kristalin uzun kenarlarına dik yönde çizikli</a:t>
                      </a:r>
                      <a:br>
                        <a:rPr kumimoji="0" lang="tr-TR" altLang="tr-TR" sz="1400" b="0" i="0" u="none" strike="noStrike" cap="none" normalizeH="0" baseline="0">
                          <a:ln>
                            <a:noFill/>
                          </a:ln>
                          <a:solidFill>
                            <a:schemeClr val="tx1"/>
                          </a:solidFill>
                          <a:effectLst/>
                          <a:latin typeface="Arial" panose="020B0604020202020204" pitchFamily="34" charset="0"/>
                        </a:rPr>
                      </a:br>
                      <a:r>
                        <a:rPr kumimoji="0" lang="tr-TR" altLang="tr-TR" sz="1400" b="1" i="0" u="none" strike="noStrike" cap="none" normalizeH="0" baseline="0">
                          <a:ln>
                            <a:noFill/>
                          </a:ln>
                          <a:solidFill>
                            <a:schemeClr val="tx1"/>
                          </a:solidFill>
                          <a:effectLst/>
                          <a:latin typeface="Arial" panose="020B0604020202020204" pitchFamily="34" charset="0"/>
                        </a:rPr>
                        <a:t>İkizlenme</a:t>
                      </a:r>
                      <a:r>
                        <a:rPr kumimoji="0" lang="tr-TR" altLang="tr-TR" sz="1400" b="0" i="0" u="none" strike="noStrike" cap="none" normalizeH="0" baseline="0">
                          <a:ln>
                            <a:noFill/>
                          </a:ln>
                          <a:solidFill>
                            <a:schemeClr val="tx1"/>
                          </a:solidFill>
                          <a:effectLst/>
                          <a:latin typeface="Arial" panose="020B0604020202020204" pitchFamily="34" charset="0"/>
                        </a:rPr>
                        <a:t>, Dauphin, Brezilya ve Japon ikizleri çok yaygındır.</a:t>
                      </a:r>
                      <a:br>
                        <a:rPr kumimoji="0" lang="tr-TR" altLang="tr-TR" sz="1400" b="0" i="0" u="none" strike="noStrike" cap="none" normalizeH="0" baseline="0">
                          <a:ln>
                            <a:noFill/>
                          </a:ln>
                          <a:solidFill>
                            <a:schemeClr val="tx1"/>
                          </a:solidFill>
                          <a:effectLst/>
                          <a:latin typeface="Arial" panose="020B0604020202020204" pitchFamily="34" charset="0"/>
                        </a:rPr>
                      </a:br>
                      <a:r>
                        <a:rPr kumimoji="0" lang="tr-TR" altLang="tr-TR" sz="1400" b="1" i="0" u="none" strike="noStrike" cap="none" normalizeH="0" baseline="0">
                          <a:ln>
                            <a:noFill/>
                          </a:ln>
                          <a:solidFill>
                            <a:schemeClr val="tx1"/>
                          </a:solidFill>
                          <a:effectLst/>
                          <a:latin typeface="Arial" panose="020B0604020202020204" pitchFamily="34" charset="0"/>
                        </a:rPr>
                        <a:t>Sertlik</a:t>
                      </a:r>
                      <a:r>
                        <a:rPr kumimoji="0" lang="tr-TR" altLang="tr-TR" sz="1400" b="0" i="0" u="none" strike="noStrike" cap="none" normalizeH="0" baseline="0">
                          <a:ln>
                            <a:noFill/>
                          </a:ln>
                          <a:solidFill>
                            <a:schemeClr val="tx1"/>
                          </a:solidFill>
                          <a:effectLst/>
                          <a:latin typeface="Arial" panose="020B0604020202020204" pitchFamily="34" charset="0"/>
                        </a:rPr>
                        <a:t>, 7</a:t>
                      </a:r>
                      <a:br>
                        <a:rPr kumimoji="0" lang="tr-TR" altLang="tr-TR" sz="1400" b="0" i="0" u="none" strike="noStrike" cap="none" normalizeH="0" baseline="0">
                          <a:ln>
                            <a:noFill/>
                          </a:ln>
                          <a:solidFill>
                            <a:schemeClr val="tx1"/>
                          </a:solidFill>
                          <a:effectLst/>
                          <a:latin typeface="Arial" panose="020B0604020202020204" pitchFamily="34" charset="0"/>
                        </a:rPr>
                      </a:br>
                      <a:r>
                        <a:rPr kumimoji="0" lang="tr-TR" altLang="tr-TR" sz="1400" b="1" i="0" u="none" strike="noStrike" cap="none" normalizeH="0" baseline="0">
                          <a:ln>
                            <a:noFill/>
                          </a:ln>
                          <a:solidFill>
                            <a:schemeClr val="tx1"/>
                          </a:solidFill>
                          <a:effectLst/>
                          <a:latin typeface="Arial" panose="020B0604020202020204" pitchFamily="34" charset="0"/>
                        </a:rPr>
                        <a:t>Özgül Ağırlık</a:t>
                      </a:r>
                      <a:r>
                        <a:rPr kumimoji="0" lang="tr-TR" altLang="tr-TR" sz="1400" b="0" i="0" u="none" strike="noStrike" cap="none" normalizeH="0" baseline="0">
                          <a:ln>
                            <a:noFill/>
                          </a:ln>
                          <a:solidFill>
                            <a:schemeClr val="tx1"/>
                          </a:solidFill>
                          <a:effectLst/>
                          <a:latin typeface="Arial" panose="020B0604020202020204" pitchFamily="34" charset="0"/>
                        </a:rPr>
                        <a:t>, 2.65</a:t>
                      </a:r>
                      <a:br>
                        <a:rPr kumimoji="0" lang="tr-TR" altLang="tr-TR" sz="1400" b="0" i="0" u="none" strike="noStrike" cap="none" normalizeH="0" baseline="0">
                          <a:ln>
                            <a:noFill/>
                          </a:ln>
                          <a:solidFill>
                            <a:schemeClr val="tx1"/>
                          </a:solidFill>
                          <a:effectLst/>
                          <a:latin typeface="Arial" panose="020B0604020202020204" pitchFamily="34" charset="0"/>
                        </a:rPr>
                      </a:br>
                      <a:r>
                        <a:rPr kumimoji="0" lang="tr-TR" altLang="tr-TR" sz="1400" b="1" i="0" u="none" strike="noStrike" cap="none" normalizeH="0" baseline="0">
                          <a:ln>
                            <a:noFill/>
                          </a:ln>
                          <a:solidFill>
                            <a:schemeClr val="tx1"/>
                          </a:solidFill>
                          <a:effectLst/>
                          <a:latin typeface="Arial" panose="020B0604020202020204" pitchFamily="34" charset="0"/>
                        </a:rPr>
                        <a:t>Renk ve Şeffaflık</a:t>
                      </a:r>
                      <a:r>
                        <a:rPr kumimoji="0" lang="tr-TR" altLang="tr-TR" sz="1400" b="0" i="0" u="none" strike="noStrike" cap="none" normalizeH="0" baseline="0">
                          <a:ln>
                            <a:noFill/>
                          </a:ln>
                          <a:solidFill>
                            <a:schemeClr val="tx1"/>
                          </a:solidFill>
                          <a:effectLst/>
                          <a:latin typeface="Arial" panose="020B0604020202020204" pitchFamily="34" charset="0"/>
                        </a:rPr>
                        <a:t>, Genellikle renksiz, bazen beyaz; şeffaf-yarı şeffaf</a:t>
                      </a:r>
                      <a:br>
                        <a:rPr kumimoji="0" lang="tr-TR" altLang="tr-TR" sz="1400" b="0" i="0" u="none" strike="noStrike" cap="none" normalizeH="0" baseline="0">
                          <a:ln>
                            <a:noFill/>
                          </a:ln>
                          <a:solidFill>
                            <a:schemeClr val="tx1"/>
                          </a:solidFill>
                          <a:effectLst/>
                          <a:latin typeface="Arial" panose="020B0604020202020204" pitchFamily="34" charset="0"/>
                        </a:rPr>
                      </a:br>
                      <a:r>
                        <a:rPr kumimoji="0" lang="tr-TR" altLang="tr-TR" sz="1400" b="1" i="0" u="none" strike="noStrike" cap="none" normalizeH="0" baseline="0">
                          <a:ln>
                            <a:noFill/>
                          </a:ln>
                          <a:solidFill>
                            <a:schemeClr val="tx1"/>
                          </a:solidFill>
                          <a:effectLst/>
                          <a:latin typeface="Arial" panose="020B0604020202020204" pitchFamily="34" charset="0"/>
                        </a:rPr>
                        <a:t>Parlaklık</a:t>
                      </a:r>
                      <a:r>
                        <a:rPr kumimoji="0" lang="tr-TR" altLang="tr-TR" sz="1400" b="0" i="0" u="none" strike="noStrike" cap="none" normalizeH="0" baseline="0">
                          <a:ln>
                            <a:noFill/>
                          </a:ln>
                          <a:solidFill>
                            <a:schemeClr val="tx1"/>
                          </a:solidFill>
                          <a:effectLst/>
                          <a:latin typeface="Arial" panose="020B0604020202020204" pitchFamily="34" charset="0"/>
                        </a:rPr>
                        <a:t>, Camsı</a:t>
                      </a:r>
                      <a:br>
                        <a:rPr kumimoji="0" lang="tr-TR" altLang="tr-TR" sz="1400" b="0" i="0" u="none" strike="noStrike" cap="none" normalizeH="0" baseline="0">
                          <a:ln>
                            <a:noFill/>
                          </a:ln>
                          <a:solidFill>
                            <a:schemeClr val="tx1"/>
                          </a:solidFill>
                          <a:effectLst/>
                          <a:latin typeface="Arial" panose="020B0604020202020204" pitchFamily="34" charset="0"/>
                        </a:rPr>
                      </a:br>
                      <a:r>
                        <a:rPr kumimoji="0" lang="tr-TR" altLang="tr-TR" sz="1400" b="1" i="0" u="none" strike="noStrike" cap="none" normalizeH="0" baseline="0">
                          <a:ln>
                            <a:noFill/>
                          </a:ln>
                          <a:solidFill>
                            <a:schemeClr val="tx1"/>
                          </a:solidFill>
                          <a:effectLst/>
                          <a:latin typeface="Arial" panose="020B0604020202020204" pitchFamily="34" charset="0"/>
                        </a:rPr>
                        <a:t>Ayırıcı Özellikleri</a:t>
                      </a:r>
                      <a:r>
                        <a:rPr kumimoji="0" lang="tr-TR" altLang="tr-TR" sz="1400" b="0" i="0" u="none" strike="noStrike" cap="none" normalizeH="0" baseline="0">
                          <a:ln>
                            <a:noFill/>
                          </a:ln>
                          <a:solidFill>
                            <a:schemeClr val="tx1"/>
                          </a:solidFill>
                          <a:effectLst/>
                          <a:latin typeface="Arial" panose="020B0604020202020204" pitchFamily="34" charset="0"/>
                        </a:rPr>
                        <a:t>, Kristal şekli, camsı görünümü, sertliği, konkoidal kırılması</a:t>
                      </a:r>
                      <a:br>
                        <a:rPr kumimoji="0" lang="tr-TR" altLang="tr-TR" sz="1400" b="0" i="0" u="none" strike="noStrike" cap="none" normalizeH="0" baseline="0">
                          <a:ln>
                            <a:noFill/>
                          </a:ln>
                          <a:solidFill>
                            <a:schemeClr val="tx1"/>
                          </a:solidFill>
                          <a:effectLst/>
                          <a:latin typeface="Arial" panose="020B0604020202020204" pitchFamily="34" charset="0"/>
                        </a:rPr>
                      </a:br>
                      <a:r>
                        <a:rPr kumimoji="0" lang="tr-TR" altLang="tr-TR" sz="1400" b="1" i="0" u="none" strike="noStrike" cap="none" normalizeH="0" baseline="0">
                          <a:ln>
                            <a:noFill/>
                          </a:ln>
                          <a:solidFill>
                            <a:schemeClr val="tx1"/>
                          </a:solidFill>
                          <a:effectLst/>
                          <a:latin typeface="Arial" panose="020B0604020202020204" pitchFamily="34" charset="0"/>
                        </a:rPr>
                        <a:t>Türleri</a:t>
                      </a:r>
                      <a:r>
                        <a:rPr kumimoji="0" lang="tr-TR" altLang="tr-TR" sz="1400" b="0" i="0" u="none" strike="noStrike" cap="none" normalizeH="0" baseline="0">
                          <a:ln>
                            <a:noFill/>
                          </a:ln>
                          <a:solidFill>
                            <a:schemeClr val="tx1"/>
                          </a:solidFill>
                          <a:effectLst/>
                          <a:latin typeface="Arial" panose="020B0604020202020204" pitchFamily="34" charset="0"/>
                        </a:rPr>
                        <a:t>; Sagenit (rutil iğnecikleri içeren kuvars), ametist (mor, eflatun), süt kuvarsı (beyaz), gül kuvarsı (gül pembesi), sitrin (sarı), dumanlı kuvars (duman renkli, bulanık görünümlü) </a:t>
                      </a:r>
                    </a:p>
                  </a:txBody>
                  <a:tcPr horzOverflow="overflow">
                    <a:lnL>
                      <a:noFill/>
                    </a:lnL>
                    <a:lnR cap="flat">
                      <a:noFill/>
                    </a:lnR>
                    <a:lnT cap="flat">
                      <a:noFill/>
                    </a:lnT>
                    <a:lnB>
                      <a:noFill/>
                    </a:lnB>
                    <a:lnTlToBr>
                      <a:noFill/>
                    </a:lnTlToBr>
                    <a:lnBlToTr>
                      <a:noFill/>
                    </a:lnBlToTr>
                    <a:noFill/>
                  </a:tcPr>
                </a:tc>
                <a:extLst>
                  <a:ext uri="{0D108BD9-81ED-4DB2-BD59-A6C34878D82A}">
                    <a16:rowId xmlns:a16="http://schemas.microsoft.com/office/drawing/2014/main" val="1862475012"/>
                  </a:ext>
                </a:extLst>
              </a:tr>
              <a:tr h="609600">
                <a:tc gridSpan="2">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just" defTabSz="914400" rtl="0" eaLnBrk="1" fontAlgn="base" latinLnBrk="0" hangingPunct="1">
                        <a:lnSpc>
                          <a:spcPct val="100000"/>
                        </a:lnSpc>
                        <a:spcBef>
                          <a:spcPct val="0"/>
                        </a:spcBef>
                        <a:spcAft>
                          <a:spcPct val="0"/>
                        </a:spcAft>
                        <a:buClrTx/>
                        <a:buSzTx/>
                        <a:buFontTx/>
                        <a:buNone/>
                        <a:tabLst/>
                      </a:pPr>
                      <a:br>
                        <a:rPr kumimoji="0" lang="tr-TR" altLang="tr-TR" sz="1400" b="1" i="0" u="none" strike="noStrike" cap="none" normalizeH="0" baseline="0">
                          <a:ln>
                            <a:noFill/>
                          </a:ln>
                          <a:solidFill>
                            <a:schemeClr val="tx1"/>
                          </a:solidFill>
                          <a:effectLst/>
                          <a:latin typeface="Arial" panose="020B0604020202020204" pitchFamily="34" charset="0"/>
                        </a:rPr>
                      </a:br>
                      <a:r>
                        <a:rPr kumimoji="0" lang="tr-TR" altLang="tr-TR" sz="1400" b="1" i="0" u="none" strike="noStrike" cap="none" normalizeH="0" baseline="0">
                          <a:ln>
                            <a:noFill/>
                          </a:ln>
                          <a:solidFill>
                            <a:schemeClr val="tx1"/>
                          </a:solidFill>
                          <a:effectLst/>
                          <a:latin typeface="Arial" panose="020B0604020202020204" pitchFamily="34" charset="0"/>
                        </a:rPr>
                        <a:t>Bulunuşu</a:t>
                      </a:r>
                      <a:r>
                        <a:rPr kumimoji="0" lang="tr-TR" altLang="tr-TR" sz="1400" b="0" i="0" u="none" strike="noStrike" cap="none" normalizeH="0" baseline="0">
                          <a:ln>
                            <a:noFill/>
                          </a:ln>
                          <a:solidFill>
                            <a:schemeClr val="tx1"/>
                          </a:solidFill>
                          <a:effectLst/>
                          <a:latin typeface="Arial" panose="020B0604020202020204" pitchFamily="34" charset="0"/>
                        </a:rPr>
                        <a:t>, Doğada yaygın olarak rastlanan minerallerin başında gelir. Magmatik, metamorfik, özellikle granit ve gnaysların, sedimanter kayaların olağan bileşenidir. Kuvarsitlerin ana bileseni olan kuvars, birçok cevherlesmenin de gang minerali olarak bulunur. </a:t>
                      </a:r>
                    </a:p>
                  </a:txBody>
                  <a:tcPr horzOverflow="overflow">
                    <a:lnL cap="flat">
                      <a:noFill/>
                    </a:lnL>
                    <a:lnR cap="flat">
                      <a:noFill/>
                    </a:lnR>
                    <a:lnT>
                      <a:noFill/>
                    </a:lnT>
                    <a:lnB cap="flat">
                      <a:noFill/>
                    </a:lnB>
                    <a:lnTlToBr>
                      <a:noFill/>
                    </a:lnTlToBr>
                    <a:lnBlToTr>
                      <a:noFill/>
                    </a:lnBlToTr>
                    <a:noFill/>
                  </a:tcPr>
                </a:tc>
                <a:tc hMerge="1">
                  <a:txBody>
                    <a:bodyPr/>
                    <a:lstStyle/>
                    <a:p>
                      <a:endParaRPr lang="tr-TR"/>
                    </a:p>
                  </a:txBody>
                  <a:tcPr/>
                </a:tc>
                <a:extLst>
                  <a:ext uri="{0D108BD9-81ED-4DB2-BD59-A6C34878D82A}">
                    <a16:rowId xmlns:a16="http://schemas.microsoft.com/office/drawing/2014/main" val="4045316210"/>
                  </a:ext>
                </a:extLst>
              </a:tr>
            </a:tbl>
          </a:graphicData>
        </a:graphic>
      </p:graphicFrame>
      <p:pic>
        <p:nvPicPr>
          <p:cNvPr id="5126" name="Picture 6" descr="xkuvar">
            <a:extLst>
              <a:ext uri="{FF2B5EF4-FFF2-40B4-BE49-F238E27FC236}">
                <a16:creationId xmlns:a16="http://schemas.microsoft.com/office/drawing/2014/main" id="{75AD1A84-4D5B-4C2E-90AF-851AC05F2E8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8313" y="1700213"/>
            <a:ext cx="3762375" cy="280035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177" name="Group 33">
            <a:extLst>
              <a:ext uri="{FF2B5EF4-FFF2-40B4-BE49-F238E27FC236}">
                <a16:creationId xmlns:a16="http://schemas.microsoft.com/office/drawing/2014/main" id="{B6C76E1A-2C42-45EF-89F2-5C8890577FCE}"/>
              </a:ext>
            </a:extLst>
          </p:cNvPr>
          <p:cNvGraphicFramePr>
            <a:graphicFrameLocks noGrp="1"/>
          </p:cNvGraphicFramePr>
          <p:nvPr/>
        </p:nvGraphicFramePr>
        <p:xfrm>
          <a:off x="395288" y="404813"/>
          <a:ext cx="8181975" cy="3355341"/>
        </p:xfrm>
        <a:graphic>
          <a:graphicData uri="http://schemas.openxmlformats.org/drawingml/2006/table">
            <a:tbl>
              <a:tblPr/>
              <a:tblGrid>
                <a:gridCol w="8181975">
                  <a:extLst>
                    <a:ext uri="{9D8B030D-6E8A-4147-A177-3AD203B41FA5}">
                      <a16:colId xmlns:a16="http://schemas.microsoft.com/office/drawing/2014/main" val="2949107624"/>
                    </a:ext>
                  </a:extLst>
                </a:gridCol>
              </a:tblGrid>
              <a:tr h="242888">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altLang="tr-TR" sz="2000" b="1" i="0" u="none" strike="noStrike" cap="none" normalizeH="0" baseline="0">
                          <a:ln>
                            <a:noFill/>
                          </a:ln>
                          <a:solidFill>
                            <a:srgbClr val="BF0000"/>
                          </a:solidFill>
                          <a:effectLst/>
                          <a:latin typeface="Arial" panose="020B0604020202020204" pitchFamily="34" charset="0"/>
                        </a:rPr>
                        <a:t>KROMİT</a:t>
                      </a:r>
                      <a:endParaRPr kumimoji="0" lang="tr-TR" altLang="tr-TR" sz="2000" b="0" i="0" u="none" strike="noStrike" cap="none" normalizeH="0" baseline="0">
                        <a:ln>
                          <a:noFill/>
                        </a:ln>
                        <a:solidFill>
                          <a:schemeClr val="tx1"/>
                        </a:solidFill>
                        <a:effectLst/>
                        <a:latin typeface="Arial" panose="020B0604020202020204" pitchFamily="34" charset="0"/>
                      </a:endParaRPr>
                    </a:p>
                  </a:txBody>
                  <a:tcPr anchor="ctr" horzOverflow="overflow">
                    <a:lnL cap="flat">
                      <a:noFill/>
                    </a:lnL>
                    <a:lnR cap="flat">
                      <a:noFill/>
                    </a:lnR>
                    <a:lnT cap="flat">
                      <a:noFill/>
                    </a:lnT>
                    <a:lnB>
                      <a:noFill/>
                    </a:lnB>
                    <a:lnTlToBr>
                      <a:noFill/>
                    </a:lnTlToBr>
                    <a:lnBlToTr>
                      <a:noFill/>
                    </a:lnBlToTr>
                    <a:noFill/>
                  </a:tcPr>
                </a:tc>
                <a:extLst>
                  <a:ext uri="{0D108BD9-81ED-4DB2-BD59-A6C34878D82A}">
                    <a16:rowId xmlns:a16="http://schemas.microsoft.com/office/drawing/2014/main" val="559709846"/>
                  </a:ext>
                </a:extLst>
              </a:tr>
              <a:tr h="366713">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altLang="tr-TR" sz="1800" b="0" i="0" u="none" strike="noStrike" cap="none" normalizeH="0" baseline="0">
                          <a:ln>
                            <a:noFill/>
                          </a:ln>
                          <a:solidFill>
                            <a:schemeClr val="tx1"/>
                          </a:solidFill>
                          <a:effectLst/>
                          <a:latin typeface="Arial" panose="020B0604020202020204" pitchFamily="34" charset="0"/>
                        </a:rPr>
                        <a:t> </a:t>
                      </a:r>
                    </a:p>
                  </a:txBody>
                  <a:tcPr anchor="ctr" horzOverflow="overflow">
                    <a:lnL cap="flat">
                      <a:noFill/>
                    </a:lnL>
                    <a:lnR cap="flat">
                      <a:noFill/>
                    </a:lnR>
                    <a:lnT>
                      <a:noFill/>
                    </a:lnT>
                    <a:lnB>
                      <a:noFill/>
                    </a:lnB>
                    <a:lnTlToBr>
                      <a:noFill/>
                    </a:lnTlToBr>
                    <a:lnBlToTr>
                      <a:noFill/>
                    </a:lnBlToTr>
                    <a:noFill/>
                  </a:tcPr>
                </a:tc>
                <a:extLst>
                  <a:ext uri="{0D108BD9-81ED-4DB2-BD59-A6C34878D82A}">
                    <a16:rowId xmlns:a16="http://schemas.microsoft.com/office/drawing/2014/main" val="3021635825"/>
                  </a:ext>
                </a:extLst>
              </a:tr>
              <a:tr h="2592388">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tr-TR" altLang="tr-TR" sz="2800" b="0" i="0" u="none" strike="noStrike" cap="none" normalizeH="0" baseline="0">
                        <a:ln>
                          <a:noFill/>
                        </a:ln>
                        <a:solidFill>
                          <a:schemeClr val="tx1"/>
                        </a:solidFill>
                        <a:effectLst/>
                        <a:latin typeface="Arial" panose="020B0604020202020204" pitchFamily="34" charset="0"/>
                      </a:endParaRPr>
                    </a:p>
                  </a:txBody>
                  <a:tcPr horzOverflow="overflow">
                    <a:lnL cap="flat">
                      <a:noFill/>
                    </a:lnL>
                    <a:lnR cap="flat">
                      <a:noFill/>
                    </a:lnR>
                    <a:lnT>
                      <a:noFill/>
                    </a:lnT>
                    <a:lnB cap="flat">
                      <a:noFill/>
                    </a:lnB>
                    <a:lnTlToBr>
                      <a:noFill/>
                    </a:lnTlToBr>
                    <a:lnBlToTr>
                      <a:noFill/>
                    </a:lnBlToTr>
                    <a:noFill/>
                  </a:tcPr>
                </a:tc>
                <a:extLst>
                  <a:ext uri="{0D108BD9-81ED-4DB2-BD59-A6C34878D82A}">
                    <a16:rowId xmlns:a16="http://schemas.microsoft.com/office/drawing/2014/main" val="3762395037"/>
                  </a:ext>
                </a:extLst>
              </a:tr>
            </a:tbl>
          </a:graphicData>
        </a:graphic>
      </p:graphicFrame>
      <p:graphicFrame>
        <p:nvGraphicFramePr>
          <p:cNvPr id="6176" name="Group 32">
            <a:extLst>
              <a:ext uri="{FF2B5EF4-FFF2-40B4-BE49-F238E27FC236}">
                <a16:creationId xmlns:a16="http://schemas.microsoft.com/office/drawing/2014/main" id="{02330E73-1231-4546-9FFB-C69142FBCE60}"/>
              </a:ext>
            </a:extLst>
          </p:cNvPr>
          <p:cNvGraphicFramePr>
            <a:graphicFrameLocks noGrp="1"/>
          </p:cNvGraphicFramePr>
          <p:nvPr/>
        </p:nvGraphicFramePr>
        <p:xfrm>
          <a:off x="395288" y="1196975"/>
          <a:ext cx="8162925" cy="4480560"/>
        </p:xfrm>
        <a:graphic>
          <a:graphicData uri="http://schemas.openxmlformats.org/drawingml/2006/table">
            <a:tbl>
              <a:tblPr/>
              <a:tblGrid>
                <a:gridCol w="4081462">
                  <a:extLst>
                    <a:ext uri="{9D8B030D-6E8A-4147-A177-3AD203B41FA5}">
                      <a16:colId xmlns:a16="http://schemas.microsoft.com/office/drawing/2014/main" val="942260376"/>
                    </a:ext>
                  </a:extLst>
                </a:gridCol>
                <a:gridCol w="4081463">
                  <a:extLst>
                    <a:ext uri="{9D8B030D-6E8A-4147-A177-3AD203B41FA5}">
                      <a16:colId xmlns:a16="http://schemas.microsoft.com/office/drawing/2014/main" val="908131915"/>
                    </a:ext>
                  </a:extLst>
                </a:gridCol>
              </a:tblGrid>
              <a:tr h="2582863">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altLang="tr-TR" sz="1800" b="0" i="0" u="none" strike="noStrike" cap="none" normalizeH="0" baseline="0">
                          <a:ln>
                            <a:noFill/>
                          </a:ln>
                          <a:solidFill>
                            <a:schemeClr val="tx1"/>
                          </a:solidFill>
                          <a:effectLst/>
                          <a:latin typeface="Arial" panose="020B0604020202020204" pitchFamily="34" charset="0"/>
                        </a:rPr>
                        <a:t>  </a:t>
                      </a:r>
                      <a:r>
                        <a:rPr kumimoji="0" lang="tr-TR" altLang="tr-TR" sz="14600" b="0" i="0" u="none" strike="noStrike" cap="none" normalizeH="0" baseline="0">
                          <a:ln>
                            <a:noFill/>
                          </a:ln>
                          <a:solidFill>
                            <a:schemeClr val="tx1"/>
                          </a:solidFill>
                          <a:effectLst/>
                          <a:latin typeface="Arial" panose="020B0604020202020204" pitchFamily="34" charset="0"/>
                        </a:rPr>
                        <a:t> </a:t>
                      </a:r>
                      <a:r>
                        <a:rPr kumimoji="0" lang="tr-TR" altLang="tr-TR" sz="1800" b="0" i="0" u="none" strike="noStrike" cap="none" normalizeH="0" baseline="0">
                          <a:ln>
                            <a:noFill/>
                          </a:ln>
                          <a:solidFill>
                            <a:schemeClr val="tx1"/>
                          </a:solidFill>
                          <a:effectLst/>
                          <a:latin typeface="Arial" panose="020B0604020202020204" pitchFamily="34" charset="0"/>
                        </a:rPr>
                        <a:t>                                                                                             </a:t>
                      </a:r>
                    </a:p>
                  </a:txBody>
                  <a:tcPr horzOverflow="overflow">
                    <a:lnL cap="flat">
                      <a:noFill/>
                    </a:lnL>
                    <a:lnR>
                      <a:noFill/>
                    </a:lnR>
                    <a:lnT cap="flat">
                      <a:noFill/>
                    </a:lnT>
                    <a:lnB cap="flat">
                      <a:noFill/>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altLang="tr-TR" sz="1000" b="0" i="0" u="none" strike="noStrike" cap="none" normalizeH="0" baseline="0">
                          <a:ln>
                            <a:noFill/>
                          </a:ln>
                          <a:solidFill>
                            <a:schemeClr val="tx1"/>
                          </a:solidFill>
                          <a:effectLst/>
                          <a:latin typeface="Arial" panose="020B0604020202020204" pitchFamily="34" charset="0"/>
                        </a:rPr>
                        <a:t>   </a:t>
                      </a:r>
                      <a:r>
                        <a:rPr kumimoji="0" lang="tr-TR" altLang="tr-TR" sz="1400" b="0" i="0" u="none" strike="noStrike" cap="none" normalizeH="0" baseline="0">
                          <a:ln>
                            <a:noFill/>
                          </a:ln>
                          <a:solidFill>
                            <a:schemeClr val="tx1"/>
                          </a:solidFill>
                          <a:effectLst/>
                          <a:latin typeface="Arial" panose="020B0604020202020204" pitchFamily="34" charset="0"/>
                        </a:rPr>
                        <a:t>  </a:t>
                      </a:r>
                      <a:r>
                        <a:rPr kumimoji="0" lang="tr-TR" altLang="tr-TR" sz="1600" b="0" i="0" u="none" strike="noStrike" cap="none" normalizeH="0" baseline="0">
                          <a:ln>
                            <a:noFill/>
                          </a:ln>
                          <a:solidFill>
                            <a:schemeClr val="tx1"/>
                          </a:solidFill>
                          <a:effectLst/>
                          <a:latin typeface="Arial" panose="020B0604020202020204" pitchFamily="34" charset="0"/>
                        </a:rPr>
                        <a:t> </a:t>
                      </a:r>
                      <a:r>
                        <a:rPr kumimoji="0" lang="tr-TR" altLang="tr-TR" sz="1600" b="1" i="0" u="none" strike="noStrike" cap="none" normalizeH="0" baseline="0">
                          <a:ln>
                            <a:noFill/>
                          </a:ln>
                          <a:solidFill>
                            <a:schemeClr val="tx1"/>
                          </a:solidFill>
                          <a:effectLst/>
                          <a:latin typeface="Arial" panose="020B0604020202020204" pitchFamily="34" charset="0"/>
                        </a:rPr>
                        <a:t>Kimyasal Bileşimi, </a:t>
                      </a:r>
                      <a:r>
                        <a:rPr kumimoji="0" lang="tr-TR" altLang="tr-TR" sz="1600" b="0" i="0" u="none" strike="noStrike" cap="none" normalizeH="0" baseline="0">
                          <a:ln>
                            <a:noFill/>
                          </a:ln>
                          <a:solidFill>
                            <a:schemeClr val="tx1"/>
                          </a:solidFill>
                          <a:effectLst/>
                          <a:latin typeface="Arial" panose="020B0604020202020204" pitchFamily="34" charset="0"/>
                        </a:rPr>
                        <a:t>FeCr2O</a:t>
                      </a:r>
                      <a:r>
                        <a:rPr kumimoji="0" lang="tr-TR" altLang="tr-TR" sz="1600" b="0" i="0" u="none" strike="noStrike" cap="none" normalizeH="0" baseline="-30000">
                          <a:ln>
                            <a:noFill/>
                          </a:ln>
                          <a:solidFill>
                            <a:schemeClr val="tx1"/>
                          </a:solidFill>
                          <a:effectLst/>
                          <a:latin typeface="Arial" panose="020B0604020202020204" pitchFamily="34" charset="0"/>
                        </a:rPr>
                        <a:t>4</a:t>
                      </a:r>
                      <a:br>
                        <a:rPr kumimoji="0" lang="tr-TR" altLang="tr-TR" sz="1600" b="0" i="0" u="none" strike="noStrike" cap="none" normalizeH="0" baseline="0">
                          <a:ln>
                            <a:noFill/>
                          </a:ln>
                          <a:solidFill>
                            <a:schemeClr val="tx1"/>
                          </a:solidFill>
                          <a:effectLst/>
                          <a:latin typeface="Arial" panose="020B0604020202020204" pitchFamily="34" charset="0"/>
                        </a:rPr>
                      </a:br>
                      <a:r>
                        <a:rPr kumimoji="0" lang="tr-TR" altLang="tr-TR" sz="1600" b="1" i="0" u="none" strike="noStrike" cap="none" normalizeH="0" baseline="0">
                          <a:ln>
                            <a:noFill/>
                          </a:ln>
                          <a:solidFill>
                            <a:schemeClr val="tx1"/>
                          </a:solidFill>
                          <a:effectLst/>
                          <a:latin typeface="Arial" panose="020B0604020202020204" pitchFamily="34" charset="0"/>
                        </a:rPr>
                        <a:t>      Kristal Sistemi, </a:t>
                      </a:r>
                      <a:r>
                        <a:rPr kumimoji="0" lang="tr-TR" altLang="tr-TR" sz="1600" b="0" i="0" u="none" strike="noStrike" cap="none" normalizeH="0" baseline="0">
                          <a:ln>
                            <a:noFill/>
                          </a:ln>
                          <a:solidFill>
                            <a:schemeClr val="tx1"/>
                          </a:solidFill>
                          <a:effectLst/>
                          <a:latin typeface="Arial" panose="020B0604020202020204" pitchFamily="34" charset="0"/>
                        </a:rPr>
                        <a:t>Kübik</a:t>
                      </a:r>
                      <a:br>
                        <a:rPr kumimoji="0" lang="tr-TR" altLang="tr-TR" sz="1600" b="0" i="0" u="none" strike="noStrike" cap="none" normalizeH="0" baseline="0">
                          <a:ln>
                            <a:noFill/>
                          </a:ln>
                          <a:solidFill>
                            <a:schemeClr val="tx1"/>
                          </a:solidFill>
                          <a:effectLst/>
                          <a:latin typeface="Arial" panose="020B0604020202020204" pitchFamily="34" charset="0"/>
                        </a:rPr>
                      </a:br>
                      <a:r>
                        <a:rPr kumimoji="0" lang="tr-TR" altLang="tr-TR" sz="1600" b="1" i="0" u="none" strike="noStrike" cap="none" normalizeH="0" baseline="0">
                          <a:ln>
                            <a:noFill/>
                          </a:ln>
                          <a:solidFill>
                            <a:schemeClr val="tx1"/>
                          </a:solidFill>
                          <a:effectLst/>
                          <a:latin typeface="Arial" panose="020B0604020202020204" pitchFamily="34" charset="0"/>
                        </a:rPr>
                        <a:t>      Kristal Biçimi,</a:t>
                      </a:r>
                      <a:r>
                        <a:rPr kumimoji="0" lang="tr-TR" altLang="tr-TR" sz="1600" b="0" i="0" u="none" strike="noStrike" cap="none" normalizeH="0" baseline="0">
                          <a:ln>
                            <a:noFill/>
                          </a:ln>
                          <a:solidFill>
                            <a:schemeClr val="tx1"/>
                          </a:solidFill>
                          <a:effectLst/>
                          <a:latin typeface="Arial" panose="020B0604020202020204" pitchFamily="34" charset="0"/>
                        </a:rPr>
                        <a:t> Çok nadir bulunan kristalleri oktahedral; masif, </a:t>
                      </a:r>
                      <a:r>
                        <a:rPr kumimoji="0" lang="tr-TR" altLang="tr-TR" sz="1600" b="1" i="0" u="none" strike="noStrike" cap="none" normalizeH="0" baseline="0">
                          <a:ln>
                            <a:noFill/>
                          </a:ln>
                          <a:solidFill>
                            <a:schemeClr val="tx1"/>
                          </a:solidFill>
                          <a:effectLst/>
                          <a:latin typeface="Arial" panose="020B0604020202020204" pitchFamily="34" charset="0"/>
                        </a:rPr>
                        <a:t>      </a:t>
                      </a:r>
                      <a:r>
                        <a:rPr kumimoji="0" lang="tr-TR" altLang="tr-TR" sz="1600" b="0" i="0" u="none" strike="noStrike" cap="none" normalizeH="0" baseline="0">
                          <a:ln>
                            <a:noFill/>
                          </a:ln>
                          <a:solidFill>
                            <a:schemeClr val="tx1"/>
                          </a:solidFill>
                          <a:effectLst/>
                          <a:latin typeface="Arial" panose="020B0604020202020204" pitchFamily="34" charset="0"/>
                        </a:rPr>
                        <a:t>tanesel</a:t>
                      </a:r>
                      <a:br>
                        <a:rPr kumimoji="0" lang="tr-TR" altLang="tr-TR" sz="1600" b="1" i="0" u="none" strike="noStrike" cap="none" normalizeH="0" baseline="0">
                          <a:ln>
                            <a:noFill/>
                          </a:ln>
                          <a:solidFill>
                            <a:schemeClr val="tx1"/>
                          </a:solidFill>
                          <a:effectLst/>
                          <a:latin typeface="Arial" panose="020B0604020202020204" pitchFamily="34" charset="0"/>
                        </a:rPr>
                      </a:br>
                      <a:r>
                        <a:rPr kumimoji="0" lang="tr-TR" altLang="tr-TR" sz="1600" b="1" i="0" u="none" strike="noStrike" cap="none" normalizeH="0" baseline="0">
                          <a:ln>
                            <a:noFill/>
                          </a:ln>
                          <a:solidFill>
                            <a:schemeClr val="tx1"/>
                          </a:solidFill>
                          <a:effectLst/>
                          <a:latin typeface="Arial" panose="020B0604020202020204" pitchFamily="34" charset="0"/>
                        </a:rPr>
                        <a:t>      Sertlik, </a:t>
                      </a:r>
                      <a:r>
                        <a:rPr kumimoji="0" lang="tr-TR" altLang="tr-TR" sz="1600" b="0" i="0" u="none" strike="noStrike" cap="none" normalizeH="0" baseline="0">
                          <a:ln>
                            <a:noFill/>
                          </a:ln>
                          <a:solidFill>
                            <a:schemeClr val="tx1"/>
                          </a:solidFill>
                          <a:effectLst/>
                          <a:latin typeface="Arial" panose="020B0604020202020204" pitchFamily="34" charset="0"/>
                        </a:rPr>
                        <a:t>5.5</a:t>
                      </a:r>
                      <a:br>
                        <a:rPr kumimoji="0" lang="tr-TR" altLang="tr-TR" sz="1600" b="0" i="0" u="none" strike="noStrike" cap="none" normalizeH="0" baseline="0">
                          <a:ln>
                            <a:noFill/>
                          </a:ln>
                          <a:solidFill>
                            <a:schemeClr val="tx1"/>
                          </a:solidFill>
                          <a:effectLst/>
                          <a:latin typeface="Arial" panose="020B0604020202020204" pitchFamily="34" charset="0"/>
                        </a:rPr>
                      </a:br>
                      <a:r>
                        <a:rPr kumimoji="0" lang="tr-TR" altLang="tr-TR" sz="1600" b="1" i="0" u="none" strike="noStrike" cap="none" normalizeH="0" baseline="0">
                          <a:ln>
                            <a:noFill/>
                          </a:ln>
                          <a:solidFill>
                            <a:schemeClr val="tx1"/>
                          </a:solidFill>
                          <a:effectLst/>
                          <a:latin typeface="Arial" panose="020B0604020202020204" pitchFamily="34" charset="0"/>
                        </a:rPr>
                        <a:t>      Özgül Ağırlık, </a:t>
                      </a:r>
                      <a:r>
                        <a:rPr kumimoji="0" lang="tr-TR" altLang="tr-TR" sz="1600" b="0" i="0" u="none" strike="noStrike" cap="none" normalizeH="0" baseline="0">
                          <a:ln>
                            <a:noFill/>
                          </a:ln>
                          <a:solidFill>
                            <a:schemeClr val="tx1"/>
                          </a:solidFill>
                          <a:effectLst/>
                          <a:latin typeface="Arial" panose="020B0604020202020204" pitchFamily="34" charset="0"/>
                        </a:rPr>
                        <a:t>4.5 - 4.8</a:t>
                      </a:r>
                      <a:br>
                        <a:rPr kumimoji="0" lang="tr-TR" altLang="tr-TR" sz="1600" b="0" i="0" u="none" strike="noStrike" cap="none" normalizeH="0" baseline="0">
                          <a:ln>
                            <a:noFill/>
                          </a:ln>
                          <a:solidFill>
                            <a:schemeClr val="tx1"/>
                          </a:solidFill>
                          <a:effectLst/>
                          <a:latin typeface="Arial" panose="020B0604020202020204" pitchFamily="34" charset="0"/>
                        </a:rPr>
                      </a:br>
                      <a:r>
                        <a:rPr kumimoji="0" lang="tr-TR" altLang="tr-TR" sz="1600" b="1" i="0" u="none" strike="noStrike" cap="none" normalizeH="0" baseline="0">
                          <a:ln>
                            <a:noFill/>
                          </a:ln>
                          <a:solidFill>
                            <a:schemeClr val="tx1"/>
                          </a:solidFill>
                          <a:effectLst/>
                          <a:latin typeface="Arial" panose="020B0604020202020204" pitchFamily="34" charset="0"/>
                        </a:rPr>
                        <a:t>      Renk ve Şeffaflık, </a:t>
                      </a:r>
                      <a:r>
                        <a:rPr kumimoji="0" lang="tr-TR" altLang="tr-TR" sz="1600" b="0" i="0" u="none" strike="noStrike" cap="none" normalizeH="0" baseline="0">
                          <a:ln>
                            <a:noFill/>
                          </a:ln>
                          <a:solidFill>
                            <a:schemeClr val="tx1"/>
                          </a:solidFill>
                          <a:effectLst/>
                          <a:latin typeface="Arial" panose="020B0604020202020204" pitchFamily="34" charset="0"/>
                        </a:rPr>
                        <a:t>Siyah; opak</a:t>
                      </a:r>
                      <a:br>
                        <a:rPr kumimoji="0" lang="tr-TR" altLang="tr-TR" sz="1600" b="0" i="0" u="none" strike="noStrike" cap="none" normalizeH="0" baseline="0">
                          <a:ln>
                            <a:noFill/>
                          </a:ln>
                          <a:solidFill>
                            <a:schemeClr val="tx1"/>
                          </a:solidFill>
                          <a:effectLst/>
                          <a:latin typeface="Arial" panose="020B0604020202020204" pitchFamily="34" charset="0"/>
                        </a:rPr>
                      </a:br>
                      <a:r>
                        <a:rPr kumimoji="0" lang="tr-TR" altLang="tr-TR" sz="1600" b="1" i="0" u="none" strike="noStrike" cap="none" normalizeH="0" baseline="0">
                          <a:ln>
                            <a:noFill/>
                          </a:ln>
                          <a:solidFill>
                            <a:schemeClr val="tx1"/>
                          </a:solidFill>
                          <a:effectLst/>
                          <a:latin typeface="Arial" panose="020B0604020202020204" pitchFamily="34" charset="0"/>
                        </a:rPr>
                        <a:t>      Çizgi Rengi,</a:t>
                      </a:r>
                      <a:r>
                        <a:rPr kumimoji="0" lang="tr-TR" altLang="tr-TR" sz="1600" b="0" i="0" u="none" strike="noStrike" cap="none" normalizeH="0" baseline="0">
                          <a:ln>
                            <a:noFill/>
                          </a:ln>
                          <a:solidFill>
                            <a:schemeClr val="tx1"/>
                          </a:solidFill>
                          <a:effectLst/>
                          <a:latin typeface="Arial" panose="020B0604020202020204" pitchFamily="34" charset="0"/>
                        </a:rPr>
                        <a:t> Kahverengi</a:t>
                      </a:r>
                      <a:br>
                        <a:rPr kumimoji="0" lang="tr-TR" altLang="tr-TR" sz="1600" b="0" i="0" u="none" strike="noStrike" cap="none" normalizeH="0" baseline="0">
                          <a:ln>
                            <a:noFill/>
                          </a:ln>
                          <a:solidFill>
                            <a:schemeClr val="tx1"/>
                          </a:solidFill>
                          <a:effectLst/>
                          <a:latin typeface="Arial" panose="020B0604020202020204" pitchFamily="34" charset="0"/>
                        </a:rPr>
                      </a:br>
                      <a:r>
                        <a:rPr kumimoji="0" lang="tr-TR" altLang="tr-TR" sz="1600" b="1" i="0" u="none" strike="noStrike" cap="none" normalizeH="0" baseline="0">
                          <a:ln>
                            <a:noFill/>
                          </a:ln>
                          <a:solidFill>
                            <a:schemeClr val="tx1"/>
                          </a:solidFill>
                          <a:effectLst/>
                          <a:latin typeface="Arial" panose="020B0604020202020204" pitchFamily="34" charset="0"/>
                        </a:rPr>
                        <a:t>      Parlaklık,</a:t>
                      </a:r>
                      <a:r>
                        <a:rPr kumimoji="0" lang="tr-TR" altLang="tr-TR" sz="1600" b="0" i="0" u="none" strike="noStrike" cap="none" normalizeH="0" baseline="0">
                          <a:ln>
                            <a:noFill/>
                          </a:ln>
                          <a:solidFill>
                            <a:schemeClr val="tx1"/>
                          </a:solidFill>
                          <a:effectLst/>
                          <a:latin typeface="Arial" panose="020B0604020202020204" pitchFamily="34" charset="0"/>
                        </a:rPr>
                        <a:t> Metalik</a:t>
                      </a:r>
                      <a:br>
                        <a:rPr kumimoji="0" lang="tr-TR" altLang="tr-TR" sz="1600" b="0" i="0" u="none" strike="noStrike" cap="none" normalizeH="0" baseline="0">
                          <a:ln>
                            <a:noFill/>
                          </a:ln>
                          <a:solidFill>
                            <a:schemeClr val="tx1"/>
                          </a:solidFill>
                          <a:effectLst/>
                          <a:latin typeface="Arial" panose="020B0604020202020204" pitchFamily="34" charset="0"/>
                        </a:rPr>
                      </a:br>
                      <a:r>
                        <a:rPr kumimoji="0" lang="tr-TR" altLang="tr-TR" sz="1600" b="1" i="0" u="none" strike="noStrike" cap="none" normalizeH="0" baseline="0">
                          <a:ln>
                            <a:noFill/>
                          </a:ln>
                          <a:solidFill>
                            <a:schemeClr val="tx1"/>
                          </a:solidFill>
                          <a:effectLst/>
                          <a:latin typeface="Arial" panose="020B0604020202020204" pitchFamily="34" charset="0"/>
                        </a:rPr>
                        <a:t>      Ayırıcı Özellikleri, </a:t>
                      </a:r>
                      <a:r>
                        <a:rPr kumimoji="0" lang="tr-TR" altLang="tr-TR" sz="1600" b="0" i="0" u="none" strike="noStrike" cap="none" normalizeH="0" baseline="0">
                          <a:ln>
                            <a:noFill/>
                          </a:ln>
                          <a:solidFill>
                            <a:schemeClr val="tx1"/>
                          </a:solidFill>
                          <a:effectLst/>
                          <a:latin typeface="Arial" panose="020B0604020202020204" pitchFamily="34" charset="0"/>
                        </a:rPr>
                        <a:t>Çizgi rengi ve zayıf manyetiklik özelliği</a:t>
                      </a:r>
                      <a:br>
                        <a:rPr kumimoji="0" lang="tr-TR" altLang="tr-TR" sz="1600" b="0" i="0" u="none" strike="noStrike" cap="none" normalizeH="0" baseline="0">
                          <a:ln>
                            <a:noFill/>
                          </a:ln>
                          <a:solidFill>
                            <a:schemeClr val="tx1"/>
                          </a:solidFill>
                          <a:effectLst/>
                          <a:latin typeface="Arial" panose="020B0604020202020204" pitchFamily="34" charset="0"/>
                        </a:rPr>
                      </a:br>
                      <a:r>
                        <a:rPr kumimoji="0" lang="tr-TR" altLang="tr-TR" sz="1600" b="1" i="0" u="none" strike="noStrike" cap="none" normalizeH="0" baseline="0">
                          <a:ln>
                            <a:noFill/>
                          </a:ln>
                          <a:solidFill>
                            <a:schemeClr val="tx1"/>
                          </a:solidFill>
                          <a:effectLst/>
                          <a:latin typeface="Arial" panose="020B0604020202020204" pitchFamily="34" charset="0"/>
                        </a:rPr>
                        <a:t>      Bulunuşu,</a:t>
                      </a:r>
                      <a:r>
                        <a:rPr kumimoji="0" lang="tr-TR" altLang="tr-TR" sz="1600" b="0" i="0" u="none" strike="noStrike" cap="none" normalizeH="0" baseline="0">
                          <a:ln>
                            <a:noFill/>
                          </a:ln>
                          <a:solidFill>
                            <a:schemeClr val="tx1"/>
                          </a:solidFill>
                          <a:effectLst/>
                          <a:latin typeface="Arial" panose="020B0604020202020204" pitchFamily="34" charset="0"/>
                        </a:rPr>
                        <a:t> Kromit, peridotit ve diğer ultrabazik kayalar ile       serpantinitlerde yaygın olarak bulunur. Magmatik fiferansiyasyon       sonucu, magmadan itibaren soğuma sırasında, kromit'in ilk olarak       ayrılması ile zengin kromit yatakları oluşur.</a:t>
                      </a:r>
                    </a:p>
                  </a:txBody>
                  <a:tcPr horzOverflow="overflow">
                    <a:lnL>
                      <a:noFill/>
                    </a:lnL>
                    <a:lnR cap="flat">
                      <a:noFill/>
                    </a:lnR>
                    <a:lnT cap="flat">
                      <a:noFill/>
                    </a:lnT>
                    <a:lnB cap="flat">
                      <a:noFill/>
                    </a:lnB>
                    <a:lnTlToBr>
                      <a:noFill/>
                    </a:lnTlToBr>
                    <a:lnBlToTr>
                      <a:noFill/>
                    </a:lnBlToTr>
                    <a:noFill/>
                  </a:tcPr>
                </a:tc>
                <a:extLst>
                  <a:ext uri="{0D108BD9-81ED-4DB2-BD59-A6C34878D82A}">
                    <a16:rowId xmlns:a16="http://schemas.microsoft.com/office/drawing/2014/main" val="2758043579"/>
                  </a:ext>
                </a:extLst>
              </a:tr>
            </a:tbl>
          </a:graphicData>
        </a:graphic>
      </p:graphicFrame>
      <p:pic>
        <p:nvPicPr>
          <p:cNvPr id="6151" name="Picture 7" descr="xkromi">
            <a:extLst>
              <a:ext uri="{FF2B5EF4-FFF2-40B4-BE49-F238E27FC236}">
                <a16:creationId xmlns:a16="http://schemas.microsoft.com/office/drawing/2014/main" id="{F48FE761-9117-453F-B0FB-2C252367B3B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4050" y="1882775"/>
            <a:ext cx="3773488" cy="2941638"/>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2" name="Text Box 4">
            <a:extLst>
              <a:ext uri="{FF2B5EF4-FFF2-40B4-BE49-F238E27FC236}">
                <a16:creationId xmlns:a16="http://schemas.microsoft.com/office/drawing/2014/main" id="{45A589B0-865D-4359-852B-4F8E02852DD0}"/>
              </a:ext>
            </a:extLst>
          </p:cNvPr>
          <p:cNvSpPr txBox="1">
            <a:spLocks noChangeArrowheads="1"/>
          </p:cNvSpPr>
          <p:nvPr/>
        </p:nvSpPr>
        <p:spPr bwMode="auto">
          <a:xfrm>
            <a:off x="2339975" y="928688"/>
            <a:ext cx="4645025" cy="4597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marL="342900" indent="-342900">
              <a:defRPr>
                <a:solidFill>
                  <a:schemeClr val="tx1"/>
                </a:solidFill>
                <a:latin typeface="Arial" panose="020B0604020202020204" pitchFamily="34" charset="0"/>
              </a:defRPr>
            </a:lvl1pPr>
            <a:lvl2pPr marL="800100" indent="-342900">
              <a:defRPr>
                <a:solidFill>
                  <a:schemeClr val="tx1"/>
                </a:solidFill>
                <a:latin typeface="Arial" panose="020B0604020202020204" pitchFamily="34" charset="0"/>
              </a:defRPr>
            </a:lvl2pPr>
            <a:lvl3pPr marL="1257300" indent="-342900">
              <a:defRPr>
                <a:solidFill>
                  <a:schemeClr val="tx1"/>
                </a:solidFill>
                <a:latin typeface="Arial" panose="020B0604020202020204" pitchFamily="34" charset="0"/>
              </a:defRPr>
            </a:lvl3pPr>
            <a:lvl4pPr marL="1714500" indent="-342900">
              <a:defRPr>
                <a:solidFill>
                  <a:schemeClr val="tx1"/>
                </a:solidFill>
                <a:latin typeface="Arial" panose="020B0604020202020204" pitchFamily="34" charset="0"/>
              </a:defRPr>
            </a:lvl4pPr>
            <a:lvl5pPr marL="2171700" indent="-342900">
              <a:defRPr>
                <a:solidFill>
                  <a:schemeClr val="tx1"/>
                </a:solidFill>
                <a:latin typeface="Arial" panose="020B0604020202020204" pitchFamily="34" charset="0"/>
              </a:defRPr>
            </a:lvl5pPr>
            <a:lvl6pPr marL="2628900" indent="-342900" fontAlgn="base">
              <a:spcBef>
                <a:spcPct val="0"/>
              </a:spcBef>
              <a:spcAft>
                <a:spcPct val="0"/>
              </a:spcAft>
              <a:defRPr>
                <a:solidFill>
                  <a:schemeClr val="tx1"/>
                </a:solidFill>
                <a:latin typeface="Arial" panose="020B0604020202020204" pitchFamily="34" charset="0"/>
              </a:defRPr>
            </a:lvl6pPr>
            <a:lvl7pPr marL="3086100" indent="-342900" fontAlgn="base">
              <a:spcBef>
                <a:spcPct val="0"/>
              </a:spcBef>
              <a:spcAft>
                <a:spcPct val="0"/>
              </a:spcAft>
              <a:defRPr>
                <a:solidFill>
                  <a:schemeClr val="tx1"/>
                </a:solidFill>
                <a:latin typeface="Arial" panose="020B0604020202020204" pitchFamily="34" charset="0"/>
              </a:defRPr>
            </a:lvl7pPr>
            <a:lvl8pPr marL="3543300" indent="-342900" fontAlgn="base">
              <a:spcBef>
                <a:spcPct val="0"/>
              </a:spcBef>
              <a:spcAft>
                <a:spcPct val="0"/>
              </a:spcAft>
              <a:defRPr>
                <a:solidFill>
                  <a:schemeClr val="tx1"/>
                </a:solidFill>
                <a:latin typeface="Arial" panose="020B0604020202020204" pitchFamily="34" charset="0"/>
              </a:defRPr>
            </a:lvl8pPr>
            <a:lvl9pPr marL="4000500" indent="-342900" fontAlgn="base">
              <a:spcBef>
                <a:spcPct val="0"/>
              </a:spcBef>
              <a:spcAft>
                <a:spcPct val="0"/>
              </a:spcAft>
              <a:defRPr>
                <a:solidFill>
                  <a:schemeClr val="tx1"/>
                </a:solidFill>
                <a:latin typeface="Arial" panose="020B0604020202020204" pitchFamily="34" charset="0"/>
              </a:defRPr>
            </a:lvl9pPr>
          </a:lstStyle>
          <a:p>
            <a:r>
              <a:rPr lang="tr-TR" altLang="tr-TR" sz="2800"/>
              <a:t>Kayaç Yapan Mineraller</a:t>
            </a:r>
          </a:p>
          <a:p>
            <a:endParaRPr lang="tr-TR" altLang="tr-TR" sz="2800"/>
          </a:p>
          <a:p>
            <a:pPr>
              <a:buFontTx/>
              <a:buAutoNum type="arabicPeriod"/>
            </a:pPr>
            <a:r>
              <a:rPr lang="tr-TR" altLang="tr-TR" sz="2400"/>
              <a:t>Kuvars</a:t>
            </a:r>
          </a:p>
          <a:p>
            <a:r>
              <a:rPr lang="tr-TR" altLang="tr-TR" sz="2400"/>
              <a:t>2. Feldspat</a:t>
            </a:r>
          </a:p>
          <a:p>
            <a:r>
              <a:rPr lang="tr-TR" altLang="tr-TR" sz="2400"/>
              <a:t>3. Feldspatoidler</a:t>
            </a:r>
          </a:p>
          <a:p>
            <a:r>
              <a:rPr lang="tr-TR" altLang="tr-TR" sz="2400"/>
              <a:t>4. Mikalar</a:t>
            </a:r>
          </a:p>
          <a:p>
            <a:r>
              <a:rPr lang="tr-TR" altLang="tr-TR" sz="2400"/>
              <a:t>5. Amfiboller</a:t>
            </a:r>
          </a:p>
          <a:p>
            <a:r>
              <a:rPr lang="tr-TR" altLang="tr-TR" sz="2400"/>
              <a:t>6. Piroksenler</a:t>
            </a:r>
          </a:p>
          <a:p>
            <a:r>
              <a:rPr lang="tr-TR" altLang="tr-TR" sz="2400"/>
              <a:t>7. Olivin Grubu mineraller</a:t>
            </a:r>
          </a:p>
          <a:p>
            <a:r>
              <a:rPr lang="tr-TR" altLang="tr-TR" sz="2400"/>
              <a:t>8. Kil mineralleri</a:t>
            </a:r>
          </a:p>
          <a:p>
            <a:r>
              <a:rPr lang="tr-TR" altLang="tr-TR" sz="2400"/>
              <a:t>11. Granatlar</a:t>
            </a:r>
          </a:p>
          <a:p>
            <a:r>
              <a:rPr lang="tr-TR" altLang="tr-TR" sz="2400"/>
              <a:t>12. Kayaç yapan diğer Mineraller</a:t>
            </a: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2" name="Rectangle 4">
            <a:extLst>
              <a:ext uri="{FF2B5EF4-FFF2-40B4-BE49-F238E27FC236}">
                <a16:creationId xmlns:a16="http://schemas.microsoft.com/office/drawing/2014/main" id="{E78138FB-2A39-4DB5-BBE4-072D0919B819}"/>
              </a:ext>
            </a:extLst>
          </p:cNvPr>
          <p:cNvSpPr>
            <a:spLocks noChangeArrowheads="1"/>
          </p:cNvSpPr>
          <p:nvPr/>
        </p:nvSpPr>
        <p:spPr bwMode="auto">
          <a:xfrm>
            <a:off x="0" y="-7937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tr-TR" altLang="tr-TR"/>
          </a:p>
        </p:txBody>
      </p:sp>
      <p:graphicFrame>
        <p:nvGraphicFramePr>
          <p:cNvPr id="48474" name="Group 346">
            <a:extLst>
              <a:ext uri="{FF2B5EF4-FFF2-40B4-BE49-F238E27FC236}">
                <a16:creationId xmlns:a16="http://schemas.microsoft.com/office/drawing/2014/main" id="{651E6126-21F5-4D34-86F1-FD0F3104FF2E}"/>
              </a:ext>
            </a:extLst>
          </p:cNvPr>
          <p:cNvGraphicFramePr>
            <a:graphicFrameLocks noGrp="1"/>
          </p:cNvGraphicFramePr>
          <p:nvPr/>
        </p:nvGraphicFramePr>
        <p:xfrm>
          <a:off x="395288" y="115888"/>
          <a:ext cx="8353425" cy="7223760"/>
        </p:xfrm>
        <a:graphic>
          <a:graphicData uri="http://schemas.openxmlformats.org/drawingml/2006/table">
            <a:tbl>
              <a:tblPr/>
              <a:tblGrid>
                <a:gridCol w="1357312">
                  <a:extLst>
                    <a:ext uri="{9D8B030D-6E8A-4147-A177-3AD203B41FA5}">
                      <a16:colId xmlns:a16="http://schemas.microsoft.com/office/drawing/2014/main" val="3079532407"/>
                    </a:ext>
                  </a:extLst>
                </a:gridCol>
                <a:gridCol w="1747838">
                  <a:extLst>
                    <a:ext uri="{9D8B030D-6E8A-4147-A177-3AD203B41FA5}">
                      <a16:colId xmlns:a16="http://schemas.microsoft.com/office/drawing/2014/main" val="924236189"/>
                    </a:ext>
                  </a:extLst>
                </a:gridCol>
                <a:gridCol w="1751012">
                  <a:extLst>
                    <a:ext uri="{9D8B030D-6E8A-4147-A177-3AD203B41FA5}">
                      <a16:colId xmlns:a16="http://schemas.microsoft.com/office/drawing/2014/main" val="3251695487"/>
                    </a:ext>
                  </a:extLst>
                </a:gridCol>
                <a:gridCol w="1749425">
                  <a:extLst>
                    <a:ext uri="{9D8B030D-6E8A-4147-A177-3AD203B41FA5}">
                      <a16:colId xmlns:a16="http://schemas.microsoft.com/office/drawing/2014/main" val="1170605869"/>
                    </a:ext>
                  </a:extLst>
                </a:gridCol>
                <a:gridCol w="1747838">
                  <a:extLst>
                    <a:ext uri="{9D8B030D-6E8A-4147-A177-3AD203B41FA5}">
                      <a16:colId xmlns:a16="http://schemas.microsoft.com/office/drawing/2014/main" val="426961269"/>
                    </a:ext>
                  </a:extLst>
                </a:gridCol>
              </a:tblGrid>
              <a:tr h="673100">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altLang="tr-TR" sz="1800" b="0" i="0" u="none" strike="noStrike" cap="none" normalizeH="0" baseline="0">
                          <a:ln>
                            <a:noFill/>
                          </a:ln>
                          <a:solidFill>
                            <a:schemeClr val="tx1"/>
                          </a:solidFill>
                          <a:effectLst/>
                          <a:latin typeface="Verdana" panose="020B0604030504040204" pitchFamily="34" charset="0"/>
                          <a:hlinkClick r:id="rId3"/>
                        </a:rPr>
                        <a:t>  </a:t>
                      </a:r>
                      <a:r>
                        <a:rPr kumimoji="0" lang="tr-TR" altLang="tr-TR" sz="5700" b="0" i="0" u="none" strike="noStrike" cap="none" normalizeH="0" baseline="0">
                          <a:ln>
                            <a:noFill/>
                          </a:ln>
                          <a:solidFill>
                            <a:schemeClr val="tx1"/>
                          </a:solidFill>
                          <a:effectLst/>
                          <a:latin typeface="Verdana" panose="020B0604030504040204" pitchFamily="34" charset="0"/>
                        </a:rPr>
                        <a:t> </a:t>
                      </a:r>
                      <a:r>
                        <a:rPr kumimoji="0" lang="tr-TR" altLang="tr-TR" sz="1800" b="0" i="0" u="none" strike="noStrike" cap="none" normalizeH="0" baseline="0">
                          <a:ln>
                            <a:noFill/>
                          </a:ln>
                          <a:solidFill>
                            <a:schemeClr val="tx1"/>
                          </a:solidFill>
                          <a:effectLst/>
                          <a:latin typeface="Verdana" panose="020B0604030504040204" pitchFamily="34" charset="0"/>
                        </a:rPr>
                        <a:t>                      </a:t>
                      </a: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altLang="tr-TR" sz="1800" b="0" i="0" u="none" strike="noStrike" cap="none" normalizeH="0" baseline="0">
                          <a:ln>
                            <a:noFill/>
                          </a:ln>
                          <a:solidFill>
                            <a:schemeClr val="tx1"/>
                          </a:solidFill>
                          <a:effectLst/>
                          <a:latin typeface="Verdana" panose="020B0604030504040204" pitchFamily="34" charset="0"/>
                          <a:hlinkClick r:id="rId4"/>
                        </a:rPr>
                        <a:t>  </a:t>
                      </a:r>
                      <a:r>
                        <a:rPr kumimoji="0" lang="tr-TR" altLang="tr-TR" sz="3900" b="0" i="0" u="none" strike="noStrike" cap="none" normalizeH="0" baseline="0">
                          <a:ln>
                            <a:noFill/>
                          </a:ln>
                          <a:solidFill>
                            <a:schemeClr val="tx1"/>
                          </a:solidFill>
                          <a:effectLst/>
                          <a:latin typeface="Verdana" panose="020B0604030504040204" pitchFamily="34" charset="0"/>
                        </a:rPr>
                        <a:t> </a:t>
                      </a:r>
                      <a:r>
                        <a:rPr kumimoji="0" lang="tr-TR" altLang="tr-TR" sz="1800" b="0" i="0" u="none" strike="noStrike" cap="none" normalizeH="0" baseline="0">
                          <a:ln>
                            <a:noFill/>
                          </a:ln>
                          <a:solidFill>
                            <a:schemeClr val="tx1"/>
                          </a:solidFill>
                          <a:effectLst/>
                          <a:latin typeface="Verdana" panose="020B0604030504040204" pitchFamily="34" charset="0"/>
                        </a:rPr>
                        <a:t>                      </a:t>
                      </a: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altLang="tr-TR" sz="1800" b="0" i="0" u="none" strike="noStrike" cap="none" normalizeH="0" baseline="0">
                          <a:ln>
                            <a:noFill/>
                          </a:ln>
                          <a:solidFill>
                            <a:schemeClr val="tx1"/>
                          </a:solidFill>
                          <a:effectLst/>
                          <a:latin typeface="Verdana" panose="020B0604030504040204" pitchFamily="34" charset="0"/>
                          <a:hlinkClick r:id="rId5"/>
                        </a:rPr>
                        <a:t>  </a:t>
                      </a:r>
                      <a:r>
                        <a:rPr kumimoji="0" lang="tr-TR" altLang="tr-TR" sz="3800" b="0" i="0" u="none" strike="noStrike" cap="none" normalizeH="0" baseline="0">
                          <a:ln>
                            <a:noFill/>
                          </a:ln>
                          <a:solidFill>
                            <a:schemeClr val="tx1"/>
                          </a:solidFill>
                          <a:effectLst/>
                          <a:latin typeface="Verdana" panose="020B0604030504040204" pitchFamily="34" charset="0"/>
                        </a:rPr>
                        <a:t> </a:t>
                      </a:r>
                      <a:r>
                        <a:rPr kumimoji="0" lang="tr-TR" altLang="tr-TR" sz="1800" b="0" i="0" u="none" strike="noStrike" cap="none" normalizeH="0" baseline="0">
                          <a:ln>
                            <a:noFill/>
                          </a:ln>
                          <a:solidFill>
                            <a:schemeClr val="tx1"/>
                          </a:solidFill>
                          <a:effectLst/>
                          <a:latin typeface="Verdana" panose="020B0604030504040204" pitchFamily="34" charset="0"/>
                        </a:rPr>
                        <a:t>                      </a:t>
                      </a: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altLang="tr-TR" sz="1800" b="0" i="0" u="none" strike="noStrike" cap="none" normalizeH="0" baseline="0">
                          <a:ln>
                            <a:noFill/>
                          </a:ln>
                          <a:solidFill>
                            <a:schemeClr val="tx1"/>
                          </a:solidFill>
                          <a:effectLst/>
                          <a:latin typeface="Verdana" panose="020B0604030504040204" pitchFamily="34" charset="0"/>
                          <a:hlinkClick r:id="rId6"/>
                        </a:rPr>
                        <a:t>  </a:t>
                      </a:r>
                      <a:r>
                        <a:rPr kumimoji="0" lang="tr-TR" altLang="tr-TR" sz="5300" b="0" i="0" u="none" strike="noStrike" cap="none" normalizeH="0" baseline="0">
                          <a:ln>
                            <a:noFill/>
                          </a:ln>
                          <a:solidFill>
                            <a:schemeClr val="tx1"/>
                          </a:solidFill>
                          <a:effectLst/>
                          <a:latin typeface="Verdana" panose="020B0604030504040204" pitchFamily="34" charset="0"/>
                        </a:rPr>
                        <a:t> </a:t>
                      </a:r>
                      <a:r>
                        <a:rPr kumimoji="0" lang="tr-TR" altLang="tr-TR" sz="1800" b="0" i="0" u="none" strike="noStrike" cap="none" normalizeH="0" baseline="0">
                          <a:ln>
                            <a:noFill/>
                          </a:ln>
                          <a:solidFill>
                            <a:schemeClr val="tx1"/>
                          </a:solidFill>
                          <a:effectLst/>
                          <a:latin typeface="Verdana" panose="020B0604030504040204" pitchFamily="34" charset="0"/>
                        </a:rPr>
                        <a:t>                      </a:t>
                      </a: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altLang="tr-TR" sz="1800" b="0" i="0" u="none" strike="noStrike" cap="none" normalizeH="0" baseline="0">
                          <a:ln>
                            <a:noFill/>
                          </a:ln>
                          <a:solidFill>
                            <a:schemeClr val="tx1"/>
                          </a:solidFill>
                          <a:effectLst/>
                          <a:latin typeface="Verdana" panose="020B0604030504040204" pitchFamily="34" charset="0"/>
                          <a:hlinkClick r:id="rId7"/>
                        </a:rPr>
                        <a:t>  </a:t>
                      </a:r>
                      <a:r>
                        <a:rPr kumimoji="0" lang="tr-TR" altLang="tr-TR" sz="6100" b="0" i="0" u="none" strike="noStrike" cap="none" normalizeH="0" baseline="0">
                          <a:ln>
                            <a:noFill/>
                          </a:ln>
                          <a:solidFill>
                            <a:schemeClr val="tx1"/>
                          </a:solidFill>
                          <a:effectLst/>
                          <a:latin typeface="Verdana" panose="020B0604030504040204" pitchFamily="34" charset="0"/>
                        </a:rPr>
                        <a:t> </a:t>
                      </a:r>
                      <a:r>
                        <a:rPr kumimoji="0" lang="tr-TR" altLang="tr-TR" sz="1800" b="0" i="0" u="none" strike="noStrike" cap="none" normalizeH="0" baseline="0">
                          <a:ln>
                            <a:noFill/>
                          </a:ln>
                          <a:solidFill>
                            <a:schemeClr val="tx1"/>
                          </a:solidFill>
                          <a:effectLst/>
                          <a:latin typeface="Verdana" panose="020B0604030504040204" pitchFamily="34" charset="0"/>
                        </a:rPr>
                        <a:t>                      </a:t>
                      </a: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198354093"/>
                  </a:ext>
                </a:extLst>
              </a:tr>
              <a:tr h="379413">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altLang="tr-TR" sz="1400" b="0" i="0" u="none" strike="noStrike" cap="none" normalizeH="0" baseline="0">
                          <a:ln>
                            <a:noFill/>
                          </a:ln>
                          <a:solidFill>
                            <a:schemeClr val="tx1"/>
                          </a:solidFill>
                          <a:effectLst/>
                          <a:latin typeface="Verdana" panose="020B0604030504040204" pitchFamily="34" charset="0"/>
                        </a:rPr>
                        <a:t>Galen</a:t>
                      </a:r>
                    </a:p>
                    <a:p>
                      <a:pPr marL="0" marR="0" lvl="0" indent="0" algn="ctr" defTabSz="914400" rtl="0" eaLnBrk="0" fontAlgn="base" latinLnBrk="0" hangingPunct="0">
                        <a:lnSpc>
                          <a:spcPct val="100000"/>
                        </a:lnSpc>
                        <a:spcBef>
                          <a:spcPct val="0"/>
                        </a:spcBef>
                        <a:spcAft>
                          <a:spcPct val="0"/>
                        </a:spcAft>
                        <a:buClrTx/>
                        <a:buSzTx/>
                        <a:buFontTx/>
                        <a:buNone/>
                        <a:tabLst/>
                      </a:pPr>
                      <a:endParaRPr kumimoji="0" lang="tr-TR" altLang="tr-TR" sz="1400" b="0" i="0" u="none" strike="noStrike" cap="none" normalizeH="0" baseline="0">
                        <a:ln>
                          <a:noFill/>
                        </a:ln>
                        <a:solidFill>
                          <a:schemeClr val="tx1"/>
                        </a:solidFill>
                        <a:effectLst/>
                        <a:latin typeface="Arial" panose="020B0604020202020204" pitchFamily="34" charset="0"/>
                      </a:endParaRP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altLang="tr-TR" sz="1400" b="0" i="0" u="none" strike="noStrike" cap="none" normalizeH="0" baseline="0">
                          <a:ln>
                            <a:noFill/>
                          </a:ln>
                          <a:solidFill>
                            <a:schemeClr val="tx1"/>
                          </a:solidFill>
                          <a:effectLst/>
                          <a:latin typeface="Verdana" panose="020B0604030504040204" pitchFamily="34" charset="0"/>
                        </a:rPr>
                        <a:t>Galen-Sfalerit</a:t>
                      </a: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altLang="tr-TR" sz="1400" b="0" i="0" u="none" strike="noStrike" cap="none" normalizeH="0" baseline="0">
                          <a:ln>
                            <a:noFill/>
                          </a:ln>
                          <a:solidFill>
                            <a:schemeClr val="tx1"/>
                          </a:solidFill>
                          <a:effectLst/>
                          <a:latin typeface="Verdana" panose="020B0604030504040204" pitchFamily="34" charset="0"/>
                        </a:rPr>
                        <a:t>Kuvars-Kalsit-</a:t>
                      </a:r>
                    </a:p>
                    <a:p>
                      <a:pPr marL="0" marR="0" lvl="0" indent="0" algn="ctr" defTabSz="914400" rtl="0" eaLnBrk="0" fontAlgn="base" latinLnBrk="0" hangingPunct="0">
                        <a:lnSpc>
                          <a:spcPct val="100000"/>
                        </a:lnSpc>
                        <a:spcBef>
                          <a:spcPct val="0"/>
                        </a:spcBef>
                        <a:spcAft>
                          <a:spcPct val="0"/>
                        </a:spcAft>
                        <a:buClrTx/>
                        <a:buSzTx/>
                        <a:buFontTx/>
                        <a:buNone/>
                        <a:tabLst/>
                      </a:pPr>
                      <a:r>
                        <a:rPr kumimoji="0" lang="tr-TR" altLang="tr-TR" sz="1400" b="0" i="0" u="none" strike="noStrike" cap="none" normalizeH="0" baseline="0">
                          <a:ln>
                            <a:noFill/>
                          </a:ln>
                          <a:solidFill>
                            <a:schemeClr val="tx1"/>
                          </a:solidFill>
                          <a:effectLst/>
                          <a:latin typeface="Verdana" panose="020B0604030504040204" pitchFamily="34" charset="0"/>
                        </a:rPr>
                        <a:t>Pirit</a:t>
                      </a:r>
                    </a:p>
                    <a:p>
                      <a:pPr marL="0" marR="0" lvl="0" indent="0" algn="ctr" defTabSz="914400" rtl="0" eaLnBrk="0" fontAlgn="base" latinLnBrk="0" hangingPunct="0">
                        <a:lnSpc>
                          <a:spcPct val="100000"/>
                        </a:lnSpc>
                        <a:spcBef>
                          <a:spcPct val="0"/>
                        </a:spcBef>
                        <a:spcAft>
                          <a:spcPct val="0"/>
                        </a:spcAft>
                        <a:buClrTx/>
                        <a:buSzTx/>
                        <a:buFontTx/>
                        <a:buNone/>
                        <a:tabLst/>
                      </a:pPr>
                      <a:endParaRPr kumimoji="0" lang="tr-TR" altLang="tr-TR" sz="1400" b="0" i="0" u="none" strike="noStrike" cap="none" normalizeH="0" baseline="0">
                        <a:ln>
                          <a:noFill/>
                        </a:ln>
                        <a:solidFill>
                          <a:schemeClr val="tx1"/>
                        </a:solidFill>
                        <a:effectLst/>
                        <a:latin typeface="Arial" panose="020B0604020202020204" pitchFamily="34" charset="0"/>
                      </a:endParaRP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altLang="tr-TR" sz="1400" b="0" i="0" u="none" strike="noStrike" cap="none" normalizeH="0" baseline="0">
                          <a:ln>
                            <a:noFill/>
                          </a:ln>
                          <a:solidFill>
                            <a:schemeClr val="tx1"/>
                          </a:solidFill>
                          <a:effectLst/>
                          <a:latin typeface="Verdana" panose="020B0604030504040204" pitchFamily="34" charset="0"/>
                        </a:rPr>
                        <a:t>Pirit</a:t>
                      </a: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altLang="tr-TR" sz="1400" b="0" i="0" u="none" strike="noStrike" cap="none" normalizeH="0" baseline="0">
                          <a:ln>
                            <a:noFill/>
                          </a:ln>
                          <a:solidFill>
                            <a:schemeClr val="tx1"/>
                          </a:solidFill>
                          <a:effectLst/>
                          <a:latin typeface="Verdana" panose="020B0604030504040204" pitchFamily="34" charset="0"/>
                        </a:rPr>
                        <a:t>Hidrozinkit-Simitsonit</a:t>
                      </a: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366607333"/>
                  </a:ext>
                </a:extLst>
              </a:tr>
              <a:tr h="577850">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altLang="tr-TR" sz="1800" b="0" i="0" u="none" strike="noStrike" cap="none" normalizeH="0" baseline="0">
                          <a:ln>
                            <a:noFill/>
                          </a:ln>
                          <a:solidFill>
                            <a:schemeClr val="tx1"/>
                          </a:solidFill>
                          <a:effectLst/>
                          <a:latin typeface="Verdana" panose="020B0604030504040204" pitchFamily="34" charset="0"/>
                          <a:hlinkClick r:id="rId8"/>
                        </a:rPr>
                        <a:t>  </a:t>
                      </a:r>
                      <a:r>
                        <a:rPr kumimoji="0" lang="tr-TR" altLang="tr-TR" sz="4900" b="0" i="0" u="none" strike="noStrike" cap="none" normalizeH="0" baseline="0">
                          <a:ln>
                            <a:noFill/>
                          </a:ln>
                          <a:solidFill>
                            <a:schemeClr val="tx1"/>
                          </a:solidFill>
                          <a:effectLst/>
                          <a:latin typeface="Verdana" panose="020B0604030504040204" pitchFamily="34" charset="0"/>
                        </a:rPr>
                        <a:t> </a:t>
                      </a:r>
                      <a:r>
                        <a:rPr kumimoji="0" lang="tr-TR" altLang="tr-TR" sz="1800" b="0" i="0" u="none" strike="noStrike" cap="none" normalizeH="0" baseline="0">
                          <a:ln>
                            <a:noFill/>
                          </a:ln>
                          <a:solidFill>
                            <a:schemeClr val="tx1"/>
                          </a:solidFill>
                          <a:effectLst/>
                          <a:latin typeface="Verdana" panose="020B0604030504040204" pitchFamily="34" charset="0"/>
                        </a:rPr>
                        <a:t>                      </a:t>
                      </a: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altLang="tr-TR" sz="1800" b="0" i="0" u="none" strike="noStrike" cap="none" normalizeH="0" baseline="0">
                          <a:ln>
                            <a:noFill/>
                          </a:ln>
                          <a:solidFill>
                            <a:schemeClr val="tx1"/>
                          </a:solidFill>
                          <a:effectLst/>
                          <a:latin typeface="Verdana" panose="020B0604030504040204" pitchFamily="34" charset="0"/>
                          <a:hlinkClick r:id="rId9"/>
                        </a:rPr>
                        <a:t>  </a:t>
                      </a:r>
                      <a:r>
                        <a:rPr kumimoji="0" lang="tr-TR" altLang="tr-TR" sz="4300" b="0" i="0" u="none" strike="noStrike" cap="none" normalizeH="0" baseline="0">
                          <a:ln>
                            <a:noFill/>
                          </a:ln>
                          <a:solidFill>
                            <a:schemeClr val="tx1"/>
                          </a:solidFill>
                          <a:effectLst/>
                          <a:latin typeface="Verdana" panose="020B0604030504040204" pitchFamily="34" charset="0"/>
                        </a:rPr>
                        <a:t> </a:t>
                      </a:r>
                      <a:r>
                        <a:rPr kumimoji="0" lang="tr-TR" altLang="tr-TR" sz="1800" b="0" i="0" u="none" strike="noStrike" cap="none" normalizeH="0" baseline="0">
                          <a:ln>
                            <a:noFill/>
                          </a:ln>
                          <a:solidFill>
                            <a:schemeClr val="tx1"/>
                          </a:solidFill>
                          <a:effectLst/>
                          <a:latin typeface="Verdana" panose="020B0604030504040204" pitchFamily="34" charset="0"/>
                        </a:rPr>
                        <a:t>                      </a:t>
                      </a: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altLang="tr-TR" sz="1800" b="0" i="0" u="none" strike="noStrike" cap="none" normalizeH="0" baseline="0">
                          <a:ln>
                            <a:noFill/>
                          </a:ln>
                          <a:solidFill>
                            <a:schemeClr val="tx1"/>
                          </a:solidFill>
                          <a:effectLst/>
                          <a:latin typeface="Verdana" panose="020B0604030504040204" pitchFamily="34" charset="0"/>
                          <a:hlinkClick r:id="rId10"/>
                        </a:rPr>
                        <a:t>  </a:t>
                      </a:r>
                      <a:r>
                        <a:rPr kumimoji="0" lang="tr-TR" altLang="tr-TR" sz="2700" b="0" i="0" u="none" strike="noStrike" cap="none" normalizeH="0" baseline="0">
                          <a:ln>
                            <a:noFill/>
                          </a:ln>
                          <a:solidFill>
                            <a:schemeClr val="tx1"/>
                          </a:solidFill>
                          <a:effectLst/>
                          <a:latin typeface="Verdana" panose="020B0604030504040204" pitchFamily="34" charset="0"/>
                        </a:rPr>
                        <a:t> </a:t>
                      </a:r>
                      <a:r>
                        <a:rPr kumimoji="0" lang="tr-TR" altLang="tr-TR" sz="1800" b="0" i="0" u="none" strike="noStrike" cap="none" normalizeH="0" baseline="0">
                          <a:ln>
                            <a:noFill/>
                          </a:ln>
                          <a:solidFill>
                            <a:schemeClr val="tx1"/>
                          </a:solidFill>
                          <a:effectLst/>
                          <a:latin typeface="Verdana" panose="020B0604030504040204" pitchFamily="34" charset="0"/>
                        </a:rPr>
                        <a:t>                      </a:t>
                      </a: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altLang="tr-TR" sz="1800" b="0" i="0" u="none" strike="noStrike" cap="none" normalizeH="0" baseline="0">
                          <a:ln>
                            <a:noFill/>
                          </a:ln>
                          <a:solidFill>
                            <a:schemeClr val="tx1"/>
                          </a:solidFill>
                          <a:effectLst/>
                          <a:latin typeface="Verdana" panose="020B0604030504040204" pitchFamily="34" charset="0"/>
                          <a:hlinkClick r:id="rId11"/>
                        </a:rPr>
                        <a:t>  </a:t>
                      </a:r>
                      <a:r>
                        <a:rPr kumimoji="0" lang="tr-TR" altLang="tr-TR" sz="4000" b="0" i="0" u="none" strike="noStrike" cap="none" normalizeH="0" baseline="0">
                          <a:ln>
                            <a:noFill/>
                          </a:ln>
                          <a:solidFill>
                            <a:schemeClr val="tx1"/>
                          </a:solidFill>
                          <a:effectLst/>
                          <a:latin typeface="Verdana" panose="020B0604030504040204" pitchFamily="34" charset="0"/>
                        </a:rPr>
                        <a:t> </a:t>
                      </a:r>
                      <a:r>
                        <a:rPr kumimoji="0" lang="tr-TR" altLang="tr-TR" sz="1800" b="0" i="0" u="none" strike="noStrike" cap="none" normalizeH="0" baseline="0">
                          <a:ln>
                            <a:noFill/>
                          </a:ln>
                          <a:solidFill>
                            <a:schemeClr val="tx1"/>
                          </a:solidFill>
                          <a:effectLst/>
                          <a:latin typeface="Verdana" panose="020B0604030504040204" pitchFamily="34" charset="0"/>
                        </a:rPr>
                        <a:t>                      </a:t>
                      </a: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altLang="tr-TR" sz="1800" b="0" i="0" u="none" strike="noStrike" cap="none" normalizeH="0" baseline="0">
                          <a:ln>
                            <a:noFill/>
                          </a:ln>
                          <a:solidFill>
                            <a:schemeClr val="tx1"/>
                          </a:solidFill>
                          <a:effectLst/>
                          <a:latin typeface="Verdana" panose="020B0604030504040204" pitchFamily="34" charset="0"/>
                          <a:hlinkClick r:id="rId12"/>
                        </a:rPr>
                        <a:t>  </a:t>
                      </a:r>
                      <a:r>
                        <a:rPr kumimoji="0" lang="tr-TR" altLang="tr-TR" sz="3600" b="0" i="0" u="none" strike="noStrike" cap="none" normalizeH="0" baseline="0">
                          <a:ln>
                            <a:noFill/>
                          </a:ln>
                          <a:solidFill>
                            <a:schemeClr val="tx1"/>
                          </a:solidFill>
                          <a:effectLst/>
                          <a:latin typeface="Verdana" panose="020B0604030504040204" pitchFamily="34" charset="0"/>
                        </a:rPr>
                        <a:t> </a:t>
                      </a:r>
                      <a:r>
                        <a:rPr kumimoji="0" lang="tr-TR" altLang="tr-TR" sz="1800" b="0" i="0" u="none" strike="noStrike" cap="none" normalizeH="0" baseline="0">
                          <a:ln>
                            <a:noFill/>
                          </a:ln>
                          <a:solidFill>
                            <a:schemeClr val="tx1"/>
                          </a:solidFill>
                          <a:effectLst/>
                          <a:latin typeface="Verdana" panose="020B0604030504040204" pitchFamily="34" charset="0"/>
                        </a:rPr>
                        <a:t>                      </a:t>
                      </a: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552961372"/>
                  </a:ext>
                </a:extLst>
              </a:tr>
              <a:tr h="379413">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altLang="tr-TR" sz="1400" b="0" i="0" u="none" strike="noStrike" cap="none" normalizeH="0" baseline="0">
                          <a:ln>
                            <a:noFill/>
                          </a:ln>
                          <a:solidFill>
                            <a:schemeClr val="tx1"/>
                          </a:solidFill>
                          <a:effectLst/>
                          <a:latin typeface="Verdana" panose="020B0604030504040204" pitchFamily="34" charset="0"/>
                        </a:rPr>
                        <a:t>Hidrozinkit-Simitsonit</a:t>
                      </a:r>
                    </a:p>
                    <a:p>
                      <a:pPr marL="0" marR="0" lvl="0" indent="0" algn="ctr" defTabSz="914400" rtl="0" eaLnBrk="0" fontAlgn="base" latinLnBrk="0" hangingPunct="0">
                        <a:lnSpc>
                          <a:spcPct val="100000"/>
                        </a:lnSpc>
                        <a:spcBef>
                          <a:spcPct val="0"/>
                        </a:spcBef>
                        <a:spcAft>
                          <a:spcPct val="0"/>
                        </a:spcAft>
                        <a:buClrTx/>
                        <a:buSzTx/>
                        <a:buFontTx/>
                        <a:buNone/>
                        <a:tabLst/>
                      </a:pPr>
                      <a:endParaRPr kumimoji="0" lang="tr-TR" altLang="tr-TR" sz="1400" b="0" i="0" u="none" strike="noStrike" cap="none" normalizeH="0" baseline="0">
                        <a:ln>
                          <a:noFill/>
                        </a:ln>
                        <a:solidFill>
                          <a:schemeClr val="tx1"/>
                        </a:solidFill>
                        <a:effectLst/>
                        <a:latin typeface="Arial" panose="020B0604020202020204" pitchFamily="34" charset="0"/>
                      </a:endParaRP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altLang="tr-TR" sz="1400" b="0" i="0" u="none" strike="noStrike" cap="none" normalizeH="0" baseline="0">
                          <a:ln>
                            <a:noFill/>
                          </a:ln>
                          <a:solidFill>
                            <a:schemeClr val="tx1"/>
                          </a:solidFill>
                          <a:effectLst/>
                          <a:latin typeface="Verdana" panose="020B0604030504040204" pitchFamily="34" charset="0"/>
                        </a:rPr>
                        <a:t>Hidrozinkit-Simitsonit</a:t>
                      </a:r>
                    </a:p>
                    <a:p>
                      <a:pPr marL="0" marR="0" lvl="0" indent="0" algn="ctr" defTabSz="914400" rtl="0" eaLnBrk="0" fontAlgn="base" latinLnBrk="0" hangingPunct="0">
                        <a:lnSpc>
                          <a:spcPct val="100000"/>
                        </a:lnSpc>
                        <a:spcBef>
                          <a:spcPct val="0"/>
                        </a:spcBef>
                        <a:spcAft>
                          <a:spcPct val="0"/>
                        </a:spcAft>
                        <a:buClrTx/>
                        <a:buSzTx/>
                        <a:buFontTx/>
                        <a:buNone/>
                        <a:tabLst/>
                      </a:pPr>
                      <a:endParaRPr kumimoji="0" lang="tr-TR" altLang="tr-TR" sz="1400" b="0" i="0" u="none" strike="noStrike" cap="none" normalizeH="0" baseline="0">
                        <a:ln>
                          <a:noFill/>
                        </a:ln>
                        <a:solidFill>
                          <a:schemeClr val="tx1"/>
                        </a:solidFill>
                        <a:effectLst/>
                        <a:latin typeface="Arial" panose="020B0604020202020204" pitchFamily="34" charset="0"/>
                      </a:endParaRP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altLang="tr-TR" sz="1400" b="0" i="0" u="none" strike="noStrike" cap="none" normalizeH="0" baseline="0">
                          <a:ln>
                            <a:noFill/>
                          </a:ln>
                          <a:solidFill>
                            <a:schemeClr val="tx1"/>
                          </a:solidFill>
                          <a:effectLst/>
                          <a:latin typeface="Verdana" panose="020B0604030504040204" pitchFamily="34" charset="0"/>
                        </a:rPr>
                        <a:t>İnderit</a:t>
                      </a:r>
                    </a:p>
                    <a:p>
                      <a:pPr marL="0" marR="0" lvl="0" indent="0" algn="ctr" defTabSz="914400" rtl="0" eaLnBrk="0" fontAlgn="base" latinLnBrk="0" hangingPunct="0">
                        <a:lnSpc>
                          <a:spcPct val="100000"/>
                        </a:lnSpc>
                        <a:spcBef>
                          <a:spcPct val="0"/>
                        </a:spcBef>
                        <a:spcAft>
                          <a:spcPct val="0"/>
                        </a:spcAft>
                        <a:buClrTx/>
                        <a:buSzTx/>
                        <a:buFontTx/>
                        <a:buNone/>
                        <a:tabLst/>
                      </a:pPr>
                      <a:endParaRPr kumimoji="0" lang="tr-TR" altLang="tr-TR" sz="1400" b="0" i="0" u="none" strike="noStrike" cap="none" normalizeH="0" baseline="0">
                        <a:ln>
                          <a:noFill/>
                        </a:ln>
                        <a:solidFill>
                          <a:schemeClr val="tx1"/>
                        </a:solidFill>
                        <a:effectLst/>
                        <a:latin typeface="Arial" panose="020B0604020202020204" pitchFamily="34" charset="0"/>
                      </a:endParaRP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altLang="tr-TR" sz="1400" b="0" i="0" u="none" strike="noStrike" cap="none" normalizeH="0" baseline="0">
                          <a:ln>
                            <a:noFill/>
                          </a:ln>
                          <a:solidFill>
                            <a:schemeClr val="tx1"/>
                          </a:solidFill>
                          <a:effectLst/>
                          <a:latin typeface="Verdana" panose="020B0604030504040204" pitchFamily="34" charset="0"/>
                        </a:rPr>
                        <a:t>Jips</a:t>
                      </a: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altLang="tr-TR" sz="1400" b="0" i="0" u="none" strike="noStrike" cap="none" normalizeH="0" baseline="0">
                          <a:ln>
                            <a:noFill/>
                          </a:ln>
                          <a:solidFill>
                            <a:schemeClr val="tx1"/>
                          </a:solidFill>
                          <a:effectLst/>
                          <a:latin typeface="Verdana" panose="020B0604030504040204" pitchFamily="34" charset="0"/>
                        </a:rPr>
                        <a:t>Jips</a:t>
                      </a:r>
                      <a:endParaRPr kumimoji="0" lang="tr-TR" altLang="tr-TR" sz="1400" b="0" i="0" u="none" strike="noStrike" cap="none" normalizeH="0" baseline="0">
                        <a:ln>
                          <a:noFill/>
                        </a:ln>
                        <a:solidFill>
                          <a:schemeClr val="tx1"/>
                        </a:solidFill>
                        <a:effectLst/>
                        <a:latin typeface="Arial" panose="020B0604020202020204" pitchFamily="34" charset="0"/>
                      </a:endParaRP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93773909"/>
                  </a:ext>
                </a:extLst>
              </a:tr>
              <a:tr h="649288">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altLang="tr-TR" sz="1800" b="0" i="0" u="none" strike="noStrike" cap="none" normalizeH="0" baseline="0">
                          <a:ln>
                            <a:noFill/>
                          </a:ln>
                          <a:solidFill>
                            <a:schemeClr val="tx1"/>
                          </a:solidFill>
                          <a:effectLst/>
                          <a:latin typeface="Verdana" panose="020B0604030504040204" pitchFamily="34" charset="0"/>
                          <a:hlinkClick r:id="rId13"/>
                        </a:rPr>
                        <a:t>  </a:t>
                      </a:r>
                      <a:r>
                        <a:rPr kumimoji="0" lang="tr-TR" altLang="tr-TR" sz="4500" b="0" i="0" u="none" strike="noStrike" cap="none" normalizeH="0" baseline="0">
                          <a:ln>
                            <a:noFill/>
                          </a:ln>
                          <a:solidFill>
                            <a:schemeClr val="tx1"/>
                          </a:solidFill>
                          <a:effectLst/>
                          <a:latin typeface="Verdana" panose="020B0604030504040204" pitchFamily="34" charset="0"/>
                        </a:rPr>
                        <a:t> </a:t>
                      </a:r>
                      <a:r>
                        <a:rPr kumimoji="0" lang="tr-TR" altLang="tr-TR" sz="1800" b="0" i="0" u="none" strike="noStrike" cap="none" normalizeH="0" baseline="0">
                          <a:ln>
                            <a:noFill/>
                          </a:ln>
                          <a:solidFill>
                            <a:schemeClr val="tx1"/>
                          </a:solidFill>
                          <a:effectLst/>
                          <a:latin typeface="Verdana" panose="020B0604030504040204" pitchFamily="34" charset="0"/>
                        </a:rPr>
                        <a:t>                      </a:t>
                      </a: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altLang="tr-TR" sz="1800" b="0" i="0" u="none" strike="noStrike" cap="none" normalizeH="0" baseline="0">
                          <a:ln>
                            <a:noFill/>
                          </a:ln>
                          <a:solidFill>
                            <a:schemeClr val="tx1"/>
                          </a:solidFill>
                          <a:effectLst/>
                          <a:latin typeface="Verdana" panose="020B0604030504040204" pitchFamily="34" charset="0"/>
                          <a:hlinkClick r:id="rId14"/>
                        </a:rPr>
                        <a:t>  </a:t>
                      </a:r>
                      <a:r>
                        <a:rPr kumimoji="0" lang="tr-TR" altLang="tr-TR" sz="3900" b="0" i="0" u="none" strike="noStrike" cap="none" normalizeH="0" baseline="0">
                          <a:ln>
                            <a:noFill/>
                          </a:ln>
                          <a:solidFill>
                            <a:schemeClr val="tx1"/>
                          </a:solidFill>
                          <a:effectLst/>
                          <a:latin typeface="Verdana" panose="020B0604030504040204" pitchFamily="34" charset="0"/>
                        </a:rPr>
                        <a:t> </a:t>
                      </a:r>
                      <a:r>
                        <a:rPr kumimoji="0" lang="tr-TR" altLang="tr-TR" sz="1800" b="0" i="0" u="none" strike="noStrike" cap="none" normalizeH="0" baseline="0">
                          <a:ln>
                            <a:noFill/>
                          </a:ln>
                          <a:solidFill>
                            <a:schemeClr val="tx1"/>
                          </a:solidFill>
                          <a:effectLst/>
                          <a:latin typeface="Verdana" panose="020B0604030504040204" pitchFamily="34" charset="0"/>
                        </a:rPr>
                        <a:t>                      </a:t>
                      </a: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altLang="tr-TR" sz="1800" b="0" i="0" u="none" strike="noStrike" cap="none" normalizeH="0" baseline="0">
                          <a:ln>
                            <a:noFill/>
                          </a:ln>
                          <a:solidFill>
                            <a:schemeClr val="tx1"/>
                          </a:solidFill>
                          <a:effectLst/>
                          <a:latin typeface="Verdana" panose="020B0604030504040204" pitchFamily="34" charset="0"/>
                          <a:hlinkClick r:id="rId15"/>
                        </a:rPr>
                        <a:t>  </a:t>
                      </a:r>
                      <a:r>
                        <a:rPr kumimoji="0" lang="tr-TR" altLang="tr-TR" sz="5800" b="0" i="0" u="none" strike="noStrike" cap="none" normalizeH="0" baseline="0">
                          <a:ln>
                            <a:noFill/>
                          </a:ln>
                          <a:solidFill>
                            <a:schemeClr val="tx1"/>
                          </a:solidFill>
                          <a:effectLst/>
                          <a:latin typeface="Verdana" panose="020B0604030504040204" pitchFamily="34" charset="0"/>
                        </a:rPr>
                        <a:t> </a:t>
                      </a:r>
                      <a:r>
                        <a:rPr kumimoji="0" lang="tr-TR" altLang="tr-TR" sz="1800" b="0" i="0" u="none" strike="noStrike" cap="none" normalizeH="0" baseline="0">
                          <a:ln>
                            <a:noFill/>
                          </a:ln>
                          <a:solidFill>
                            <a:schemeClr val="tx1"/>
                          </a:solidFill>
                          <a:effectLst/>
                          <a:latin typeface="Verdana" panose="020B0604030504040204" pitchFamily="34" charset="0"/>
                        </a:rPr>
                        <a:t>                      </a:t>
                      </a: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altLang="tr-TR" sz="1800" b="0" i="0" u="none" strike="noStrike" cap="none" normalizeH="0" baseline="0">
                          <a:ln>
                            <a:noFill/>
                          </a:ln>
                          <a:solidFill>
                            <a:schemeClr val="tx1"/>
                          </a:solidFill>
                          <a:effectLst/>
                          <a:latin typeface="Verdana" panose="020B0604030504040204" pitchFamily="34" charset="0"/>
                          <a:hlinkClick r:id="rId16"/>
                        </a:rPr>
                        <a:t>  </a:t>
                      </a:r>
                      <a:r>
                        <a:rPr kumimoji="0" lang="tr-TR" altLang="tr-TR" sz="3500" b="0" i="0" u="none" strike="noStrike" cap="none" normalizeH="0" baseline="0">
                          <a:ln>
                            <a:noFill/>
                          </a:ln>
                          <a:solidFill>
                            <a:schemeClr val="tx1"/>
                          </a:solidFill>
                          <a:effectLst/>
                          <a:latin typeface="Verdana" panose="020B0604030504040204" pitchFamily="34" charset="0"/>
                        </a:rPr>
                        <a:t> </a:t>
                      </a:r>
                      <a:r>
                        <a:rPr kumimoji="0" lang="tr-TR" altLang="tr-TR" sz="1800" b="0" i="0" u="none" strike="noStrike" cap="none" normalizeH="0" baseline="0">
                          <a:ln>
                            <a:noFill/>
                          </a:ln>
                          <a:solidFill>
                            <a:schemeClr val="tx1"/>
                          </a:solidFill>
                          <a:effectLst/>
                          <a:latin typeface="Verdana" panose="020B0604030504040204" pitchFamily="34" charset="0"/>
                        </a:rPr>
                        <a:t>                      </a:t>
                      </a: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altLang="tr-TR" sz="1800" b="0" i="0" u="none" strike="noStrike" cap="none" normalizeH="0" baseline="0">
                          <a:ln>
                            <a:noFill/>
                          </a:ln>
                          <a:solidFill>
                            <a:schemeClr val="tx1"/>
                          </a:solidFill>
                          <a:effectLst/>
                          <a:latin typeface="Verdana" panose="020B0604030504040204" pitchFamily="34" charset="0"/>
                          <a:hlinkClick r:id="rId17"/>
                        </a:rPr>
                        <a:t>  </a:t>
                      </a:r>
                      <a:r>
                        <a:rPr kumimoji="0" lang="tr-TR" altLang="tr-TR" sz="4500" b="0" i="0" u="none" strike="noStrike" cap="none" normalizeH="0" baseline="0">
                          <a:ln>
                            <a:noFill/>
                          </a:ln>
                          <a:solidFill>
                            <a:schemeClr val="tx1"/>
                          </a:solidFill>
                          <a:effectLst/>
                          <a:latin typeface="Verdana" panose="020B0604030504040204" pitchFamily="34" charset="0"/>
                        </a:rPr>
                        <a:t> </a:t>
                      </a:r>
                      <a:r>
                        <a:rPr kumimoji="0" lang="tr-TR" altLang="tr-TR" sz="1800" b="0" i="0" u="none" strike="noStrike" cap="none" normalizeH="0" baseline="0">
                          <a:ln>
                            <a:noFill/>
                          </a:ln>
                          <a:solidFill>
                            <a:schemeClr val="tx1"/>
                          </a:solidFill>
                          <a:effectLst/>
                          <a:latin typeface="Verdana" panose="020B0604030504040204" pitchFamily="34" charset="0"/>
                        </a:rPr>
                        <a:t>                      </a:t>
                      </a: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591509479"/>
                  </a:ext>
                </a:extLst>
              </a:tr>
              <a:tr h="268288">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altLang="tr-TR" sz="1400" b="0" i="0" u="none" strike="noStrike" cap="none" normalizeH="0" baseline="0">
                          <a:ln>
                            <a:noFill/>
                          </a:ln>
                          <a:solidFill>
                            <a:schemeClr val="tx1"/>
                          </a:solidFill>
                          <a:effectLst/>
                          <a:latin typeface="Verdana" panose="020B0604030504040204" pitchFamily="34" charset="0"/>
                        </a:rPr>
                        <a:t>Jips</a:t>
                      </a: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altLang="tr-TR" sz="1400" b="0" i="0" u="none" strike="noStrike" cap="none" normalizeH="0" baseline="0">
                          <a:ln>
                            <a:noFill/>
                          </a:ln>
                          <a:solidFill>
                            <a:schemeClr val="tx1"/>
                          </a:solidFill>
                          <a:effectLst/>
                          <a:latin typeface="Verdana" panose="020B0604030504040204" pitchFamily="34" charset="0"/>
                        </a:rPr>
                        <a:t>Kolemanit</a:t>
                      </a:r>
                    </a:p>
                    <a:p>
                      <a:pPr marL="0" marR="0" lvl="0" indent="0" algn="ctr" defTabSz="914400" rtl="0" eaLnBrk="0" fontAlgn="base" latinLnBrk="0" hangingPunct="0">
                        <a:lnSpc>
                          <a:spcPct val="100000"/>
                        </a:lnSpc>
                        <a:spcBef>
                          <a:spcPct val="0"/>
                        </a:spcBef>
                        <a:spcAft>
                          <a:spcPct val="0"/>
                        </a:spcAft>
                        <a:buClrTx/>
                        <a:buSzTx/>
                        <a:buFontTx/>
                        <a:buNone/>
                        <a:tabLst/>
                      </a:pPr>
                      <a:endParaRPr kumimoji="0" lang="tr-TR" altLang="tr-TR" sz="1400" b="0" i="0" u="none" strike="noStrike" cap="none" normalizeH="0" baseline="0">
                        <a:ln>
                          <a:noFill/>
                        </a:ln>
                        <a:solidFill>
                          <a:schemeClr val="tx1"/>
                        </a:solidFill>
                        <a:effectLst/>
                        <a:latin typeface="Arial" panose="020B0604020202020204" pitchFamily="34" charset="0"/>
                      </a:endParaRP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altLang="tr-TR" sz="1400" b="0" i="0" u="none" strike="noStrike" cap="none" normalizeH="0" baseline="0">
                          <a:ln>
                            <a:noFill/>
                          </a:ln>
                          <a:solidFill>
                            <a:schemeClr val="tx1"/>
                          </a:solidFill>
                          <a:effectLst/>
                          <a:latin typeface="Verdana" panose="020B0604030504040204" pitchFamily="34" charset="0"/>
                        </a:rPr>
                        <a:t>Kolemanit</a:t>
                      </a: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altLang="tr-TR" sz="1400" b="0" i="0" u="none" strike="noStrike" cap="none" normalizeH="0" baseline="0">
                          <a:ln>
                            <a:noFill/>
                          </a:ln>
                          <a:solidFill>
                            <a:schemeClr val="tx1"/>
                          </a:solidFill>
                          <a:effectLst/>
                          <a:latin typeface="Verdana" panose="020B0604030504040204" pitchFamily="34" charset="0"/>
                        </a:rPr>
                        <a:t>Kolemanit</a:t>
                      </a: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altLang="tr-TR" sz="1400" b="0" i="0" u="none" strike="noStrike" cap="none" normalizeH="0" baseline="0">
                          <a:ln>
                            <a:noFill/>
                          </a:ln>
                          <a:solidFill>
                            <a:schemeClr val="tx1"/>
                          </a:solidFill>
                          <a:effectLst/>
                          <a:latin typeface="Verdana" panose="020B0604030504040204" pitchFamily="34" charset="0"/>
                        </a:rPr>
                        <a:t>Kolemanit</a:t>
                      </a: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4055578987"/>
                  </a:ext>
                </a:extLst>
              </a:tr>
              <a:tr h="555625">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altLang="tr-TR" sz="1800" b="0" i="0" u="none" strike="noStrike" cap="none" normalizeH="0" baseline="0">
                          <a:ln>
                            <a:noFill/>
                          </a:ln>
                          <a:solidFill>
                            <a:schemeClr val="tx1"/>
                          </a:solidFill>
                          <a:effectLst/>
                          <a:latin typeface="Verdana" panose="020B0604030504040204" pitchFamily="34" charset="0"/>
                          <a:hlinkClick r:id="rId18"/>
                        </a:rPr>
                        <a:t>  </a:t>
                      </a:r>
                      <a:r>
                        <a:rPr kumimoji="0" lang="tr-TR" altLang="tr-TR" sz="3400" b="0" i="0" u="none" strike="noStrike" cap="none" normalizeH="0" baseline="0">
                          <a:ln>
                            <a:noFill/>
                          </a:ln>
                          <a:solidFill>
                            <a:schemeClr val="tx1"/>
                          </a:solidFill>
                          <a:effectLst/>
                          <a:latin typeface="Verdana" panose="020B0604030504040204" pitchFamily="34" charset="0"/>
                        </a:rPr>
                        <a:t> </a:t>
                      </a:r>
                      <a:r>
                        <a:rPr kumimoji="0" lang="tr-TR" altLang="tr-TR" sz="1800" b="0" i="0" u="none" strike="noStrike" cap="none" normalizeH="0" baseline="0">
                          <a:ln>
                            <a:noFill/>
                          </a:ln>
                          <a:solidFill>
                            <a:schemeClr val="tx1"/>
                          </a:solidFill>
                          <a:effectLst/>
                          <a:latin typeface="Verdana" panose="020B0604030504040204" pitchFamily="34" charset="0"/>
                        </a:rPr>
                        <a:t>                      </a:t>
                      </a: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altLang="tr-TR" sz="1800" b="0" i="0" u="none" strike="noStrike" cap="none" normalizeH="0" baseline="0">
                          <a:ln>
                            <a:noFill/>
                          </a:ln>
                          <a:solidFill>
                            <a:schemeClr val="tx1"/>
                          </a:solidFill>
                          <a:effectLst/>
                          <a:latin typeface="Verdana" panose="020B0604030504040204" pitchFamily="34" charset="0"/>
                          <a:hlinkClick r:id="rId19"/>
                        </a:rPr>
                        <a:t>  </a:t>
                      </a:r>
                      <a:r>
                        <a:rPr kumimoji="0" lang="tr-TR" altLang="tr-TR" sz="4600" b="0" i="0" u="none" strike="noStrike" cap="none" normalizeH="0" baseline="0">
                          <a:ln>
                            <a:noFill/>
                          </a:ln>
                          <a:solidFill>
                            <a:schemeClr val="tx1"/>
                          </a:solidFill>
                          <a:effectLst/>
                          <a:latin typeface="Verdana" panose="020B0604030504040204" pitchFamily="34" charset="0"/>
                        </a:rPr>
                        <a:t> </a:t>
                      </a:r>
                      <a:r>
                        <a:rPr kumimoji="0" lang="tr-TR" altLang="tr-TR" sz="1800" b="0" i="0" u="none" strike="noStrike" cap="none" normalizeH="0" baseline="0">
                          <a:ln>
                            <a:noFill/>
                          </a:ln>
                          <a:solidFill>
                            <a:schemeClr val="tx1"/>
                          </a:solidFill>
                          <a:effectLst/>
                          <a:latin typeface="Verdana" panose="020B0604030504040204" pitchFamily="34" charset="0"/>
                        </a:rPr>
                        <a:t>                      </a:t>
                      </a: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altLang="tr-TR" sz="1800" b="0" i="0" u="none" strike="noStrike" cap="none" normalizeH="0" baseline="0">
                          <a:ln>
                            <a:noFill/>
                          </a:ln>
                          <a:solidFill>
                            <a:schemeClr val="tx1"/>
                          </a:solidFill>
                          <a:effectLst/>
                          <a:latin typeface="Verdana" panose="020B0604030504040204" pitchFamily="34" charset="0"/>
                          <a:hlinkClick r:id="rId20"/>
                        </a:rPr>
                        <a:t>  </a:t>
                      </a:r>
                      <a:r>
                        <a:rPr kumimoji="0" lang="tr-TR" altLang="tr-TR" sz="4400" b="0" i="0" u="none" strike="noStrike" cap="none" normalizeH="0" baseline="0">
                          <a:ln>
                            <a:noFill/>
                          </a:ln>
                          <a:solidFill>
                            <a:schemeClr val="tx1"/>
                          </a:solidFill>
                          <a:effectLst/>
                          <a:latin typeface="Verdana" panose="020B0604030504040204" pitchFamily="34" charset="0"/>
                        </a:rPr>
                        <a:t> </a:t>
                      </a:r>
                      <a:r>
                        <a:rPr kumimoji="0" lang="tr-TR" altLang="tr-TR" sz="1800" b="0" i="0" u="none" strike="noStrike" cap="none" normalizeH="0" baseline="0">
                          <a:ln>
                            <a:noFill/>
                          </a:ln>
                          <a:solidFill>
                            <a:schemeClr val="tx1"/>
                          </a:solidFill>
                          <a:effectLst/>
                          <a:latin typeface="Verdana" panose="020B0604030504040204" pitchFamily="34" charset="0"/>
                        </a:rPr>
                        <a:t>                      </a:t>
                      </a: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altLang="tr-TR" sz="1800" b="0" i="0" u="none" strike="noStrike" cap="none" normalizeH="0" baseline="0">
                          <a:ln>
                            <a:noFill/>
                          </a:ln>
                          <a:solidFill>
                            <a:schemeClr val="tx1"/>
                          </a:solidFill>
                          <a:effectLst/>
                          <a:latin typeface="Verdana" panose="020B0604030504040204" pitchFamily="34" charset="0"/>
                          <a:hlinkClick r:id="rId21"/>
                        </a:rPr>
                        <a:t>  </a:t>
                      </a:r>
                      <a:r>
                        <a:rPr kumimoji="0" lang="tr-TR" altLang="tr-TR" sz="4500" b="0" i="0" u="none" strike="noStrike" cap="none" normalizeH="0" baseline="0">
                          <a:ln>
                            <a:noFill/>
                          </a:ln>
                          <a:solidFill>
                            <a:schemeClr val="tx1"/>
                          </a:solidFill>
                          <a:effectLst/>
                          <a:latin typeface="Verdana" panose="020B0604030504040204" pitchFamily="34" charset="0"/>
                        </a:rPr>
                        <a:t> </a:t>
                      </a:r>
                      <a:r>
                        <a:rPr kumimoji="0" lang="tr-TR" altLang="tr-TR" sz="1800" b="0" i="0" u="none" strike="noStrike" cap="none" normalizeH="0" baseline="0">
                          <a:ln>
                            <a:noFill/>
                          </a:ln>
                          <a:solidFill>
                            <a:schemeClr val="tx1"/>
                          </a:solidFill>
                          <a:effectLst/>
                          <a:latin typeface="Verdana" panose="020B0604030504040204" pitchFamily="34" charset="0"/>
                        </a:rPr>
                        <a:t>                      </a:t>
                      </a: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altLang="tr-TR" sz="1800" b="0" i="0" u="none" strike="noStrike" cap="none" normalizeH="0" baseline="0">
                          <a:ln>
                            <a:noFill/>
                          </a:ln>
                          <a:solidFill>
                            <a:schemeClr val="tx1"/>
                          </a:solidFill>
                          <a:effectLst/>
                          <a:latin typeface="Verdana" panose="020B0604030504040204" pitchFamily="34" charset="0"/>
                          <a:hlinkClick r:id="rId22"/>
                        </a:rPr>
                        <a:t>  </a:t>
                      </a:r>
                      <a:r>
                        <a:rPr kumimoji="0" lang="tr-TR" altLang="tr-TR" sz="3400" b="0" i="0" u="none" strike="noStrike" cap="none" normalizeH="0" baseline="0">
                          <a:ln>
                            <a:noFill/>
                          </a:ln>
                          <a:solidFill>
                            <a:schemeClr val="tx1"/>
                          </a:solidFill>
                          <a:effectLst/>
                          <a:latin typeface="Verdana" panose="020B0604030504040204" pitchFamily="34" charset="0"/>
                        </a:rPr>
                        <a:t> </a:t>
                      </a:r>
                      <a:r>
                        <a:rPr kumimoji="0" lang="tr-TR" altLang="tr-TR" sz="1800" b="0" i="0" u="none" strike="noStrike" cap="none" normalizeH="0" baseline="0">
                          <a:ln>
                            <a:noFill/>
                          </a:ln>
                          <a:solidFill>
                            <a:schemeClr val="tx1"/>
                          </a:solidFill>
                          <a:effectLst/>
                          <a:latin typeface="Verdana" panose="020B0604030504040204" pitchFamily="34" charset="0"/>
                        </a:rPr>
                        <a:t>                      </a:t>
                      </a: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809994980"/>
                  </a:ext>
                </a:extLst>
              </a:tr>
              <a:tr h="180975">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altLang="tr-TR" sz="1400" b="0" i="0" u="none" strike="noStrike" cap="none" normalizeH="0" baseline="0">
                          <a:ln>
                            <a:noFill/>
                          </a:ln>
                          <a:solidFill>
                            <a:schemeClr val="tx1"/>
                          </a:solidFill>
                          <a:effectLst/>
                          <a:latin typeface="Verdana" panose="020B0604030504040204" pitchFamily="34" charset="0"/>
                        </a:rPr>
                        <a:t>Kolemanit</a:t>
                      </a:r>
                    </a:p>
                    <a:p>
                      <a:pPr marL="0" marR="0" lvl="0" indent="0" algn="ctr" defTabSz="914400" rtl="0" eaLnBrk="0" fontAlgn="base" latinLnBrk="0" hangingPunct="0">
                        <a:lnSpc>
                          <a:spcPct val="100000"/>
                        </a:lnSpc>
                        <a:spcBef>
                          <a:spcPct val="0"/>
                        </a:spcBef>
                        <a:spcAft>
                          <a:spcPct val="0"/>
                        </a:spcAft>
                        <a:buClrTx/>
                        <a:buSzTx/>
                        <a:buFontTx/>
                        <a:buNone/>
                        <a:tabLst/>
                      </a:pPr>
                      <a:endParaRPr kumimoji="0" lang="tr-TR" altLang="tr-TR" sz="1400" b="0" i="0" u="none" strike="noStrike" cap="none" normalizeH="0" baseline="0">
                        <a:ln>
                          <a:noFill/>
                        </a:ln>
                        <a:solidFill>
                          <a:schemeClr val="tx1"/>
                        </a:solidFill>
                        <a:effectLst/>
                        <a:latin typeface="Arial" panose="020B0604020202020204" pitchFamily="34" charset="0"/>
                      </a:endParaRP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altLang="tr-TR" sz="1400" b="0" i="0" u="none" strike="noStrike" cap="none" normalizeH="0" baseline="0">
                          <a:ln>
                            <a:noFill/>
                          </a:ln>
                          <a:solidFill>
                            <a:schemeClr val="tx1"/>
                          </a:solidFill>
                          <a:effectLst/>
                          <a:latin typeface="Verdana" panose="020B0604030504040204" pitchFamily="34" charset="0"/>
                        </a:rPr>
                        <a:t>Pirit</a:t>
                      </a: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altLang="tr-TR" sz="1400" b="0" i="0" u="none" strike="noStrike" cap="none" normalizeH="0" baseline="0">
                          <a:ln>
                            <a:noFill/>
                          </a:ln>
                          <a:solidFill>
                            <a:schemeClr val="tx1"/>
                          </a:solidFill>
                          <a:effectLst/>
                          <a:latin typeface="Verdana" panose="020B0604030504040204" pitchFamily="34" charset="0"/>
                        </a:rPr>
                        <a:t>Masif Kuvars</a:t>
                      </a: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altLang="tr-TR" sz="1400" b="0" i="0" u="none" strike="noStrike" cap="none" normalizeH="0" baseline="0">
                          <a:ln>
                            <a:noFill/>
                          </a:ln>
                          <a:solidFill>
                            <a:schemeClr val="tx1"/>
                          </a:solidFill>
                          <a:effectLst/>
                          <a:latin typeface="Verdana" panose="020B0604030504040204" pitchFamily="34" charset="0"/>
                        </a:rPr>
                        <a:t>Pirit</a:t>
                      </a: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altLang="tr-TR" sz="1400" b="0" i="0" u="none" strike="noStrike" cap="none" normalizeH="0" baseline="0">
                          <a:ln>
                            <a:noFill/>
                          </a:ln>
                          <a:solidFill>
                            <a:schemeClr val="tx1"/>
                          </a:solidFill>
                          <a:effectLst/>
                          <a:latin typeface="Verdana" panose="020B0604030504040204" pitchFamily="34" charset="0"/>
                        </a:rPr>
                        <a:t>Limonit-Götit</a:t>
                      </a: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57238902"/>
                  </a:ext>
                </a:extLst>
              </a:tr>
            </a:tbl>
          </a:graphicData>
        </a:graphic>
      </p:graphicFrame>
      <p:sp>
        <p:nvSpPr>
          <p:cNvPr id="48414" name="Rectangle 286">
            <a:extLst>
              <a:ext uri="{FF2B5EF4-FFF2-40B4-BE49-F238E27FC236}">
                <a16:creationId xmlns:a16="http://schemas.microsoft.com/office/drawing/2014/main" id="{DCF55284-9003-4C1A-B33C-6C0F0C43353E}"/>
              </a:ext>
            </a:extLst>
          </p:cNvPr>
          <p:cNvSpPr>
            <a:spLocks noChangeArrowheads="1"/>
          </p:cNvSpPr>
          <p:nvPr/>
        </p:nvSpPr>
        <p:spPr bwMode="auto">
          <a:xfrm>
            <a:off x="3846513" y="6208713"/>
            <a:ext cx="1322387" cy="730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lgn="r"/>
            <a:r>
              <a:rPr lang="tr-TR" altLang="tr-TR" sz="1400">
                <a:latin typeface="Verdana" panose="020B0604030504040204" pitchFamily="34" charset="0"/>
              </a:rPr>
              <a:t> </a:t>
            </a:r>
            <a:endParaRPr lang="tr-TR" altLang="tr-TR">
              <a:latin typeface="Verdana" panose="020B0604030504040204" pitchFamily="34" charset="0"/>
            </a:endParaRPr>
          </a:p>
          <a:p>
            <a:pPr algn="r" eaLnBrk="0" hangingPunct="0"/>
            <a:r>
              <a:rPr lang="tr-TR" altLang="tr-TR" sz="1400" b="1">
                <a:latin typeface="Verdana" panose="020B0604030504040204" pitchFamily="34" charset="0"/>
                <a:hlinkClick r:id="rId23"/>
              </a:rPr>
              <a:t>  </a:t>
            </a:r>
            <a:r>
              <a:rPr lang="tr-TR" altLang="tr-TR" sz="1000" b="1">
                <a:latin typeface="Verdana" panose="020B0604030504040204" pitchFamily="34" charset="0"/>
              </a:rPr>
              <a:t> </a:t>
            </a:r>
            <a:r>
              <a:rPr lang="tr-TR" altLang="tr-TR" sz="1400" b="1">
                <a:latin typeface="Verdana" panose="020B0604030504040204" pitchFamily="34" charset="0"/>
              </a:rPr>
              <a:t>              </a:t>
            </a:r>
            <a:endParaRPr lang="tr-TR" altLang="tr-TR" sz="1400">
              <a:latin typeface="Verdana" panose="020B0604030504040204" pitchFamily="34" charset="0"/>
            </a:endParaRPr>
          </a:p>
          <a:p>
            <a:pPr algn="r" eaLnBrk="0" hangingPunct="0"/>
            <a:r>
              <a:rPr lang="tr-TR" altLang="tr-TR" sz="1400" b="1">
                <a:latin typeface="Verdana" panose="020B0604030504040204" pitchFamily="34" charset="0"/>
                <a:hlinkClick r:id="rId24"/>
              </a:rPr>
              <a:t>ANA SAYFA</a:t>
            </a:r>
            <a:endParaRPr lang="tr-TR" altLang="tr-TR" sz="1400" b="1">
              <a:latin typeface="Verdana" panose="020B0604030504040204" pitchFamily="34" charset="0"/>
            </a:endParaRPr>
          </a:p>
        </p:txBody>
      </p:sp>
      <p:pic>
        <p:nvPicPr>
          <p:cNvPr id="48134" name="Picture 6">
            <a:hlinkClick r:id="rId3"/>
            <a:extLst>
              <a:ext uri="{FF2B5EF4-FFF2-40B4-BE49-F238E27FC236}">
                <a16:creationId xmlns:a16="http://schemas.microsoft.com/office/drawing/2014/main" id="{A55370FA-4693-4062-A38C-5FD23B584DB4}"/>
              </a:ext>
            </a:extLst>
          </p:cNvPr>
          <p:cNvPicPr>
            <a:picLocks noChangeAspect="1" noChangeArrowheads="1"/>
          </p:cNvPicPr>
          <p:nvPr/>
        </p:nvPicPr>
        <p:blipFill>
          <a:blip r:embed="rId25">
            <a:extLst>
              <a:ext uri="{28A0092B-C50C-407E-A947-70E740481C1C}">
                <a14:useLocalDpi xmlns:a14="http://schemas.microsoft.com/office/drawing/2010/main" val="0"/>
              </a:ext>
            </a:extLst>
          </a:blip>
          <a:srcRect/>
          <a:stretch>
            <a:fillRect/>
          </a:stretch>
        </p:blipFill>
        <p:spPr bwMode="auto">
          <a:xfrm>
            <a:off x="468313" y="0"/>
            <a:ext cx="1223962" cy="1174750"/>
          </a:xfrm>
          <a:prstGeom prst="rect">
            <a:avLst/>
          </a:prstGeom>
          <a:noFill/>
          <a:extLst>
            <a:ext uri="{909E8E84-426E-40DD-AFC4-6F175D3DCCD1}">
              <a14:hiddenFill xmlns:a14="http://schemas.microsoft.com/office/drawing/2010/main">
                <a:solidFill>
                  <a:srgbClr val="FFFFFF"/>
                </a:solidFill>
              </a14:hiddenFill>
            </a:ext>
          </a:extLst>
        </p:spPr>
      </p:pic>
      <p:pic>
        <p:nvPicPr>
          <p:cNvPr id="48136" name="Picture 8">
            <a:hlinkClick r:id="rId4"/>
            <a:extLst>
              <a:ext uri="{FF2B5EF4-FFF2-40B4-BE49-F238E27FC236}">
                <a16:creationId xmlns:a16="http://schemas.microsoft.com/office/drawing/2014/main" id="{0A8C7A11-643A-441D-9CED-7AD8E9AC49A5}"/>
              </a:ext>
            </a:extLst>
          </p:cNvPr>
          <p:cNvPicPr>
            <a:picLocks noChangeAspect="1" noChangeArrowheads="1"/>
          </p:cNvPicPr>
          <p:nvPr/>
        </p:nvPicPr>
        <p:blipFill>
          <a:blip r:embed="rId26">
            <a:extLst>
              <a:ext uri="{28A0092B-C50C-407E-A947-70E740481C1C}">
                <a14:useLocalDpi xmlns:a14="http://schemas.microsoft.com/office/drawing/2010/main" val="0"/>
              </a:ext>
            </a:extLst>
          </a:blip>
          <a:srcRect/>
          <a:stretch>
            <a:fillRect/>
          </a:stretch>
        </p:blipFill>
        <p:spPr bwMode="auto">
          <a:xfrm>
            <a:off x="1835150" y="260350"/>
            <a:ext cx="1512888" cy="998538"/>
          </a:xfrm>
          <a:prstGeom prst="rect">
            <a:avLst/>
          </a:prstGeom>
          <a:noFill/>
          <a:extLst>
            <a:ext uri="{909E8E84-426E-40DD-AFC4-6F175D3DCCD1}">
              <a14:hiddenFill xmlns:a14="http://schemas.microsoft.com/office/drawing/2010/main">
                <a:solidFill>
                  <a:srgbClr val="FFFFFF"/>
                </a:solidFill>
              </a14:hiddenFill>
            </a:ext>
          </a:extLst>
        </p:spPr>
      </p:pic>
      <p:pic>
        <p:nvPicPr>
          <p:cNvPr id="48138" name="Picture 10">
            <a:hlinkClick r:id="rId5"/>
            <a:extLst>
              <a:ext uri="{FF2B5EF4-FFF2-40B4-BE49-F238E27FC236}">
                <a16:creationId xmlns:a16="http://schemas.microsoft.com/office/drawing/2014/main" id="{AA5414E5-3C74-4B30-A833-895BE9E3644B}"/>
              </a:ext>
            </a:extLst>
          </p:cNvPr>
          <p:cNvPicPr>
            <a:picLocks noChangeAspect="1" noChangeArrowheads="1"/>
          </p:cNvPicPr>
          <p:nvPr/>
        </p:nvPicPr>
        <p:blipFill>
          <a:blip r:embed="rId27">
            <a:extLst>
              <a:ext uri="{28A0092B-C50C-407E-A947-70E740481C1C}">
                <a14:useLocalDpi xmlns:a14="http://schemas.microsoft.com/office/drawing/2010/main" val="0"/>
              </a:ext>
            </a:extLst>
          </a:blip>
          <a:srcRect/>
          <a:stretch>
            <a:fillRect/>
          </a:stretch>
        </p:blipFill>
        <p:spPr bwMode="auto">
          <a:xfrm>
            <a:off x="3492500" y="149225"/>
            <a:ext cx="1671638" cy="1069975"/>
          </a:xfrm>
          <a:prstGeom prst="rect">
            <a:avLst/>
          </a:prstGeom>
          <a:noFill/>
          <a:extLst>
            <a:ext uri="{909E8E84-426E-40DD-AFC4-6F175D3DCCD1}">
              <a14:hiddenFill xmlns:a14="http://schemas.microsoft.com/office/drawing/2010/main">
                <a:solidFill>
                  <a:srgbClr val="FFFFFF"/>
                </a:solidFill>
              </a14:hiddenFill>
            </a:ext>
          </a:extLst>
        </p:spPr>
      </p:pic>
      <p:pic>
        <p:nvPicPr>
          <p:cNvPr id="48140" name="Picture 12">
            <a:hlinkClick r:id="rId6"/>
            <a:extLst>
              <a:ext uri="{FF2B5EF4-FFF2-40B4-BE49-F238E27FC236}">
                <a16:creationId xmlns:a16="http://schemas.microsoft.com/office/drawing/2014/main" id="{F472295E-F75E-4779-97C9-CFB11653F9E4}"/>
              </a:ext>
            </a:extLst>
          </p:cNvPr>
          <p:cNvPicPr>
            <a:picLocks noChangeAspect="1" noChangeArrowheads="1"/>
          </p:cNvPicPr>
          <p:nvPr/>
        </p:nvPicPr>
        <p:blipFill>
          <a:blip r:embed="rId28">
            <a:extLst>
              <a:ext uri="{28A0092B-C50C-407E-A947-70E740481C1C}">
                <a14:useLocalDpi xmlns:a14="http://schemas.microsoft.com/office/drawing/2010/main" val="0"/>
              </a:ext>
            </a:extLst>
          </a:blip>
          <a:srcRect/>
          <a:stretch>
            <a:fillRect/>
          </a:stretch>
        </p:blipFill>
        <p:spPr bwMode="auto">
          <a:xfrm>
            <a:off x="5364163" y="220663"/>
            <a:ext cx="1239837" cy="1103312"/>
          </a:xfrm>
          <a:prstGeom prst="rect">
            <a:avLst/>
          </a:prstGeom>
          <a:noFill/>
          <a:extLst>
            <a:ext uri="{909E8E84-426E-40DD-AFC4-6F175D3DCCD1}">
              <a14:hiddenFill xmlns:a14="http://schemas.microsoft.com/office/drawing/2010/main">
                <a:solidFill>
                  <a:srgbClr val="FFFFFF"/>
                </a:solidFill>
              </a14:hiddenFill>
            </a:ext>
          </a:extLst>
        </p:spPr>
      </p:pic>
      <p:pic>
        <p:nvPicPr>
          <p:cNvPr id="48142" name="Picture 14">
            <a:hlinkClick r:id="rId7"/>
            <a:extLst>
              <a:ext uri="{FF2B5EF4-FFF2-40B4-BE49-F238E27FC236}">
                <a16:creationId xmlns:a16="http://schemas.microsoft.com/office/drawing/2014/main" id="{889746B6-D4AE-4365-BCD3-29BA8E19318A}"/>
              </a:ext>
            </a:extLst>
          </p:cNvPr>
          <p:cNvPicPr>
            <a:picLocks noChangeAspect="1" noChangeArrowheads="1"/>
          </p:cNvPicPr>
          <p:nvPr/>
        </p:nvPicPr>
        <p:blipFill>
          <a:blip r:embed="rId29">
            <a:extLst>
              <a:ext uri="{28A0092B-C50C-407E-A947-70E740481C1C}">
                <a14:useLocalDpi xmlns:a14="http://schemas.microsoft.com/office/drawing/2010/main" val="0"/>
              </a:ext>
            </a:extLst>
          </a:blip>
          <a:srcRect/>
          <a:stretch>
            <a:fillRect/>
          </a:stretch>
        </p:blipFill>
        <p:spPr bwMode="auto">
          <a:xfrm>
            <a:off x="7380288" y="260350"/>
            <a:ext cx="1103312" cy="1125538"/>
          </a:xfrm>
          <a:prstGeom prst="rect">
            <a:avLst/>
          </a:prstGeom>
          <a:noFill/>
          <a:extLst>
            <a:ext uri="{909E8E84-426E-40DD-AFC4-6F175D3DCCD1}">
              <a14:hiddenFill xmlns:a14="http://schemas.microsoft.com/office/drawing/2010/main">
                <a:solidFill>
                  <a:srgbClr val="FFFFFF"/>
                </a:solidFill>
              </a14:hiddenFill>
            </a:ext>
          </a:extLst>
        </p:spPr>
      </p:pic>
      <p:pic>
        <p:nvPicPr>
          <p:cNvPr id="48149" name="Picture 21">
            <a:hlinkClick r:id="rId8"/>
            <a:extLst>
              <a:ext uri="{FF2B5EF4-FFF2-40B4-BE49-F238E27FC236}">
                <a16:creationId xmlns:a16="http://schemas.microsoft.com/office/drawing/2014/main" id="{BDA563FF-D689-44AD-950F-E234A6A14654}"/>
              </a:ext>
            </a:extLst>
          </p:cNvPr>
          <p:cNvPicPr>
            <a:picLocks noChangeAspect="1" noChangeArrowheads="1"/>
          </p:cNvPicPr>
          <p:nvPr/>
        </p:nvPicPr>
        <p:blipFill>
          <a:blip r:embed="rId30">
            <a:extLst>
              <a:ext uri="{28A0092B-C50C-407E-A947-70E740481C1C}">
                <a14:useLocalDpi xmlns:a14="http://schemas.microsoft.com/office/drawing/2010/main" val="0"/>
              </a:ext>
            </a:extLst>
          </a:blip>
          <a:srcRect/>
          <a:stretch>
            <a:fillRect/>
          </a:stretch>
        </p:blipFill>
        <p:spPr bwMode="auto">
          <a:xfrm>
            <a:off x="539750" y="2230438"/>
            <a:ext cx="1008063" cy="827087"/>
          </a:xfrm>
          <a:prstGeom prst="rect">
            <a:avLst/>
          </a:prstGeom>
          <a:noFill/>
          <a:extLst>
            <a:ext uri="{909E8E84-426E-40DD-AFC4-6F175D3DCCD1}">
              <a14:hiddenFill xmlns:a14="http://schemas.microsoft.com/office/drawing/2010/main">
                <a:solidFill>
                  <a:srgbClr val="FFFFFF"/>
                </a:solidFill>
              </a14:hiddenFill>
            </a:ext>
          </a:extLst>
        </p:spPr>
      </p:pic>
      <p:pic>
        <p:nvPicPr>
          <p:cNvPr id="48151" name="Picture 23">
            <a:hlinkClick r:id="rId9"/>
            <a:extLst>
              <a:ext uri="{FF2B5EF4-FFF2-40B4-BE49-F238E27FC236}">
                <a16:creationId xmlns:a16="http://schemas.microsoft.com/office/drawing/2014/main" id="{567DF311-A889-48F3-9704-E5DF38B74C23}"/>
              </a:ext>
            </a:extLst>
          </p:cNvPr>
          <p:cNvPicPr>
            <a:picLocks noChangeAspect="1" noChangeArrowheads="1"/>
          </p:cNvPicPr>
          <p:nvPr/>
        </p:nvPicPr>
        <p:blipFill>
          <a:blip r:embed="rId31">
            <a:extLst>
              <a:ext uri="{28A0092B-C50C-407E-A947-70E740481C1C}">
                <a14:useLocalDpi xmlns:a14="http://schemas.microsoft.com/office/drawing/2010/main" val="0"/>
              </a:ext>
            </a:extLst>
          </a:blip>
          <a:srcRect/>
          <a:stretch>
            <a:fillRect/>
          </a:stretch>
        </p:blipFill>
        <p:spPr bwMode="auto">
          <a:xfrm>
            <a:off x="2051050" y="2276475"/>
            <a:ext cx="1079500" cy="777875"/>
          </a:xfrm>
          <a:prstGeom prst="rect">
            <a:avLst/>
          </a:prstGeom>
          <a:noFill/>
          <a:extLst>
            <a:ext uri="{909E8E84-426E-40DD-AFC4-6F175D3DCCD1}">
              <a14:hiddenFill xmlns:a14="http://schemas.microsoft.com/office/drawing/2010/main">
                <a:solidFill>
                  <a:srgbClr val="FFFFFF"/>
                </a:solidFill>
              </a14:hiddenFill>
            </a:ext>
          </a:extLst>
        </p:spPr>
      </p:pic>
      <p:pic>
        <p:nvPicPr>
          <p:cNvPr id="48153" name="Picture 25">
            <a:hlinkClick r:id="rId10"/>
            <a:extLst>
              <a:ext uri="{FF2B5EF4-FFF2-40B4-BE49-F238E27FC236}">
                <a16:creationId xmlns:a16="http://schemas.microsoft.com/office/drawing/2014/main" id="{BE2960B0-84D0-46DA-B3CD-0A5692EAA7CD}"/>
              </a:ext>
            </a:extLst>
          </p:cNvPr>
          <p:cNvPicPr>
            <a:picLocks noChangeAspect="1" noChangeArrowheads="1"/>
          </p:cNvPicPr>
          <p:nvPr/>
        </p:nvPicPr>
        <p:blipFill>
          <a:blip r:embed="rId32">
            <a:extLst>
              <a:ext uri="{28A0092B-C50C-407E-A947-70E740481C1C}">
                <a14:useLocalDpi xmlns:a14="http://schemas.microsoft.com/office/drawing/2010/main" val="0"/>
              </a:ext>
            </a:extLst>
          </a:blip>
          <a:srcRect/>
          <a:stretch>
            <a:fillRect/>
          </a:stretch>
        </p:blipFill>
        <p:spPr bwMode="auto">
          <a:xfrm>
            <a:off x="3635375" y="2349500"/>
            <a:ext cx="1312863" cy="604838"/>
          </a:xfrm>
          <a:prstGeom prst="rect">
            <a:avLst/>
          </a:prstGeom>
          <a:noFill/>
          <a:extLst>
            <a:ext uri="{909E8E84-426E-40DD-AFC4-6F175D3DCCD1}">
              <a14:hiddenFill xmlns:a14="http://schemas.microsoft.com/office/drawing/2010/main">
                <a:solidFill>
                  <a:srgbClr val="FFFFFF"/>
                </a:solidFill>
              </a14:hiddenFill>
            </a:ext>
          </a:extLst>
        </p:spPr>
      </p:pic>
      <p:pic>
        <p:nvPicPr>
          <p:cNvPr id="48155" name="Picture 27">
            <a:hlinkClick r:id="rId11"/>
            <a:extLst>
              <a:ext uri="{FF2B5EF4-FFF2-40B4-BE49-F238E27FC236}">
                <a16:creationId xmlns:a16="http://schemas.microsoft.com/office/drawing/2014/main" id="{D393B883-9E3F-43D4-AD5D-3AC578A20751}"/>
              </a:ext>
            </a:extLst>
          </p:cNvPr>
          <p:cNvPicPr>
            <a:picLocks noChangeAspect="1" noChangeArrowheads="1"/>
          </p:cNvPicPr>
          <p:nvPr/>
        </p:nvPicPr>
        <p:blipFill>
          <a:blip r:embed="rId33">
            <a:extLst>
              <a:ext uri="{28A0092B-C50C-407E-A947-70E740481C1C}">
                <a14:useLocalDpi xmlns:a14="http://schemas.microsoft.com/office/drawing/2010/main" val="0"/>
              </a:ext>
            </a:extLst>
          </a:blip>
          <a:srcRect/>
          <a:stretch>
            <a:fillRect/>
          </a:stretch>
        </p:blipFill>
        <p:spPr bwMode="auto">
          <a:xfrm>
            <a:off x="5364163" y="2276475"/>
            <a:ext cx="1168400" cy="782638"/>
          </a:xfrm>
          <a:prstGeom prst="rect">
            <a:avLst/>
          </a:prstGeom>
          <a:noFill/>
          <a:extLst>
            <a:ext uri="{909E8E84-426E-40DD-AFC4-6F175D3DCCD1}">
              <a14:hiddenFill xmlns:a14="http://schemas.microsoft.com/office/drawing/2010/main">
                <a:solidFill>
                  <a:srgbClr val="FFFFFF"/>
                </a:solidFill>
              </a14:hiddenFill>
            </a:ext>
          </a:extLst>
        </p:spPr>
      </p:pic>
      <p:pic>
        <p:nvPicPr>
          <p:cNvPr id="48157" name="Picture 29">
            <a:hlinkClick r:id="rId12"/>
            <a:extLst>
              <a:ext uri="{FF2B5EF4-FFF2-40B4-BE49-F238E27FC236}">
                <a16:creationId xmlns:a16="http://schemas.microsoft.com/office/drawing/2014/main" id="{A0637AF4-834D-4F43-8184-AB835E37D777}"/>
              </a:ext>
            </a:extLst>
          </p:cNvPr>
          <p:cNvPicPr>
            <a:picLocks noChangeAspect="1" noChangeArrowheads="1"/>
          </p:cNvPicPr>
          <p:nvPr/>
        </p:nvPicPr>
        <p:blipFill>
          <a:blip r:embed="rId34">
            <a:extLst>
              <a:ext uri="{28A0092B-C50C-407E-A947-70E740481C1C}">
                <a14:useLocalDpi xmlns:a14="http://schemas.microsoft.com/office/drawing/2010/main" val="0"/>
              </a:ext>
            </a:extLst>
          </a:blip>
          <a:srcRect/>
          <a:stretch>
            <a:fillRect/>
          </a:stretch>
        </p:blipFill>
        <p:spPr bwMode="auto">
          <a:xfrm>
            <a:off x="7092950" y="2276475"/>
            <a:ext cx="1295400" cy="790575"/>
          </a:xfrm>
          <a:prstGeom prst="rect">
            <a:avLst/>
          </a:prstGeom>
          <a:noFill/>
          <a:extLst>
            <a:ext uri="{909E8E84-426E-40DD-AFC4-6F175D3DCCD1}">
              <a14:hiddenFill xmlns:a14="http://schemas.microsoft.com/office/drawing/2010/main">
                <a:solidFill>
                  <a:srgbClr val="FFFFFF"/>
                </a:solidFill>
              </a14:hiddenFill>
            </a:ext>
          </a:extLst>
        </p:spPr>
      </p:pic>
      <p:pic>
        <p:nvPicPr>
          <p:cNvPr id="48164" name="Picture 36">
            <a:hlinkClick r:id="rId13"/>
            <a:extLst>
              <a:ext uri="{FF2B5EF4-FFF2-40B4-BE49-F238E27FC236}">
                <a16:creationId xmlns:a16="http://schemas.microsoft.com/office/drawing/2014/main" id="{E9A86438-6A2D-4106-8667-FEB59C5AC4C5}"/>
              </a:ext>
            </a:extLst>
          </p:cNvPr>
          <p:cNvPicPr>
            <a:picLocks noChangeAspect="1" noChangeArrowheads="1"/>
          </p:cNvPicPr>
          <p:nvPr/>
        </p:nvPicPr>
        <p:blipFill>
          <a:blip r:embed="rId35">
            <a:extLst>
              <a:ext uri="{28A0092B-C50C-407E-A947-70E740481C1C}">
                <a14:useLocalDpi xmlns:a14="http://schemas.microsoft.com/office/drawing/2010/main" val="0"/>
              </a:ext>
            </a:extLst>
          </a:blip>
          <a:srcRect/>
          <a:stretch>
            <a:fillRect/>
          </a:stretch>
        </p:blipFill>
        <p:spPr bwMode="auto">
          <a:xfrm>
            <a:off x="468313" y="4203700"/>
            <a:ext cx="1168400" cy="876300"/>
          </a:xfrm>
          <a:prstGeom prst="rect">
            <a:avLst/>
          </a:prstGeom>
          <a:noFill/>
          <a:extLst>
            <a:ext uri="{909E8E84-426E-40DD-AFC4-6F175D3DCCD1}">
              <a14:hiddenFill xmlns:a14="http://schemas.microsoft.com/office/drawing/2010/main">
                <a:solidFill>
                  <a:srgbClr val="FFFFFF"/>
                </a:solidFill>
              </a14:hiddenFill>
            </a:ext>
          </a:extLst>
        </p:spPr>
      </p:pic>
      <p:pic>
        <p:nvPicPr>
          <p:cNvPr id="48166" name="Picture 38">
            <a:hlinkClick r:id="rId14"/>
            <a:extLst>
              <a:ext uri="{FF2B5EF4-FFF2-40B4-BE49-F238E27FC236}">
                <a16:creationId xmlns:a16="http://schemas.microsoft.com/office/drawing/2014/main" id="{FA509C64-2F1F-4FC3-B83F-64D35E98EF49}"/>
              </a:ext>
            </a:extLst>
          </p:cNvPr>
          <p:cNvPicPr>
            <a:picLocks noChangeAspect="1" noChangeArrowheads="1"/>
          </p:cNvPicPr>
          <p:nvPr/>
        </p:nvPicPr>
        <p:blipFill>
          <a:blip r:embed="rId36">
            <a:extLst>
              <a:ext uri="{28A0092B-C50C-407E-A947-70E740481C1C}">
                <a14:useLocalDpi xmlns:a14="http://schemas.microsoft.com/office/drawing/2010/main" val="0"/>
              </a:ext>
            </a:extLst>
          </a:blip>
          <a:srcRect/>
          <a:stretch>
            <a:fillRect/>
          </a:stretch>
        </p:blipFill>
        <p:spPr bwMode="auto">
          <a:xfrm>
            <a:off x="1979613" y="4116388"/>
            <a:ext cx="1439862" cy="935037"/>
          </a:xfrm>
          <a:prstGeom prst="rect">
            <a:avLst/>
          </a:prstGeom>
          <a:noFill/>
          <a:extLst>
            <a:ext uri="{909E8E84-426E-40DD-AFC4-6F175D3DCCD1}">
              <a14:hiddenFill xmlns:a14="http://schemas.microsoft.com/office/drawing/2010/main">
                <a:solidFill>
                  <a:srgbClr val="FFFFFF"/>
                </a:solidFill>
              </a14:hiddenFill>
            </a:ext>
          </a:extLst>
        </p:spPr>
      </p:pic>
      <p:pic>
        <p:nvPicPr>
          <p:cNvPr id="48168" name="Picture 40">
            <a:hlinkClick r:id="rId15"/>
            <a:extLst>
              <a:ext uri="{FF2B5EF4-FFF2-40B4-BE49-F238E27FC236}">
                <a16:creationId xmlns:a16="http://schemas.microsoft.com/office/drawing/2014/main" id="{21151236-9308-4EE5-9F58-DAF82732BBD8}"/>
              </a:ext>
            </a:extLst>
          </p:cNvPr>
          <p:cNvPicPr>
            <a:picLocks noChangeAspect="1" noChangeArrowheads="1"/>
          </p:cNvPicPr>
          <p:nvPr/>
        </p:nvPicPr>
        <p:blipFill>
          <a:blip r:embed="rId37">
            <a:extLst>
              <a:ext uri="{28A0092B-C50C-407E-A947-70E740481C1C}">
                <a14:useLocalDpi xmlns:a14="http://schemas.microsoft.com/office/drawing/2010/main" val="0"/>
              </a:ext>
            </a:extLst>
          </a:blip>
          <a:srcRect/>
          <a:stretch>
            <a:fillRect/>
          </a:stretch>
        </p:blipFill>
        <p:spPr bwMode="auto">
          <a:xfrm>
            <a:off x="3779838" y="4076700"/>
            <a:ext cx="1079500" cy="1047750"/>
          </a:xfrm>
          <a:prstGeom prst="rect">
            <a:avLst/>
          </a:prstGeom>
          <a:noFill/>
          <a:extLst>
            <a:ext uri="{909E8E84-426E-40DD-AFC4-6F175D3DCCD1}">
              <a14:hiddenFill xmlns:a14="http://schemas.microsoft.com/office/drawing/2010/main">
                <a:solidFill>
                  <a:srgbClr val="FFFFFF"/>
                </a:solidFill>
              </a14:hiddenFill>
            </a:ext>
          </a:extLst>
        </p:spPr>
      </p:pic>
      <p:pic>
        <p:nvPicPr>
          <p:cNvPr id="48170" name="Picture 42">
            <a:hlinkClick r:id="rId16"/>
            <a:extLst>
              <a:ext uri="{FF2B5EF4-FFF2-40B4-BE49-F238E27FC236}">
                <a16:creationId xmlns:a16="http://schemas.microsoft.com/office/drawing/2014/main" id="{4B39AD91-D96B-4F7C-86AD-0B6331FFC1F7}"/>
              </a:ext>
            </a:extLst>
          </p:cNvPr>
          <p:cNvPicPr>
            <a:picLocks noChangeAspect="1" noChangeArrowheads="1"/>
          </p:cNvPicPr>
          <p:nvPr/>
        </p:nvPicPr>
        <p:blipFill>
          <a:blip r:embed="rId38">
            <a:extLst>
              <a:ext uri="{28A0092B-C50C-407E-A947-70E740481C1C}">
                <a14:useLocalDpi xmlns:a14="http://schemas.microsoft.com/office/drawing/2010/main" val="0"/>
              </a:ext>
            </a:extLst>
          </a:blip>
          <a:srcRect/>
          <a:stretch>
            <a:fillRect/>
          </a:stretch>
        </p:blipFill>
        <p:spPr bwMode="auto">
          <a:xfrm>
            <a:off x="5364163" y="4221163"/>
            <a:ext cx="1512887" cy="893762"/>
          </a:xfrm>
          <a:prstGeom prst="rect">
            <a:avLst/>
          </a:prstGeom>
          <a:noFill/>
          <a:extLst>
            <a:ext uri="{909E8E84-426E-40DD-AFC4-6F175D3DCCD1}">
              <a14:hiddenFill xmlns:a14="http://schemas.microsoft.com/office/drawing/2010/main">
                <a:solidFill>
                  <a:srgbClr val="FFFFFF"/>
                </a:solidFill>
              </a14:hiddenFill>
            </a:ext>
          </a:extLst>
        </p:spPr>
      </p:pic>
      <p:pic>
        <p:nvPicPr>
          <p:cNvPr id="48172" name="Picture 44">
            <a:hlinkClick r:id="rId17"/>
            <a:extLst>
              <a:ext uri="{FF2B5EF4-FFF2-40B4-BE49-F238E27FC236}">
                <a16:creationId xmlns:a16="http://schemas.microsoft.com/office/drawing/2014/main" id="{F6213B86-2FF1-4379-A966-9AFA82BF2107}"/>
              </a:ext>
            </a:extLst>
          </p:cNvPr>
          <p:cNvPicPr>
            <a:picLocks noChangeAspect="1" noChangeArrowheads="1"/>
          </p:cNvPicPr>
          <p:nvPr/>
        </p:nvPicPr>
        <p:blipFill>
          <a:blip r:embed="rId39">
            <a:extLst>
              <a:ext uri="{28A0092B-C50C-407E-A947-70E740481C1C}">
                <a14:useLocalDpi xmlns:a14="http://schemas.microsoft.com/office/drawing/2010/main" val="0"/>
              </a:ext>
            </a:extLst>
          </a:blip>
          <a:srcRect/>
          <a:stretch>
            <a:fillRect/>
          </a:stretch>
        </p:blipFill>
        <p:spPr bwMode="auto">
          <a:xfrm>
            <a:off x="7235825" y="4111625"/>
            <a:ext cx="1368425" cy="1039813"/>
          </a:xfrm>
          <a:prstGeom prst="rect">
            <a:avLst/>
          </a:prstGeom>
          <a:noFill/>
          <a:extLst>
            <a:ext uri="{909E8E84-426E-40DD-AFC4-6F175D3DCCD1}">
              <a14:hiddenFill xmlns:a14="http://schemas.microsoft.com/office/drawing/2010/main">
                <a:solidFill>
                  <a:srgbClr val="FFFFFF"/>
                </a:solidFill>
              </a14:hiddenFill>
            </a:ext>
          </a:extLst>
        </p:spPr>
      </p:pic>
      <p:pic>
        <p:nvPicPr>
          <p:cNvPr id="48179" name="Picture 51">
            <a:hlinkClick r:id="rId18"/>
            <a:extLst>
              <a:ext uri="{FF2B5EF4-FFF2-40B4-BE49-F238E27FC236}">
                <a16:creationId xmlns:a16="http://schemas.microsoft.com/office/drawing/2014/main" id="{63C66E4D-99A8-4480-8853-84A3053A8EF3}"/>
              </a:ext>
            </a:extLst>
          </p:cNvPr>
          <p:cNvPicPr>
            <a:picLocks noChangeAspect="1" noChangeArrowheads="1"/>
          </p:cNvPicPr>
          <p:nvPr/>
        </p:nvPicPr>
        <p:blipFill>
          <a:blip r:embed="rId40">
            <a:extLst>
              <a:ext uri="{28A0092B-C50C-407E-A947-70E740481C1C}">
                <a14:useLocalDpi xmlns:a14="http://schemas.microsoft.com/office/drawing/2010/main" val="0"/>
              </a:ext>
            </a:extLst>
          </a:blip>
          <a:srcRect/>
          <a:stretch>
            <a:fillRect/>
          </a:stretch>
        </p:blipFill>
        <p:spPr bwMode="auto">
          <a:xfrm>
            <a:off x="539750" y="5949950"/>
            <a:ext cx="1008063" cy="574675"/>
          </a:xfrm>
          <a:prstGeom prst="rect">
            <a:avLst/>
          </a:prstGeom>
          <a:noFill/>
          <a:extLst>
            <a:ext uri="{909E8E84-426E-40DD-AFC4-6F175D3DCCD1}">
              <a14:hiddenFill xmlns:a14="http://schemas.microsoft.com/office/drawing/2010/main">
                <a:solidFill>
                  <a:srgbClr val="FFFFFF"/>
                </a:solidFill>
              </a14:hiddenFill>
            </a:ext>
          </a:extLst>
        </p:spPr>
      </p:pic>
      <p:pic>
        <p:nvPicPr>
          <p:cNvPr id="48181" name="Picture 53">
            <a:hlinkClick r:id="rId19"/>
            <a:extLst>
              <a:ext uri="{FF2B5EF4-FFF2-40B4-BE49-F238E27FC236}">
                <a16:creationId xmlns:a16="http://schemas.microsoft.com/office/drawing/2014/main" id="{DB9E993D-108E-4F3E-90E5-4C56CF79DF0C}"/>
              </a:ext>
            </a:extLst>
          </p:cNvPr>
          <p:cNvPicPr>
            <a:picLocks noChangeAspect="1" noChangeArrowheads="1"/>
          </p:cNvPicPr>
          <p:nvPr/>
        </p:nvPicPr>
        <p:blipFill>
          <a:blip r:embed="rId41">
            <a:extLst>
              <a:ext uri="{28A0092B-C50C-407E-A947-70E740481C1C}">
                <a14:useLocalDpi xmlns:a14="http://schemas.microsoft.com/office/drawing/2010/main" val="0"/>
              </a:ext>
            </a:extLst>
          </a:blip>
          <a:srcRect/>
          <a:stretch>
            <a:fillRect/>
          </a:stretch>
        </p:blipFill>
        <p:spPr bwMode="auto">
          <a:xfrm>
            <a:off x="2124075" y="5876925"/>
            <a:ext cx="1079500" cy="841375"/>
          </a:xfrm>
          <a:prstGeom prst="rect">
            <a:avLst/>
          </a:prstGeom>
          <a:noFill/>
          <a:extLst>
            <a:ext uri="{909E8E84-426E-40DD-AFC4-6F175D3DCCD1}">
              <a14:hiddenFill xmlns:a14="http://schemas.microsoft.com/office/drawing/2010/main">
                <a:solidFill>
                  <a:srgbClr val="FFFFFF"/>
                </a:solidFill>
              </a14:hiddenFill>
            </a:ext>
          </a:extLst>
        </p:spPr>
      </p:pic>
      <p:pic>
        <p:nvPicPr>
          <p:cNvPr id="48183" name="Picture 55">
            <a:hlinkClick r:id="rId20"/>
            <a:extLst>
              <a:ext uri="{FF2B5EF4-FFF2-40B4-BE49-F238E27FC236}">
                <a16:creationId xmlns:a16="http://schemas.microsoft.com/office/drawing/2014/main" id="{64F5E74C-0632-4712-AC81-E66CFE0390DB}"/>
              </a:ext>
            </a:extLst>
          </p:cNvPr>
          <p:cNvPicPr>
            <a:picLocks noChangeAspect="1" noChangeArrowheads="1"/>
          </p:cNvPicPr>
          <p:nvPr/>
        </p:nvPicPr>
        <p:blipFill>
          <a:blip r:embed="rId42">
            <a:extLst>
              <a:ext uri="{28A0092B-C50C-407E-A947-70E740481C1C}">
                <a14:useLocalDpi xmlns:a14="http://schemas.microsoft.com/office/drawing/2010/main" val="0"/>
              </a:ext>
            </a:extLst>
          </a:blip>
          <a:srcRect/>
          <a:stretch>
            <a:fillRect/>
          </a:stretch>
        </p:blipFill>
        <p:spPr bwMode="auto">
          <a:xfrm>
            <a:off x="3708400" y="5899150"/>
            <a:ext cx="1295400" cy="958850"/>
          </a:xfrm>
          <a:prstGeom prst="rect">
            <a:avLst/>
          </a:prstGeom>
          <a:noFill/>
          <a:extLst>
            <a:ext uri="{909E8E84-426E-40DD-AFC4-6F175D3DCCD1}">
              <a14:hiddenFill xmlns:a14="http://schemas.microsoft.com/office/drawing/2010/main">
                <a:solidFill>
                  <a:srgbClr val="FFFFFF"/>
                </a:solidFill>
              </a14:hiddenFill>
            </a:ext>
          </a:extLst>
        </p:spPr>
      </p:pic>
      <p:pic>
        <p:nvPicPr>
          <p:cNvPr id="48185" name="Picture 57">
            <a:hlinkClick r:id="rId21"/>
            <a:extLst>
              <a:ext uri="{FF2B5EF4-FFF2-40B4-BE49-F238E27FC236}">
                <a16:creationId xmlns:a16="http://schemas.microsoft.com/office/drawing/2014/main" id="{6C7A8AAF-B298-4913-9B96-2780D6DB28C6}"/>
              </a:ext>
            </a:extLst>
          </p:cNvPr>
          <p:cNvPicPr>
            <a:picLocks noChangeAspect="1" noChangeArrowheads="1"/>
          </p:cNvPicPr>
          <p:nvPr/>
        </p:nvPicPr>
        <p:blipFill>
          <a:blip r:embed="rId43">
            <a:extLst>
              <a:ext uri="{28A0092B-C50C-407E-A947-70E740481C1C}">
                <a14:useLocalDpi xmlns:a14="http://schemas.microsoft.com/office/drawing/2010/main" val="0"/>
              </a:ext>
            </a:extLst>
          </a:blip>
          <a:srcRect/>
          <a:stretch>
            <a:fillRect/>
          </a:stretch>
        </p:blipFill>
        <p:spPr bwMode="auto">
          <a:xfrm>
            <a:off x="5651500" y="5805488"/>
            <a:ext cx="1225550" cy="919162"/>
          </a:xfrm>
          <a:prstGeom prst="rect">
            <a:avLst/>
          </a:prstGeom>
          <a:noFill/>
          <a:extLst>
            <a:ext uri="{909E8E84-426E-40DD-AFC4-6F175D3DCCD1}">
              <a14:hiddenFill xmlns:a14="http://schemas.microsoft.com/office/drawing/2010/main">
                <a:solidFill>
                  <a:srgbClr val="FFFFFF"/>
                </a:solidFill>
              </a14:hiddenFill>
            </a:ext>
          </a:extLst>
        </p:spPr>
      </p:pic>
      <p:pic>
        <p:nvPicPr>
          <p:cNvPr id="48187" name="Picture 59">
            <a:hlinkClick r:id="rId22"/>
            <a:extLst>
              <a:ext uri="{FF2B5EF4-FFF2-40B4-BE49-F238E27FC236}">
                <a16:creationId xmlns:a16="http://schemas.microsoft.com/office/drawing/2014/main" id="{35E06153-0E4C-4BFB-8E52-8F098194D49F}"/>
              </a:ext>
            </a:extLst>
          </p:cNvPr>
          <p:cNvPicPr>
            <a:picLocks noChangeAspect="1" noChangeArrowheads="1"/>
          </p:cNvPicPr>
          <p:nvPr/>
        </p:nvPicPr>
        <p:blipFill>
          <a:blip r:embed="rId44">
            <a:extLst>
              <a:ext uri="{28A0092B-C50C-407E-A947-70E740481C1C}">
                <a14:useLocalDpi xmlns:a14="http://schemas.microsoft.com/office/drawing/2010/main" val="0"/>
              </a:ext>
            </a:extLst>
          </a:blip>
          <a:srcRect/>
          <a:stretch>
            <a:fillRect/>
          </a:stretch>
        </p:blipFill>
        <p:spPr bwMode="auto">
          <a:xfrm>
            <a:off x="7092950" y="5876925"/>
            <a:ext cx="1223963" cy="709613"/>
          </a:xfrm>
          <a:prstGeom prst="rect">
            <a:avLst/>
          </a:prstGeom>
          <a:noFill/>
          <a:extLst>
            <a:ext uri="{909E8E84-426E-40DD-AFC4-6F175D3DCCD1}">
              <a14:hiddenFill xmlns:a14="http://schemas.microsoft.com/office/drawing/2010/main">
                <a:solidFill>
                  <a:srgbClr val="FFFFFF"/>
                </a:solidFill>
              </a14:hiddenFill>
            </a:ext>
          </a:extLst>
        </p:spPr>
      </p:pic>
      <p:pic>
        <p:nvPicPr>
          <p:cNvPr id="48415" name="Picture 287" descr="arrowed1">
            <a:hlinkClick r:id="rId23"/>
            <a:extLst>
              <a:ext uri="{FF2B5EF4-FFF2-40B4-BE49-F238E27FC236}">
                <a16:creationId xmlns:a16="http://schemas.microsoft.com/office/drawing/2014/main" id="{FDB44B68-3E2B-4810-8210-27C65E87E553}"/>
              </a:ext>
            </a:extLst>
          </p:cNvPr>
          <p:cNvPicPr>
            <a:picLocks noChangeAspect="1" noChangeArrowheads="1" noCrop="1"/>
          </p:cNvPicPr>
          <p:nvPr/>
        </p:nvPicPr>
        <p:blipFill>
          <a:blip r:embed="rId45">
            <a:extLst>
              <a:ext uri="{28A0092B-C50C-407E-A947-70E740481C1C}">
                <a14:useLocalDpi xmlns:a14="http://schemas.microsoft.com/office/drawing/2010/main" val="0"/>
              </a:ext>
            </a:extLst>
          </a:blip>
          <a:srcRect/>
          <a:stretch>
            <a:fillRect/>
          </a:stretch>
        </p:blipFill>
        <p:spPr bwMode="auto">
          <a:xfrm>
            <a:off x="4129088" y="6467475"/>
            <a:ext cx="476250" cy="16192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4" name="Text Box 4">
            <a:extLst>
              <a:ext uri="{FF2B5EF4-FFF2-40B4-BE49-F238E27FC236}">
                <a16:creationId xmlns:a16="http://schemas.microsoft.com/office/drawing/2014/main" id="{32959B58-CC46-4D58-BA3D-55D0EDAE3AB8}"/>
              </a:ext>
            </a:extLst>
          </p:cNvPr>
          <p:cNvSpPr txBox="1">
            <a:spLocks noChangeArrowheads="1"/>
          </p:cNvSpPr>
          <p:nvPr/>
        </p:nvSpPr>
        <p:spPr bwMode="auto">
          <a:xfrm>
            <a:off x="539750" y="765175"/>
            <a:ext cx="8431213" cy="3870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tr-TR" altLang="tr-TR" sz="2400" b="1">
                <a:solidFill>
                  <a:srgbClr val="FF0000"/>
                </a:solidFill>
              </a:rPr>
              <a:t>KAYAÇLAR</a:t>
            </a:r>
          </a:p>
          <a:p>
            <a:endParaRPr lang="tr-TR" altLang="tr-TR" sz="2400" b="1">
              <a:solidFill>
                <a:srgbClr val="FF0000"/>
              </a:solidFill>
            </a:endParaRPr>
          </a:p>
          <a:p>
            <a:r>
              <a:rPr lang="tr-TR" altLang="tr-TR" sz="2000"/>
              <a:t>Tek bir veya birden fazla minerale ait kristal ve/ veya tanelerin </a:t>
            </a:r>
          </a:p>
          <a:p>
            <a:r>
              <a:rPr lang="tr-TR" altLang="tr-TR" sz="2000"/>
              <a:t>bir araya gelerek oluşturdukları katı kütlelere “kayaç” veya “taş” adı verilir.</a:t>
            </a:r>
          </a:p>
          <a:p>
            <a:endParaRPr lang="tr-TR" altLang="tr-TR" sz="2000"/>
          </a:p>
          <a:p>
            <a:r>
              <a:rPr lang="tr-TR" altLang="tr-TR" sz="2000"/>
              <a:t>Kayaçlar kökenleri ve oluşum koşullarına göre üç gropta toplanırlar.</a:t>
            </a:r>
          </a:p>
          <a:p>
            <a:endParaRPr lang="tr-TR" altLang="tr-TR" sz="2000"/>
          </a:p>
          <a:p>
            <a:r>
              <a:rPr lang="tr-TR" altLang="tr-TR" sz="2000"/>
              <a:t>1.Mağmatik Kayaçlar</a:t>
            </a:r>
          </a:p>
          <a:p>
            <a:endParaRPr lang="tr-TR" altLang="tr-TR" sz="2000"/>
          </a:p>
          <a:p>
            <a:r>
              <a:rPr lang="tr-TR" altLang="tr-TR" sz="2000"/>
              <a:t>2. Sedimanter (Tortul) Kayaçlar</a:t>
            </a:r>
          </a:p>
          <a:p>
            <a:endParaRPr lang="tr-TR" altLang="tr-TR" sz="2000"/>
          </a:p>
          <a:p>
            <a:r>
              <a:rPr lang="tr-TR" altLang="tr-TR" sz="2000"/>
              <a:t>3. Metamorfik Kayaçlar (Başkalaşım kayaçları)</a:t>
            </a:r>
          </a:p>
        </p:txBody>
      </p:sp>
      <p:pic>
        <p:nvPicPr>
          <p:cNvPr id="25605" name="Picture 5" descr="rock_cycle_ani4_sm">
            <a:extLst>
              <a:ext uri="{FF2B5EF4-FFF2-40B4-BE49-F238E27FC236}">
                <a16:creationId xmlns:a16="http://schemas.microsoft.com/office/drawing/2014/main" id="{CD4D9C65-A5F3-49B1-86CC-F6EE242D7D0E}"/>
              </a:ext>
            </a:extLst>
          </p:cNvP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6011863" y="3141663"/>
            <a:ext cx="2551112" cy="3313112"/>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ext Box 2">
            <a:extLst>
              <a:ext uri="{FF2B5EF4-FFF2-40B4-BE49-F238E27FC236}">
                <a16:creationId xmlns:a16="http://schemas.microsoft.com/office/drawing/2014/main" id="{57E05118-B52F-437A-98EB-EB73BB2688EC}"/>
              </a:ext>
            </a:extLst>
          </p:cNvPr>
          <p:cNvSpPr txBox="1">
            <a:spLocks noChangeArrowheads="1"/>
          </p:cNvSpPr>
          <p:nvPr/>
        </p:nvSpPr>
        <p:spPr bwMode="auto">
          <a:xfrm>
            <a:off x="1403350" y="260350"/>
            <a:ext cx="6397625"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tr-TR" altLang="tr-TR" sz="4000">
                <a:solidFill>
                  <a:srgbClr val="FF0000"/>
                </a:solidFill>
              </a:rPr>
              <a:t>Yeryüzünün en yaşlı kayacı</a:t>
            </a:r>
            <a:endParaRPr lang="en-US" altLang="tr-TR" sz="4000">
              <a:solidFill>
                <a:srgbClr val="FF0000"/>
              </a:solidFill>
            </a:endParaRPr>
          </a:p>
        </p:txBody>
      </p:sp>
      <p:pic>
        <p:nvPicPr>
          <p:cNvPr id="35843" name="Picture 3" descr="acasta_gneiss">
            <a:extLst>
              <a:ext uri="{FF2B5EF4-FFF2-40B4-BE49-F238E27FC236}">
                <a16:creationId xmlns:a16="http://schemas.microsoft.com/office/drawing/2014/main" id="{F8788C4F-7E97-40E2-B027-E8897765FD9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76375" y="1196975"/>
            <a:ext cx="6280150" cy="4179888"/>
          </a:xfrm>
          <a:prstGeom prst="rect">
            <a:avLst/>
          </a:prstGeom>
          <a:noFill/>
          <a:extLst>
            <a:ext uri="{909E8E84-426E-40DD-AFC4-6F175D3DCCD1}">
              <a14:hiddenFill xmlns:a14="http://schemas.microsoft.com/office/drawing/2010/main">
                <a:solidFill>
                  <a:srgbClr val="FFFFFF"/>
                </a:solidFill>
              </a14:hiddenFill>
            </a:ext>
          </a:extLst>
        </p:spPr>
      </p:pic>
      <p:sp>
        <p:nvSpPr>
          <p:cNvPr id="35845" name="Rectangle 5">
            <a:extLst>
              <a:ext uri="{FF2B5EF4-FFF2-40B4-BE49-F238E27FC236}">
                <a16:creationId xmlns:a16="http://schemas.microsoft.com/office/drawing/2014/main" id="{5DFDFCEA-48EA-4295-BE3E-BD2D4D3D3AE0}"/>
              </a:ext>
            </a:extLst>
          </p:cNvPr>
          <p:cNvSpPr>
            <a:spLocks noChangeArrowheads="1"/>
          </p:cNvSpPr>
          <p:nvPr/>
        </p:nvSpPr>
        <p:spPr bwMode="auto">
          <a:xfrm>
            <a:off x="2700338" y="5516563"/>
            <a:ext cx="3319462"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US" altLang="tr-TR" sz="4000"/>
              <a:t>3.96 </a:t>
            </a:r>
            <a:r>
              <a:rPr lang="tr-TR" altLang="tr-TR" sz="4000"/>
              <a:t>milyar yıl</a:t>
            </a:r>
            <a:endParaRPr lang="en-US" altLang="tr-TR" sz="4000"/>
          </a:p>
        </p:txBody>
      </p:sp>
    </p:spTree>
  </p:cSld>
  <p:clrMapOvr>
    <a:masterClrMapping/>
  </p:clrMapOvr>
  <p:transition spd="med"/>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8" name="Rectangle 4">
            <a:extLst>
              <a:ext uri="{FF2B5EF4-FFF2-40B4-BE49-F238E27FC236}">
                <a16:creationId xmlns:a16="http://schemas.microsoft.com/office/drawing/2014/main" id="{E827E2D0-4D18-4941-82B6-438B510165F1}"/>
              </a:ext>
            </a:extLst>
          </p:cNvPr>
          <p:cNvSpPr>
            <a:spLocks noChangeArrowheads="1"/>
          </p:cNvSpPr>
          <p:nvPr/>
        </p:nvSpPr>
        <p:spPr bwMode="auto">
          <a:xfrm>
            <a:off x="0" y="319088"/>
            <a:ext cx="8893175" cy="4298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ctr"/>
            <a:r>
              <a:rPr lang="tr-TR" altLang="tr-TR" sz="2000" b="1">
                <a:solidFill>
                  <a:srgbClr val="FF0000"/>
                </a:solidFill>
              </a:rPr>
              <a:t>MAĞMATİK KAYAÇLAR</a:t>
            </a:r>
            <a:r>
              <a:rPr lang="tr-TR" altLang="tr-TR" b="1"/>
              <a:t>:</a:t>
            </a:r>
            <a:r>
              <a:rPr lang="tr-TR" altLang="tr-TR"/>
              <a:t> </a:t>
            </a:r>
          </a:p>
          <a:p>
            <a:pPr algn="ctr"/>
            <a:endParaRPr lang="tr-TR" altLang="tr-TR"/>
          </a:p>
          <a:p>
            <a:pPr algn="ctr"/>
            <a:endParaRPr lang="tr-TR" altLang="tr-TR"/>
          </a:p>
          <a:p>
            <a:r>
              <a:rPr lang="tr-TR" altLang="tr-TR" sz="2000"/>
              <a:t>Ergimiş halde bir silikat hamuru durumunda olan mağmanın yükselerek yer kabuğunun içerisine girmesi ve yer kabuğunun derinliklerinde, yeryüzüne yakın veya yeryüzünde soğuyarak katılaşması sonucu oluşan kayaçlardır. Mağmanın soğuması ve katılaşması derinlerde meydana gelirse ortaya çıkan kayaçlara plütonik kayaçlar(derinlik kayaçları) denir(örnek: granit). Bu soğuma ve katılaşma yüzeyde meydana gelirse volkanik kayaçlar(örnek: bazalt), derinlik kayaçları ile volkanik kayaçlar arasında bir geçiş safhasında oluşmuşsa yarı derinlik(damar) kayaçları denir(örnek: diyabaz).</a:t>
            </a:r>
            <a:br>
              <a:rPr lang="tr-TR" altLang="tr-TR" sz="2000"/>
            </a:br>
            <a:br>
              <a:rPr lang="tr-TR" altLang="tr-TR" sz="2000"/>
            </a:br>
            <a:endParaRPr lang="tr-TR" altLang="tr-TR" sz="2000"/>
          </a:p>
          <a:p>
            <a:pPr algn="ctr" eaLnBrk="0" hangingPunct="0"/>
            <a:endParaRPr lang="tr-TR" altLang="tr-TR" sz="2000"/>
          </a:p>
        </p:txBody>
      </p:sp>
      <p:sp>
        <p:nvSpPr>
          <p:cNvPr id="26629" name="Freeform 5">
            <a:extLst>
              <a:ext uri="{FF2B5EF4-FFF2-40B4-BE49-F238E27FC236}">
                <a16:creationId xmlns:a16="http://schemas.microsoft.com/office/drawing/2014/main" id="{37F7D091-7B91-455D-B05C-0D2E3EE8D185}"/>
              </a:ext>
            </a:extLst>
          </p:cNvPr>
          <p:cNvSpPr>
            <a:spLocks/>
          </p:cNvSpPr>
          <p:nvPr/>
        </p:nvSpPr>
        <p:spPr bwMode="auto">
          <a:xfrm>
            <a:off x="611188" y="4365625"/>
            <a:ext cx="3005137" cy="2000250"/>
          </a:xfrm>
          <a:custGeom>
            <a:avLst/>
            <a:gdLst>
              <a:gd name="T0" fmla="*/ 0 w 1893"/>
              <a:gd name="T1" fmla="*/ 1259 h 1260"/>
              <a:gd name="T2" fmla="*/ 1889 w 1893"/>
              <a:gd name="T3" fmla="*/ 21 h 1260"/>
              <a:gd name="T4" fmla="*/ 1667 w 1893"/>
              <a:gd name="T5" fmla="*/ 6 h 1260"/>
              <a:gd name="T6" fmla="*/ 1538 w 1893"/>
              <a:gd name="T7" fmla="*/ 0 h 1260"/>
              <a:gd name="T8" fmla="*/ 1478 w 1893"/>
              <a:gd name="T9" fmla="*/ 9 h 1260"/>
              <a:gd name="T10" fmla="*/ 1325 w 1893"/>
              <a:gd name="T11" fmla="*/ 9 h 1260"/>
              <a:gd name="T12" fmla="*/ 1268 w 1893"/>
              <a:gd name="T13" fmla="*/ 9 h 1260"/>
              <a:gd name="T14" fmla="*/ 1160 w 1893"/>
              <a:gd name="T15" fmla="*/ 10 h 1260"/>
              <a:gd name="T16" fmla="*/ 1082 w 1893"/>
              <a:gd name="T17" fmla="*/ 14 h 1260"/>
              <a:gd name="T18" fmla="*/ 1018 w 1893"/>
              <a:gd name="T19" fmla="*/ 9 h 1260"/>
              <a:gd name="T20" fmla="*/ 981 w 1893"/>
              <a:gd name="T21" fmla="*/ 3 h 1260"/>
              <a:gd name="T22" fmla="*/ 931 w 1893"/>
              <a:gd name="T23" fmla="*/ 6 h 1260"/>
              <a:gd name="T24" fmla="*/ 866 w 1893"/>
              <a:gd name="T25" fmla="*/ 9 h 1260"/>
              <a:gd name="T26" fmla="*/ 792 w 1893"/>
              <a:gd name="T27" fmla="*/ 12 h 1260"/>
              <a:gd name="T28" fmla="*/ 729 w 1893"/>
              <a:gd name="T29" fmla="*/ 15 h 1260"/>
              <a:gd name="T30" fmla="*/ 659 w 1893"/>
              <a:gd name="T31" fmla="*/ 18 h 1260"/>
              <a:gd name="T32" fmla="*/ 541 w 1893"/>
              <a:gd name="T33" fmla="*/ 21 h 1260"/>
              <a:gd name="T34" fmla="*/ 520 w 1893"/>
              <a:gd name="T35" fmla="*/ 18 h 1260"/>
              <a:gd name="T36" fmla="*/ 464 w 1893"/>
              <a:gd name="T37" fmla="*/ 15 h 1260"/>
              <a:gd name="T38" fmla="*/ 442 w 1893"/>
              <a:gd name="T39" fmla="*/ 12 h 1260"/>
              <a:gd name="T40" fmla="*/ 422 w 1893"/>
              <a:gd name="T41" fmla="*/ 9 h 1260"/>
              <a:gd name="T42" fmla="*/ 397 w 1893"/>
              <a:gd name="T43" fmla="*/ 6 h 1260"/>
              <a:gd name="T44" fmla="*/ 358 w 1893"/>
              <a:gd name="T45" fmla="*/ 3 h 1260"/>
              <a:gd name="T46" fmla="*/ 343 w 1893"/>
              <a:gd name="T47" fmla="*/ 6 h 1260"/>
              <a:gd name="T48" fmla="*/ 294 w 1893"/>
              <a:gd name="T49" fmla="*/ 9 h 1260"/>
              <a:gd name="T50" fmla="*/ 267 w 1893"/>
              <a:gd name="T51" fmla="*/ 12 h 1260"/>
              <a:gd name="T52" fmla="*/ 241 w 1893"/>
              <a:gd name="T53" fmla="*/ 15 h 1260"/>
              <a:gd name="T54" fmla="*/ 220 w 1893"/>
              <a:gd name="T55" fmla="*/ 18 h 1260"/>
              <a:gd name="T56" fmla="*/ 193 w 1893"/>
              <a:gd name="T57" fmla="*/ 21 h 1260"/>
              <a:gd name="T58" fmla="*/ 173 w 1893"/>
              <a:gd name="T59" fmla="*/ 24 h 1260"/>
              <a:gd name="T60" fmla="*/ 153 w 1893"/>
              <a:gd name="T61" fmla="*/ 28 h 1260"/>
              <a:gd name="T62" fmla="*/ 122 w 1893"/>
              <a:gd name="T63" fmla="*/ 31 h 1260"/>
              <a:gd name="T64" fmla="*/ 101 w 1893"/>
              <a:gd name="T65" fmla="*/ 28 h 1260"/>
              <a:gd name="T66" fmla="*/ 87 w 1893"/>
              <a:gd name="T67" fmla="*/ 24 h 1260"/>
              <a:gd name="T68" fmla="*/ 83 w 1893"/>
              <a:gd name="T69" fmla="*/ 21 h 1260"/>
              <a:gd name="T70" fmla="*/ 74 w 1893"/>
              <a:gd name="T71" fmla="*/ 18 h 1260"/>
              <a:gd name="T72" fmla="*/ 71 w 1893"/>
              <a:gd name="T73" fmla="*/ 21 h 1260"/>
              <a:gd name="T74" fmla="*/ 54 w 1893"/>
              <a:gd name="T75" fmla="*/ 24 h 1260"/>
              <a:gd name="T76" fmla="*/ 36 w 1893"/>
              <a:gd name="T77" fmla="*/ 28 h 1260"/>
              <a:gd name="T78" fmla="*/ 24 w 1893"/>
              <a:gd name="T79" fmla="*/ 31 h 1260"/>
              <a:gd name="T80" fmla="*/ 11 w 1893"/>
              <a:gd name="T81" fmla="*/ 34 h 1260"/>
              <a:gd name="T82" fmla="*/ 3 w 1893"/>
              <a:gd name="T83" fmla="*/ 35 h 12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893" h="1260">
                <a:moveTo>
                  <a:pt x="0" y="35"/>
                </a:moveTo>
                <a:lnTo>
                  <a:pt x="0" y="1259"/>
                </a:lnTo>
                <a:lnTo>
                  <a:pt x="1892" y="1259"/>
                </a:lnTo>
                <a:lnTo>
                  <a:pt x="1889" y="21"/>
                </a:lnTo>
                <a:lnTo>
                  <a:pt x="1718" y="12"/>
                </a:lnTo>
                <a:lnTo>
                  <a:pt x="1667" y="6"/>
                </a:lnTo>
                <a:lnTo>
                  <a:pt x="1598" y="9"/>
                </a:lnTo>
                <a:lnTo>
                  <a:pt x="1538" y="0"/>
                </a:lnTo>
                <a:lnTo>
                  <a:pt x="1505" y="6"/>
                </a:lnTo>
                <a:lnTo>
                  <a:pt x="1478" y="9"/>
                </a:lnTo>
                <a:lnTo>
                  <a:pt x="1373" y="9"/>
                </a:lnTo>
                <a:lnTo>
                  <a:pt x="1325" y="9"/>
                </a:lnTo>
                <a:lnTo>
                  <a:pt x="1300" y="15"/>
                </a:lnTo>
                <a:lnTo>
                  <a:pt x="1268" y="9"/>
                </a:lnTo>
                <a:lnTo>
                  <a:pt x="1202" y="7"/>
                </a:lnTo>
                <a:lnTo>
                  <a:pt x="1160" y="10"/>
                </a:lnTo>
                <a:lnTo>
                  <a:pt x="1118" y="14"/>
                </a:lnTo>
                <a:lnTo>
                  <a:pt x="1082" y="14"/>
                </a:lnTo>
                <a:lnTo>
                  <a:pt x="1060" y="14"/>
                </a:lnTo>
                <a:lnTo>
                  <a:pt x="1018" y="9"/>
                </a:lnTo>
                <a:lnTo>
                  <a:pt x="989" y="0"/>
                </a:lnTo>
                <a:lnTo>
                  <a:pt x="981" y="3"/>
                </a:lnTo>
                <a:lnTo>
                  <a:pt x="936" y="3"/>
                </a:lnTo>
                <a:lnTo>
                  <a:pt x="931" y="6"/>
                </a:lnTo>
                <a:lnTo>
                  <a:pt x="868" y="6"/>
                </a:lnTo>
                <a:lnTo>
                  <a:pt x="866" y="9"/>
                </a:lnTo>
                <a:lnTo>
                  <a:pt x="799" y="9"/>
                </a:lnTo>
                <a:lnTo>
                  <a:pt x="792" y="12"/>
                </a:lnTo>
                <a:lnTo>
                  <a:pt x="738" y="12"/>
                </a:lnTo>
                <a:lnTo>
                  <a:pt x="729" y="15"/>
                </a:lnTo>
                <a:lnTo>
                  <a:pt x="666" y="15"/>
                </a:lnTo>
                <a:lnTo>
                  <a:pt x="659" y="18"/>
                </a:lnTo>
                <a:lnTo>
                  <a:pt x="547" y="18"/>
                </a:lnTo>
                <a:lnTo>
                  <a:pt x="541" y="21"/>
                </a:lnTo>
                <a:lnTo>
                  <a:pt x="526" y="21"/>
                </a:lnTo>
                <a:lnTo>
                  <a:pt x="520" y="18"/>
                </a:lnTo>
                <a:lnTo>
                  <a:pt x="469" y="18"/>
                </a:lnTo>
                <a:lnTo>
                  <a:pt x="464" y="15"/>
                </a:lnTo>
                <a:lnTo>
                  <a:pt x="444" y="15"/>
                </a:lnTo>
                <a:lnTo>
                  <a:pt x="442" y="12"/>
                </a:lnTo>
                <a:lnTo>
                  <a:pt x="424" y="12"/>
                </a:lnTo>
                <a:lnTo>
                  <a:pt x="422" y="9"/>
                </a:lnTo>
                <a:lnTo>
                  <a:pt x="401" y="9"/>
                </a:lnTo>
                <a:lnTo>
                  <a:pt x="397" y="6"/>
                </a:lnTo>
                <a:lnTo>
                  <a:pt x="362" y="6"/>
                </a:lnTo>
                <a:lnTo>
                  <a:pt x="358" y="3"/>
                </a:lnTo>
                <a:lnTo>
                  <a:pt x="346" y="3"/>
                </a:lnTo>
                <a:lnTo>
                  <a:pt x="343" y="6"/>
                </a:lnTo>
                <a:lnTo>
                  <a:pt x="301" y="6"/>
                </a:lnTo>
                <a:lnTo>
                  <a:pt x="294" y="9"/>
                </a:lnTo>
                <a:lnTo>
                  <a:pt x="274" y="9"/>
                </a:lnTo>
                <a:lnTo>
                  <a:pt x="267" y="12"/>
                </a:lnTo>
                <a:lnTo>
                  <a:pt x="247" y="12"/>
                </a:lnTo>
                <a:lnTo>
                  <a:pt x="241" y="15"/>
                </a:lnTo>
                <a:lnTo>
                  <a:pt x="224" y="15"/>
                </a:lnTo>
                <a:lnTo>
                  <a:pt x="220" y="18"/>
                </a:lnTo>
                <a:lnTo>
                  <a:pt x="198" y="18"/>
                </a:lnTo>
                <a:lnTo>
                  <a:pt x="193" y="21"/>
                </a:lnTo>
                <a:lnTo>
                  <a:pt x="179" y="21"/>
                </a:lnTo>
                <a:lnTo>
                  <a:pt x="173" y="24"/>
                </a:lnTo>
                <a:lnTo>
                  <a:pt x="157" y="24"/>
                </a:lnTo>
                <a:lnTo>
                  <a:pt x="153" y="28"/>
                </a:lnTo>
                <a:lnTo>
                  <a:pt x="122" y="28"/>
                </a:lnTo>
                <a:lnTo>
                  <a:pt x="122" y="31"/>
                </a:lnTo>
                <a:lnTo>
                  <a:pt x="101" y="31"/>
                </a:lnTo>
                <a:lnTo>
                  <a:pt x="101" y="28"/>
                </a:lnTo>
                <a:lnTo>
                  <a:pt x="87" y="28"/>
                </a:lnTo>
                <a:lnTo>
                  <a:pt x="87" y="24"/>
                </a:lnTo>
                <a:lnTo>
                  <a:pt x="83" y="24"/>
                </a:lnTo>
                <a:lnTo>
                  <a:pt x="83" y="21"/>
                </a:lnTo>
                <a:lnTo>
                  <a:pt x="74" y="21"/>
                </a:lnTo>
                <a:lnTo>
                  <a:pt x="74" y="18"/>
                </a:lnTo>
                <a:lnTo>
                  <a:pt x="71" y="18"/>
                </a:lnTo>
                <a:lnTo>
                  <a:pt x="71" y="21"/>
                </a:lnTo>
                <a:lnTo>
                  <a:pt x="56" y="21"/>
                </a:lnTo>
                <a:lnTo>
                  <a:pt x="54" y="24"/>
                </a:lnTo>
                <a:lnTo>
                  <a:pt x="38" y="24"/>
                </a:lnTo>
                <a:lnTo>
                  <a:pt x="36" y="28"/>
                </a:lnTo>
                <a:lnTo>
                  <a:pt x="25" y="28"/>
                </a:lnTo>
                <a:lnTo>
                  <a:pt x="24" y="31"/>
                </a:lnTo>
                <a:lnTo>
                  <a:pt x="13" y="31"/>
                </a:lnTo>
                <a:lnTo>
                  <a:pt x="11" y="34"/>
                </a:lnTo>
                <a:lnTo>
                  <a:pt x="5" y="34"/>
                </a:lnTo>
                <a:lnTo>
                  <a:pt x="3" y="35"/>
                </a:lnTo>
                <a:lnTo>
                  <a:pt x="0" y="35"/>
                </a:lnTo>
              </a:path>
            </a:pathLst>
          </a:custGeom>
          <a:gradFill rotWithShape="0">
            <a:gsLst>
              <a:gs pos="0">
                <a:schemeClr val="hlink"/>
              </a:gs>
              <a:gs pos="100000">
                <a:srgbClr val="FF5050"/>
              </a:gs>
            </a:gsLst>
            <a:lin ang="5400000" scaled="1"/>
          </a:gradFill>
          <a:ln w="12700" cap="rnd"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tr-TR"/>
          </a:p>
        </p:txBody>
      </p:sp>
      <p:sp>
        <p:nvSpPr>
          <p:cNvPr id="26630" name="Freeform 6">
            <a:extLst>
              <a:ext uri="{FF2B5EF4-FFF2-40B4-BE49-F238E27FC236}">
                <a16:creationId xmlns:a16="http://schemas.microsoft.com/office/drawing/2014/main" id="{C429948C-5A6A-4C89-809A-6AC2EFEC7D6E}"/>
              </a:ext>
            </a:extLst>
          </p:cNvPr>
          <p:cNvSpPr>
            <a:spLocks/>
          </p:cNvSpPr>
          <p:nvPr/>
        </p:nvSpPr>
        <p:spPr bwMode="auto">
          <a:xfrm>
            <a:off x="1141413" y="4708525"/>
            <a:ext cx="782637" cy="395288"/>
          </a:xfrm>
          <a:custGeom>
            <a:avLst/>
            <a:gdLst>
              <a:gd name="T0" fmla="*/ 65 w 493"/>
              <a:gd name="T1" fmla="*/ 3 h 249"/>
              <a:gd name="T2" fmla="*/ 103 w 493"/>
              <a:gd name="T3" fmla="*/ 6 h 249"/>
              <a:gd name="T4" fmla="*/ 126 w 493"/>
              <a:gd name="T5" fmla="*/ 15 h 249"/>
              <a:gd name="T6" fmla="*/ 166 w 493"/>
              <a:gd name="T7" fmla="*/ 12 h 249"/>
              <a:gd name="T8" fmla="*/ 190 w 493"/>
              <a:gd name="T9" fmla="*/ 18 h 249"/>
              <a:gd name="T10" fmla="*/ 222 w 493"/>
              <a:gd name="T11" fmla="*/ 15 h 249"/>
              <a:gd name="T12" fmla="*/ 240 w 493"/>
              <a:gd name="T13" fmla="*/ 6 h 249"/>
              <a:gd name="T14" fmla="*/ 260 w 493"/>
              <a:gd name="T15" fmla="*/ 3 h 249"/>
              <a:gd name="T16" fmla="*/ 267 w 493"/>
              <a:gd name="T17" fmla="*/ 12 h 249"/>
              <a:gd name="T18" fmla="*/ 276 w 493"/>
              <a:gd name="T19" fmla="*/ 24 h 249"/>
              <a:gd name="T20" fmla="*/ 290 w 493"/>
              <a:gd name="T21" fmla="*/ 32 h 249"/>
              <a:gd name="T22" fmla="*/ 354 w 493"/>
              <a:gd name="T23" fmla="*/ 29 h 249"/>
              <a:gd name="T24" fmla="*/ 370 w 493"/>
              <a:gd name="T25" fmla="*/ 38 h 249"/>
              <a:gd name="T26" fmla="*/ 399 w 493"/>
              <a:gd name="T27" fmla="*/ 48 h 249"/>
              <a:gd name="T28" fmla="*/ 436 w 493"/>
              <a:gd name="T29" fmla="*/ 51 h 249"/>
              <a:gd name="T30" fmla="*/ 458 w 493"/>
              <a:gd name="T31" fmla="*/ 60 h 249"/>
              <a:gd name="T32" fmla="*/ 487 w 493"/>
              <a:gd name="T33" fmla="*/ 62 h 249"/>
              <a:gd name="T34" fmla="*/ 489 w 493"/>
              <a:gd name="T35" fmla="*/ 77 h 249"/>
              <a:gd name="T36" fmla="*/ 483 w 493"/>
              <a:gd name="T37" fmla="*/ 87 h 249"/>
              <a:gd name="T38" fmla="*/ 471 w 493"/>
              <a:gd name="T39" fmla="*/ 96 h 249"/>
              <a:gd name="T40" fmla="*/ 455 w 493"/>
              <a:gd name="T41" fmla="*/ 104 h 249"/>
              <a:gd name="T42" fmla="*/ 424 w 493"/>
              <a:gd name="T43" fmla="*/ 116 h 249"/>
              <a:gd name="T44" fmla="*/ 418 w 493"/>
              <a:gd name="T45" fmla="*/ 129 h 249"/>
              <a:gd name="T46" fmla="*/ 375 w 493"/>
              <a:gd name="T47" fmla="*/ 137 h 249"/>
              <a:gd name="T48" fmla="*/ 348 w 493"/>
              <a:gd name="T49" fmla="*/ 146 h 249"/>
              <a:gd name="T50" fmla="*/ 337 w 493"/>
              <a:gd name="T51" fmla="*/ 159 h 249"/>
              <a:gd name="T52" fmla="*/ 332 w 493"/>
              <a:gd name="T53" fmla="*/ 170 h 249"/>
              <a:gd name="T54" fmla="*/ 319 w 493"/>
              <a:gd name="T55" fmla="*/ 166 h 249"/>
              <a:gd name="T56" fmla="*/ 311 w 493"/>
              <a:gd name="T57" fmla="*/ 182 h 249"/>
              <a:gd name="T58" fmla="*/ 292 w 493"/>
              <a:gd name="T59" fmla="*/ 179 h 249"/>
              <a:gd name="T60" fmla="*/ 282 w 493"/>
              <a:gd name="T61" fmla="*/ 202 h 249"/>
              <a:gd name="T62" fmla="*/ 276 w 493"/>
              <a:gd name="T63" fmla="*/ 215 h 249"/>
              <a:gd name="T64" fmla="*/ 260 w 493"/>
              <a:gd name="T65" fmla="*/ 212 h 249"/>
              <a:gd name="T66" fmla="*/ 251 w 493"/>
              <a:gd name="T67" fmla="*/ 224 h 249"/>
              <a:gd name="T68" fmla="*/ 245 w 493"/>
              <a:gd name="T69" fmla="*/ 235 h 249"/>
              <a:gd name="T70" fmla="*/ 240 w 493"/>
              <a:gd name="T71" fmla="*/ 248 h 249"/>
              <a:gd name="T72" fmla="*/ 231 w 493"/>
              <a:gd name="T73" fmla="*/ 230 h 249"/>
              <a:gd name="T74" fmla="*/ 225 w 493"/>
              <a:gd name="T75" fmla="*/ 205 h 249"/>
              <a:gd name="T76" fmla="*/ 218 w 493"/>
              <a:gd name="T77" fmla="*/ 170 h 249"/>
              <a:gd name="T78" fmla="*/ 213 w 493"/>
              <a:gd name="T79" fmla="*/ 152 h 249"/>
              <a:gd name="T80" fmla="*/ 198 w 493"/>
              <a:gd name="T81" fmla="*/ 146 h 249"/>
              <a:gd name="T82" fmla="*/ 192 w 493"/>
              <a:gd name="T83" fmla="*/ 162 h 249"/>
              <a:gd name="T84" fmla="*/ 186 w 493"/>
              <a:gd name="T85" fmla="*/ 182 h 249"/>
              <a:gd name="T86" fmla="*/ 175 w 493"/>
              <a:gd name="T87" fmla="*/ 179 h 249"/>
              <a:gd name="T88" fmla="*/ 170 w 493"/>
              <a:gd name="T89" fmla="*/ 170 h 249"/>
              <a:gd name="T90" fmla="*/ 164 w 493"/>
              <a:gd name="T91" fmla="*/ 152 h 249"/>
              <a:gd name="T92" fmla="*/ 145 w 493"/>
              <a:gd name="T93" fmla="*/ 143 h 249"/>
              <a:gd name="T94" fmla="*/ 114 w 493"/>
              <a:gd name="T95" fmla="*/ 140 h 249"/>
              <a:gd name="T96" fmla="*/ 99 w 493"/>
              <a:gd name="T97" fmla="*/ 131 h 249"/>
              <a:gd name="T98" fmla="*/ 87 w 493"/>
              <a:gd name="T99" fmla="*/ 123 h 249"/>
              <a:gd name="T100" fmla="*/ 77 w 493"/>
              <a:gd name="T101" fmla="*/ 113 h 249"/>
              <a:gd name="T102" fmla="*/ 69 w 493"/>
              <a:gd name="T103" fmla="*/ 104 h 249"/>
              <a:gd name="T104" fmla="*/ 56 w 493"/>
              <a:gd name="T105" fmla="*/ 93 h 249"/>
              <a:gd name="T106" fmla="*/ 47 w 493"/>
              <a:gd name="T107" fmla="*/ 81 h 249"/>
              <a:gd name="T108" fmla="*/ 38 w 493"/>
              <a:gd name="T109" fmla="*/ 71 h 249"/>
              <a:gd name="T110" fmla="*/ 26 w 493"/>
              <a:gd name="T111" fmla="*/ 62 h 249"/>
              <a:gd name="T112" fmla="*/ 2 w 493"/>
              <a:gd name="T113" fmla="*/ 51 h 249"/>
              <a:gd name="T114" fmla="*/ 3 w 493"/>
              <a:gd name="T115" fmla="*/ 38 h 249"/>
              <a:gd name="T116" fmla="*/ 18 w 493"/>
              <a:gd name="T117" fmla="*/ 29 h 249"/>
              <a:gd name="T118" fmla="*/ 32 w 493"/>
              <a:gd name="T119" fmla="*/ 21 h 249"/>
              <a:gd name="T120" fmla="*/ 47 w 493"/>
              <a:gd name="T121" fmla="*/ 12 h 2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493" h="249">
                <a:moveTo>
                  <a:pt x="52" y="12"/>
                </a:moveTo>
                <a:lnTo>
                  <a:pt x="52" y="9"/>
                </a:lnTo>
                <a:lnTo>
                  <a:pt x="56" y="9"/>
                </a:lnTo>
                <a:lnTo>
                  <a:pt x="58" y="6"/>
                </a:lnTo>
                <a:lnTo>
                  <a:pt x="65" y="6"/>
                </a:lnTo>
                <a:lnTo>
                  <a:pt x="65" y="3"/>
                </a:lnTo>
                <a:lnTo>
                  <a:pt x="77" y="3"/>
                </a:lnTo>
                <a:lnTo>
                  <a:pt x="77" y="0"/>
                </a:lnTo>
                <a:lnTo>
                  <a:pt x="92" y="0"/>
                </a:lnTo>
                <a:lnTo>
                  <a:pt x="94" y="3"/>
                </a:lnTo>
                <a:lnTo>
                  <a:pt x="101" y="3"/>
                </a:lnTo>
                <a:lnTo>
                  <a:pt x="103" y="6"/>
                </a:lnTo>
                <a:lnTo>
                  <a:pt x="110" y="6"/>
                </a:lnTo>
                <a:lnTo>
                  <a:pt x="112" y="9"/>
                </a:lnTo>
                <a:lnTo>
                  <a:pt x="118" y="9"/>
                </a:lnTo>
                <a:lnTo>
                  <a:pt x="121" y="12"/>
                </a:lnTo>
                <a:lnTo>
                  <a:pt x="124" y="12"/>
                </a:lnTo>
                <a:lnTo>
                  <a:pt x="126" y="15"/>
                </a:lnTo>
                <a:lnTo>
                  <a:pt x="135" y="15"/>
                </a:lnTo>
                <a:lnTo>
                  <a:pt x="137" y="18"/>
                </a:lnTo>
                <a:lnTo>
                  <a:pt x="137" y="15"/>
                </a:lnTo>
                <a:lnTo>
                  <a:pt x="148" y="15"/>
                </a:lnTo>
                <a:lnTo>
                  <a:pt x="151" y="12"/>
                </a:lnTo>
                <a:lnTo>
                  <a:pt x="166" y="12"/>
                </a:lnTo>
                <a:lnTo>
                  <a:pt x="168" y="9"/>
                </a:lnTo>
                <a:lnTo>
                  <a:pt x="170" y="12"/>
                </a:lnTo>
                <a:lnTo>
                  <a:pt x="182" y="12"/>
                </a:lnTo>
                <a:lnTo>
                  <a:pt x="182" y="15"/>
                </a:lnTo>
                <a:lnTo>
                  <a:pt x="190" y="15"/>
                </a:lnTo>
                <a:lnTo>
                  <a:pt x="190" y="18"/>
                </a:lnTo>
                <a:lnTo>
                  <a:pt x="202" y="18"/>
                </a:lnTo>
                <a:lnTo>
                  <a:pt x="204" y="21"/>
                </a:lnTo>
                <a:lnTo>
                  <a:pt x="204" y="18"/>
                </a:lnTo>
                <a:lnTo>
                  <a:pt x="217" y="18"/>
                </a:lnTo>
                <a:lnTo>
                  <a:pt x="217" y="15"/>
                </a:lnTo>
                <a:lnTo>
                  <a:pt x="222" y="15"/>
                </a:lnTo>
                <a:lnTo>
                  <a:pt x="225" y="12"/>
                </a:lnTo>
                <a:lnTo>
                  <a:pt x="231" y="12"/>
                </a:lnTo>
                <a:lnTo>
                  <a:pt x="231" y="9"/>
                </a:lnTo>
                <a:lnTo>
                  <a:pt x="235" y="9"/>
                </a:lnTo>
                <a:lnTo>
                  <a:pt x="235" y="6"/>
                </a:lnTo>
                <a:lnTo>
                  <a:pt x="240" y="6"/>
                </a:lnTo>
                <a:lnTo>
                  <a:pt x="240" y="3"/>
                </a:lnTo>
                <a:lnTo>
                  <a:pt x="245" y="3"/>
                </a:lnTo>
                <a:lnTo>
                  <a:pt x="245" y="0"/>
                </a:lnTo>
                <a:lnTo>
                  <a:pt x="254" y="0"/>
                </a:lnTo>
                <a:lnTo>
                  <a:pt x="254" y="3"/>
                </a:lnTo>
                <a:lnTo>
                  <a:pt x="260" y="3"/>
                </a:lnTo>
                <a:lnTo>
                  <a:pt x="262" y="6"/>
                </a:lnTo>
                <a:lnTo>
                  <a:pt x="264" y="6"/>
                </a:lnTo>
                <a:lnTo>
                  <a:pt x="264" y="9"/>
                </a:lnTo>
                <a:lnTo>
                  <a:pt x="265" y="9"/>
                </a:lnTo>
                <a:lnTo>
                  <a:pt x="265" y="12"/>
                </a:lnTo>
                <a:lnTo>
                  <a:pt x="267" y="12"/>
                </a:lnTo>
                <a:lnTo>
                  <a:pt x="270" y="15"/>
                </a:lnTo>
                <a:lnTo>
                  <a:pt x="270" y="18"/>
                </a:lnTo>
                <a:lnTo>
                  <a:pt x="272" y="18"/>
                </a:lnTo>
                <a:lnTo>
                  <a:pt x="274" y="21"/>
                </a:lnTo>
                <a:lnTo>
                  <a:pt x="276" y="21"/>
                </a:lnTo>
                <a:lnTo>
                  <a:pt x="276" y="24"/>
                </a:lnTo>
                <a:lnTo>
                  <a:pt x="278" y="24"/>
                </a:lnTo>
                <a:lnTo>
                  <a:pt x="280" y="26"/>
                </a:lnTo>
                <a:lnTo>
                  <a:pt x="285" y="26"/>
                </a:lnTo>
                <a:lnTo>
                  <a:pt x="285" y="29"/>
                </a:lnTo>
                <a:lnTo>
                  <a:pt x="290" y="29"/>
                </a:lnTo>
                <a:lnTo>
                  <a:pt x="290" y="32"/>
                </a:lnTo>
                <a:lnTo>
                  <a:pt x="303" y="32"/>
                </a:lnTo>
                <a:lnTo>
                  <a:pt x="305" y="35"/>
                </a:lnTo>
                <a:lnTo>
                  <a:pt x="307" y="32"/>
                </a:lnTo>
                <a:lnTo>
                  <a:pt x="319" y="32"/>
                </a:lnTo>
                <a:lnTo>
                  <a:pt x="319" y="29"/>
                </a:lnTo>
                <a:lnTo>
                  <a:pt x="354" y="29"/>
                </a:lnTo>
                <a:lnTo>
                  <a:pt x="354" y="32"/>
                </a:lnTo>
                <a:lnTo>
                  <a:pt x="362" y="32"/>
                </a:lnTo>
                <a:lnTo>
                  <a:pt x="364" y="35"/>
                </a:lnTo>
                <a:lnTo>
                  <a:pt x="368" y="35"/>
                </a:lnTo>
                <a:lnTo>
                  <a:pt x="368" y="38"/>
                </a:lnTo>
                <a:lnTo>
                  <a:pt x="370" y="38"/>
                </a:lnTo>
                <a:lnTo>
                  <a:pt x="370" y="42"/>
                </a:lnTo>
                <a:lnTo>
                  <a:pt x="373" y="42"/>
                </a:lnTo>
                <a:lnTo>
                  <a:pt x="375" y="45"/>
                </a:lnTo>
                <a:lnTo>
                  <a:pt x="379" y="45"/>
                </a:lnTo>
                <a:lnTo>
                  <a:pt x="381" y="48"/>
                </a:lnTo>
                <a:lnTo>
                  <a:pt x="399" y="48"/>
                </a:lnTo>
                <a:lnTo>
                  <a:pt x="401" y="45"/>
                </a:lnTo>
                <a:lnTo>
                  <a:pt x="415" y="45"/>
                </a:lnTo>
                <a:lnTo>
                  <a:pt x="418" y="48"/>
                </a:lnTo>
                <a:lnTo>
                  <a:pt x="428" y="48"/>
                </a:lnTo>
                <a:lnTo>
                  <a:pt x="428" y="51"/>
                </a:lnTo>
                <a:lnTo>
                  <a:pt x="436" y="51"/>
                </a:lnTo>
                <a:lnTo>
                  <a:pt x="436" y="54"/>
                </a:lnTo>
                <a:lnTo>
                  <a:pt x="442" y="54"/>
                </a:lnTo>
                <a:lnTo>
                  <a:pt x="444" y="57"/>
                </a:lnTo>
                <a:lnTo>
                  <a:pt x="451" y="57"/>
                </a:lnTo>
                <a:lnTo>
                  <a:pt x="451" y="60"/>
                </a:lnTo>
                <a:lnTo>
                  <a:pt x="458" y="60"/>
                </a:lnTo>
                <a:lnTo>
                  <a:pt x="460" y="62"/>
                </a:lnTo>
                <a:lnTo>
                  <a:pt x="467" y="62"/>
                </a:lnTo>
                <a:lnTo>
                  <a:pt x="469" y="60"/>
                </a:lnTo>
                <a:lnTo>
                  <a:pt x="483" y="60"/>
                </a:lnTo>
                <a:lnTo>
                  <a:pt x="485" y="62"/>
                </a:lnTo>
                <a:lnTo>
                  <a:pt x="487" y="62"/>
                </a:lnTo>
                <a:lnTo>
                  <a:pt x="489" y="65"/>
                </a:lnTo>
                <a:lnTo>
                  <a:pt x="489" y="68"/>
                </a:lnTo>
                <a:lnTo>
                  <a:pt x="492" y="68"/>
                </a:lnTo>
                <a:lnTo>
                  <a:pt x="492" y="74"/>
                </a:lnTo>
                <a:lnTo>
                  <a:pt x="489" y="74"/>
                </a:lnTo>
                <a:lnTo>
                  <a:pt x="489" y="77"/>
                </a:lnTo>
                <a:lnTo>
                  <a:pt x="487" y="77"/>
                </a:lnTo>
                <a:lnTo>
                  <a:pt x="487" y="81"/>
                </a:lnTo>
                <a:lnTo>
                  <a:pt x="485" y="81"/>
                </a:lnTo>
                <a:lnTo>
                  <a:pt x="485" y="84"/>
                </a:lnTo>
                <a:lnTo>
                  <a:pt x="483" y="84"/>
                </a:lnTo>
                <a:lnTo>
                  <a:pt x="483" y="87"/>
                </a:lnTo>
                <a:lnTo>
                  <a:pt x="480" y="87"/>
                </a:lnTo>
                <a:lnTo>
                  <a:pt x="480" y="90"/>
                </a:lnTo>
                <a:lnTo>
                  <a:pt x="478" y="90"/>
                </a:lnTo>
                <a:lnTo>
                  <a:pt x="478" y="93"/>
                </a:lnTo>
                <a:lnTo>
                  <a:pt x="471" y="93"/>
                </a:lnTo>
                <a:lnTo>
                  <a:pt x="471" y="96"/>
                </a:lnTo>
                <a:lnTo>
                  <a:pt x="467" y="96"/>
                </a:lnTo>
                <a:lnTo>
                  <a:pt x="467" y="98"/>
                </a:lnTo>
                <a:lnTo>
                  <a:pt x="460" y="98"/>
                </a:lnTo>
                <a:lnTo>
                  <a:pt x="460" y="101"/>
                </a:lnTo>
                <a:lnTo>
                  <a:pt x="455" y="101"/>
                </a:lnTo>
                <a:lnTo>
                  <a:pt x="455" y="104"/>
                </a:lnTo>
                <a:lnTo>
                  <a:pt x="449" y="104"/>
                </a:lnTo>
                <a:lnTo>
                  <a:pt x="449" y="107"/>
                </a:lnTo>
                <a:lnTo>
                  <a:pt x="428" y="107"/>
                </a:lnTo>
                <a:lnTo>
                  <a:pt x="428" y="110"/>
                </a:lnTo>
                <a:lnTo>
                  <a:pt x="424" y="110"/>
                </a:lnTo>
                <a:lnTo>
                  <a:pt x="424" y="116"/>
                </a:lnTo>
                <a:lnTo>
                  <a:pt x="422" y="116"/>
                </a:lnTo>
                <a:lnTo>
                  <a:pt x="422" y="123"/>
                </a:lnTo>
                <a:lnTo>
                  <a:pt x="420" y="123"/>
                </a:lnTo>
                <a:lnTo>
                  <a:pt x="420" y="126"/>
                </a:lnTo>
                <a:lnTo>
                  <a:pt x="418" y="126"/>
                </a:lnTo>
                <a:lnTo>
                  <a:pt x="418" y="129"/>
                </a:lnTo>
                <a:lnTo>
                  <a:pt x="415" y="129"/>
                </a:lnTo>
                <a:lnTo>
                  <a:pt x="415" y="131"/>
                </a:lnTo>
                <a:lnTo>
                  <a:pt x="406" y="131"/>
                </a:lnTo>
                <a:lnTo>
                  <a:pt x="404" y="134"/>
                </a:lnTo>
                <a:lnTo>
                  <a:pt x="375" y="134"/>
                </a:lnTo>
                <a:lnTo>
                  <a:pt x="375" y="137"/>
                </a:lnTo>
                <a:lnTo>
                  <a:pt x="354" y="137"/>
                </a:lnTo>
                <a:lnTo>
                  <a:pt x="354" y="140"/>
                </a:lnTo>
                <a:lnTo>
                  <a:pt x="350" y="140"/>
                </a:lnTo>
                <a:lnTo>
                  <a:pt x="350" y="143"/>
                </a:lnTo>
                <a:lnTo>
                  <a:pt x="348" y="143"/>
                </a:lnTo>
                <a:lnTo>
                  <a:pt x="348" y="146"/>
                </a:lnTo>
                <a:lnTo>
                  <a:pt x="346" y="146"/>
                </a:lnTo>
                <a:lnTo>
                  <a:pt x="346" y="152"/>
                </a:lnTo>
                <a:lnTo>
                  <a:pt x="341" y="152"/>
                </a:lnTo>
                <a:lnTo>
                  <a:pt x="341" y="155"/>
                </a:lnTo>
                <a:lnTo>
                  <a:pt x="339" y="159"/>
                </a:lnTo>
                <a:lnTo>
                  <a:pt x="337" y="159"/>
                </a:lnTo>
                <a:lnTo>
                  <a:pt x="337" y="162"/>
                </a:lnTo>
                <a:lnTo>
                  <a:pt x="336" y="165"/>
                </a:lnTo>
                <a:lnTo>
                  <a:pt x="334" y="165"/>
                </a:lnTo>
                <a:lnTo>
                  <a:pt x="334" y="166"/>
                </a:lnTo>
                <a:lnTo>
                  <a:pt x="332" y="166"/>
                </a:lnTo>
                <a:lnTo>
                  <a:pt x="332" y="170"/>
                </a:lnTo>
                <a:lnTo>
                  <a:pt x="328" y="170"/>
                </a:lnTo>
                <a:lnTo>
                  <a:pt x="328" y="166"/>
                </a:lnTo>
                <a:lnTo>
                  <a:pt x="321" y="166"/>
                </a:lnTo>
                <a:lnTo>
                  <a:pt x="321" y="165"/>
                </a:lnTo>
                <a:lnTo>
                  <a:pt x="319" y="165"/>
                </a:lnTo>
                <a:lnTo>
                  <a:pt x="319" y="166"/>
                </a:lnTo>
                <a:lnTo>
                  <a:pt x="315" y="166"/>
                </a:lnTo>
                <a:lnTo>
                  <a:pt x="315" y="173"/>
                </a:lnTo>
                <a:lnTo>
                  <a:pt x="312" y="173"/>
                </a:lnTo>
                <a:lnTo>
                  <a:pt x="312" y="179"/>
                </a:lnTo>
                <a:lnTo>
                  <a:pt x="311" y="179"/>
                </a:lnTo>
                <a:lnTo>
                  <a:pt x="311" y="182"/>
                </a:lnTo>
                <a:lnTo>
                  <a:pt x="309" y="182"/>
                </a:lnTo>
                <a:lnTo>
                  <a:pt x="309" y="185"/>
                </a:lnTo>
                <a:lnTo>
                  <a:pt x="303" y="185"/>
                </a:lnTo>
                <a:lnTo>
                  <a:pt x="303" y="182"/>
                </a:lnTo>
                <a:lnTo>
                  <a:pt x="294" y="182"/>
                </a:lnTo>
                <a:lnTo>
                  <a:pt x="292" y="179"/>
                </a:lnTo>
                <a:lnTo>
                  <a:pt x="289" y="179"/>
                </a:lnTo>
                <a:lnTo>
                  <a:pt x="289" y="182"/>
                </a:lnTo>
                <a:lnTo>
                  <a:pt x="285" y="182"/>
                </a:lnTo>
                <a:lnTo>
                  <a:pt x="285" y="191"/>
                </a:lnTo>
                <a:lnTo>
                  <a:pt x="282" y="191"/>
                </a:lnTo>
                <a:lnTo>
                  <a:pt x="282" y="202"/>
                </a:lnTo>
                <a:lnTo>
                  <a:pt x="280" y="202"/>
                </a:lnTo>
                <a:lnTo>
                  <a:pt x="280" y="209"/>
                </a:lnTo>
                <a:lnTo>
                  <a:pt x="278" y="209"/>
                </a:lnTo>
                <a:lnTo>
                  <a:pt x="278" y="212"/>
                </a:lnTo>
                <a:lnTo>
                  <a:pt x="276" y="212"/>
                </a:lnTo>
                <a:lnTo>
                  <a:pt x="276" y="215"/>
                </a:lnTo>
                <a:lnTo>
                  <a:pt x="272" y="215"/>
                </a:lnTo>
                <a:lnTo>
                  <a:pt x="272" y="212"/>
                </a:lnTo>
                <a:lnTo>
                  <a:pt x="262" y="212"/>
                </a:lnTo>
                <a:lnTo>
                  <a:pt x="262" y="209"/>
                </a:lnTo>
                <a:lnTo>
                  <a:pt x="260" y="209"/>
                </a:lnTo>
                <a:lnTo>
                  <a:pt x="260" y="212"/>
                </a:lnTo>
                <a:lnTo>
                  <a:pt x="256" y="212"/>
                </a:lnTo>
                <a:lnTo>
                  <a:pt x="256" y="215"/>
                </a:lnTo>
                <a:lnTo>
                  <a:pt x="254" y="215"/>
                </a:lnTo>
                <a:lnTo>
                  <a:pt x="254" y="218"/>
                </a:lnTo>
                <a:lnTo>
                  <a:pt x="251" y="218"/>
                </a:lnTo>
                <a:lnTo>
                  <a:pt x="251" y="224"/>
                </a:lnTo>
                <a:lnTo>
                  <a:pt x="249" y="224"/>
                </a:lnTo>
                <a:lnTo>
                  <a:pt x="249" y="227"/>
                </a:lnTo>
                <a:lnTo>
                  <a:pt x="247" y="227"/>
                </a:lnTo>
                <a:lnTo>
                  <a:pt x="247" y="230"/>
                </a:lnTo>
                <a:lnTo>
                  <a:pt x="245" y="230"/>
                </a:lnTo>
                <a:lnTo>
                  <a:pt x="245" y="235"/>
                </a:lnTo>
                <a:lnTo>
                  <a:pt x="243" y="235"/>
                </a:lnTo>
                <a:lnTo>
                  <a:pt x="243" y="238"/>
                </a:lnTo>
                <a:lnTo>
                  <a:pt x="242" y="238"/>
                </a:lnTo>
                <a:lnTo>
                  <a:pt x="242" y="244"/>
                </a:lnTo>
                <a:lnTo>
                  <a:pt x="240" y="244"/>
                </a:lnTo>
                <a:lnTo>
                  <a:pt x="240" y="248"/>
                </a:lnTo>
                <a:lnTo>
                  <a:pt x="235" y="248"/>
                </a:lnTo>
                <a:lnTo>
                  <a:pt x="235" y="244"/>
                </a:lnTo>
                <a:lnTo>
                  <a:pt x="233" y="244"/>
                </a:lnTo>
                <a:lnTo>
                  <a:pt x="233" y="238"/>
                </a:lnTo>
                <a:lnTo>
                  <a:pt x="231" y="235"/>
                </a:lnTo>
                <a:lnTo>
                  <a:pt x="231" y="230"/>
                </a:lnTo>
                <a:lnTo>
                  <a:pt x="229" y="230"/>
                </a:lnTo>
                <a:lnTo>
                  <a:pt x="229" y="224"/>
                </a:lnTo>
                <a:lnTo>
                  <a:pt x="227" y="221"/>
                </a:lnTo>
                <a:lnTo>
                  <a:pt x="227" y="215"/>
                </a:lnTo>
                <a:lnTo>
                  <a:pt x="225" y="215"/>
                </a:lnTo>
                <a:lnTo>
                  <a:pt x="225" y="205"/>
                </a:lnTo>
                <a:lnTo>
                  <a:pt x="222" y="202"/>
                </a:lnTo>
                <a:lnTo>
                  <a:pt x="222" y="191"/>
                </a:lnTo>
                <a:lnTo>
                  <a:pt x="220" y="191"/>
                </a:lnTo>
                <a:lnTo>
                  <a:pt x="220" y="179"/>
                </a:lnTo>
                <a:lnTo>
                  <a:pt x="218" y="176"/>
                </a:lnTo>
                <a:lnTo>
                  <a:pt x="218" y="170"/>
                </a:lnTo>
                <a:lnTo>
                  <a:pt x="217" y="170"/>
                </a:lnTo>
                <a:lnTo>
                  <a:pt x="217" y="165"/>
                </a:lnTo>
                <a:lnTo>
                  <a:pt x="215" y="165"/>
                </a:lnTo>
                <a:lnTo>
                  <a:pt x="215" y="162"/>
                </a:lnTo>
                <a:lnTo>
                  <a:pt x="213" y="159"/>
                </a:lnTo>
                <a:lnTo>
                  <a:pt x="213" y="152"/>
                </a:lnTo>
                <a:lnTo>
                  <a:pt x="211" y="152"/>
                </a:lnTo>
                <a:lnTo>
                  <a:pt x="211" y="146"/>
                </a:lnTo>
                <a:lnTo>
                  <a:pt x="209" y="143"/>
                </a:lnTo>
                <a:lnTo>
                  <a:pt x="204" y="143"/>
                </a:lnTo>
                <a:lnTo>
                  <a:pt x="204" y="146"/>
                </a:lnTo>
                <a:lnTo>
                  <a:pt x="198" y="146"/>
                </a:lnTo>
                <a:lnTo>
                  <a:pt x="198" y="149"/>
                </a:lnTo>
                <a:lnTo>
                  <a:pt x="196" y="149"/>
                </a:lnTo>
                <a:lnTo>
                  <a:pt x="194" y="152"/>
                </a:lnTo>
                <a:lnTo>
                  <a:pt x="194" y="155"/>
                </a:lnTo>
                <a:lnTo>
                  <a:pt x="192" y="155"/>
                </a:lnTo>
                <a:lnTo>
                  <a:pt x="192" y="162"/>
                </a:lnTo>
                <a:lnTo>
                  <a:pt x="190" y="162"/>
                </a:lnTo>
                <a:lnTo>
                  <a:pt x="190" y="170"/>
                </a:lnTo>
                <a:lnTo>
                  <a:pt x="188" y="170"/>
                </a:lnTo>
                <a:lnTo>
                  <a:pt x="188" y="179"/>
                </a:lnTo>
                <a:lnTo>
                  <a:pt x="186" y="179"/>
                </a:lnTo>
                <a:lnTo>
                  <a:pt x="186" y="182"/>
                </a:lnTo>
                <a:lnTo>
                  <a:pt x="182" y="182"/>
                </a:lnTo>
                <a:lnTo>
                  <a:pt x="182" y="185"/>
                </a:lnTo>
                <a:lnTo>
                  <a:pt x="180" y="185"/>
                </a:lnTo>
                <a:lnTo>
                  <a:pt x="177" y="182"/>
                </a:lnTo>
                <a:lnTo>
                  <a:pt x="175" y="182"/>
                </a:lnTo>
                <a:lnTo>
                  <a:pt x="175" y="179"/>
                </a:lnTo>
                <a:lnTo>
                  <a:pt x="173" y="179"/>
                </a:lnTo>
                <a:lnTo>
                  <a:pt x="173" y="176"/>
                </a:lnTo>
                <a:lnTo>
                  <a:pt x="171" y="176"/>
                </a:lnTo>
                <a:lnTo>
                  <a:pt x="171" y="173"/>
                </a:lnTo>
                <a:lnTo>
                  <a:pt x="170" y="173"/>
                </a:lnTo>
                <a:lnTo>
                  <a:pt x="170" y="170"/>
                </a:lnTo>
                <a:lnTo>
                  <a:pt x="168" y="170"/>
                </a:lnTo>
                <a:lnTo>
                  <a:pt x="168" y="166"/>
                </a:lnTo>
                <a:lnTo>
                  <a:pt x="166" y="165"/>
                </a:lnTo>
                <a:lnTo>
                  <a:pt x="166" y="159"/>
                </a:lnTo>
                <a:lnTo>
                  <a:pt x="164" y="159"/>
                </a:lnTo>
                <a:lnTo>
                  <a:pt x="164" y="152"/>
                </a:lnTo>
                <a:lnTo>
                  <a:pt x="161" y="149"/>
                </a:lnTo>
                <a:lnTo>
                  <a:pt x="151" y="149"/>
                </a:lnTo>
                <a:lnTo>
                  <a:pt x="148" y="146"/>
                </a:lnTo>
                <a:lnTo>
                  <a:pt x="146" y="146"/>
                </a:lnTo>
                <a:lnTo>
                  <a:pt x="146" y="143"/>
                </a:lnTo>
                <a:lnTo>
                  <a:pt x="145" y="143"/>
                </a:lnTo>
                <a:lnTo>
                  <a:pt x="143" y="140"/>
                </a:lnTo>
                <a:lnTo>
                  <a:pt x="139" y="140"/>
                </a:lnTo>
                <a:lnTo>
                  <a:pt x="139" y="143"/>
                </a:lnTo>
                <a:lnTo>
                  <a:pt x="122" y="143"/>
                </a:lnTo>
                <a:lnTo>
                  <a:pt x="121" y="140"/>
                </a:lnTo>
                <a:lnTo>
                  <a:pt x="114" y="140"/>
                </a:lnTo>
                <a:lnTo>
                  <a:pt x="114" y="137"/>
                </a:lnTo>
                <a:lnTo>
                  <a:pt x="108" y="137"/>
                </a:lnTo>
                <a:lnTo>
                  <a:pt x="108" y="134"/>
                </a:lnTo>
                <a:lnTo>
                  <a:pt x="103" y="134"/>
                </a:lnTo>
                <a:lnTo>
                  <a:pt x="103" y="131"/>
                </a:lnTo>
                <a:lnTo>
                  <a:pt x="99" y="131"/>
                </a:lnTo>
                <a:lnTo>
                  <a:pt x="98" y="129"/>
                </a:lnTo>
                <a:lnTo>
                  <a:pt x="96" y="129"/>
                </a:lnTo>
                <a:lnTo>
                  <a:pt x="94" y="126"/>
                </a:lnTo>
                <a:lnTo>
                  <a:pt x="92" y="126"/>
                </a:lnTo>
                <a:lnTo>
                  <a:pt x="92" y="123"/>
                </a:lnTo>
                <a:lnTo>
                  <a:pt x="87" y="123"/>
                </a:lnTo>
                <a:lnTo>
                  <a:pt x="87" y="120"/>
                </a:lnTo>
                <a:lnTo>
                  <a:pt x="83" y="120"/>
                </a:lnTo>
                <a:lnTo>
                  <a:pt x="83" y="116"/>
                </a:lnTo>
                <a:lnTo>
                  <a:pt x="81" y="116"/>
                </a:lnTo>
                <a:lnTo>
                  <a:pt x="79" y="113"/>
                </a:lnTo>
                <a:lnTo>
                  <a:pt x="77" y="113"/>
                </a:lnTo>
                <a:lnTo>
                  <a:pt x="77" y="110"/>
                </a:lnTo>
                <a:lnTo>
                  <a:pt x="75" y="110"/>
                </a:lnTo>
                <a:lnTo>
                  <a:pt x="73" y="107"/>
                </a:lnTo>
                <a:lnTo>
                  <a:pt x="71" y="107"/>
                </a:lnTo>
                <a:lnTo>
                  <a:pt x="71" y="104"/>
                </a:lnTo>
                <a:lnTo>
                  <a:pt x="69" y="104"/>
                </a:lnTo>
                <a:lnTo>
                  <a:pt x="67" y="101"/>
                </a:lnTo>
                <a:lnTo>
                  <a:pt x="65" y="101"/>
                </a:lnTo>
                <a:lnTo>
                  <a:pt x="65" y="98"/>
                </a:lnTo>
                <a:lnTo>
                  <a:pt x="63" y="98"/>
                </a:lnTo>
                <a:lnTo>
                  <a:pt x="58" y="93"/>
                </a:lnTo>
                <a:lnTo>
                  <a:pt x="56" y="93"/>
                </a:lnTo>
                <a:lnTo>
                  <a:pt x="56" y="90"/>
                </a:lnTo>
                <a:lnTo>
                  <a:pt x="54" y="90"/>
                </a:lnTo>
                <a:lnTo>
                  <a:pt x="54" y="87"/>
                </a:lnTo>
                <a:lnTo>
                  <a:pt x="52" y="87"/>
                </a:lnTo>
                <a:lnTo>
                  <a:pt x="49" y="81"/>
                </a:lnTo>
                <a:lnTo>
                  <a:pt x="47" y="81"/>
                </a:lnTo>
                <a:lnTo>
                  <a:pt x="47" y="77"/>
                </a:lnTo>
                <a:lnTo>
                  <a:pt x="45" y="77"/>
                </a:lnTo>
                <a:lnTo>
                  <a:pt x="45" y="74"/>
                </a:lnTo>
                <a:lnTo>
                  <a:pt x="42" y="74"/>
                </a:lnTo>
                <a:lnTo>
                  <a:pt x="40" y="71"/>
                </a:lnTo>
                <a:lnTo>
                  <a:pt x="38" y="71"/>
                </a:lnTo>
                <a:lnTo>
                  <a:pt x="38" y="68"/>
                </a:lnTo>
                <a:lnTo>
                  <a:pt x="36" y="68"/>
                </a:lnTo>
                <a:lnTo>
                  <a:pt x="34" y="65"/>
                </a:lnTo>
                <a:lnTo>
                  <a:pt x="32" y="65"/>
                </a:lnTo>
                <a:lnTo>
                  <a:pt x="32" y="62"/>
                </a:lnTo>
                <a:lnTo>
                  <a:pt x="26" y="62"/>
                </a:lnTo>
                <a:lnTo>
                  <a:pt x="26" y="60"/>
                </a:lnTo>
                <a:lnTo>
                  <a:pt x="18" y="60"/>
                </a:lnTo>
                <a:lnTo>
                  <a:pt x="16" y="57"/>
                </a:lnTo>
                <a:lnTo>
                  <a:pt x="3" y="57"/>
                </a:lnTo>
                <a:lnTo>
                  <a:pt x="2" y="54"/>
                </a:lnTo>
                <a:lnTo>
                  <a:pt x="2" y="51"/>
                </a:lnTo>
                <a:lnTo>
                  <a:pt x="0" y="51"/>
                </a:lnTo>
                <a:lnTo>
                  <a:pt x="0" y="45"/>
                </a:lnTo>
                <a:lnTo>
                  <a:pt x="2" y="45"/>
                </a:lnTo>
                <a:lnTo>
                  <a:pt x="2" y="42"/>
                </a:lnTo>
                <a:lnTo>
                  <a:pt x="3" y="42"/>
                </a:lnTo>
                <a:lnTo>
                  <a:pt x="3" y="38"/>
                </a:lnTo>
                <a:lnTo>
                  <a:pt x="7" y="38"/>
                </a:lnTo>
                <a:lnTo>
                  <a:pt x="7" y="35"/>
                </a:lnTo>
                <a:lnTo>
                  <a:pt x="13" y="35"/>
                </a:lnTo>
                <a:lnTo>
                  <a:pt x="13" y="32"/>
                </a:lnTo>
                <a:lnTo>
                  <a:pt x="18" y="32"/>
                </a:lnTo>
                <a:lnTo>
                  <a:pt x="18" y="29"/>
                </a:lnTo>
                <a:lnTo>
                  <a:pt x="22" y="29"/>
                </a:lnTo>
                <a:lnTo>
                  <a:pt x="22" y="26"/>
                </a:lnTo>
                <a:lnTo>
                  <a:pt x="26" y="26"/>
                </a:lnTo>
                <a:lnTo>
                  <a:pt x="27" y="24"/>
                </a:lnTo>
                <a:lnTo>
                  <a:pt x="30" y="24"/>
                </a:lnTo>
                <a:lnTo>
                  <a:pt x="32" y="21"/>
                </a:lnTo>
                <a:lnTo>
                  <a:pt x="36" y="21"/>
                </a:lnTo>
                <a:lnTo>
                  <a:pt x="36" y="18"/>
                </a:lnTo>
                <a:lnTo>
                  <a:pt x="40" y="18"/>
                </a:lnTo>
                <a:lnTo>
                  <a:pt x="42" y="15"/>
                </a:lnTo>
                <a:lnTo>
                  <a:pt x="47" y="15"/>
                </a:lnTo>
                <a:lnTo>
                  <a:pt x="47" y="12"/>
                </a:lnTo>
                <a:lnTo>
                  <a:pt x="52" y="12"/>
                </a:lnTo>
              </a:path>
            </a:pathLst>
          </a:custGeom>
          <a:gradFill rotWithShape="0">
            <a:gsLst>
              <a:gs pos="0">
                <a:srgbClr val="FF66CC"/>
              </a:gs>
              <a:gs pos="100000">
                <a:srgbClr val="FF66CC">
                  <a:gamma/>
                  <a:shade val="69804"/>
                  <a:invGamma/>
                </a:srgbClr>
              </a:gs>
            </a:gsLst>
            <a:lin ang="5400000" scaled="1"/>
          </a:gradFill>
          <a:ln w="12700" cap="rnd"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tr-TR"/>
          </a:p>
        </p:txBody>
      </p:sp>
      <p:sp>
        <p:nvSpPr>
          <p:cNvPr id="26631" name="Freeform 7">
            <a:extLst>
              <a:ext uri="{FF2B5EF4-FFF2-40B4-BE49-F238E27FC236}">
                <a16:creationId xmlns:a16="http://schemas.microsoft.com/office/drawing/2014/main" id="{640CC8D7-BF6F-44DC-82BA-7FAB79524B3B}"/>
              </a:ext>
            </a:extLst>
          </p:cNvPr>
          <p:cNvSpPr>
            <a:spLocks/>
          </p:cNvSpPr>
          <p:nvPr/>
        </p:nvSpPr>
        <p:spPr bwMode="auto">
          <a:xfrm>
            <a:off x="1512888" y="6197600"/>
            <a:ext cx="144462" cy="153988"/>
          </a:xfrm>
          <a:custGeom>
            <a:avLst/>
            <a:gdLst>
              <a:gd name="T0" fmla="*/ 53 w 91"/>
              <a:gd name="T1" fmla="*/ 96 h 97"/>
              <a:gd name="T2" fmla="*/ 51 w 91"/>
              <a:gd name="T3" fmla="*/ 94 h 97"/>
              <a:gd name="T4" fmla="*/ 49 w 91"/>
              <a:gd name="T5" fmla="*/ 91 h 97"/>
              <a:gd name="T6" fmla="*/ 47 w 91"/>
              <a:gd name="T7" fmla="*/ 88 h 97"/>
              <a:gd name="T8" fmla="*/ 38 w 91"/>
              <a:gd name="T9" fmla="*/ 75 h 97"/>
              <a:gd name="T10" fmla="*/ 36 w 91"/>
              <a:gd name="T11" fmla="*/ 69 h 97"/>
              <a:gd name="T12" fmla="*/ 34 w 91"/>
              <a:gd name="T13" fmla="*/ 66 h 97"/>
              <a:gd name="T14" fmla="*/ 32 w 91"/>
              <a:gd name="T15" fmla="*/ 59 h 97"/>
              <a:gd name="T16" fmla="*/ 31 w 91"/>
              <a:gd name="T17" fmla="*/ 58 h 97"/>
              <a:gd name="T18" fmla="*/ 28 w 91"/>
              <a:gd name="T19" fmla="*/ 55 h 97"/>
              <a:gd name="T20" fmla="*/ 26 w 91"/>
              <a:gd name="T21" fmla="*/ 48 h 97"/>
              <a:gd name="T22" fmla="*/ 24 w 91"/>
              <a:gd name="T23" fmla="*/ 45 h 97"/>
              <a:gd name="T24" fmla="*/ 22 w 91"/>
              <a:gd name="T25" fmla="*/ 42 h 97"/>
              <a:gd name="T26" fmla="*/ 20 w 91"/>
              <a:gd name="T27" fmla="*/ 39 h 97"/>
              <a:gd name="T28" fmla="*/ 18 w 91"/>
              <a:gd name="T29" fmla="*/ 36 h 97"/>
              <a:gd name="T30" fmla="*/ 16 w 91"/>
              <a:gd name="T31" fmla="*/ 33 h 97"/>
              <a:gd name="T32" fmla="*/ 9 w 91"/>
              <a:gd name="T33" fmla="*/ 25 h 97"/>
              <a:gd name="T34" fmla="*/ 8 w 91"/>
              <a:gd name="T35" fmla="*/ 22 h 97"/>
              <a:gd name="T36" fmla="*/ 4 w 91"/>
              <a:gd name="T37" fmla="*/ 18 h 97"/>
              <a:gd name="T38" fmla="*/ 0 w 91"/>
              <a:gd name="T39" fmla="*/ 15 h 97"/>
              <a:gd name="T40" fmla="*/ 2 w 91"/>
              <a:gd name="T41" fmla="*/ 12 h 97"/>
              <a:gd name="T42" fmla="*/ 4 w 91"/>
              <a:gd name="T43" fmla="*/ 6 h 97"/>
              <a:gd name="T44" fmla="*/ 8 w 91"/>
              <a:gd name="T45" fmla="*/ 3 h 97"/>
              <a:gd name="T46" fmla="*/ 16 w 91"/>
              <a:gd name="T47" fmla="*/ 0 h 97"/>
              <a:gd name="T48" fmla="*/ 20 w 91"/>
              <a:gd name="T49" fmla="*/ 3 h 97"/>
              <a:gd name="T50" fmla="*/ 26 w 91"/>
              <a:gd name="T51" fmla="*/ 6 h 97"/>
              <a:gd name="T52" fmla="*/ 31 w 91"/>
              <a:gd name="T53" fmla="*/ 9 h 97"/>
              <a:gd name="T54" fmla="*/ 32 w 91"/>
              <a:gd name="T55" fmla="*/ 12 h 97"/>
              <a:gd name="T56" fmla="*/ 36 w 91"/>
              <a:gd name="T57" fmla="*/ 15 h 97"/>
              <a:gd name="T58" fmla="*/ 38 w 91"/>
              <a:gd name="T59" fmla="*/ 25 h 97"/>
              <a:gd name="T60" fmla="*/ 40 w 91"/>
              <a:gd name="T61" fmla="*/ 33 h 97"/>
              <a:gd name="T62" fmla="*/ 42 w 91"/>
              <a:gd name="T63" fmla="*/ 36 h 97"/>
              <a:gd name="T64" fmla="*/ 45 w 91"/>
              <a:gd name="T65" fmla="*/ 42 h 97"/>
              <a:gd name="T66" fmla="*/ 47 w 91"/>
              <a:gd name="T67" fmla="*/ 45 h 97"/>
              <a:gd name="T68" fmla="*/ 49 w 91"/>
              <a:gd name="T69" fmla="*/ 48 h 97"/>
              <a:gd name="T70" fmla="*/ 51 w 91"/>
              <a:gd name="T71" fmla="*/ 51 h 97"/>
              <a:gd name="T72" fmla="*/ 53 w 91"/>
              <a:gd name="T73" fmla="*/ 55 h 97"/>
              <a:gd name="T74" fmla="*/ 55 w 91"/>
              <a:gd name="T75" fmla="*/ 58 h 97"/>
              <a:gd name="T76" fmla="*/ 58 w 91"/>
              <a:gd name="T77" fmla="*/ 59 h 97"/>
              <a:gd name="T78" fmla="*/ 61 w 91"/>
              <a:gd name="T79" fmla="*/ 62 h 97"/>
              <a:gd name="T80" fmla="*/ 65 w 91"/>
              <a:gd name="T81" fmla="*/ 66 h 97"/>
              <a:gd name="T82" fmla="*/ 67 w 91"/>
              <a:gd name="T83" fmla="*/ 69 h 97"/>
              <a:gd name="T84" fmla="*/ 73 w 91"/>
              <a:gd name="T85" fmla="*/ 72 h 97"/>
              <a:gd name="T86" fmla="*/ 76 w 91"/>
              <a:gd name="T87" fmla="*/ 75 h 97"/>
              <a:gd name="T88" fmla="*/ 79 w 91"/>
              <a:gd name="T89" fmla="*/ 78 h 97"/>
              <a:gd name="T90" fmla="*/ 83 w 91"/>
              <a:gd name="T91" fmla="*/ 81 h 97"/>
              <a:gd name="T92" fmla="*/ 85 w 91"/>
              <a:gd name="T93" fmla="*/ 84 h 97"/>
              <a:gd name="T94" fmla="*/ 87 w 91"/>
              <a:gd name="T95" fmla="*/ 88 h 97"/>
              <a:gd name="T96" fmla="*/ 90 w 91"/>
              <a:gd name="T97" fmla="*/ 9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91" h="97">
                <a:moveTo>
                  <a:pt x="55" y="96"/>
                </a:moveTo>
                <a:lnTo>
                  <a:pt x="53" y="96"/>
                </a:lnTo>
                <a:lnTo>
                  <a:pt x="53" y="94"/>
                </a:lnTo>
                <a:lnTo>
                  <a:pt x="51" y="94"/>
                </a:lnTo>
                <a:lnTo>
                  <a:pt x="51" y="91"/>
                </a:lnTo>
                <a:lnTo>
                  <a:pt x="49" y="91"/>
                </a:lnTo>
                <a:lnTo>
                  <a:pt x="49" y="88"/>
                </a:lnTo>
                <a:lnTo>
                  <a:pt x="47" y="88"/>
                </a:lnTo>
                <a:lnTo>
                  <a:pt x="42" y="81"/>
                </a:lnTo>
                <a:lnTo>
                  <a:pt x="38" y="75"/>
                </a:lnTo>
                <a:lnTo>
                  <a:pt x="36" y="72"/>
                </a:lnTo>
                <a:lnTo>
                  <a:pt x="36" y="69"/>
                </a:lnTo>
                <a:lnTo>
                  <a:pt x="34" y="69"/>
                </a:lnTo>
                <a:lnTo>
                  <a:pt x="34" y="66"/>
                </a:lnTo>
                <a:lnTo>
                  <a:pt x="32" y="66"/>
                </a:lnTo>
                <a:lnTo>
                  <a:pt x="32" y="59"/>
                </a:lnTo>
                <a:lnTo>
                  <a:pt x="31" y="59"/>
                </a:lnTo>
                <a:lnTo>
                  <a:pt x="31" y="58"/>
                </a:lnTo>
                <a:lnTo>
                  <a:pt x="28" y="58"/>
                </a:lnTo>
                <a:lnTo>
                  <a:pt x="28" y="55"/>
                </a:lnTo>
                <a:lnTo>
                  <a:pt x="26" y="51"/>
                </a:lnTo>
                <a:lnTo>
                  <a:pt x="26" y="48"/>
                </a:lnTo>
                <a:lnTo>
                  <a:pt x="24" y="48"/>
                </a:lnTo>
                <a:lnTo>
                  <a:pt x="24" y="45"/>
                </a:lnTo>
                <a:lnTo>
                  <a:pt x="22" y="45"/>
                </a:lnTo>
                <a:lnTo>
                  <a:pt x="22" y="42"/>
                </a:lnTo>
                <a:lnTo>
                  <a:pt x="20" y="42"/>
                </a:lnTo>
                <a:lnTo>
                  <a:pt x="20" y="39"/>
                </a:lnTo>
                <a:lnTo>
                  <a:pt x="18" y="39"/>
                </a:lnTo>
                <a:lnTo>
                  <a:pt x="18" y="36"/>
                </a:lnTo>
                <a:lnTo>
                  <a:pt x="16" y="36"/>
                </a:lnTo>
                <a:lnTo>
                  <a:pt x="16" y="33"/>
                </a:lnTo>
                <a:lnTo>
                  <a:pt x="11" y="26"/>
                </a:lnTo>
                <a:lnTo>
                  <a:pt x="9" y="25"/>
                </a:lnTo>
                <a:lnTo>
                  <a:pt x="8" y="25"/>
                </a:lnTo>
                <a:lnTo>
                  <a:pt x="8" y="22"/>
                </a:lnTo>
                <a:lnTo>
                  <a:pt x="4" y="22"/>
                </a:lnTo>
                <a:lnTo>
                  <a:pt x="4" y="18"/>
                </a:lnTo>
                <a:lnTo>
                  <a:pt x="2" y="18"/>
                </a:lnTo>
                <a:lnTo>
                  <a:pt x="0" y="15"/>
                </a:lnTo>
                <a:lnTo>
                  <a:pt x="0" y="12"/>
                </a:lnTo>
                <a:lnTo>
                  <a:pt x="2" y="12"/>
                </a:lnTo>
                <a:lnTo>
                  <a:pt x="2" y="9"/>
                </a:lnTo>
                <a:lnTo>
                  <a:pt x="4" y="6"/>
                </a:lnTo>
                <a:lnTo>
                  <a:pt x="8" y="6"/>
                </a:lnTo>
                <a:lnTo>
                  <a:pt x="8" y="3"/>
                </a:lnTo>
                <a:lnTo>
                  <a:pt x="16" y="3"/>
                </a:lnTo>
                <a:lnTo>
                  <a:pt x="16" y="0"/>
                </a:lnTo>
                <a:lnTo>
                  <a:pt x="18" y="0"/>
                </a:lnTo>
                <a:lnTo>
                  <a:pt x="20" y="3"/>
                </a:lnTo>
                <a:lnTo>
                  <a:pt x="26" y="3"/>
                </a:lnTo>
                <a:lnTo>
                  <a:pt x="26" y="6"/>
                </a:lnTo>
                <a:lnTo>
                  <a:pt x="28" y="6"/>
                </a:lnTo>
                <a:lnTo>
                  <a:pt x="31" y="9"/>
                </a:lnTo>
                <a:lnTo>
                  <a:pt x="32" y="9"/>
                </a:lnTo>
                <a:lnTo>
                  <a:pt x="32" y="12"/>
                </a:lnTo>
                <a:lnTo>
                  <a:pt x="36" y="12"/>
                </a:lnTo>
                <a:lnTo>
                  <a:pt x="36" y="15"/>
                </a:lnTo>
                <a:lnTo>
                  <a:pt x="38" y="18"/>
                </a:lnTo>
                <a:lnTo>
                  <a:pt x="38" y="25"/>
                </a:lnTo>
                <a:lnTo>
                  <a:pt x="40" y="25"/>
                </a:lnTo>
                <a:lnTo>
                  <a:pt x="40" y="33"/>
                </a:lnTo>
                <a:lnTo>
                  <a:pt x="42" y="33"/>
                </a:lnTo>
                <a:lnTo>
                  <a:pt x="42" y="36"/>
                </a:lnTo>
                <a:lnTo>
                  <a:pt x="45" y="39"/>
                </a:lnTo>
                <a:lnTo>
                  <a:pt x="45" y="42"/>
                </a:lnTo>
                <a:lnTo>
                  <a:pt x="47" y="42"/>
                </a:lnTo>
                <a:lnTo>
                  <a:pt x="47" y="45"/>
                </a:lnTo>
                <a:lnTo>
                  <a:pt x="49" y="45"/>
                </a:lnTo>
                <a:lnTo>
                  <a:pt x="49" y="48"/>
                </a:lnTo>
                <a:lnTo>
                  <a:pt x="51" y="48"/>
                </a:lnTo>
                <a:lnTo>
                  <a:pt x="51" y="51"/>
                </a:lnTo>
                <a:lnTo>
                  <a:pt x="53" y="51"/>
                </a:lnTo>
                <a:lnTo>
                  <a:pt x="53" y="55"/>
                </a:lnTo>
                <a:lnTo>
                  <a:pt x="55" y="55"/>
                </a:lnTo>
                <a:lnTo>
                  <a:pt x="55" y="58"/>
                </a:lnTo>
                <a:lnTo>
                  <a:pt x="56" y="58"/>
                </a:lnTo>
                <a:lnTo>
                  <a:pt x="58" y="59"/>
                </a:lnTo>
                <a:lnTo>
                  <a:pt x="61" y="59"/>
                </a:lnTo>
                <a:lnTo>
                  <a:pt x="61" y="62"/>
                </a:lnTo>
                <a:lnTo>
                  <a:pt x="63" y="62"/>
                </a:lnTo>
                <a:lnTo>
                  <a:pt x="65" y="66"/>
                </a:lnTo>
                <a:lnTo>
                  <a:pt x="67" y="66"/>
                </a:lnTo>
                <a:lnTo>
                  <a:pt x="67" y="69"/>
                </a:lnTo>
                <a:lnTo>
                  <a:pt x="71" y="69"/>
                </a:lnTo>
                <a:lnTo>
                  <a:pt x="73" y="72"/>
                </a:lnTo>
                <a:lnTo>
                  <a:pt x="76" y="72"/>
                </a:lnTo>
                <a:lnTo>
                  <a:pt x="76" y="75"/>
                </a:lnTo>
                <a:lnTo>
                  <a:pt x="79" y="75"/>
                </a:lnTo>
                <a:lnTo>
                  <a:pt x="79" y="78"/>
                </a:lnTo>
                <a:lnTo>
                  <a:pt x="81" y="78"/>
                </a:lnTo>
                <a:lnTo>
                  <a:pt x="83" y="81"/>
                </a:lnTo>
                <a:lnTo>
                  <a:pt x="85" y="81"/>
                </a:lnTo>
                <a:lnTo>
                  <a:pt x="85" y="84"/>
                </a:lnTo>
                <a:lnTo>
                  <a:pt x="87" y="84"/>
                </a:lnTo>
                <a:lnTo>
                  <a:pt x="87" y="88"/>
                </a:lnTo>
                <a:lnTo>
                  <a:pt x="90" y="88"/>
                </a:lnTo>
                <a:lnTo>
                  <a:pt x="90" y="94"/>
                </a:lnTo>
                <a:lnTo>
                  <a:pt x="55" y="96"/>
                </a:lnTo>
              </a:path>
            </a:pathLst>
          </a:custGeom>
          <a:solidFill>
            <a:srgbClr val="FF66CC"/>
          </a:solidFill>
          <a:ln w="12700" cap="rnd"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tr-TR"/>
          </a:p>
        </p:txBody>
      </p:sp>
      <p:sp>
        <p:nvSpPr>
          <p:cNvPr id="26632" name="Freeform 8">
            <a:extLst>
              <a:ext uri="{FF2B5EF4-FFF2-40B4-BE49-F238E27FC236}">
                <a16:creationId xmlns:a16="http://schemas.microsoft.com/office/drawing/2014/main" id="{9288ECDD-F0A3-4CD9-B848-E853B2AD4F4D}"/>
              </a:ext>
            </a:extLst>
          </p:cNvPr>
          <p:cNvSpPr>
            <a:spLocks/>
          </p:cNvSpPr>
          <p:nvPr/>
        </p:nvSpPr>
        <p:spPr bwMode="auto">
          <a:xfrm>
            <a:off x="2486025" y="5676900"/>
            <a:ext cx="79375" cy="688975"/>
          </a:xfrm>
          <a:custGeom>
            <a:avLst/>
            <a:gdLst>
              <a:gd name="T0" fmla="*/ 26 w 50"/>
              <a:gd name="T1" fmla="*/ 426 h 434"/>
              <a:gd name="T2" fmla="*/ 22 w 50"/>
              <a:gd name="T3" fmla="*/ 418 h 434"/>
              <a:gd name="T4" fmla="*/ 20 w 50"/>
              <a:gd name="T5" fmla="*/ 406 h 434"/>
              <a:gd name="T6" fmla="*/ 15 w 50"/>
              <a:gd name="T7" fmla="*/ 400 h 434"/>
              <a:gd name="T8" fmla="*/ 14 w 50"/>
              <a:gd name="T9" fmla="*/ 386 h 434"/>
              <a:gd name="T10" fmla="*/ 14 w 50"/>
              <a:gd name="T11" fmla="*/ 314 h 434"/>
              <a:gd name="T12" fmla="*/ 15 w 50"/>
              <a:gd name="T13" fmla="*/ 281 h 434"/>
              <a:gd name="T14" fmla="*/ 20 w 50"/>
              <a:gd name="T15" fmla="*/ 262 h 434"/>
              <a:gd name="T16" fmla="*/ 22 w 50"/>
              <a:gd name="T17" fmla="*/ 203 h 434"/>
              <a:gd name="T18" fmla="*/ 22 w 50"/>
              <a:gd name="T19" fmla="*/ 179 h 434"/>
              <a:gd name="T20" fmla="*/ 18 w 50"/>
              <a:gd name="T21" fmla="*/ 170 h 434"/>
              <a:gd name="T22" fmla="*/ 15 w 50"/>
              <a:gd name="T23" fmla="*/ 161 h 434"/>
              <a:gd name="T24" fmla="*/ 12 w 50"/>
              <a:gd name="T25" fmla="*/ 157 h 434"/>
              <a:gd name="T26" fmla="*/ 10 w 50"/>
              <a:gd name="T27" fmla="*/ 143 h 434"/>
              <a:gd name="T28" fmla="*/ 6 w 50"/>
              <a:gd name="T29" fmla="*/ 134 h 434"/>
              <a:gd name="T30" fmla="*/ 4 w 50"/>
              <a:gd name="T31" fmla="*/ 118 h 434"/>
              <a:gd name="T32" fmla="*/ 0 w 50"/>
              <a:gd name="T33" fmla="*/ 104 h 434"/>
              <a:gd name="T34" fmla="*/ 2 w 50"/>
              <a:gd name="T35" fmla="*/ 71 h 434"/>
              <a:gd name="T36" fmla="*/ 6 w 50"/>
              <a:gd name="T37" fmla="*/ 59 h 434"/>
              <a:gd name="T38" fmla="*/ 8 w 50"/>
              <a:gd name="T39" fmla="*/ 50 h 434"/>
              <a:gd name="T40" fmla="*/ 12 w 50"/>
              <a:gd name="T41" fmla="*/ 40 h 434"/>
              <a:gd name="T42" fmla="*/ 14 w 50"/>
              <a:gd name="T43" fmla="*/ 32 h 434"/>
              <a:gd name="T44" fmla="*/ 18 w 50"/>
              <a:gd name="T45" fmla="*/ 23 h 434"/>
              <a:gd name="T46" fmla="*/ 20 w 50"/>
              <a:gd name="T47" fmla="*/ 7 h 434"/>
              <a:gd name="T48" fmla="*/ 24 w 50"/>
              <a:gd name="T49" fmla="*/ 3 h 434"/>
              <a:gd name="T50" fmla="*/ 26 w 50"/>
              <a:gd name="T51" fmla="*/ 3 h 434"/>
              <a:gd name="T52" fmla="*/ 26 w 50"/>
              <a:gd name="T53" fmla="*/ 10 h 434"/>
              <a:gd name="T54" fmla="*/ 24 w 50"/>
              <a:gd name="T55" fmla="*/ 35 h 434"/>
              <a:gd name="T56" fmla="*/ 20 w 50"/>
              <a:gd name="T57" fmla="*/ 40 h 434"/>
              <a:gd name="T58" fmla="*/ 18 w 50"/>
              <a:gd name="T59" fmla="*/ 59 h 434"/>
              <a:gd name="T60" fmla="*/ 18 w 50"/>
              <a:gd name="T61" fmla="*/ 89 h 434"/>
              <a:gd name="T62" fmla="*/ 20 w 50"/>
              <a:gd name="T63" fmla="*/ 112 h 434"/>
              <a:gd name="T64" fmla="*/ 24 w 50"/>
              <a:gd name="T65" fmla="*/ 118 h 434"/>
              <a:gd name="T66" fmla="*/ 26 w 50"/>
              <a:gd name="T67" fmla="*/ 128 h 434"/>
              <a:gd name="T68" fmla="*/ 30 w 50"/>
              <a:gd name="T69" fmla="*/ 131 h 434"/>
              <a:gd name="T70" fmla="*/ 33 w 50"/>
              <a:gd name="T71" fmla="*/ 137 h 434"/>
              <a:gd name="T72" fmla="*/ 37 w 50"/>
              <a:gd name="T73" fmla="*/ 143 h 434"/>
              <a:gd name="T74" fmla="*/ 38 w 50"/>
              <a:gd name="T75" fmla="*/ 148 h 434"/>
              <a:gd name="T76" fmla="*/ 42 w 50"/>
              <a:gd name="T77" fmla="*/ 154 h 434"/>
              <a:gd name="T78" fmla="*/ 44 w 50"/>
              <a:gd name="T79" fmla="*/ 167 h 434"/>
              <a:gd name="T80" fmla="*/ 49 w 50"/>
              <a:gd name="T81" fmla="*/ 181 h 434"/>
              <a:gd name="T82" fmla="*/ 46 w 50"/>
              <a:gd name="T83" fmla="*/ 209 h 434"/>
              <a:gd name="T84" fmla="*/ 42 w 50"/>
              <a:gd name="T85" fmla="*/ 220 h 434"/>
              <a:gd name="T86" fmla="*/ 40 w 50"/>
              <a:gd name="T87" fmla="*/ 232 h 434"/>
              <a:gd name="T88" fmla="*/ 37 w 50"/>
              <a:gd name="T89" fmla="*/ 239 h 434"/>
              <a:gd name="T90" fmla="*/ 35 w 50"/>
              <a:gd name="T91" fmla="*/ 248 h 434"/>
              <a:gd name="T92" fmla="*/ 30 w 50"/>
              <a:gd name="T93" fmla="*/ 256 h 434"/>
              <a:gd name="T94" fmla="*/ 28 w 50"/>
              <a:gd name="T95" fmla="*/ 304 h 434"/>
              <a:gd name="T96" fmla="*/ 24 w 50"/>
              <a:gd name="T97" fmla="*/ 340 h 434"/>
              <a:gd name="T98" fmla="*/ 26 w 50"/>
              <a:gd name="T99" fmla="*/ 376 h 434"/>
              <a:gd name="T100" fmla="*/ 30 w 50"/>
              <a:gd name="T101" fmla="*/ 387 h 434"/>
              <a:gd name="T102" fmla="*/ 33 w 50"/>
              <a:gd name="T103" fmla="*/ 400 h 434"/>
              <a:gd name="T104" fmla="*/ 37 w 50"/>
              <a:gd name="T105" fmla="*/ 406 h 434"/>
              <a:gd name="T106" fmla="*/ 38 w 50"/>
              <a:gd name="T107" fmla="*/ 418 h 434"/>
              <a:gd name="T108" fmla="*/ 42 w 50"/>
              <a:gd name="T109" fmla="*/ 426 h 434"/>
              <a:gd name="T110" fmla="*/ 44 w 50"/>
              <a:gd name="T111" fmla="*/ 433 h 4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0" h="434">
                <a:moveTo>
                  <a:pt x="44" y="433"/>
                </a:moveTo>
                <a:lnTo>
                  <a:pt x="26" y="433"/>
                </a:lnTo>
                <a:lnTo>
                  <a:pt x="26" y="426"/>
                </a:lnTo>
                <a:lnTo>
                  <a:pt x="24" y="426"/>
                </a:lnTo>
                <a:lnTo>
                  <a:pt x="24" y="418"/>
                </a:lnTo>
                <a:lnTo>
                  <a:pt x="22" y="418"/>
                </a:lnTo>
                <a:lnTo>
                  <a:pt x="22" y="415"/>
                </a:lnTo>
                <a:lnTo>
                  <a:pt x="20" y="412"/>
                </a:lnTo>
                <a:lnTo>
                  <a:pt x="20" y="406"/>
                </a:lnTo>
                <a:lnTo>
                  <a:pt x="18" y="406"/>
                </a:lnTo>
                <a:lnTo>
                  <a:pt x="18" y="400"/>
                </a:lnTo>
                <a:lnTo>
                  <a:pt x="15" y="400"/>
                </a:lnTo>
                <a:lnTo>
                  <a:pt x="15" y="393"/>
                </a:lnTo>
                <a:lnTo>
                  <a:pt x="14" y="393"/>
                </a:lnTo>
                <a:lnTo>
                  <a:pt x="14" y="386"/>
                </a:lnTo>
                <a:lnTo>
                  <a:pt x="12" y="382"/>
                </a:lnTo>
                <a:lnTo>
                  <a:pt x="12" y="314"/>
                </a:lnTo>
                <a:lnTo>
                  <a:pt x="14" y="314"/>
                </a:lnTo>
                <a:lnTo>
                  <a:pt x="14" y="295"/>
                </a:lnTo>
                <a:lnTo>
                  <a:pt x="15" y="295"/>
                </a:lnTo>
                <a:lnTo>
                  <a:pt x="15" y="281"/>
                </a:lnTo>
                <a:lnTo>
                  <a:pt x="18" y="278"/>
                </a:lnTo>
                <a:lnTo>
                  <a:pt x="18" y="265"/>
                </a:lnTo>
                <a:lnTo>
                  <a:pt x="20" y="262"/>
                </a:lnTo>
                <a:lnTo>
                  <a:pt x="20" y="248"/>
                </a:lnTo>
                <a:lnTo>
                  <a:pt x="22" y="248"/>
                </a:lnTo>
                <a:lnTo>
                  <a:pt x="22" y="203"/>
                </a:lnTo>
                <a:lnTo>
                  <a:pt x="24" y="203"/>
                </a:lnTo>
                <a:lnTo>
                  <a:pt x="22" y="200"/>
                </a:lnTo>
                <a:lnTo>
                  <a:pt x="22" y="179"/>
                </a:lnTo>
                <a:lnTo>
                  <a:pt x="20" y="176"/>
                </a:lnTo>
                <a:lnTo>
                  <a:pt x="20" y="173"/>
                </a:lnTo>
                <a:lnTo>
                  <a:pt x="18" y="170"/>
                </a:lnTo>
                <a:lnTo>
                  <a:pt x="18" y="167"/>
                </a:lnTo>
                <a:lnTo>
                  <a:pt x="15" y="167"/>
                </a:lnTo>
                <a:lnTo>
                  <a:pt x="15" y="161"/>
                </a:lnTo>
                <a:lnTo>
                  <a:pt x="14" y="161"/>
                </a:lnTo>
                <a:lnTo>
                  <a:pt x="14" y="157"/>
                </a:lnTo>
                <a:lnTo>
                  <a:pt x="12" y="157"/>
                </a:lnTo>
                <a:lnTo>
                  <a:pt x="12" y="151"/>
                </a:lnTo>
                <a:lnTo>
                  <a:pt x="10" y="148"/>
                </a:lnTo>
                <a:lnTo>
                  <a:pt x="10" y="143"/>
                </a:lnTo>
                <a:lnTo>
                  <a:pt x="8" y="143"/>
                </a:lnTo>
                <a:lnTo>
                  <a:pt x="8" y="137"/>
                </a:lnTo>
                <a:lnTo>
                  <a:pt x="6" y="134"/>
                </a:lnTo>
                <a:lnTo>
                  <a:pt x="6" y="128"/>
                </a:lnTo>
                <a:lnTo>
                  <a:pt x="4" y="128"/>
                </a:lnTo>
                <a:lnTo>
                  <a:pt x="4" y="118"/>
                </a:lnTo>
                <a:lnTo>
                  <a:pt x="2" y="115"/>
                </a:lnTo>
                <a:lnTo>
                  <a:pt x="2" y="107"/>
                </a:lnTo>
                <a:lnTo>
                  <a:pt x="0" y="104"/>
                </a:lnTo>
                <a:lnTo>
                  <a:pt x="0" y="85"/>
                </a:lnTo>
                <a:lnTo>
                  <a:pt x="2" y="85"/>
                </a:lnTo>
                <a:lnTo>
                  <a:pt x="2" y="71"/>
                </a:lnTo>
                <a:lnTo>
                  <a:pt x="4" y="71"/>
                </a:lnTo>
                <a:lnTo>
                  <a:pt x="4" y="62"/>
                </a:lnTo>
                <a:lnTo>
                  <a:pt x="6" y="59"/>
                </a:lnTo>
                <a:lnTo>
                  <a:pt x="6" y="53"/>
                </a:lnTo>
                <a:lnTo>
                  <a:pt x="8" y="53"/>
                </a:lnTo>
                <a:lnTo>
                  <a:pt x="8" y="50"/>
                </a:lnTo>
                <a:lnTo>
                  <a:pt x="10" y="50"/>
                </a:lnTo>
                <a:lnTo>
                  <a:pt x="10" y="43"/>
                </a:lnTo>
                <a:lnTo>
                  <a:pt x="12" y="40"/>
                </a:lnTo>
                <a:lnTo>
                  <a:pt x="12" y="39"/>
                </a:lnTo>
                <a:lnTo>
                  <a:pt x="14" y="39"/>
                </a:lnTo>
                <a:lnTo>
                  <a:pt x="14" y="32"/>
                </a:lnTo>
                <a:lnTo>
                  <a:pt x="15" y="32"/>
                </a:lnTo>
                <a:lnTo>
                  <a:pt x="15" y="23"/>
                </a:lnTo>
                <a:lnTo>
                  <a:pt x="18" y="23"/>
                </a:lnTo>
                <a:lnTo>
                  <a:pt x="18" y="17"/>
                </a:lnTo>
                <a:lnTo>
                  <a:pt x="20" y="17"/>
                </a:lnTo>
                <a:lnTo>
                  <a:pt x="20" y="7"/>
                </a:lnTo>
                <a:lnTo>
                  <a:pt x="22" y="6"/>
                </a:lnTo>
                <a:lnTo>
                  <a:pt x="22" y="3"/>
                </a:lnTo>
                <a:lnTo>
                  <a:pt x="24" y="3"/>
                </a:lnTo>
                <a:lnTo>
                  <a:pt x="24" y="0"/>
                </a:lnTo>
                <a:lnTo>
                  <a:pt x="24" y="3"/>
                </a:lnTo>
                <a:lnTo>
                  <a:pt x="26" y="3"/>
                </a:lnTo>
                <a:lnTo>
                  <a:pt x="26" y="7"/>
                </a:lnTo>
                <a:lnTo>
                  <a:pt x="28" y="10"/>
                </a:lnTo>
                <a:lnTo>
                  <a:pt x="26" y="10"/>
                </a:lnTo>
                <a:lnTo>
                  <a:pt x="26" y="23"/>
                </a:lnTo>
                <a:lnTo>
                  <a:pt x="24" y="23"/>
                </a:lnTo>
                <a:lnTo>
                  <a:pt x="24" y="35"/>
                </a:lnTo>
                <a:lnTo>
                  <a:pt x="22" y="35"/>
                </a:lnTo>
                <a:lnTo>
                  <a:pt x="22" y="40"/>
                </a:lnTo>
                <a:lnTo>
                  <a:pt x="20" y="40"/>
                </a:lnTo>
                <a:lnTo>
                  <a:pt x="20" y="46"/>
                </a:lnTo>
                <a:lnTo>
                  <a:pt x="18" y="46"/>
                </a:lnTo>
                <a:lnTo>
                  <a:pt x="18" y="59"/>
                </a:lnTo>
                <a:lnTo>
                  <a:pt x="15" y="59"/>
                </a:lnTo>
                <a:lnTo>
                  <a:pt x="15" y="85"/>
                </a:lnTo>
                <a:lnTo>
                  <a:pt x="18" y="89"/>
                </a:lnTo>
                <a:lnTo>
                  <a:pt x="18" y="107"/>
                </a:lnTo>
                <a:lnTo>
                  <a:pt x="20" y="107"/>
                </a:lnTo>
                <a:lnTo>
                  <a:pt x="20" y="112"/>
                </a:lnTo>
                <a:lnTo>
                  <a:pt x="22" y="115"/>
                </a:lnTo>
                <a:lnTo>
                  <a:pt x="22" y="118"/>
                </a:lnTo>
                <a:lnTo>
                  <a:pt x="24" y="118"/>
                </a:lnTo>
                <a:lnTo>
                  <a:pt x="24" y="121"/>
                </a:lnTo>
                <a:lnTo>
                  <a:pt x="26" y="125"/>
                </a:lnTo>
                <a:lnTo>
                  <a:pt x="26" y="128"/>
                </a:lnTo>
                <a:lnTo>
                  <a:pt x="28" y="128"/>
                </a:lnTo>
                <a:lnTo>
                  <a:pt x="28" y="131"/>
                </a:lnTo>
                <a:lnTo>
                  <a:pt x="30" y="131"/>
                </a:lnTo>
                <a:lnTo>
                  <a:pt x="30" y="134"/>
                </a:lnTo>
                <a:lnTo>
                  <a:pt x="33" y="134"/>
                </a:lnTo>
                <a:lnTo>
                  <a:pt x="33" y="137"/>
                </a:lnTo>
                <a:lnTo>
                  <a:pt x="35" y="137"/>
                </a:lnTo>
                <a:lnTo>
                  <a:pt x="35" y="140"/>
                </a:lnTo>
                <a:lnTo>
                  <a:pt x="37" y="143"/>
                </a:lnTo>
                <a:lnTo>
                  <a:pt x="37" y="145"/>
                </a:lnTo>
                <a:lnTo>
                  <a:pt x="38" y="145"/>
                </a:lnTo>
                <a:lnTo>
                  <a:pt x="38" y="148"/>
                </a:lnTo>
                <a:lnTo>
                  <a:pt x="40" y="151"/>
                </a:lnTo>
                <a:lnTo>
                  <a:pt x="40" y="154"/>
                </a:lnTo>
                <a:lnTo>
                  <a:pt x="42" y="154"/>
                </a:lnTo>
                <a:lnTo>
                  <a:pt x="42" y="161"/>
                </a:lnTo>
                <a:lnTo>
                  <a:pt x="44" y="161"/>
                </a:lnTo>
                <a:lnTo>
                  <a:pt x="44" y="167"/>
                </a:lnTo>
                <a:lnTo>
                  <a:pt x="46" y="170"/>
                </a:lnTo>
                <a:lnTo>
                  <a:pt x="46" y="181"/>
                </a:lnTo>
                <a:lnTo>
                  <a:pt x="49" y="181"/>
                </a:lnTo>
                <a:lnTo>
                  <a:pt x="49" y="196"/>
                </a:lnTo>
                <a:lnTo>
                  <a:pt x="46" y="196"/>
                </a:lnTo>
                <a:lnTo>
                  <a:pt x="46" y="209"/>
                </a:lnTo>
                <a:lnTo>
                  <a:pt x="44" y="212"/>
                </a:lnTo>
                <a:lnTo>
                  <a:pt x="44" y="220"/>
                </a:lnTo>
                <a:lnTo>
                  <a:pt x="42" y="220"/>
                </a:lnTo>
                <a:lnTo>
                  <a:pt x="42" y="229"/>
                </a:lnTo>
                <a:lnTo>
                  <a:pt x="40" y="229"/>
                </a:lnTo>
                <a:lnTo>
                  <a:pt x="40" y="232"/>
                </a:lnTo>
                <a:lnTo>
                  <a:pt x="38" y="236"/>
                </a:lnTo>
                <a:lnTo>
                  <a:pt x="38" y="239"/>
                </a:lnTo>
                <a:lnTo>
                  <a:pt x="37" y="239"/>
                </a:lnTo>
                <a:lnTo>
                  <a:pt x="37" y="242"/>
                </a:lnTo>
                <a:lnTo>
                  <a:pt x="35" y="242"/>
                </a:lnTo>
                <a:lnTo>
                  <a:pt x="35" y="248"/>
                </a:lnTo>
                <a:lnTo>
                  <a:pt x="33" y="248"/>
                </a:lnTo>
                <a:lnTo>
                  <a:pt x="33" y="256"/>
                </a:lnTo>
                <a:lnTo>
                  <a:pt x="30" y="256"/>
                </a:lnTo>
                <a:lnTo>
                  <a:pt x="30" y="271"/>
                </a:lnTo>
                <a:lnTo>
                  <a:pt x="28" y="271"/>
                </a:lnTo>
                <a:lnTo>
                  <a:pt x="28" y="304"/>
                </a:lnTo>
                <a:lnTo>
                  <a:pt x="26" y="304"/>
                </a:lnTo>
                <a:lnTo>
                  <a:pt x="26" y="340"/>
                </a:lnTo>
                <a:lnTo>
                  <a:pt x="24" y="340"/>
                </a:lnTo>
                <a:lnTo>
                  <a:pt x="24" y="370"/>
                </a:lnTo>
                <a:lnTo>
                  <a:pt x="26" y="373"/>
                </a:lnTo>
                <a:lnTo>
                  <a:pt x="26" y="376"/>
                </a:lnTo>
                <a:lnTo>
                  <a:pt x="28" y="379"/>
                </a:lnTo>
                <a:lnTo>
                  <a:pt x="28" y="386"/>
                </a:lnTo>
                <a:lnTo>
                  <a:pt x="30" y="387"/>
                </a:lnTo>
                <a:lnTo>
                  <a:pt x="30" y="393"/>
                </a:lnTo>
                <a:lnTo>
                  <a:pt x="33" y="393"/>
                </a:lnTo>
                <a:lnTo>
                  <a:pt x="33" y="400"/>
                </a:lnTo>
                <a:lnTo>
                  <a:pt x="35" y="400"/>
                </a:lnTo>
                <a:lnTo>
                  <a:pt x="35" y="406"/>
                </a:lnTo>
                <a:lnTo>
                  <a:pt x="37" y="406"/>
                </a:lnTo>
                <a:lnTo>
                  <a:pt x="37" y="412"/>
                </a:lnTo>
                <a:lnTo>
                  <a:pt x="38" y="415"/>
                </a:lnTo>
                <a:lnTo>
                  <a:pt x="38" y="418"/>
                </a:lnTo>
                <a:lnTo>
                  <a:pt x="40" y="422"/>
                </a:lnTo>
                <a:lnTo>
                  <a:pt x="40" y="423"/>
                </a:lnTo>
                <a:lnTo>
                  <a:pt x="42" y="426"/>
                </a:lnTo>
                <a:lnTo>
                  <a:pt x="42" y="429"/>
                </a:lnTo>
                <a:lnTo>
                  <a:pt x="44" y="429"/>
                </a:lnTo>
                <a:lnTo>
                  <a:pt x="44" y="433"/>
                </a:lnTo>
              </a:path>
            </a:pathLst>
          </a:custGeom>
          <a:solidFill>
            <a:srgbClr val="FF66CC"/>
          </a:solidFill>
          <a:ln w="12700" cap="rnd"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tr-TR"/>
          </a:p>
        </p:txBody>
      </p:sp>
      <p:sp>
        <p:nvSpPr>
          <p:cNvPr id="26633" name="Freeform 9">
            <a:extLst>
              <a:ext uri="{FF2B5EF4-FFF2-40B4-BE49-F238E27FC236}">
                <a16:creationId xmlns:a16="http://schemas.microsoft.com/office/drawing/2014/main" id="{D2BCDE07-655A-4FB9-909E-95D7862A23ED}"/>
              </a:ext>
            </a:extLst>
          </p:cNvPr>
          <p:cNvSpPr>
            <a:spLocks/>
          </p:cNvSpPr>
          <p:nvPr/>
        </p:nvSpPr>
        <p:spPr bwMode="auto">
          <a:xfrm>
            <a:off x="2093913" y="4765675"/>
            <a:ext cx="1090612" cy="873125"/>
          </a:xfrm>
          <a:custGeom>
            <a:avLst/>
            <a:gdLst>
              <a:gd name="T0" fmla="*/ 271 w 687"/>
              <a:gd name="T1" fmla="*/ 15 h 550"/>
              <a:gd name="T2" fmla="*/ 322 w 687"/>
              <a:gd name="T3" fmla="*/ 3 h 550"/>
              <a:gd name="T4" fmla="*/ 468 w 687"/>
              <a:gd name="T5" fmla="*/ 9 h 550"/>
              <a:gd name="T6" fmla="*/ 542 w 687"/>
              <a:gd name="T7" fmla="*/ 15 h 550"/>
              <a:gd name="T8" fmla="*/ 580 w 687"/>
              <a:gd name="T9" fmla="*/ 26 h 550"/>
              <a:gd name="T10" fmla="*/ 654 w 687"/>
              <a:gd name="T11" fmla="*/ 38 h 550"/>
              <a:gd name="T12" fmla="*/ 677 w 687"/>
              <a:gd name="T13" fmla="*/ 51 h 550"/>
              <a:gd name="T14" fmla="*/ 668 w 687"/>
              <a:gd name="T15" fmla="*/ 65 h 550"/>
              <a:gd name="T16" fmla="*/ 648 w 687"/>
              <a:gd name="T17" fmla="*/ 77 h 550"/>
              <a:gd name="T18" fmla="*/ 614 w 687"/>
              <a:gd name="T19" fmla="*/ 90 h 550"/>
              <a:gd name="T20" fmla="*/ 601 w 687"/>
              <a:gd name="T21" fmla="*/ 101 h 550"/>
              <a:gd name="T22" fmla="*/ 564 w 687"/>
              <a:gd name="T23" fmla="*/ 113 h 550"/>
              <a:gd name="T24" fmla="*/ 546 w 687"/>
              <a:gd name="T25" fmla="*/ 126 h 550"/>
              <a:gd name="T26" fmla="*/ 531 w 687"/>
              <a:gd name="T27" fmla="*/ 137 h 550"/>
              <a:gd name="T28" fmla="*/ 517 w 687"/>
              <a:gd name="T29" fmla="*/ 149 h 550"/>
              <a:gd name="T30" fmla="*/ 474 w 687"/>
              <a:gd name="T31" fmla="*/ 155 h 550"/>
              <a:gd name="T32" fmla="*/ 430 w 687"/>
              <a:gd name="T33" fmla="*/ 143 h 550"/>
              <a:gd name="T34" fmla="*/ 414 w 687"/>
              <a:gd name="T35" fmla="*/ 143 h 550"/>
              <a:gd name="T36" fmla="*/ 403 w 687"/>
              <a:gd name="T37" fmla="*/ 155 h 550"/>
              <a:gd name="T38" fmla="*/ 392 w 687"/>
              <a:gd name="T39" fmla="*/ 146 h 550"/>
              <a:gd name="T40" fmla="*/ 378 w 687"/>
              <a:gd name="T41" fmla="*/ 162 h 550"/>
              <a:gd name="T42" fmla="*/ 369 w 687"/>
              <a:gd name="T43" fmla="*/ 191 h 550"/>
              <a:gd name="T44" fmla="*/ 361 w 687"/>
              <a:gd name="T45" fmla="*/ 224 h 550"/>
              <a:gd name="T46" fmla="*/ 353 w 687"/>
              <a:gd name="T47" fmla="*/ 247 h 550"/>
              <a:gd name="T48" fmla="*/ 345 w 687"/>
              <a:gd name="T49" fmla="*/ 268 h 550"/>
              <a:gd name="T50" fmla="*/ 336 w 687"/>
              <a:gd name="T51" fmla="*/ 293 h 550"/>
              <a:gd name="T52" fmla="*/ 329 w 687"/>
              <a:gd name="T53" fmla="*/ 329 h 550"/>
              <a:gd name="T54" fmla="*/ 329 w 687"/>
              <a:gd name="T55" fmla="*/ 450 h 550"/>
              <a:gd name="T56" fmla="*/ 320 w 687"/>
              <a:gd name="T57" fmla="*/ 513 h 550"/>
              <a:gd name="T58" fmla="*/ 309 w 687"/>
              <a:gd name="T59" fmla="*/ 534 h 550"/>
              <a:gd name="T60" fmla="*/ 302 w 687"/>
              <a:gd name="T61" fmla="*/ 549 h 550"/>
              <a:gd name="T62" fmla="*/ 309 w 687"/>
              <a:gd name="T63" fmla="*/ 502 h 550"/>
              <a:gd name="T64" fmla="*/ 306 w 687"/>
              <a:gd name="T65" fmla="*/ 364 h 550"/>
              <a:gd name="T66" fmla="*/ 314 w 687"/>
              <a:gd name="T67" fmla="*/ 322 h 550"/>
              <a:gd name="T68" fmla="*/ 322 w 687"/>
              <a:gd name="T69" fmla="*/ 307 h 550"/>
              <a:gd name="T70" fmla="*/ 331 w 687"/>
              <a:gd name="T71" fmla="*/ 277 h 550"/>
              <a:gd name="T72" fmla="*/ 338 w 687"/>
              <a:gd name="T73" fmla="*/ 233 h 550"/>
              <a:gd name="T74" fmla="*/ 343 w 687"/>
              <a:gd name="T75" fmla="*/ 143 h 550"/>
              <a:gd name="T76" fmla="*/ 316 w 687"/>
              <a:gd name="T77" fmla="*/ 149 h 550"/>
              <a:gd name="T78" fmla="*/ 297 w 687"/>
              <a:gd name="T79" fmla="*/ 155 h 550"/>
              <a:gd name="T80" fmla="*/ 275 w 687"/>
              <a:gd name="T81" fmla="*/ 152 h 550"/>
              <a:gd name="T82" fmla="*/ 257 w 687"/>
              <a:gd name="T83" fmla="*/ 149 h 550"/>
              <a:gd name="T84" fmla="*/ 246 w 687"/>
              <a:gd name="T85" fmla="*/ 155 h 550"/>
              <a:gd name="T86" fmla="*/ 237 w 687"/>
              <a:gd name="T87" fmla="*/ 166 h 550"/>
              <a:gd name="T88" fmla="*/ 228 w 687"/>
              <a:gd name="T89" fmla="*/ 182 h 550"/>
              <a:gd name="T90" fmla="*/ 219 w 687"/>
              <a:gd name="T91" fmla="*/ 205 h 550"/>
              <a:gd name="T92" fmla="*/ 214 w 687"/>
              <a:gd name="T93" fmla="*/ 235 h 550"/>
              <a:gd name="T94" fmla="*/ 205 w 687"/>
              <a:gd name="T95" fmla="*/ 208 h 550"/>
              <a:gd name="T96" fmla="*/ 197 w 687"/>
              <a:gd name="T97" fmla="*/ 163 h 550"/>
              <a:gd name="T98" fmla="*/ 189 w 687"/>
              <a:gd name="T99" fmla="*/ 149 h 550"/>
              <a:gd name="T100" fmla="*/ 181 w 687"/>
              <a:gd name="T101" fmla="*/ 137 h 550"/>
              <a:gd name="T102" fmla="*/ 160 w 687"/>
              <a:gd name="T103" fmla="*/ 126 h 550"/>
              <a:gd name="T104" fmla="*/ 143 w 687"/>
              <a:gd name="T105" fmla="*/ 131 h 550"/>
              <a:gd name="T106" fmla="*/ 131 w 687"/>
              <a:gd name="T107" fmla="*/ 140 h 550"/>
              <a:gd name="T108" fmla="*/ 118 w 687"/>
              <a:gd name="T109" fmla="*/ 129 h 550"/>
              <a:gd name="T110" fmla="*/ 107 w 687"/>
              <a:gd name="T111" fmla="*/ 116 h 550"/>
              <a:gd name="T112" fmla="*/ 86 w 687"/>
              <a:gd name="T113" fmla="*/ 104 h 550"/>
              <a:gd name="T114" fmla="*/ 24 w 687"/>
              <a:gd name="T115" fmla="*/ 93 h 550"/>
              <a:gd name="T116" fmla="*/ 6 w 687"/>
              <a:gd name="T117" fmla="*/ 81 h 550"/>
              <a:gd name="T118" fmla="*/ 10 w 687"/>
              <a:gd name="T119" fmla="*/ 68 h 550"/>
              <a:gd name="T120" fmla="*/ 43 w 687"/>
              <a:gd name="T121" fmla="*/ 57 h 550"/>
              <a:gd name="T122" fmla="*/ 78 w 687"/>
              <a:gd name="T123" fmla="*/ 45 h 550"/>
              <a:gd name="T124" fmla="*/ 150 w 687"/>
              <a:gd name="T125" fmla="*/ 32 h 5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687" h="550">
                <a:moveTo>
                  <a:pt x="221" y="24"/>
                </a:moveTo>
                <a:lnTo>
                  <a:pt x="234" y="24"/>
                </a:lnTo>
                <a:lnTo>
                  <a:pt x="234" y="21"/>
                </a:lnTo>
                <a:lnTo>
                  <a:pt x="250" y="21"/>
                </a:lnTo>
                <a:lnTo>
                  <a:pt x="252" y="18"/>
                </a:lnTo>
                <a:lnTo>
                  <a:pt x="259" y="18"/>
                </a:lnTo>
                <a:lnTo>
                  <a:pt x="259" y="15"/>
                </a:lnTo>
                <a:lnTo>
                  <a:pt x="271" y="15"/>
                </a:lnTo>
                <a:lnTo>
                  <a:pt x="273" y="12"/>
                </a:lnTo>
                <a:lnTo>
                  <a:pt x="284" y="12"/>
                </a:lnTo>
                <a:lnTo>
                  <a:pt x="285" y="9"/>
                </a:lnTo>
                <a:lnTo>
                  <a:pt x="295" y="9"/>
                </a:lnTo>
                <a:lnTo>
                  <a:pt x="297" y="6"/>
                </a:lnTo>
                <a:lnTo>
                  <a:pt x="309" y="6"/>
                </a:lnTo>
                <a:lnTo>
                  <a:pt x="309" y="3"/>
                </a:lnTo>
                <a:lnTo>
                  <a:pt x="322" y="3"/>
                </a:lnTo>
                <a:lnTo>
                  <a:pt x="322" y="0"/>
                </a:lnTo>
                <a:lnTo>
                  <a:pt x="369" y="0"/>
                </a:lnTo>
                <a:lnTo>
                  <a:pt x="371" y="3"/>
                </a:lnTo>
                <a:lnTo>
                  <a:pt x="428" y="3"/>
                </a:lnTo>
                <a:lnTo>
                  <a:pt x="430" y="6"/>
                </a:lnTo>
                <a:lnTo>
                  <a:pt x="452" y="6"/>
                </a:lnTo>
                <a:lnTo>
                  <a:pt x="453" y="9"/>
                </a:lnTo>
                <a:lnTo>
                  <a:pt x="468" y="9"/>
                </a:lnTo>
                <a:lnTo>
                  <a:pt x="470" y="12"/>
                </a:lnTo>
                <a:lnTo>
                  <a:pt x="490" y="12"/>
                </a:lnTo>
                <a:lnTo>
                  <a:pt x="493" y="15"/>
                </a:lnTo>
                <a:lnTo>
                  <a:pt x="509" y="15"/>
                </a:lnTo>
                <a:lnTo>
                  <a:pt x="509" y="12"/>
                </a:lnTo>
                <a:lnTo>
                  <a:pt x="529" y="12"/>
                </a:lnTo>
                <a:lnTo>
                  <a:pt x="531" y="15"/>
                </a:lnTo>
                <a:lnTo>
                  <a:pt x="542" y="15"/>
                </a:lnTo>
                <a:lnTo>
                  <a:pt x="544" y="18"/>
                </a:lnTo>
                <a:lnTo>
                  <a:pt x="552" y="18"/>
                </a:lnTo>
                <a:lnTo>
                  <a:pt x="552" y="21"/>
                </a:lnTo>
                <a:lnTo>
                  <a:pt x="560" y="21"/>
                </a:lnTo>
                <a:lnTo>
                  <a:pt x="560" y="24"/>
                </a:lnTo>
                <a:lnTo>
                  <a:pt x="569" y="24"/>
                </a:lnTo>
                <a:lnTo>
                  <a:pt x="571" y="26"/>
                </a:lnTo>
                <a:lnTo>
                  <a:pt x="580" y="26"/>
                </a:lnTo>
                <a:lnTo>
                  <a:pt x="580" y="29"/>
                </a:lnTo>
                <a:lnTo>
                  <a:pt x="595" y="29"/>
                </a:lnTo>
                <a:lnTo>
                  <a:pt x="597" y="32"/>
                </a:lnTo>
                <a:lnTo>
                  <a:pt x="616" y="32"/>
                </a:lnTo>
                <a:lnTo>
                  <a:pt x="616" y="35"/>
                </a:lnTo>
                <a:lnTo>
                  <a:pt x="634" y="35"/>
                </a:lnTo>
                <a:lnTo>
                  <a:pt x="636" y="38"/>
                </a:lnTo>
                <a:lnTo>
                  <a:pt x="654" y="38"/>
                </a:lnTo>
                <a:lnTo>
                  <a:pt x="654" y="42"/>
                </a:lnTo>
                <a:lnTo>
                  <a:pt x="663" y="42"/>
                </a:lnTo>
                <a:lnTo>
                  <a:pt x="665" y="45"/>
                </a:lnTo>
                <a:lnTo>
                  <a:pt x="668" y="45"/>
                </a:lnTo>
                <a:lnTo>
                  <a:pt x="668" y="48"/>
                </a:lnTo>
                <a:lnTo>
                  <a:pt x="673" y="48"/>
                </a:lnTo>
                <a:lnTo>
                  <a:pt x="673" y="51"/>
                </a:lnTo>
                <a:lnTo>
                  <a:pt x="677" y="51"/>
                </a:lnTo>
                <a:lnTo>
                  <a:pt x="677" y="54"/>
                </a:lnTo>
                <a:lnTo>
                  <a:pt x="679" y="54"/>
                </a:lnTo>
                <a:lnTo>
                  <a:pt x="679" y="57"/>
                </a:lnTo>
                <a:lnTo>
                  <a:pt x="683" y="57"/>
                </a:lnTo>
                <a:lnTo>
                  <a:pt x="683" y="60"/>
                </a:lnTo>
                <a:lnTo>
                  <a:pt x="686" y="62"/>
                </a:lnTo>
                <a:lnTo>
                  <a:pt x="668" y="62"/>
                </a:lnTo>
                <a:lnTo>
                  <a:pt x="668" y="65"/>
                </a:lnTo>
                <a:lnTo>
                  <a:pt x="663" y="65"/>
                </a:lnTo>
                <a:lnTo>
                  <a:pt x="663" y="68"/>
                </a:lnTo>
                <a:lnTo>
                  <a:pt x="659" y="68"/>
                </a:lnTo>
                <a:lnTo>
                  <a:pt x="659" y="71"/>
                </a:lnTo>
                <a:lnTo>
                  <a:pt x="654" y="71"/>
                </a:lnTo>
                <a:lnTo>
                  <a:pt x="652" y="74"/>
                </a:lnTo>
                <a:lnTo>
                  <a:pt x="648" y="74"/>
                </a:lnTo>
                <a:lnTo>
                  <a:pt x="648" y="77"/>
                </a:lnTo>
                <a:lnTo>
                  <a:pt x="644" y="77"/>
                </a:lnTo>
                <a:lnTo>
                  <a:pt x="644" y="81"/>
                </a:lnTo>
                <a:lnTo>
                  <a:pt x="623" y="81"/>
                </a:lnTo>
                <a:lnTo>
                  <a:pt x="623" y="84"/>
                </a:lnTo>
                <a:lnTo>
                  <a:pt x="618" y="84"/>
                </a:lnTo>
                <a:lnTo>
                  <a:pt x="618" y="87"/>
                </a:lnTo>
                <a:lnTo>
                  <a:pt x="614" y="87"/>
                </a:lnTo>
                <a:lnTo>
                  <a:pt x="614" y="90"/>
                </a:lnTo>
                <a:lnTo>
                  <a:pt x="612" y="90"/>
                </a:lnTo>
                <a:lnTo>
                  <a:pt x="612" y="93"/>
                </a:lnTo>
                <a:lnTo>
                  <a:pt x="607" y="93"/>
                </a:lnTo>
                <a:lnTo>
                  <a:pt x="607" y="95"/>
                </a:lnTo>
                <a:lnTo>
                  <a:pt x="605" y="95"/>
                </a:lnTo>
                <a:lnTo>
                  <a:pt x="603" y="98"/>
                </a:lnTo>
                <a:lnTo>
                  <a:pt x="601" y="98"/>
                </a:lnTo>
                <a:lnTo>
                  <a:pt x="601" y="101"/>
                </a:lnTo>
                <a:lnTo>
                  <a:pt x="597" y="101"/>
                </a:lnTo>
                <a:lnTo>
                  <a:pt x="597" y="104"/>
                </a:lnTo>
                <a:lnTo>
                  <a:pt x="585" y="104"/>
                </a:lnTo>
                <a:lnTo>
                  <a:pt x="585" y="107"/>
                </a:lnTo>
                <a:lnTo>
                  <a:pt x="572" y="107"/>
                </a:lnTo>
                <a:lnTo>
                  <a:pt x="572" y="110"/>
                </a:lnTo>
                <a:lnTo>
                  <a:pt x="564" y="110"/>
                </a:lnTo>
                <a:lnTo>
                  <a:pt x="564" y="113"/>
                </a:lnTo>
                <a:lnTo>
                  <a:pt x="558" y="113"/>
                </a:lnTo>
                <a:lnTo>
                  <a:pt x="558" y="116"/>
                </a:lnTo>
                <a:lnTo>
                  <a:pt x="554" y="116"/>
                </a:lnTo>
                <a:lnTo>
                  <a:pt x="552" y="120"/>
                </a:lnTo>
                <a:lnTo>
                  <a:pt x="549" y="120"/>
                </a:lnTo>
                <a:lnTo>
                  <a:pt x="549" y="123"/>
                </a:lnTo>
                <a:lnTo>
                  <a:pt x="546" y="123"/>
                </a:lnTo>
                <a:lnTo>
                  <a:pt x="546" y="126"/>
                </a:lnTo>
                <a:lnTo>
                  <a:pt x="542" y="126"/>
                </a:lnTo>
                <a:lnTo>
                  <a:pt x="542" y="129"/>
                </a:lnTo>
                <a:lnTo>
                  <a:pt x="540" y="129"/>
                </a:lnTo>
                <a:lnTo>
                  <a:pt x="538" y="131"/>
                </a:lnTo>
                <a:lnTo>
                  <a:pt x="535" y="131"/>
                </a:lnTo>
                <a:lnTo>
                  <a:pt x="535" y="134"/>
                </a:lnTo>
                <a:lnTo>
                  <a:pt x="533" y="134"/>
                </a:lnTo>
                <a:lnTo>
                  <a:pt x="531" y="137"/>
                </a:lnTo>
                <a:lnTo>
                  <a:pt x="529" y="137"/>
                </a:lnTo>
                <a:lnTo>
                  <a:pt x="529" y="140"/>
                </a:lnTo>
                <a:lnTo>
                  <a:pt x="527" y="140"/>
                </a:lnTo>
                <a:lnTo>
                  <a:pt x="525" y="143"/>
                </a:lnTo>
                <a:lnTo>
                  <a:pt x="524" y="143"/>
                </a:lnTo>
                <a:lnTo>
                  <a:pt x="524" y="146"/>
                </a:lnTo>
                <a:lnTo>
                  <a:pt x="519" y="146"/>
                </a:lnTo>
                <a:lnTo>
                  <a:pt x="517" y="149"/>
                </a:lnTo>
                <a:lnTo>
                  <a:pt x="513" y="149"/>
                </a:lnTo>
                <a:lnTo>
                  <a:pt x="513" y="152"/>
                </a:lnTo>
                <a:lnTo>
                  <a:pt x="509" y="152"/>
                </a:lnTo>
                <a:lnTo>
                  <a:pt x="506" y="155"/>
                </a:lnTo>
                <a:lnTo>
                  <a:pt x="500" y="155"/>
                </a:lnTo>
                <a:lnTo>
                  <a:pt x="500" y="159"/>
                </a:lnTo>
                <a:lnTo>
                  <a:pt x="475" y="159"/>
                </a:lnTo>
                <a:lnTo>
                  <a:pt x="474" y="155"/>
                </a:lnTo>
                <a:lnTo>
                  <a:pt x="441" y="155"/>
                </a:lnTo>
                <a:lnTo>
                  <a:pt x="439" y="152"/>
                </a:lnTo>
                <a:lnTo>
                  <a:pt x="435" y="152"/>
                </a:lnTo>
                <a:lnTo>
                  <a:pt x="435" y="149"/>
                </a:lnTo>
                <a:lnTo>
                  <a:pt x="433" y="149"/>
                </a:lnTo>
                <a:lnTo>
                  <a:pt x="433" y="146"/>
                </a:lnTo>
                <a:lnTo>
                  <a:pt x="430" y="146"/>
                </a:lnTo>
                <a:lnTo>
                  <a:pt x="430" y="143"/>
                </a:lnTo>
                <a:lnTo>
                  <a:pt x="428" y="143"/>
                </a:lnTo>
                <a:lnTo>
                  <a:pt x="427" y="140"/>
                </a:lnTo>
                <a:lnTo>
                  <a:pt x="423" y="140"/>
                </a:lnTo>
                <a:lnTo>
                  <a:pt x="423" y="137"/>
                </a:lnTo>
                <a:lnTo>
                  <a:pt x="421" y="137"/>
                </a:lnTo>
                <a:lnTo>
                  <a:pt x="421" y="140"/>
                </a:lnTo>
                <a:lnTo>
                  <a:pt x="414" y="140"/>
                </a:lnTo>
                <a:lnTo>
                  <a:pt x="414" y="143"/>
                </a:lnTo>
                <a:lnTo>
                  <a:pt x="412" y="143"/>
                </a:lnTo>
                <a:lnTo>
                  <a:pt x="412" y="146"/>
                </a:lnTo>
                <a:lnTo>
                  <a:pt x="410" y="146"/>
                </a:lnTo>
                <a:lnTo>
                  <a:pt x="410" y="149"/>
                </a:lnTo>
                <a:lnTo>
                  <a:pt x="406" y="149"/>
                </a:lnTo>
                <a:lnTo>
                  <a:pt x="406" y="152"/>
                </a:lnTo>
                <a:lnTo>
                  <a:pt x="403" y="152"/>
                </a:lnTo>
                <a:lnTo>
                  <a:pt x="403" y="155"/>
                </a:lnTo>
                <a:lnTo>
                  <a:pt x="400" y="152"/>
                </a:lnTo>
                <a:lnTo>
                  <a:pt x="398" y="152"/>
                </a:lnTo>
                <a:lnTo>
                  <a:pt x="398" y="149"/>
                </a:lnTo>
                <a:lnTo>
                  <a:pt x="396" y="149"/>
                </a:lnTo>
                <a:lnTo>
                  <a:pt x="396" y="146"/>
                </a:lnTo>
                <a:lnTo>
                  <a:pt x="394" y="146"/>
                </a:lnTo>
                <a:lnTo>
                  <a:pt x="392" y="143"/>
                </a:lnTo>
                <a:lnTo>
                  <a:pt x="392" y="146"/>
                </a:lnTo>
                <a:lnTo>
                  <a:pt x="388" y="146"/>
                </a:lnTo>
                <a:lnTo>
                  <a:pt x="388" y="149"/>
                </a:lnTo>
                <a:lnTo>
                  <a:pt x="385" y="149"/>
                </a:lnTo>
                <a:lnTo>
                  <a:pt x="381" y="155"/>
                </a:lnTo>
                <a:lnTo>
                  <a:pt x="381" y="159"/>
                </a:lnTo>
                <a:lnTo>
                  <a:pt x="380" y="159"/>
                </a:lnTo>
                <a:lnTo>
                  <a:pt x="380" y="162"/>
                </a:lnTo>
                <a:lnTo>
                  <a:pt x="378" y="162"/>
                </a:lnTo>
                <a:lnTo>
                  <a:pt x="378" y="166"/>
                </a:lnTo>
                <a:lnTo>
                  <a:pt x="376" y="166"/>
                </a:lnTo>
                <a:lnTo>
                  <a:pt x="376" y="170"/>
                </a:lnTo>
                <a:lnTo>
                  <a:pt x="374" y="173"/>
                </a:lnTo>
                <a:lnTo>
                  <a:pt x="374" y="179"/>
                </a:lnTo>
                <a:lnTo>
                  <a:pt x="371" y="179"/>
                </a:lnTo>
                <a:lnTo>
                  <a:pt x="371" y="188"/>
                </a:lnTo>
                <a:lnTo>
                  <a:pt x="369" y="191"/>
                </a:lnTo>
                <a:lnTo>
                  <a:pt x="369" y="199"/>
                </a:lnTo>
                <a:lnTo>
                  <a:pt x="367" y="199"/>
                </a:lnTo>
                <a:lnTo>
                  <a:pt x="367" y="205"/>
                </a:lnTo>
                <a:lnTo>
                  <a:pt x="365" y="205"/>
                </a:lnTo>
                <a:lnTo>
                  <a:pt x="365" y="215"/>
                </a:lnTo>
                <a:lnTo>
                  <a:pt x="363" y="215"/>
                </a:lnTo>
                <a:lnTo>
                  <a:pt x="363" y="224"/>
                </a:lnTo>
                <a:lnTo>
                  <a:pt x="361" y="224"/>
                </a:lnTo>
                <a:lnTo>
                  <a:pt x="361" y="230"/>
                </a:lnTo>
                <a:lnTo>
                  <a:pt x="359" y="230"/>
                </a:lnTo>
                <a:lnTo>
                  <a:pt x="359" y="238"/>
                </a:lnTo>
                <a:lnTo>
                  <a:pt x="356" y="238"/>
                </a:lnTo>
                <a:lnTo>
                  <a:pt x="356" y="241"/>
                </a:lnTo>
                <a:lnTo>
                  <a:pt x="355" y="244"/>
                </a:lnTo>
                <a:lnTo>
                  <a:pt x="355" y="247"/>
                </a:lnTo>
                <a:lnTo>
                  <a:pt x="353" y="247"/>
                </a:lnTo>
                <a:lnTo>
                  <a:pt x="353" y="251"/>
                </a:lnTo>
                <a:lnTo>
                  <a:pt x="351" y="254"/>
                </a:lnTo>
                <a:lnTo>
                  <a:pt x="351" y="257"/>
                </a:lnTo>
                <a:lnTo>
                  <a:pt x="349" y="257"/>
                </a:lnTo>
                <a:lnTo>
                  <a:pt x="349" y="263"/>
                </a:lnTo>
                <a:lnTo>
                  <a:pt x="347" y="263"/>
                </a:lnTo>
                <a:lnTo>
                  <a:pt x="347" y="268"/>
                </a:lnTo>
                <a:lnTo>
                  <a:pt x="345" y="268"/>
                </a:lnTo>
                <a:lnTo>
                  <a:pt x="345" y="274"/>
                </a:lnTo>
                <a:lnTo>
                  <a:pt x="343" y="274"/>
                </a:lnTo>
                <a:lnTo>
                  <a:pt x="343" y="280"/>
                </a:lnTo>
                <a:lnTo>
                  <a:pt x="340" y="280"/>
                </a:lnTo>
                <a:lnTo>
                  <a:pt x="340" y="286"/>
                </a:lnTo>
                <a:lnTo>
                  <a:pt x="338" y="286"/>
                </a:lnTo>
                <a:lnTo>
                  <a:pt x="338" y="293"/>
                </a:lnTo>
                <a:lnTo>
                  <a:pt x="336" y="293"/>
                </a:lnTo>
                <a:lnTo>
                  <a:pt x="336" y="299"/>
                </a:lnTo>
                <a:lnTo>
                  <a:pt x="334" y="302"/>
                </a:lnTo>
                <a:lnTo>
                  <a:pt x="334" y="307"/>
                </a:lnTo>
                <a:lnTo>
                  <a:pt x="333" y="307"/>
                </a:lnTo>
                <a:lnTo>
                  <a:pt x="333" y="316"/>
                </a:lnTo>
                <a:lnTo>
                  <a:pt x="331" y="316"/>
                </a:lnTo>
                <a:lnTo>
                  <a:pt x="331" y="329"/>
                </a:lnTo>
                <a:lnTo>
                  <a:pt x="329" y="329"/>
                </a:lnTo>
                <a:lnTo>
                  <a:pt x="329" y="358"/>
                </a:lnTo>
                <a:lnTo>
                  <a:pt x="326" y="358"/>
                </a:lnTo>
                <a:lnTo>
                  <a:pt x="326" y="388"/>
                </a:lnTo>
                <a:lnTo>
                  <a:pt x="329" y="391"/>
                </a:lnTo>
                <a:lnTo>
                  <a:pt x="329" y="441"/>
                </a:lnTo>
                <a:lnTo>
                  <a:pt x="331" y="441"/>
                </a:lnTo>
                <a:lnTo>
                  <a:pt x="331" y="450"/>
                </a:lnTo>
                <a:lnTo>
                  <a:pt x="329" y="450"/>
                </a:lnTo>
                <a:lnTo>
                  <a:pt x="329" y="489"/>
                </a:lnTo>
                <a:lnTo>
                  <a:pt x="326" y="489"/>
                </a:lnTo>
                <a:lnTo>
                  <a:pt x="326" y="502"/>
                </a:lnTo>
                <a:lnTo>
                  <a:pt x="324" y="502"/>
                </a:lnTo>
                <a:lnTo>
                  <a:pt x="324" y="505"/>
                </a:lnTo>
                <a:lnTo>
                  <a:pt x="322" y="508"/>
                </a:lnTo>
                <a:lnTo>
                  <a:pt x="322" y="510"/>
                </a:lnTo>
                <a:lnTo>
                  <a:pt x="320" y="513"/>
                </a:lnTo>
                <a:lnTo>
                  <a:pt x="320" y="516"/>
                </a:lnTo>
                <a:lnTo>
                  <a:pt x="316" y="522"/>
                </a:lnTo>
                <a:lnTo>
                  <a:pt x="316" y="525"/>
                </a:lnTo>
                <a:lnTo>
                  <a:pt x="314" y="525"/>
                </a:lnTo>
                <a:lnTo>
                  <a:pt x="314" y="528"/>
                </a:lnTo>
                <a:lnTo>
                  <a:pt x="311" y="531"/>
                </a:lnTo>
                <a:lnTo>
                  <a:pt x="311" y="534"/>
                </a:lnTo>
                <a:lnTo>
                  <a:pt x="309" y="534"/>
                </a:lnTo>
                <a:lnTo>
                  <a:pt x="309" y="538"/>
                </a:lnTo>
                <a:lnTo>
                  <a:pt x="308" y="538"/>
                </a:lnTo>
                <a:lnTo>
                  <a:pt x="308" y="541"/>
                </a:lnTo>
                <a:lnTo>
                  <a:pt x="306" y="541"/>
                </a:lnTo>
                <a:lnTo>
                  <a:pt x="306" y="544"/>
                </a:lnTo>
                <a:lnTo>
                  <a:pt x="304" y="545"/>
                </a:lnTo>
                <a:lnTo>
                  <a:pt x="304" y="549"/>
                </a:lnTo>
                <a:lnTo>
                  <a:pt x="302" y="549"/>
                </a:lnTo>
                <a:lnTo>
                  <a:pt x="302" y="531"/>
                </a:lnTo>
                <a:lnTo>
                  <a:pt x="304" y="531"/>
                </a:lnTo>
                <a:lnTo>
                  <a:pt x="304" y="519"/>
                </a:lnTo>
                <a:lnTo>
                  <a:pt x="306" y="519"/>
                </a:lnTo>
                <a:lnTo>
                  <a:pt x="306" y="510"/>
                </a:lnTo>
                <a:lnTo>
                  <a:pt x="308" y="510"/>
                </a:lnTo>
                <a:lnTo>
                  <a:pt x="308" y="502"/>
                </a:lnTo>
                <a:lnTo>
                  <a:pt x="309" y="502"/>
                </a:lnTo>
                <a:lnTo>
                  <a:pt x="309" y="486"/>
                </a:lnTo>
                <a:lnTo>
                  <a:pt x="311" y="486"/>
                </a:lnTo>
                <a:lnTo>
                  <a:pt x="311" y="417"/>
                </a:lnTo>
                <a:lnTo>
                  <a:pt x="309" y="414"/>
                </a:lnTo>
                <a:lnTo>
                  <a:pt x="309" y="391"/>
                </a:lnTo>
                <a:lnTo>
                  <a:pt x="308" y="388"/>
                </a:lnTo>
                <a:lnTo>
                  <a:pt x="308" y="368"/>
                </a:lnTo>
                <a:lnTo>
                  <a:pt x="306" y="364"/>
                </a:lnTo>
                <a:lnTo>
                  <a:pt x="306" y="346"/>
                </a:lnTo>
                <a:lnTo>
                  <a:pt x="308" y="346"/>
                </a:lnTo>
                <a:lnTo>
                  <a:pt x="308" y="335"/>
                </a:lnTo>
                <a:lnTo>
                  <a:pt x="309" y="335"/>
                </a:lnTo>
                <a:lnTo>
                  <a:pt x="309" y="329"/>
                </a:lnTo>
                <a:lnTo>
                  <a:pt x="311" y="329"/>
                </a:lnTo>
                <a:lnTo>
                  <a:pt x="311" y="325"/>
                </a:lnTo>
                <a:lnTo>
                  <a:pt x="314" y="322"/>
                </a:lnTo>
                <a:lnTo>
                  <a:pt x="314" y="319"/>
                </a:lnTo>
                <a:lnTo>
                  <a:pt x="316" y="319"/>
                </a:lnTo>
                <a:lnTo>
                  <a:pt x="316" y="316"/>
                </a:lnTo>
                <a:lnTo>
                  <a:pt x="318" y="316"/>
                </a:lnTo>
                <a:lnTo>
                  <a:pt x="318" y="313"/>
                </a:lnTo>
                <a:lnTo>
                  <a:pt x="320" y="313"/>
                </a:lnTo>
                <a:lnTo>
                  <a:pt x="320" y="307"/>
                </a:lnTo>
                <a:lnTo>
                  <a:pt x="322" y="307"/>
                </a:lnTo>
                <a:lnTo>
                  <a:pt x="322" y="304"/>
                </a:lnTo>
                <a:lnTo>
                  <a:pt x="324" y="304"/>
                </a:lnTo>
                <a:lnTo>
                  <a:pt x="324" y="296"/>
                </a:lnTo>
                <a:lnTo>
                  <a:pt x="326" y="296"/>
                </a:lnTo>
                <a:lnTo>
                  <a:pt x="326" y="286"/>
                </a:lnTo>
                <a:lnTo>
                  <a:pt x="329" y="286"/>
                </a:lnTo>
                <a:lnTo>
                  <a:pt x="329" y="277"/>
                </a:lnTo>
                <a:lnTo>
                  <a:pt x="331" y="277"/>
                </a:lnTo>
                <a:lnTo>
                  <a:pt x="331" y="268"/>
                </a:lnTo>
                <a:lnTo>
                  <a:pt x="333" y="268"/>
                </a:lnTo>
                <a:lnTo>
                  <a:pt x="333" y="257"/>
                </a:lnTo>
                <a:lnTo>
                  <a:pt x="334" y="257"/>
                </a:lnTo>
                <a:lnTo>
                  <a:pt x="334" y="244"/>
                </a:lnTo>
                <a:lnTo>
                  <a:pt x="336" y="244"/>
                </a:lnTo>
                <a:lnTo>
                  <a:pt x="336" y="233"/>
                </a:lnTo>
                <a:lnTo>
                  <a:pt x="338" y="233"/>
                </a:lnTo>
                <a:lnTo>
                  <a:pt x="338" y="215"/>
                </a:lnTo>
                <a:lnTo>
                  <a:pt x="340" y="212"/>
                </a:lnTo>
                <a:lnTo>
                  <a:pt x="340" y="198"/>
                </a:lnTo>
                <a:lnTo>
                  <a:pt x="343" y="194"/>
                </a:lnTo>
                <a:lnTo>
                  <a:pt x="343" y="173"/>
                </a:lnTo>
                <a:lnTo>
                  <a:pt x="345" y="173"/>
                </a:lnTo>
                <a:lnTo>
                  <a:pt x="345" y="146"/>
                </a:lnTo>
                <a:lnTo>
                  <a:pt x="343" y="143"/>
                </a:lnTo>
                <a:lnTo>
                  <a:pt x="343" y="140"/>
                </a:lnTo>
                <a:lnTo>
                  <a:pt x="336" y="140"/>
                </a:lnTo>
                <a:lnTo>
                  <a:pt x="336" y="143"/>
                </a:lnTo>
                <a:lnTo>
                  <a:pt x="329" y="143"/>
                </a:lnTo>
                <a:lnTo>
                  <a:pt x="329" y="146"/>
                </a:lnTo>
                <a:lnTo>
                  <a:pt x="322" y="146"/>
                </a:lnTo>
                <a:lnTo>
                  <a:pt x="322" y="149"/>
                </a:lnTo>
                <a:lnTo>
                  <a:pt x="316" y="149"/>
                </a:lnTo>
                <a:lnTo>
                  <a:pt x="316" y="146"/>
                </a:lnTo>
                <a:lnTo>
                  <a:pt x="308" y="146"/>
                </a:lnTo>
                <a:lnTo>
                  <a:pt x="308" y="149"/>
                </a:lnTo>
                <a:lnTo>
                  <a:pt x="304" y="149"/>
                </a:lnTo>
                <a:lnTo>
                  <a:pt x="304" y="152"/>
                </a:lnTo>
                <a:lnTo>
                  <a:pt x="302" y="152"/>
                </a:lnTo>
                <a:lnTo>
                  <a:pt x="302" y="155"/>
                </a:lnTo>
                <a:lnTo>
                  <a:pt x="297" y="155"/>
                </a:lnTo>
                <a:lnTo>
                  <a:pt x="297" y="159"/>
                </a:lnTo>
                <a:lnTo>
                  <a:pt x="295" y="155"/>
                </a:lnTo>
                <a:lnTo>
                  <a:pt x="291" y="155"/>
                </a:lnTo>
                <a:lnTo>
                  <a:pt x="289" y="152"/>
                </a:lnTo>
                <a:lnTo>
                  <a:pt x="287" y="152"/>
                </a:lnTo>
                <a:lnTo>
                  <a:pt x="287" y="149"/>
                </a:lnTo>
                <a:lnTo>
                  <a:pt x="275" y="149"/>
                </a:lnTo>
                <a:lnTo>
                  <a:pt x="275" y="152"/>
                </a:lnTo>
                <a:lnTo>
                  <a:pt x="271" y="152"/>
                </a:lnTo>
                <a:lnTo>
                  <a:pt x="271" y="155"/>
                </a:lnTo>
                <a:lnTo>
                  <a:pt x="266" y="155"/>
                </a:lnTo>
                <a:lnTo>
                  <a:pt x="266" y="159"/>
                </a:lnTo>
                <a:lnTo>
                  <a:pt x="264" y="155"/>
                </a:lnTo>
                <a:lnTo>
                  <a:pt x="262" y="155"/>
                </a:lnTo>
                <a:lnTo>
                  <a:pt x="259" y="149"/>
                </a:lnTo>
                <a:lnTo>
                  <a:pt x="257" y="149"/>
                </a:lnTo>
                <a:lnTo>
                  <a:pt x="257" y="146"/>
                </a:lnTo>
                <a:lnTo>
                  <a:pt x="255" y="146"/>
                </a:lnTo>
                <a:lnTo>
                  <a:pt x="255" y="149"/>
                </a:lnTo>
                <a:lnTo>
                  <a:pt x="250" y="149"/>
                </a:lnTo>
                <a:lnTo>
                  <a:pt x="250" y="152"/>
                </a:lnTo>
                <a:lnTo>
                  <a:pt x="248" y="152"/>
                </a:lnTo>
                <a:lnTo>
                  <a:pt x="248" y="155"/>
                </a:lnTo>
                <a:lnTo>
                  <a:pt x="246" y="155"/>
                </a:lnTo>
                <a:lnTo>
                  <a:pt x="246" y="159"/>
                </a:lnTo>
                <a:lnTo>
                  <a:pt x="244" y="159"/>
                </a:lnTo>
                <a:lnTo>
                  <a:pt x="244" y="162"/>
                </a:lnTo>
                <a:lnTo>
                  <a:pt x="242" y="162"/>
                </a:lnTo>
                <a:lnTo>
                  <a:pt x="242" y="163"/>
                </a:lnTo>
                <a:lnTo>
                  <a:pt x="240" y="163"/>
                </a:lnTo>
                <a:lnTo>
                  <a:pt x="240" y="166"/>
                </a:lnTo>
                <a:lnTo>
                  <a:pt x="237" y="166"/>
                </a:lnTo>
                <a:lnTo>
                  <a:pt x="237" y="170"/>
                </a:lnTo>
                <a:lnTo>
                  <a:pt x="236" y="170"/>
                </a:lnTo>
                <a:lnTo>
                  <a:pt x="236" y="176"/>
                </a:lnTo>
                <a:lnTo>
                  <a:pt x="234" y="176"/>
                </a:lnTo>
                <a:lnTo>
                  <a:pt x="232" y="179"/>
                </a:lnTo>
                <a:lnTo>
                  <a:pt x="230" y="179"/>
                </a:lnTo>
                <a:lnTo>
                  <a:pt x="230" y="182"/>
                </a:lnTo>
                <a:lnTo>
                  <a:pt x="228" y="182"/>
                </a:lnTo>
                <a:lnTo>
                  <a:pt x="228" y="185"/>
                </a:lnTo>
                <a:lnTo>
                  <a:pt x="226" y="185"/>
                </a:lnTo>
                <a:lnTo>
                  <a:pt x="226" y="188"/>
                </a:lnTo>
                <a:lnTo>
                  <a:pt x="224" y="188"/>
                </a:lnTo>
                <a:lnTo>
                  <a:pt x="224" y="191"/>
                </a:lnTo>
                <a:lnTo>
                  <a:pt x="221" y="194"/>
                </a:lnTo>
                <a:lnTo>
                  <a:pt x="221" y="202"/>
                </a:lnTo>
                <a:lnTo>
                  <a:pt x="219" y="205"/>
                </a:lnTo>
                <a:lnTo>
                  <a:pt x="219" y="218"/>
                </a:lnTo>
                <a:lnTo>
                  <a:pt x="217" y="218"/>
                </a:lnTo>
                <a:lnTo>
                  <a:pt x="217" y="247"/>
                </a:lnTo>
                <a:lnTo>
                  <a:pt x="217" y="244"/>
                </a:lnTo>
                <a:lnTo>
                  <a:pt x="215" y="244"/>
                </a:lnTo>
                <a:lnTo>
                  <a:pt x="215" y="238"/>
                </a:lnTo>
                <a:lnTo>
                  <a:pt x="214" y="238"/>
                </a:lnTo>
                <a:lnTo>
                  <a:pt x="214" y="235"/>
                </a:lnTo>
                <a:lnTo>
                  <a:pt x="212" y="233"/>
                </a:lnTo>
                <a:lnTo>
                  <a:pt x="212" y="227"/>
                </a:lnTo>
                <a:lnTo>
                  <a:pt x="210" y="227"/>
                </a:lnTo>
                <a:lnTo>
                  <a:pt x="210" y="221"/>
                </a:lnTo>
                <a:lnTo>
                  <a:pt x="207" y="221"/>
                </a:lnTo>
                <a:lnTo>
                  <a:pt x="207" y="215"/>
                </a:lnTo>
                <a:lnTo>
                  <a:pt x="205" y="212"/>
                </a:lnTo>
                <a:lnTo>
                  <a:pt x="205" y="208"/>
                </a:lnTo>
                <a:lnTo>
                  <a:pt x="203" y="205"/>
                </a:lnTo>
                <a:lnTo>
                  <a:pt x="203" y="194"/>
                </a:lnTo>
                <a:lnTo>
                  <a:pt x="201" y="194"/>
                </a:lnTo>
                <a:lnTo>
                  <a:pt x="201" y="176"/>
                </a:lnTo>
                <a:lnTo>
                  <a:pt x="199" y="176"/>
                </a:lnTo>
                <a:lnTo>
                  <a:pt x="199" y="170"/>
                </a:lnTo>
                <a:lnTo>
                  <a:pt x="197" y="166"/>
                </a:lnTo>
                <a:lnTo>
                  <a:pt x="197" y="163"/>
                </a:lnTo>
                <a:lnTo>
                  <a:pt x="195" y="163"/>
                </a:lnTo>
                <a:lnTo>
                  <a:pt x="195" y="162"/>
                </a:lnTo>
                <a:lnTo>
                  <a:pt x="192" y="159"/>
                </a:lnTo>
                <a:lnTo>
                  <a:pt x="192" y="155"/>
                </a:lnTo>
                <a:lnTo>
                  <a:pt x="190" y="155"/>
                </a:lnTo>
                <a:lnTo>
                  <a:pt x="190" y="152"/>
                </a:lnTo>
                <a:lnTo>
                  <a:pt x="189" y="152"/>
                </a:lnTo>
                <a:lnTo>
                  <a:pt x="189" y="149"/>
                </a:lnTo>
                <a:lnTo>
                  <a:pt x="187" y="149"/>
                </a:lnTo>
                <a:lnTo>
                  <a:pt x="187" y="146"/>
                </a:lnTo>
                <a:lnTo>
                  <a:pt x="185" y="146"/>
                </a:lnTo>
                <a:lnTo>
                  <a:pt x="185" y="143"/>
                </a:lnTo>
                <a:lnTo>
                  <a:pt x="183" y="143"/>
                </a:lnTo>
                <a:lnTo>
                  <a:pt x="183" y="140"/>
                </a:lnTo>
                <a:lnTo>
                  <a:pt x="181" y="140"/>
                </a:lnTo>
                <a:lnTo>
                  <a:pt x="181" y="137"/>
                </a:lnTo>
                <a:lnTo>
                  <a:pt x="179" y="137"/>
                </a:lnTo>
                <a:lnTo>
                  <a:pt x="176" y="134"/>
                </a:lnTo>
                <a:lnTo>
                  <a:pt x="174" y="134"/>
                </a:lnTo>
                <a:lnTo>
                  <a:pt x="174" y="131"/>
                </a:lnTo>
                <a:lnTo>
                  <a:pt x="168" y="131"/>
                </a:lnTo>
                <a:lnTo>
                  <a:pt x="168" y="129"/>
                </a:lnTo>
                <a:lnTo>
                  <a:pt x="160" y="129"/>
                </a:lnTo>
                <a:lnTo>
                  <a:pt x="160" y="126"/>
                </a:lnTo>
                <a:lnTo>
                  <a:pt x="152" y="126"/>
                </a:lnTo>
                <a:lnTo>
                  <a:pt x="150" y="123"/>
                </a:lnTo>
                <a:lnTo>
                  <a:pt x="147" y="123"/>
                </a:lnTo>
                <a:lnTo>
                  <a:pt x="147" y="120"/>
                </a:lnTo>
                <a:lnTo>
                  <a:pt x="145" y="120"/>
                </a:lnTo>
                <a:lnTo>
                  <a:pt x="145" y="123"/>
                </a:lnTo>
                <a:lnTo>
                  <a:pt x="143" y="123"/>
                </a:lnTo>
                <a:lnTo>
                  <a:pt x="143" y="131"/>
                </a:lnTo>
                <a:lnTo>
                  <a:pt x="142" y="131"/>
                </a:lnTo>
                <a:lnTo>
                  <a:pt x="142" y="143"/>
                </a:lnTo>
                <a:lnTo>
                  <a:pt x="140" y="143"/>
                </a:lnTo>
                <a:lnTo>
                  <a:pt x="140" y="146"/>
                </a:lnTo>
                <a:lnTo>
                  <a:pt x="138" y="146"/>
                </a:lnTo>
                <a:lnTo>
                  <a:pt x="138" y="143"/>
                </a:lnTo>
                <a:lnTo>
                  <a:pt x="131" y="143"/>
                </a:lnTo>
                <a:lnTo>
                  <a:pt x="131" y="140"/>
                </a:lnTo>
                <a:lnTo>
                  <a:pt x="129" y="140"/>
                </a:lnTo>
                <a:lnTo>
                  <a:pt x="129" y="137"/>
                </a:lnTo>
                <a:lnTo>
                  <a:pt x="127" y="137"/>
                </a:lnTo>
                <a:lnTo>
                  <a:pt x="127" y="134"/>
                </a:lnTo>
                <a:lnTo>
                  <a:pt x="123" y="134"/>
                </a:lnTo>
                <a:lnTo>
                  <a:pt x="123" y="131"/>
                </a:lnTo>
                <a:lnTo>
                  <a:pt x="121" y="131"/>
                </a:lnTo>
                <a:lnTo>
                  <a:pt x="118" y="129"/>
                </a:lnTo>
                <a:lnTo>
                  <a:pt x="117" y="129"/>
                </a:lnTo>
                <a:lnTo>
                  <a:pt x="117" y="126"/>
                </a:lnTo>
                <a:lnTo>
                  <a:pt x="113" y="126"/>
                </a:lnTo>
                <a:lnTo>
                  <a:pt x="113" y="123"/>
                </a:lnTo>
                <a:lnTo>
                  <a:pt x="109" y="123"/>
                </a:lnTo>
                <a:lnTo>
                  <a:pt x="109" y="120"/>
                </a:lnTo>
                <a:lnTo>
                  <a:pt x="107" y="120"/>
                </a:lnTo>
                <a:lnTo>
                  <a:pt x="107" y="116"/>
                </a:lnTo>
                <a:lnTo>
                  <a:pt x="102" y="116"/>
                </a:lnTo>
                <a:lnTo>
                  <a:pt x="100" y="113"/>
                </a:lnTo>
                <a:lnTo>
                  <a:pt x="96" y="113"/>
                </a:lnTo>
                <a:lnTo>
                  <a:pt x="96" y="110"/>
                </a:lnTo>
                <a:lnTo>
                  <a:pt x="93" y="110"/>
                </a:lnTo>
                <a:lnTo>
                  <a:pt x="93" y="107"/>
                </a:lnTo>
                <a:lnTo>
                  <a:pt x="86" y="107"/>
                </a:lnTo>
                <a:lnTo>
                  <a:pt x="86" y="104"/>
                </a:lnTo>
                <a:lnTo>
                  <a:pt x="78" y="104"/>
                </a:lnTo>
                <a:lnTo>
                  <a:pt x="76" y="101"/>
                </a:lnTo>
                <a:lnTo>
                  <a:pt x="41" y="101"/>
                </a:lnTo>
                <a:lnTo>
                  <a:pt x="39" y="98"/>
                </a:lnTo>
                <a:lnTo>
                  <a:pt x="31" y="98"/>
                </a:lnTo>
                <a:lnTo>
                  <a:pt x="31" y="95"/>
                </a:lnTo>
                <a:lnTo>
                  <a:pt x="24" y="95"/>
                </a:lnTo>
                <a:lnTo>
                  <a:pt x="24" y="93"/>
                </a:lnTo>
                <a:lnTo>
                  <a:pt x="21" y="93"/>
                </a:lnTo>
                <a:lnTo>
                  <a:pt x="21" y="90"/>
                </a:lnTo>
                <a:lnTo>
                  <a:pt x="17" y="90"/>
                </a:lnTo>
                <a:lnTo>
                  <a:pt x="15" y="87"/>
                </a:lnTo>
                <a:lnTo>
                  <a:pt x="10" y="87"/>
                </a:lnTo>
                <a:lnTo>
                  <a:pt x="10" y="84"/>
                </a:lnTo>
                <a:lnTo>
                  <a:pt x="6" y="84"/>
                </a:lnTo>
                <a:lnTo>
                  <a:pt x="6" y="81"/>
                </a:lnTo>
                <a:lnTo>
                  <a:pt x="2" y="81"/>
                </a:lnTo>
                <a:lnTo>
                  <a:pt x="2" y="77"/>
                </a:lnTo>
                <a:lnTo>
                  <a:pt x="0" y="74"/>
                </a:lnTo>
                <a:lnTo>
                  <a:pt x="2" y="74"/>
                </a:lnTo>
                <a:lnTo>
                  <a:pt x="2" y="71"/>
                </a:lnTo>
                <a:lnTo>
                  <a:pt x="4" y="71"/>
                </a:lnTo>
                <a:lnTo>
                  <a:pt x="4" y="68"/>
                </a:lnTo>
                <a:lnTo>
                  <a:pt x="10" y="68"/>
                </a:lnTo>
                <a:lnTo>
                  <a:pt x="10" y="65"/>
                </a:lnTo>
                <a:lnTo>
                  <a:pt x="17" y="65"/>
                </a:lnTo>
                <a:lnTo>
                  <a:pt x="17" y="62"/>
                </a:lnTo>
                <a:lnTo>
                  <a:pt x="24" y="62"/>
                </a:lnTo>
                <a:lnTo>
                  <a:pt x="24" y="60"/>
                </a:lnTo>
                <a:lnTo>
                  <a:pt x="33" y="60"/>
                </a:lnTo>
                <a:lnTo>
                  <a:pt x="33" y="57"/>
                </a:lnTo>
                <a:lnTo>
                  <a:pt x="43" y="57"/>
                </a:lnTo>
                <a:lnTo>
                  <a:pt x="43" y="54"/>
                </a:lnTo>
                <a:lnTo>
                  <a:pt x="51" y="54"/>
                </a:lnTo>
                <a:lnTo>
                  <a:pt x="51" y="51"/>
                </a:lnTo>
                <a:lnTo>
                  <a:pt x="60" y="51"/>
                </a:lnTo>
                <a:lnTo>
                  <a:pt x="62" y="48"/>
                </a:lnTo>
                <a:lnTo>
                  <a:pt x="70" y="48"/>
                </a:lnTo>
                <a:lnTo>
                  <a:pt x="70" y="45"/>
                </a:lnTo>
                <a:lnTo>
                  <a:pt x="78" y="45"/>
                </a:lnTo>
                <a:lnTo>
                  <a:pt x="80" y="42"/>
                </a:lnTo>
                <a:lnTo>
                  <a:pt x="91" y="42"/>
                </a:lnTo>
                <a:lnTo>
                  <a:pt x="91" y="38"/>
                </a:lnTo>
                <a:lnTo>
                  <a:pt x="102" y="38"/>
                </a:lnTo>
                <a:lnTo>
                  <a:pt x="102" y="35"/>
                </a:lnTo>
                <a:lnTo>
                  <a:pt x="118" y="35"/>
                </a:lnTo>
                <a:lnTo>
                  <a:pt x="118" y="32"/>
                </a:lnTo>
                <a:lnTo>
                  <a:pt x="150" y="32"/>
                </a:lnTo>
                <a:lnTo>
                  <a:pt x="150" y="29"/>
                </a:lnTo>
                <a:lnTo>
                  <a:pt x="195" y="29"/>
                </a:lnTo>
                <a:lnTo>
                  <a:pt x="197" y="26"/>
                </a:lnTo>
                <a:lnTo>
                  <a:pt x="214" y="26"/>
                </a:lnTo>
                <a:lnTo>
                  <a:pt x="214" y="24"/>
                </a:lnTo>
                <a:lnTo>
                  <a:pt x="221" y="24"/>
                </a:lnTo>
              </a:path>
            </a:pathLst>
          </a:custGeom>
          <a:gradFill rotWithShape="0">
            <a:gsLst>
              <a:gs pos="0">
                <a:srgbClr val="FF66CC"/>
              </a:gs>
              <a:gs pos="100000">
                <a:srgbClr val="FF66CC">
                  <a:gamma/>
                  <a:shade val="69804"/>
                  <a:invGamma/>
                </a:srgbClr>
              </a:gs>
            </a:gsLst>
            <a:lin ang="5400000" scaled="1"/>
          </a:gradFill>
          <a:ln w="12700" cap="rnd"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tr-TR"/>
          </a:p>
        </p:txBody>
      </p:sp>
      <p:sp>
        <p:nvSpPr>
          <p:cNvPr id="26634" name="Freeform 10">
            <a:extLst>
              <a:ext uri="{FF2B5EF4-FFF2-40B4-BE49-F238E27FC236}">
                <a16:creationId xmlns:a16="http://schemas.microsoft.com/office/drawing/2014/main" id="{D3E97CFF-924F-4859-A50C-01B6FFD3E3E9}"/>
              </a:ext>
            </a:extLst>
          </p:cNvPr>
          <p:cNvSpPr>
            <a:spLocks/>
          </p:cNvSpPr>
          <p:nvPr/>
        </p:nvSpPr>
        <p:spPr bwMode="auto">
          <a:xfrm>
            <a:off x="611188" y="4438650"/>
            <a:ext cx="2917825" cy="115888"/>
          </a:xfrm>
          <a:custGeom>
            <a:avLst/>
            <a:gdLst>
              <a:gd name="T0" fmla="*/ 198 w 1838"/>
              <a:gd name="T1" fmla="*/ 72 h 73"/>
              <a:gd name="T2" fmla="*/ 247 w 1838"/>
              <a:gd name="T3" fmla="*/ 68 h 73"/>
              <a:gd name="T4" fmla="*/ 282 w 1838"/>
              <a:gd name="T5" fmla="*/ 65 h 73"/>
              <a:gd name="T6" fmla="*/ 311 w 1838"/>
              <a:gd name="T7" fmla="*/ 62 h 73"/>
              <a:gd name="T8" fmla="*/ 343 w 1838"/>
              <a:gd name="T9" fmla="*/ 59 h 73"/>
              <a:gd name="T10" fmla="*/ 366 w 1838"/>
              <a:gd name="T11" fmla="*/ 57 h 73"/>
              <a:gd name="T12" fmla="*/ 390 w 1838"/>
              <a:gd name="T13" fmla="*/ 54 h 73"/>
              <a:gd name="T14" fmla="*/ 415 w 1838"/>
              <a:gd name="T15" fmla="*/ 51 h 73"/>
              <a:gd name="T16" fmla="*/ 438 w 1838"/>
              <a:gd name="T17" fmla="*/ 48 h 73"/>
              <a:gd name="T18" fmla="*/ 485 w 1838"/>
              <a:gd name="T19" fmla="*/ 45 h 73"/>
              <a:gd name="T20" fmla="*/ 520 w 1838"/>
              <a:gd name="T21" fmla="*/ 42 h 73"/>
              <a:gd name="T22" fmla="*/ 579 w 1838"/>
              <a:gd name="T23" fmla="*/ 45 h 73"/>
              <a:gd name="T24" fmla="*/ 641 w 1838"/>
              <a:gd name="T25" fmla="*/ 48 h 73"/>
              <a:gd name="T26" fmla="*/ 709 w 1838"/>
              <a:gd name="T27" fmla="*/ 51 h 73"/>
              <a:gd name="T28" fmla="*/ 790 w 1838"/>
              <a:gd name="T29" fmla="*/ 54 h 73"/>
              <a:gd name="T30" fmla="*/ 844 w 1838"/>
              <a:gd name="T31" fmla="*/ 57 h 73"/>
              <a:gd name="T32" fmla="*/ 909 w 1838"/>
              <a:gd name="T33" fmla="*/ 54 h 73"/>
              <a:gd name="T34" fmla="*/ 953 w 1838"/>
              <a:gd name="T35" fmla="*/ 51 h 73"/>
              <a:gd name="T36" fmla="*/ 991 w 1838"/>
              <a:gd name="T37" fmla="*/ 48 h 73"/>
              <a:gd name="T38" fmla="*/ 1034 w 1838"/>
              <a:gd name="T39" fmla="*/ 45 h 73"/>
              <a:gd name="T40" fmla="*/ 1086 w 1838"/>
              <a:gd name="T41" fmla="*/ 42 h 73"/>
              <a:gd name="T42" fmla="*/ 1151 w 1838"/>
              <a:gd name="T43" fmla="*/ 39 h 73"/>
              <a:gd name="T44" fmla="*/ 1262 w 1838"/>
              <a:gd name="T45" fmla="*/ 36 h 73"/>
              <a:gd name="T46" fmla="*/ 1307 w 1838"/>
              <a:gd name="T47" fmla="*/ 32 h 73"/>
              <a:gd name="T48" fmla="*/ 1418 w 1838"/>
              <a:gd name="T49" fmla="*/ 36 h 73"/>
              <a:gd name="T50" fmla="*/ 1453 w 1838"/>
              <a:gd name="T51" fmla="*/ 32 h 73"/>
              <a:gd name="T52" fmla="*/ 1481 w 1838"/>
              <a:gd name="T53" fmla="*/ 29 h 73"/>
              <a:gd name="T54" fmla="*/ 1506 w 1838"/>
              <a:gd name="T55" fmla="*/ 26 h 73"/>
              <a:gd name="T56" fmla="*/ 1530 w 1838"/>
              <a:gd name="T57" fmla="*/ 23 h 73"/>
              <a:gd name="T58" fmla="*/ 1559 w 1838"/>
              <a:gd name="T59" fmla="*/ 21 h 73"/>
              <a:gd name="T60" fmla="*/ 1599 w 1838"/>
              <a:gd name="T61" fmla="*/ 18 h 73"/>
              <a:gd name="T62" fmla="*/ 1644 w 1838"/>
              <a:gd name="T63" fmla="*/ 15 h 73"/>
              <a:gd name="T64" fmla="*/ 1666 w 1838"/>
              <a:gd name="T65" fmla="*/ 12 h 73"/>
              <a:gd name="T66" fmla="*/ 1687 w 1838"/>
              <a:gd name="T67" fmla="*/ 9 h 73"/>
              <a:gd name="T68" fmla="*/ 1736 w 1838"/>
              <a:gd name="T69" fmla="*/ 6 h 73"/>
              <a:gd name="T70" fmla="*/ 1793 w 1838"/>
              <a:gd name="T71" fmla="*/ 3 h 73"/>
              <a:gd name="T72" fmla="*/ 1837 w 1838"/>
              <a:gd name="T73" fmla="*/ 0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838" h="73">
                <a:moveTo>
                  <a:pt x="0" y="72"/>
                </a:moveTo>
                <a:lnTo>
                  <a:pt x="198" y="72"/>
                </a:lnTo>
                <a:lnTo>
                  <a:pt x="200" y="68"/>
                </a:lnTo>
                <a:lnTo>
                  <a:pt x="247" y="68"/>
                </a:lnTo>
                <a:lnTo>
                  <a:pt x="251" y="65"/>
                </a:lnTo>
                <a:lnTo>
                  <a:pt x="282" y="65"/>
                </a:lnTo>
                <a:lnTo>
                  <a:pt x="284" y="62"/>
                </a:lnTo>
                <a:lnTo>
                  <a:pt x="311" y="62"/>
                </a:lnTo>
                <a:lnTo>
                  <a:pt x="314" y="59"/>
                </a:lnTo>
                <a:lnTo>
                  <a:pt x="343" y="59"/>
                </a:lnTo>
                <a:lnTo>
                  <a:pt x="345" y="57"/>
                </a:lnTo>
                <a:lnTo>
                  <a:pt x="366" y="57"/>
                </a:lnTo>
                <a:lnTo>
                  <a:pt x="370" y="54"/>
                </a:lnTo>
                <a:lnTo>
                  <a:pt x="390" y="54"/>
                </a:lnTo>
                <a:lnTo>
                  <a:pt x="393" y="51"/>
                </a:lnTo>
                <a:lnTo>
                  <a:pt x="415" y="51"/>
                </a:lnTo>
                <a:lnTo>
                  <a:pt x="417" y="48"/>
                </a:lnTo>
                <a:lnTo>
                  <a:pt x="438" y="48"/>
                </a:lnTo>
                <a:lnTo>
                  <a:pt x="442" y="45"/>
                </a:lnTo>
                <a:lnTo>
                  <a:pt x="485" y="45"/>
                </a:lnTo>
                <a:lnTo>
                  <a:pt x="487" y="42"/>
                </a:lnTo>
                <a:lnTo>
                  <a:pt x="520" y="42"/>
                </a:lnTo>
                <a:lnTo>
                  <a:pt x="524" y="45"/>
                </a:lnTo>
                <a:lnTo>
                  <a:pt x="579" y="45"/>
                </a:lnTo>
                <a:lnTo>
                  <a:pt x="583" y="48"/>
                </a:lnTo>
                <a:lnTo>
                  <a:pt x="641" y="48"/>
                </a:lnTo>
                <a:lnTo>
                  <a:pt x="645" y="51"/>
                </a:lnTo>
                <a:lnTo>
                  <a:pt x="709" y="51"/>
                </a:lnTo>
                <a:lnTo>
                  <a:pt x="713" y="54"/>
                </a:lnTo>
                <a:lnTo>
                  <a:pt x="790" y="54"/>
                </a:lnTo>
                <a:lnTo>
                  <a:pt x="794" y="57"/>
                </a:lnTo>
                <a:lnTo>
                  <a:pt x="844" y="57"/>
                </a:lnTo>
                <a:lnTo>
                  <a:pt x="848" y="54"/>
                </a:lnTo>
                <a:lnTo>
                  <a:pt x="909" y="54"/>
                </a:lnTo>
                <a:lnTo>
                  <a:pt x="913" y="51"/>
                </a:lnTo>
                <a:lnTo>
                  <a:pt x="953" y="51"/>
                </a:lnTo>
                <a:lnTo>
                  <a:pt x="958" y="48"/>
                </a:lnTo>
                <a:lnTo>
                  <a:pt x="991" y="48"/>
                </a:lnTo>
                <a:lnTo>
                  <a:pt x="996" y="45"/>
                </a:lnTo>
                <a:lnTo>
                  <a:pt x="1034" y="45"/>
                </a:lnTo>
                <a:lnTo>
                  <a:pt x="1039" y="42"/>
                </a:lnTo>
                <a:lnTo>
                  <a:pt x="1086" y="42"/>
                </a:lnTo>
                <a:lnTo>
                  <a:pt x="1090" y="39"/>
                </a:lnTo>
                <a:lnTo>
                  <a:pt x="1151" y="39"/>
                </a:lnTo>
                <a:lnTo>
                  <a:pt x="1155" y="36"/>
                </a:lnTo>
                <a:lnTo>
                  <a:pt x="1262" y="36"/>
                </a:lnTo>
                <a:lnTo>
                  <a:pt x="1265" y="32"/>
                </a:lnTo>
                <a:lnTo>
                  <a:pt x="1307" y="32"/>
                </a:lnTo>
                <a:lnTo>
                  <a:pt x="1310" y="36"/>
                </a:lnTo>
                <a:lnTo>
                  <a:pt x="1418" y="36"/>
                </a:lnTo>
                <a:lnTo>
                  <a:pt x="1420" y="32"/>
                </a:lnTo>
                <a:lnTo>
                  <a:pt x="1453" y="32"/>
                </a:lnTo>
                <a:lnTo>
                  <a:pt x="1455" y="29"/>
                </a:lnTo>
                <a:lnTo>
                  <a:pt x="1481" y="29"/>
                </a:lnTo>
                <a:lnTo>
                  <a:pt x="1485" y="26"/>
                </a:lnTo>
                <a:lnTo>
                  <a:pt x="1506" y="26"/>
                </a:lnTo>
                <a:lnTo>
                  <a:pt x="1510" y="23"/>
                </a:lnTo>
                <a:lnTo>
                  <a:pt x="1530" y="23"/>
                </a:lnTo>
                <a:lnTo>
                  <a:pt x="1532" y="21"/>
                </a:lnTo>
                <a:lnTo>
                  <a:pt x="1559" y="21"/>
                </a:lnTo>
                <a:lnTo>
                  <a:pt x="1561" y="18"/>
                </a:lnTo>
                <a:lnTo>
                  <a:pt x="1599" y="18"/>
                </a:lnTo>
                <a:lnTo>
                  <a:pt x="1599" y="15"/>
                </a:lnTo>
                <a:lnTo>
                  <a:pt x="1644" y="15"/>
                </a:lnTo>
                <a:lnTo>
                  <a:pt x="1644" y="12"/>
                </a:lnTo>
                <a:lnTo>
                  <a:pt x="1666" y="12"/>
                </a:lnTo>
                <a:lnTo>
                  <a:pt x="1668" y="9"/>
                </a:lnTo>
                <a:lnTo>
                  <a:pt x="1687" y="9"/>
                </a:lnTo>
                <a:lnTo>
                  <a:pt x="1687" y="6"/>
                </a:lnTo>
                <a:lnTo>
                  <a:pt x="1736" y="6"/>
                </a:lnTo>
                <a:lnTo>
                  <a:pt x="1738" y="3"/>
                </a:lnTo>
                <a:lnTo>
                  <a:pt x="1793" y="3"/>
                </a:lnTo>
                <a:lnTo>
                  <a:pt x="1795" y="0"/>
                </a:lnTo>
                <a:lnTo>
                  <a:pt x="1837" y="0"/>
                </a:lnTo>
              </a:path>
            </a:pathLst>
          </a:custGeom>
          <a:noFill/>
          <a:ln w="12700" cap="rnd" cmpd="sng">
            <a:solidFill>
              <a:srgbClr val="808080"/>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tr-TR"/>
          </a:p>
        </p:txBody>
      </p:sp>
      <p:sp>
        <p:nvSpPr>
          <p:cNvPr id="26635" name="Freeform 11">
            <a:extLst>
              <a:ext uri="{FF2B5EF4-FFF2-40B4-BE49-F238E27FC236}">
                <a16:creationId xmlns:a16="http://schemas.microsoft.com/office/drawing/2014/main" id="{DE627E57-5B7E-46C3-BB34-D859C50B51B5}"/>
              </a:ext>
            </a:extLst>
          </p:cNvPr>
          <p:cNvSpPr>
            <a:spLocks/>
          </p:cNvSpPr>
          <p:nvPr/>
        </p:nvSpPr>
        <p:spPr bwMode="auto">
          <a:xfrm>
            <a:off x="630238" y="5030788"/>
            <a:ext cx="815975" cy="223837"/>
          </a:xfrm>
          <a:custGeom>
            <a:avLst/>
            <a:gdLst>
              <a:gd name="T0" fmla="*/ 8 w 514"/>
              <a:gd name="T1" fmla="*/ 140 h 141"/>
              <a:gd name="T2" fmla="*/ 26 w 514"/>
              <a:gd name="T3" fmla="*/ 136 h 141"/>
              <a:gd name="T4" fmla="*/ 51 w 514"/>
              <a:gd name="T5" fmla="*/ 135 h 141"/>
              <a:gd name="T6" fmla="*/ 80 w 514"/>
              <a:gd name="T7" fmla="*/ 132 h 141"/>
              <a:gd name="T8" fmla="*/ 112 w 514"/>
              <a:gd name="T9" fmla="*/ 129 h 141"/>
              <a:gd name="T10" fmla="*/ 114 w 514"/>
              <a:gd name="T11" fmla="*/ 126 h 141"/>
              <a:gd name="T12" fmla="*/ 141 w 514"/>
              <a:gd name="T13" fmla="*/ 129 h 141"/>
              <a:gd name="T14" fmla="*/ 158 w 514"/>
              <a:gd name="T15" fmla="*/ 132 h 141"/>
              <a:gd name="T16" fmla="*/ 186 w 514"/>
              <a:gd name="T17" fmla="*/ 135 h 141"/>
              <a:gd name="T18" fmla="*/ 188 w 514"/>
              <a:gd name="T19" fmla="*/ 135 h 141"/>
              <a:gd name="T20" fmla="*/ 225 w 514"/>
              <a:gd name="T21" fmla="*/ 132 h 141"/>
              <a:gd name="T22" fmla="*/ 250 w 514"/>
              <a:gd name="T23" fmla="*/ 129 h 141"/>
              <a:gd name="T24" fmla="*/ 289 w 514"/>
              <a:gd name="T25" fmla="*/ 126 h 141"/>
              <a:gd name="T26" fmla="*/ 293 w 514"/>
              <a:gd name="T27" fmla="*/ 129 h 141"/>
              <a:gd name="T28" fmla="*/ 327 w 514"/>
              <a:gd name="T29" fmla="*/ 132 h 141"/>
              <a:gd name="T30" fmla="*/ 349 w 514"/>
              <a:gd name="T31" fmla="*/ 135 h 141"/>
              <a:gd name="T32" fmla="*/ 369 w 514"/>
              <a:gd name="T33" fmla="*/ 136 h 141"/>
              <a:gd name="T34" fmla="*/ 397 w 514"/>
              <a:gd name="T35" fmla="*/ 140 h 141"/>
              <a:gd name="T36" fmla="*/ 465 w 514"/>
              <a:gd name="T37" fmla="*/ 136 h 141"/>
              <a:gd name="T38" fmla="*/ 484 w 514"/>
              <a:gd name="T39" fmla="*/ 135 h 141"/>
              <a:gd name="T40" fmla="*/ 490 w 514"/>
              <a:gd name="T41" fmla="*/ 132 h 141"/>
              <a:gd name="T42" fmla="*/ 493 w 514"/>
              <a:gd name="T43" fmla="*/ 129 h 141"/>
              <a:gd name="T44" fmla="*/ 500 w 514"/>
              <a:gd name="T45" fmla="*/ 122 h 141"/>
              <a:gd name="T46" fmla="*/ 502 w 514"/>
              <a:gd name="T47" fmla="*/ 119 h 141"/>
              <a:gd name="T48" fmla="*/ 504 w 514"/>
              <a:gd name="T49" fmla="*/ 116 h 141"/>
              <a:gd name="T50" fmla="*/ 506 w 514"/>
              <a:gd name="T51" fmla="*/ 110 h 141"/>
              <a:gd name="T52" fmla="*/ 508 w 514"/>
              <a:gd name="T53" fmla="*/ 107 h 141"/>
              <a:gd name="T54" fmla="*/ 510 w 514"/>
              <a:gd name="T55" fmla="*/ 101 h 141"/>
              <a:gd name="T56" fmla="*/ 508 w 514"/>
              <a:gd name="T57" fmla="*/ 93 h 141"/>
              <a:gd name="T58" fmla="*/ 510 w 514"/>
              <a:gd name="T59" fmla="*/ 90 h 141"/>
              <a:gd name="T60" fmla="*/ 513 w 514"/>
              <a:gd name="T61" fmla="*/ 71 h 141"/>
              <a:gd name="T62" fmla="*/ 510 w 514"/>
              <a:gd name="T63" fmla="*/ 45 h 141"/>
              <a:gd name="T64" fmla="*/ 508 w 514"/>
              <a:gd name="T65" fmla="*/ 32 h 141"/>
              <a:gd name="T66" fmla="*/ 506 w 514"/>
              <a:gd name="T67" fmla="*/ 24 h 141"/>
              <a:gd name="T68" fmla="*/ 504 w 514"/>
              <a:gd name="T69" fmla="*/ 18 h 141"/>
              <a:gd name="T70" fmla="*/ 502 w 514"/>
              <a:gd name="T71" fmla="*/ 9 h 141"/>
              <a:gd name="T72" fmla="*/ 500 w 514"/>
              <a:gd name="T73" fmla="*/ 3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514" h="141">
                <a:moveTo>
                  <a:pt x="0" y="140"/>
                </a:moveTo>
                <a:lnTo>
                  <a:pt x="8" y="140"/>
                </a:lnTo>
                <a:lnTo>
                  <a:pt x="10" y="136"/>
                </a:lnTo>
                <a:lnTo>
                  <a:pt x="26" y="136"/>
                </a:lnTo>
                <a:lnTo>
                  <a:pt x="31" y="135"/>
                </a:lnTo>
                <a:lnTo>
                  <a:pt x="51" y="135"/>
                </a:lnTo>
                <a:lnTo>
                  <a:pt x="53" y="132"/>
                </a:lnTo>
                <a:lnTo>
                  <a:pt x="80" y="132"/>
                </a:lnTo>
                <a:lnTo>
                  <a:pt x="82" y="129"/>
                </a:lnTo>
                <a:lnTo>
                  <a:pt x="112" y="129"/>
                </a:lnTo>
                <a:lnTo>
                  <a:pt x="112" y="126"/>
                </a:lnTo>
                <a:lnTo>
                  <a:pt x="114" y="126"/>
                </a:lnTo>
                <a:lnTo>
                  <a:pt x="116" y="129"/>
                </a:lnTo>
                <a:lnTo>
                  <a:pt x="141" y="129"/>
                </a:lnTo>
                <a:lnTo>
                  <a:pt x="143" y="132"/>
                </a:lnTo>
                <a:lnTo>
                  <a:pt x="158" y="132"/>
                </a:lnTo>
                <a:lnTo>
                  <a:pt x="159" y="135"/>
                </a:lnTo>
                <a:lnTo>
                  <a:pt x="186" y="135"/>
                </a:lnTo>
                <a:lnTo>
                  <a:pt x="188" y="136"/>
                </a:lnTo>
                <a:lnTo>
                  <a:pt x="188" y="135"/>
                </a:lnTo>
                <a:lnTo>
                  <a:pt x="223" y="135"/>
                </a:lnTo>
                <a:lnTo>
                  <a:pt x="225" y="132"/>
                </a:lnTo>
                <a:lnTo>
                  <a:pt x="246" y="132"/>
                </a:lnTo>
                <a:lnTo>
                  <a:pt x="250" y="129"/>
                </a:lnTo>
                <a:lnTo>
                  <a:pt x="287" y="129"/>
                </a:lnTo>
                <a:lnTo>
                  <a:pt x="289" y="126"/>
                </a:lnTo>
                <a:lnTo>
                  <a:pt x="291" y="126"/>
                </a:lnTo>
                <a:lnTo>
                  <a:pt x="293" y="129"/>
                </a:lnTo>
                <a:lnTo>
                  <a:pt x="325" y="129"/>
                </a:lnTo>
                <a:lnTo>
                  <a:pt x="327" y="132"/>
                </a:lnTo>
                <a:lnTo>
                  <a:pt x="346" y="132"/>
                </a:lnTo>
                <a:lnTo>
                  <a:pt x="349" y="135"/>
                </a:lnTo>
                <a:lnTo>
                  <a:pt x="367" y="135"/>
                </a:lnTo>
                <a:lnTo>
                  <a:pt x="369" y="136"/>
                </a:lnTo>
                <a:lnTo>
                  <a:pt x="396" y="136"/>
                </a:lnTo>
                <a:lnTo>
                  <a:pt x="397" y="140"/>
                </a:lnTo>
                <a:lnTo>
                  <a:pt x="465" y="140"/>
                </a:lnTo>
                <a:lnTo>
                  <a:pt x="465" y="136"/>
                </a:lnTo>
                <a:lnTo>
                  <a:pt x="484" y="136"/>
                </a:lnTo>
                <a:lnTo>
                  <a:pt x="484" y="135"/>
                </a:lnTo>
                <a:lnTo>
                  <a:pt x="490" y="135"/>
                </a:lnTo>
                <a:lnTo>
                  <a:pt x="490" y="132"/>
                </a:lnTo>
                <a:lnTo>
                  <a:pt x="493" y="132"/>
                </a:lnTo>
                <a:lnTo>
                  <a:pt x="493" y="129"/>
                </a:lnTo>
                <a:lnTo>
                  <a:pt x="495" y="129"/>
                </a:lnTo>
                <a:lnTo>
                  <a:pt x="500" y="122"/>
                </a:lnTo>
                <a:lnTo>
                  <a:pt x="500" y="119"/>
                </a:lnTo>
                <a:lnTo>
                  <a:pt x="502" y="119"/>
                </a:lnTo>
                <a:lnTo>
                  <a:pt x="502" y="116"/>
                </a:lnTo>
                <a:lnTo>
                  <a:pt x="504" y="116"/>
                </a:lnTo>
                <a:lnTo>
                  <a:pt x="504" y="110"/>
                </a:lnTo>
                <a:lnTo>
                  <a:pt x="506" y="110"/>
                </a:lnTo>
                <a:lnTo>
                  <a:pt x="506" y="107"/>
                </a:lnTo>
                <a:lnTo>
                  <a:pt x="508" y="107"/>
                </a:lnTo>
                <a:lnTo>
                  <a:pt x="508" y="101"/>
                </a:lnTo>
                <a:lnTo>
                  <a:pt x="510" y="101"/>
                </a:lnTo>
                <a:lnTo>
                  <a:pt x="510" y="93"/>
                </a:lnTo>
                <a:lnTo>
                  <a:pt x="508" y="93"/>
                </a:lnTo>
                <a:lnTo>
                  <a:pt x="508" y="90"/>
                </a:lnTo>
                <a:lnTo>
                  <a:pt x="510" y="90"/>
                </a:lnTo>
                <a:lnTo>
                  <a:pt x="510" y="71"/>
                </a:lnTo>
                <a:lnTo>
                  <a:pt x="513" y="71"/>
                </a:lnTo>
                <a:lnTo>
                  <a:pt x="513" y="48"/>
                </a:lnTo>
                <a:lnTo>
                  <a:pt x="510" y="45"/>
                </a:lnTo>
                <a:lnTo>
                  <a:pt x="510" y="35"/>
                </a:lnTo>
                <a:lnTo>
                  <a:pt x="508" y="32"/>
                </a:lnTo>
                <a:lnTo>
                  <a:pt x="508" y="28"/>
                </a:lnTo>
                <a:lnTo>
                  <a:pt x="506" y="24"/>
                </a:lnTo>
                <a:lnTo>
                  <a:pt x="506" y="18"/>
                </a:lnTo>
                <a:lnTo>
                  <a:pt x="504" y="18"/>
                </a:lnTo>
                <a:lnTo>
                  <a:pt x="504" y="12"/>
                </a:lnTo>
                <a:lnTo>
                  <a:pt x="502" y="9"/>
                </a:lnTo>
                <a:lnTo>
                  <a:pt x="502" y="3"/>
                </a:lnTo>
                <a:lnTo>
                  <a:pt x="500" y="3"/>
                </a:lnTo>
                <a:lnTo>
                  <a:pt x="500" y="0"/>
                </a:lnTo>
              </a:path>
            </a:pathLst>
          </a:custGeom>
          <a:noFill/>
          <a:ln w="12700" cap="rnd" cmpd="sng">
            <a:solidFill>
              <a:srgbClr val="808080"/>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tr-TR"/>
          </a:p>
        </p:txBody>
      </p:sp>
      <p:sp>
        <p:nvSpPr>
          <p:cNvPr id="26636" name="Freeform 12">
            <a:extLst>
              <a:ext uri="{FF2B5EF4-FFF2-40B4-BE49-F238E27FC236}">
                <a16:creationId xmlns:a16="http://schemas.microsoft.com/office/drawing/2014/main" id="{A6962095-DFA8-4A10-8A2F-8FFC662562B1}"/>
              </a:ext>
            </a:extLst>
          </p:cNvPr>
          <p:cNvSpPr>
            <a:spLocks/>
          </p:cNvSpPr>
          <p:nvPr/>
        </p:nvSpPr>
        <p:spPr bwMode="auto">
          <a:xfrm>
            <a:off x="581025" y="5202238"/>
            <a:ext cx="2005013" cy="846137"/>
          </a:xfrm>
          <a:custGeom>
            <a:avLst/>
            <a:gdLst>
              <a:gd name="T0" fmla="*/ 324 w 1263"/>
              <a:gd name="T1" fmla="*/ 427 h 533"/>
              <a:gd name="T2" fmla="*/ 387 w 1263"/>
              <a:gd name="T3" fmla="*/ 414 h 533"/>
              <a:gd name="T4" fmla="*/ 408 w 1263"/>
              <a:gd name="T5" fmla="*/ 404 h 533"/>
              <a:gd name="T6" fmla="*/ 427 w 1263"/>
              <a:gd name="T7" fmla="*/ 388 h 533"/>
              <a:gd name="T8" fmla="*/ 439 w 1263"/>
              <a:gd name="T9" fmla="*/ 375 h 533"/>
              <a:gd name="T10" fmla="*/ 453 w 1263"/>
              <a:gd name="T11" fmla="*/ 365 h 533"/>
              <a:gd name="T12" fmla="*/ 470 w 1263"/>
              <a:gd name="T13" fmla="*/ 346 h 533"/>
              <a:gd name="T14" fmla="*/ 484 w 1263"/>
              <a:gd name="T15" fmla="*/ 332 h 533"/>
              <a:gd name="T16" fmla="*/ 500 w 1263"/>
              <a:gd name="T17" fmla="*/ 310 h 533"/>
              <a:gd name="T18" fmla="*/ 511 w 1263"/>
              <a:gd name="T19" fmla="*/ 299 h 533"/>
              <a:gd name="T20" fmla="*/ 523 w 1263"/>
              <a:gd name="T21" fmla="*/ 287 h 533"/>
              <a:gd name="T22" fmla="*/ 535 w 1263"/>
              <a:gd name="T23" fmla="*/ 274 h 533"/>
              <a:gd name="T24" fmla="*/ 574 w 1263"/>
              <a:gd name="T25" fmla="*/ 269 h 533"/>
              <a:gd name="T26" fmla="*/ 596 w 1263"/>
              <a:gd name="T27" fmla="*/ 280 h 533"/>
              <a:gd name="T28" fmla="*/ 607 w 1263"/>
              <a:gd name="T29" fmla="*/ 293 h 533"/>
              <a:gd name="T30" fmla="*/ 616 w 1263"/>
              <a:gd name="T31" fmla="*/ 305 h 533"/>
              <a:gd name="T32" fmla="*/ 623 w 1263"/>
              <a:gd name="T33" fmla="*/ 319 h 533"/>
              <a:gd name="T34" fmla="*/ 632 w 1263"/>
              <a:gd name="T35" fmla="*/ 352 h 533"/>
              <a:gd name="T36" fmla="*/ 640 w 1263"/>
              <a:gd name="T37" fmla="*/ 374 h 533"/>
              <a:gd name="T38" fmla="*/ 654 w 1263"/>
              <a:gd name="T39" fmla="*/ 397 h 533"/>
              <a:gd name="T40" fmla="*/ 670 w 1263"/>
              <a:gd name="T41" fmla="*/ 418 h 533"/>
              <a:gd name="T42" fmla="*/ 687 w 1263"/>
              <a:gd name="T43" fmla="*/ 443 h 533"/>
              <a:gd name="T44" fmla="*/ 708 w 1263"/>
              <a:gd name="T45" fmla="*/ 469 h 533"/>
              <a:gd name="T46" fmla="*/ 726 w 1263"/>
              <a:gd name="T47" fmla="*/ 483 h 533"/>
              <a:gd name="T48" fmla="*/ 742 w 1263"/>
              <a:gd name="T49" fmla="*/ 496 h 533"/>
              <a:gd name="T50" fmla="*/ 771 w 1263"/>
              <a:gd name="T51" fmla="*/ 508 h 533"/>
              <a:gd name="T52" fmla="*/ 816 w 1263"/>
              <a:gd name="T53" fmla="*/ 519 h 533"/>
              <a:gd name="T54" fmla="*/ 892 w 1263"/>
              <a:gd name="T55" fmla="*/ 532 h 533"/>
              <a:gd name="T56" fmla="*/ 928 w 1263"/>
              <a:gd name="T57" fmla="*/ 519 h 533"/>
              <a:gd name="T58" fmla="*/ 953 w 1263"/>
              <a:gd name="T59" fmla="*/ 505 h 533"/>
              <a:gd name="T60" fmla="*/ 982 w 1263"/>
              <a:gd name="T61" fmla="*/ 489 h 533"/>
              <a:gd name="T62" fmla="*/ 1007 w 1263"/>
              <a:gd name="T63" fmla="*/ 472 h 533"/>
              <a:gd name="T64" fmla="*/ 1033 w 1263"/>
              <a:gd name="T65" fmla="*/ 453 h 533"/>
              <a:gd name="T66" fmla="*/ 1054 w 1263"/>
              <a:gd name="T67" fmla="*/ 436 h 533"/>
              <a:gd name="T68" fmla="*/ 1072 w 1263"/>
              <a:gd name="T69" fmla="*/ 414 h 533"/>
              <a:gd name="T70" fmla="*/ 1083 w 1263"/>
              <a:gd name="T71" fmla="*/ 391 h 533"/>
              <a:gd name="T72" fmla="*/ 1091 w 1263"/>
              <a:gd name="T73" fmla="*/ 374 h 533"/>
              <a:gd name="T74" fmla="*/ 1099 w 1263"/>
              <a:gd name="T75" fmla="*/ 355 h 533"/>
              <a:gd name="T76" fmla="*/ 1109 w 1263"/>
              <a:gd name="T77" fmla="*/ 335 h 533"/>
              <a:gd name="T78" fmla="*/ 1118 w 1263"/>
              <a:gd name="T79" fmla="*/ 316 h 533"/>
              <a:gd name="T80" fmla="*/ 1125 w 1263"/>
              <a:gd name="T81" fmla="*/ 299 h 533"/>
              <a:gd name="T82" fmla="*/ 1134 w 1263"/>
              <a:gd name="T83" fmla="*/ 287 h 533"/>
              <a:gd name="T84" fmla="*/ 1143 w 1263"/>
              <a:gd name="T85" fmla="*/ 274 h 533"/>
              <a:gd name="T86" fmla="*/ 1154 w 1263"/>
              <a:gd name="T87" fmla="*/ 263 h 533"/>
              <a:gd name="T88" fmla="*/ 1167 w 1263"/>
              <a:gd name="T89" fmla="*/ 251 h 533"/>
              <a:gd name="T90" fmla="*/ 1183 w 1263"/>
              <a:gd name="T91" fmla="*/ 238 h 533"/>
              <a:gd name="T92" fmla="*/ 1197 w 1263"/>
              <a:gd name="T93" fmla="*/ 227 h 533"/>
              <a:gd name="T94" fmla="*/ 1210 w 1263"/>
              <a:gd name="T95" fmla="*/ 215 h 533"/>
              <a:gd name="T96" fmla="*/ 1220 w 1263"/>
              <a:gd name="T97" fmla="*/ 202 h 533"/>
              <a:gd name="T98" fmla="*/ 1228 w 1263"/>
              <a:gd name="T99" fmla="*/ 173 h 533"/>
              <a:gd name="T100" fmla="*/ 1220 w 1263"/>
              <a:gd name="T101" fmla="*/ 156 h 533"/>
              <a:gd name="T102" fmla="*/ 1210 w 1263"/>
              <a:gd name="T103" fmla="*/ 143 h 533"/>
              <a:gd name="T104" fmla="*/ 1202 w 1263"/>
              <a:gd name="T105" fmla="*/ 126 h 533"/>
              <a:gd name="T106" fmla="*/ 1193 w 1263"/>
              <a:gd name="T107" fmla="*/ 15 h 533"/>
              <a:gd name="T108" fmla="*/ 1206 w 1263"/>
              <a:gd name="T109" fmla="*/ 28 h 533"/>
              <a:gd name="T110" fmla="*/ 1214 w 1263"/>
              <a:gd name="T111" fmla="*/ 45 h 533"/>
              <a:gd name="T112" fmla="*/ 1222 w 1263"/>
              <a:gd name="T113" fmla="*/ 78 h 533"/>
              <a:gd name="T114" fmla="*/ 1230 w 1263"/>
              <a:gd name="T115" fmla="*/ 57 h 533"/>
              <a:gd name="T116" fmla="*/ 1242 w 1263"/>
              <a:gd name="T117" fmla="*/ 0 h 533"/>
              <a:gd name="T118" fmla="*/ 1253 w 1263"/>
              <a:gd name="T119" fmla="*/ 21 h 533"/>
              <a:gd name="T120" fmla="*/ 1262 w 1263"/>
              <a:gd name="T121" fmla="*/ 45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63" h="533">
                <a:moveTo>
                  <a:pt x="0" y="424"/>
                </a:moveTo>
                <a:lnTo>
                  <a:pt x="59" y="424"/>
                </a:lnTo>
                <a:lnTo>
                  <a:pt x="62" y="427"/>
                </a:lnTo>
                <a:lnTo>
                  <a:pt x="214" y="427"/>
                </a:lnTo>
                <a:lnTo>
                  <a:pt x="215" y="430"/>
                </a:lnTo>
                <a:lnTo>
                  <a:pt x="279" y="430"/>
                </a:lnTo>
                <a:lnTo>
                  <a:pt x="281" y="427"/>
                </a:lnTo>
                <a:lnTo>
                  <a:pt x="324" y="427"/>
                </a:lnTo>
                <a:lnTo>
                  <a:pt x="328" y="424"/>
                </a:lnTo>
                <a:lnTo>
                  <a:pt x="351" y="424"/>
                </a:lnTo>
                <a:lnTo>
                  <a:pt x="353" y="421"/>
                </a:lnTo>
                <a:lnTo>
                  <a:pt x="365" y="421"/>
                </a:lnTo>
                <a:lnTo>
                  <a:pt x="367" y="418"/>
                </a:lnTo>
                <a:lnTo>
                  <a:pt x="376" y="418"/>
                </a:lnTo>
                <a:lnTo>
                  <a:pt x="378" y="414"/>
                </a:lnTo>
                <a:lnTo>
                  <a:pt x="387" y="414"/>
                </a:lnTo>
                <a:lnTo>
                  <a:pt x="387" y="411"/>
                </a:lnTo>
                <a:lnTo>
                  <a:pt x="392" y="411"/>
                </a:lnTo>
                <a:lnTo>
                  <a:pt x="394" y="408"/>
                </a:lnTo>
                <a:lnTo>
                  <a:pt x="398" y="408"/>
                </a:lnTo>
                <a:lnTo>
                  <a:pt x="400" y="407"/>
                </a:lnTo>
                <a:lnTo>
                  <a:pt x="404" y="407"/>
                </a:lnTo>
                <a:lnTo>
                  <a:pt x="406" y="404"/>
                </a:lnTo>
                <a:lnTo>
                  <a:pt x="408" y="404"/>
                </a:lnTo>
                <a:lnTo>
                  <a:pt x="410" y="400"/>
                </a:lnTo>
                <a:lnTo>
                  <a:pt x="412" y="400"/>
                </a:lnTo>
                <a:lnTo>
                  <a:pt x="414" y="397"/>
                </a:lnTo>
                <a:lnTo>
                  <a:pt x="416" y="397"/>
                </a:lnTo>
                <a:lnTo>
                  <a:pt x="418" y="394"/>
                </a:lnTo>
                <a:lnTo>
                  <a:pt x="421" y="394"/>
                </a:lnTo>
                <a:lnTo>
                  <a:pt x="425" y="388"/>
                </a:lnTo>
                <a:lnTo>
                  <a:pt x="427" y="388"/>
                </a:lnTo>
                <a:lnTo>
                  <a:pt x="428" y="385"/>
                </a:lnTo>
                <a:lnTo>
                  <a:pt x="430" y="385"/>
                </a:lnTo>
                <a:lnTo>
                  <a:pt x="430" y="382"/>
                </a:lnTo>
                <a:lnTo>
                  <a:pt x="432" y="382"/>
                </a:lnTo>
                <a:lnTo>
                  <a:pt x="434" y="379"/>
                </a:lnTo>
                <a:lnTo>
                  <a:pt x="437" y="379"/>
                </a:lnTo>
                <a:lnTo>
                  <a:pt x="437" y="375"/>
                </a:lnTo>
                <a:lnTo>
                  <a:pt x="439" y="375"/>
                </a:lnTo>
                <a:lnTo>
                  <a:pt x="441" y="374"/>
                </a:lnTo>
                <a:lnTo>
                  <a:pt x="443" y="374"/>
                </a:lnTo>
                <a:lnTo>
                  <a:pt x="443" y="371"/>
                </a:lnTo>
                <a:lnTo>
                  <a:pt x="445" y="371"/>
                </a:lnTo>
                <a:lnTo>
                  <a:pt x="447" y="368"/>
                </a:lnTo>
                <a:lnTo>
                  <a:pt x="449" y="368"/>
                </a:lnTo>
                <a:lnTo>
                  <a:pt x="449" y="365"/>
                </a:lnTo>
                <a:lnTo>
                  <a:pt x="453" y="365"/>
                </a:lnTo>
                <a:lnTo>
                  <a:pt x="453" y="361"/>
                </a:lnTo>
                <a:lnTo>
                  <a:pt x="455" y="361"/>
                </a:lnTo>
                <a:lnTo>
                  <a:pt x="459" y="355"/>
                </a:lnTo>
                <a:lnTo>
                  <a:pt x="461" y="355"/>
                </a:lnTo>
                <a:lnTo>
                  <a:pt x="461" y="352"/>
                </a:lnTo>
                <a:lnTo>
                  <a:pt x="463" y="352"/>
                </a:lnTo>
                <a:lnTo>
                  <a:pt x="468" y="346"/>
                </a:lnTo>
                <a:lnTo>
                  <a:pt x="470" y="346"/>
                </a:lnTo>
                <a:lnTo>
                  <a:pt x="470" y="343"/>
                </a:lnTo>
                <a:lnTo>
                  <a:pt x="472" y="343"/>
                </a:lnTo>
                <a:lnTo>
                  <a:pt x="474" y="340"/>
                </a:lnTo>
                <a:lnTo>
                  <a:pt x="475" y="340"/>
                </a:lnTo>
                <a:lnTo>
                  <a:pt x="475" y="338"/>
                </a:lnTo>
                <a:lnTo>
                  <a:pt x="477" y="338"/>
                </a:lnTo>
                <a:lnTo>
                  <a:pt x="482" y="332"/>
                </a:lnTo>
                <a:lnTo>
                  <a:pt x="484" y="332"/>
                </a:lnTo>
                <a:lnTo>
                  <a:pt x="484" y="329"/>
                </a:lnTo>
                <a:lnTo>
                  <a:pt x="486" y="329"/>
                </a:lnTo>
                <a:lnTo>
                  <a:pt x="490" y="322"/>
                </a:lnTo>
                <a:lnTo>
                  <a:pt x="494" y="316"/>
                </a:lnTo>
                <a:lnTo>
                  <a:pt x="497" y="316"/>
                </a:lnTo>
                <a:lnTo>
                  <a:pt x="499" y="313"/>
                </a:lnTo>
                <a:lnTo>
                  <a:pt x="500" y="313"/>
                </a:lnTo>
                <a:lnTo>
                  <a:pt x="500" y="310"/>
                </a:lnTo>
                <a:lnTo>
                  <a:pt x="502" y="310"/>
                </a:lnTo>
                <a:lnTo>
                  <a:pt x="502" y="307"/>
                </a:lnTo>
                <a:lnTo>
                  <a:pt x="504" y="307"/>
                </a:lnTo>
                <a:lnTo>
                  <a:pt x="506" y="305"/>
                </a:lnTo>
                <a:lnTo>
                  <a:pt x="508" y="305"/>
                </a:lnTo>
                <a:lnTo>
                  <a:pt x="508" y="302"/>
                </a:lnTo>
                <a:lnTo>
                  <a:pt x="511" y="302"/>
                </a:lnTo>
                <a:lnTo>
                  <a:pt x="511" y="299"/>
                </a:lnTo>
                <a:lnTo>
                  <a:pt x="515" y="299"/>
                </a:lnTo>
                <a:lnTo>
                  <a:pt x="515" y="296"/>
                </a:lnTo>
                <a:lnTo>
                  <a:pt x="517" y="296"/>
                </a:lnTo>
                <a:lnTo>
                  <a:pt x="517" y="293"/>
                </a:lnTo>
                <a:lnTo>
                  <a:pt x="519" y="293"/>
                </a:lnTo>
                <a:lnTo>
                  <a:pt x="519" y="290"/>
                </a:lnTo>
                <a:lnTo>
                  <a:pt x="521" y="290"/>
                </a:lnTo>
                <a:lnTo>
                  <a:pt x="523" y="287"/>
                </a:lnTo>
                <a:lnTo>
                  <a:pt x="524" y="287"/>
                </a:lnTo>
                <a:lnTo>
                  <a:pt x="524" y="283"/>
                </a:lnTo>
                <a:lnTo>
                  <a:pt x="529" y="283"/>
                </a:lnTo>
                <a:lnTo>
                  <a:pt x="529" y="280"/>
                </a:lnTo>
                <a:lnTo>
                  <a:pt x="531" y="280"/>
                </a:lnTo>
                <a:lnTo>
                  <a:pt x="531" y="277"/>
                </a:lnTo>
                <a:lnTo>
                  <a:pt x="535" y="277"/>
                </a:lnTo>
                <a:lnTo>
                  <a:pt x="535" y="274"/>
                </a:lnTo>
                <a:lnTo>
                  <a:pt x="544" y="274"/>
                </a:lnTo>
                <a:lnTo>
                  <a:pt x="544" y="271"/>
                </a:lnTo>
                <a:lnTo>
                  <a:pt x="551" y="271"/>
                </a:lnTo>
                <a:lnTo>
                  <a:pt x="551" y="269"/>
                </a:lnTo>
                <a:lnTo>
                  <a:pt x="568" y="269"/>
                </a:lnTo>
                <a:lnTo>
                  <a:pt x="568" y="266"/>
                </a:lnTo>
                <a:lnTo>
                  <a:pt x="572" y="266"/>
                </a:lnTo>
                <a:lnTo>
                  <a:pt x="574" y="269"/>
                </a:lnTo>
                <a:lnTo>
                  <a:pt x="584" y="269"/>
                </a:lnTo>
                <a:lnTo>
                  <a:pt x="587" y="271"/>
                </a:lnTo>
                <a:lnTo>
                  <a:pt x="591" y="271"/>
                </a:lnTo>
                <a:lnTo>
                  <a:pt x="591" y="274"/>
                </a:lnTo>
                <a:lnTo>
                  <a:pt x="595" y="274"/>
                </a:lnTo>
                <a:lnTo>
                  <a:pt x="595" y="277"/>
                </a:lnTo>
                <a:lnTo>
                  <a:pt x="596" y="277"/>
                </a:lnTo>
                <a:lnTo>
                  <a:pt x="596" y="280"/>
                </a:lnTo>
                <a:lnTo>
                  <a:pt x="601" y="280"/>
                </a:lnTo>
                <a:lnTo>
                  <a:pt x="601" y="283"/>
                </a:lnTo>
                <a:lnTo>
                  <a:pt x="603" y="283"/>
                </a:lnTo>
                <a:lnTo>
                  <a:pt x="603" y="287"/>
                </a:lnTo>
                <a:lnTo>
                  <a:pt x="605" y="287"/>
                </a:lnTo>
                <a:lnTo>
                  <a:pt x="605" y="290"/>
                </a:lnTo>
                <a:lnTo>
                  <a:pt x="607" y="290"/>
                </a:lnTo>
                <a:lnTo>
                  <a:pt x="607" y="293"/>
                </a:lnTo>
                <a:lnTo>
                  <a:pt x="609" y="293"/>
                </a:lnTo>
                <a:lnTo>
                  <a:pt x="609" y="296"/>
                </a:lnTo>
                <a:lnTo>
                  <a:pt x="611" y="296"/>
                </a:lnTo>
                <a:lnTo>
                  <a:pt x="611" y="299"/>
                </a:lnTo>
                <a:lnTo>
                  <a:pt x="613" y="299"/>
                </a:lnTo>
                <a:lnTo>
                  <a:pt x="613" y="302"/>
                </a:lnTo>
                <a:lnTo>
                  <a:pt x="616" y="302"/>
                </a:lnTo>
                <a:lnTo>
                  <a:pt x="616" y="305"/>
                </a:lnTo>
                <a:lnTo>
                  <a:pt x="618" y="305"/>
                </a:lnTo>
                <a:lnTo>
                  <a:pt x="618" y="307"/>
                </a:lnTo>
                <a:lnTo>
                  <a:pt x="619" y="307"/>
                </a:lnTo>
                <a:lnTo>
                  <a:pt x="619" y="310"/>
                </a:lnTo>
                <a:lnTo>
                  <a:pt x="621" y="313"/>
                </a:lnTo>
                <a:lnTo>
                  <a:pt x="621" y="316"/>
                </a:lnTo>
                <a:lnTo>
                  <a:pt x="623" y="316"/>
                </a:lnTo>
                <a:lnTo>
                  <a:pt x="623" y="319"/>
                </a:lnTo>
                <a:lnTo>
                  <a:pt x="625" y="322"/>
                </a:lnTo>
                <a:lnTo>
                  <a:pt x="625" y="329"/>
                </a:lnTo>
                <a:lnTo>
                  <a:pt x="627" y="329"/>
                </a:lnTo>
                <a:lnTo>
                  <a:pt x="627" y="335"/>
                </a:lnTo>
                <a:lnTo>
                  <a:pt x="629" y="338"/>
                </a:lnTo>
                <a:lnTo>
                  <a:pt x="629" y="343"/>
                </a:lnTo>
                <a:lnTo>
                  <a:pt x="632" y="346"/>
                </a:lnTo>
                <a:lnTo>
                  <a:pt x="632" y="352"/>
                </a:lnTo>
                <a:lnTo>
                  <a:pt x="634" y="352"/>
                </a:lnTo>
                <a:lnTo>
                  <a:pt x="634" y="358"/>
                </a:lnTo>
                <a:lnTo>
                  <a:pt x="636" y="358"/>
                </a:lnTo>
                <a:lnTo>
                  <a:pt x="636" y="361"/>
                </a:lnTo>
                <a:lnTo>
                  <a:pt x="638" y="365"/>
                </a:lnTo>
                <a:lnTo>
                  <a:pt x="638" y="368"/>
                </a:lnTo>
                <a:lnTo>
                  <a:pt x="640" y="371"/>
                </a:lnTo>
                <a:lnTo>
                  <a:pt x="640" y="374"/>
                </a:lnTo>
                <a:lnTo>
                  <a:pt x="642" y="374"/>
                </a:lnTo>
                <a:lnTo>
                  <a:pt x="642" y="375"/>
                </a:lnTo>
                <a:lnTo>
                  <a:pt x="645" y="382"/>
                </a:lnTo>
                <a:lnTo>
                  <a:pt x="650" y="388"/>
                </a:lnTo>
                <a:lnTo>
                  <a:pt x="650" y="391"/>
                </a:lnTo>
                <a:lnTo>
                  <a:pt x="652" y="391"/>
                </a:lnTo>
                <a:lnTo>
                  <a:pt x="654" y="394"/>
                </a:lnTo>
                <a:lnTo>
                  <a:pt x="654" y="397"/>
                </a:lnTo>
                <a:lnTo>
                  <a:pt x="656" y="400"/>
                </a:lnTo>
                <a:lnTo>
                  <a:pt x="658" y="400"/>
                </a:lnTo>
                <a:lnTo>
                  <a:pt x="658" y="404"/>
                </a:lnTo>
                <a:lnTo>
                  <a:pt x="663" y="408"/>
                </a:lnTo>
                <a:lnTo>
                  <a:pt x="665" y="408"/>
                </a:lnTo>
                <a:lnTo>
                  <a:pt x="665" y="411"/>
                </a:lnTo>
                <a:lnTo>
                  <a:pt x="668" y="418"/>
                </a:lnTo>
                <a:lnTo>
                  <a:pt x="670" y="418"/>
                </a:lnTo>
                <a:lnTo>
                  <a:pt x="670" y="421"/>
                </a:lnTo>
                <a:lnTo>
                  <a:pt x="674" y="427"/>
                </a:lnTo>
                <a:lnTo>
                  <a:pt x="677" y="430"/>
                </a:lnTo>
                <a:lnTo>
                  <a:pt x="679" y="430"/>
                </a:lnTo>
                <a:lnTo>
                  <a:pt x="681" y="433"/>
                </a:lnTo>
                <a:lnTo>
                  <a:pt x="681" y="436"/>
                </a:lnTo>
                <a:lnTo>
                  <a:pt x="685" y="443"/>
                </a:lnTo>
                <a:lnTo>
                  <a:pt x="687" y="443"/>
                </a:lnTo>
                <a:lnTo>
                  <a:pt x="690" y="447"/>
                </a:lnTo>
                <a:lnTo>
                  <a:pt x="695" y="453"/>
                </a:lnTo>
                <a:lnTo>
                  <a:pt x="699" y="460"/>
                </a:lnTo>
                <a:lnTo>
                  <a:pt x="701" y="460"/>
                </a:lnTo>
                <a:lnTo>
                  <a:pt x="703" y="463"/>
                </a:lnTo>
                <a:lnTo>
                  <a:pt x="703" y="466"/>
                </a:lnTo>
                <a:lnTo>
                  <a:pt x="705" y="466"/>
                </a:lnTo>
                <a:lnTo>
                  <a:pt x="708" y="469"/>
                </a:lnTo>
                <a:lnTo>
                  <a:pt x="710" y="469"/>
                </a:lnTo>
                <a:lnTo>
                  <a:pt x="714" y="475"/>
                </a:lnTo>
                <a:lnTo>
                  <a:pt x="715" y="478"/>
                </a:lnTo>
                <a:lnTo>
                  <a:pt x="717" y="478"/>
                </a:lnTo>
                <a:lnTo>
                  <a:pt x="719" y="480"/>
                </a:lnTo>
                <a:lnTo>
                  <a:pt x="722" y="480"/>
                </a:lnTo>
                <a:lnTo>
                  <a:pt x="724" y="483"/>
                </a:lnTo>
                <a:lnTo>
                  <a:pt x="726" y="483"/>
                </a:lnTo>
                <a:lnTo>
                  <a:pt x="726" y="486"/>
                </a:lnTo>
                <a:lnTo>
                  <a:pt x="728" y="486"/>
                </a:lnTo>
                <a:lnTo>
                  <a:pt x="730" y="489"/>
                </a:lnTo>
                <a:lnTo>
                  <a:pt x="732" y="489"/>
                </a:lnTo>
                <a:lnTo>
                  <a:pt x="734" y="492"/>
                </a:lnTo>
                <a:lnTo>
                  <a:pt x="738" y="492"/>
                </a:lnTo>
                <a:lnTo>
                  <a:pt x="738" y="496"/>
                </a:lnTo>
                <a:lnTo>
                  <a:pt x="742" y="496"/>
                </a:lnTo>
                <a:lnTo>
                  <a:pt x="744" y="499"/>
                </a:lnTo>
                <a:lnTo>
                  <a:pt x="748" y="499"/>
                </a:lnTo>
                <a:lnTo>
                  <a:pt x="748" y="502"/>
                </a:lnTo>
                <a:lnTo>
                  <a:pt x="755" y="502"/>
                </a:lnTo>
                <a:lnTo>
                  <a:pt x="757" y="505"/>
                </a:lnTo>
                <a:lnTo>
                  <a:pt x="762" y="505"/>
                </a:lnTo>
                <a:lnTo>
                  <a:pt x="764" y="508"/>
                </a:lnTo>
                <a:lnTo>
                  <a:pt x="771" y="508"/>
                </a:lnTo>
                <a:lnTo>
                  <a:pt x="773" y="511"/>
                </a:lnTo>
                <a:lnTo>
                  <a:pt x="782" y="511"/>
                </a:lnTo>
                <a:lnTo>
                  <a:pt x="784" y="513"/>
                </a:lnTo>
                <a:lnTo>
                  <a:pt x="793" y="513"/>
                </a:lnTo>
                <a:lnTo>
                  <a:pt x="795" y="516"/>
                </a:lnTo>
                <a:lnTo>
                  <a:pt x="806" y="516"/>
                </a:lnTo>
                <a:lnTo>
                  <a:pt x="808" y="519"/>
                </a:lnTo>
                <a:lnTo>
                  <a:pt x="816" y="519"/>
                </a:lnTo>
                <a:lnTo>
                  <a:pt x="818" y="522"/>
                </a:lnTo>
                <a:lnTo>
                  <a:pt x="824" y="522"/>
                </a:lnTo>
                <a:lnTo>
                  <a:pt x="827" y="525"/>
                </a:lnTo>
                <a:lnTo>
                  <a:pt x="836" y="525"/>
                </a:lnTo>
                <a:lnTo>
                  <a:pt x="838" y="528"/>
                </a:lnTo>
                <a:lnTo>
                  <a:pt x="853" y="528"/>
                </a:lnTo>
                <a:lnTo>
                  <a:pt x="855" y="532"/>
                </a:lnTo>
                <a:lnTo>
                  <a:pt x="892" y="532"/>
                </a:lnTo>
                <a:lnTo>
                  <a:pt x="894" y="528"/>
                </a:lnTo>
                <a:lnTo>
                  <a:pt x="908" y="528"/>
                </a:lnTo>
                <a:lnTo>
                  <a:pt x="910" y="525"/>
                </a:lnTo>
                <a:lnTo>
                  <a:pt x="917" y="525"/>
                </a:lnTo>
                <a:lnTo>
                  <a:pt x="919" y="522"/>
                </a:lnTo>
                <a:lnTo>
                  <a:pt x="923" y="522"/>
                </a:lnTo>
                <a:lnTo>
                  <a:pt x="925" y="519"/>
                </a:lnTo>
                <a:lnTo>
                  <a:pt x="928" y="519"/>
                </a:lnTo>
                <a:lnTo>
                  <a:pt x="930" y="516"/>
                </a:lnTo>
                <a:lnTo>
                  <a:pt x="935" y="516"/>
                </a:lnTo>
                <a:lnTo>
                  <a:pt x="937" y="513"/>
                </a:lnTo>
                <a:lnTo>
                  <a:pt x="941" y="513"/>
                </a:lnTo>
                <a:lnTo>
                  <a:pt x="943" y="511"/>
                </a:lnTo>
                <a:lnTo>
                  <a:pt x="948" y="511"/>
                </a:lnTo>
                <a:lnTo>
                  <a:pt x="952" y="508"/>
                </a:lnTo>
                <a:lnTo>
                  <a:pt x="953" y="505"/>
                </a:lnTo>
                <a:lnTo>
                  <a:pt x="957" y="505"/>
                </a:lnTo>
                <a:lnTo>
                  <a:pt x="962" y="502"/>
                </a:lnTo>
                <a:lnTo>
                  <a:pt x="964" y="499"/>
                </a:lnTo>
                <a:lnTo>
                  <a:pt x="968" y="499"/>
                </a:lnTo>
                <a:lnTo>
                  <a:pt x="972" y="496"/>
                </a:lnTo>
                <a:lnTo>
                  <a:pt x="974" y="492"/>
                </a:lnTo>
                <a:lnTo>
                  <a:pt x="978" y="492"/>
                </a:lnTo>
                <a:lnTo>
                  <a:pt x="982" y="489"/>
                </a:lnTo>
                <a:lnTo>
                  <a:pt x="984" y="486"/>
                </a:lnTo>
                <a:lnTo>
                  <a:pt x="988" y="483"/>
                </a:lnTo>
                <a:lnTo>
                  <a:pt x="993" y="483"/>
                </a:lnTo>
                <a:lnTo>
                  <a:pt x="995" y="480"/>
                </a:lnTo>
                <a:lnTo>
                  <a:pt x="999" y="478"/>
                </a:lnTo>
                <a:lnTo>
                  <a:pt x="1000" y="478"/>
                </a:lnTo>
                <a:lnTo>
                  <a:pt x="1004" y="475"/>
                </a:lnTo>
                <a:lnTo>
                  <a:pt x="1007" y="472"/>
                </a:lnTo>
                <a:lnTo>
                  <a:pt x="1011" y="469"/>
                </a:lnTo>
                <a:lnTo>
                  <a:pt x="1015" y="469"/>
                </a:lnTo>
                <a:lnTo>
                  <a:pt x="1019" y="463"/>
                </a:lnTo>
                <a:lnTo>
                  <a:pt x="1024" y="460"/>
                </a:lnTo>
                <a:lnTo>
                  <a:pt x="1025" y="460"/>
                </a:lnTo>
                <a:lnTo>
                  <a:pt x="1029" y="457"/>
                </a:lnTo>
                <a:lnTo>
                  <a:pt x="1031" y="453"/>
                </a:lnTo>
                <a:lnTo>
                  <a:pt x="1033" y="453"/>
                </a:lnTo>
                <a:lnTo>
                  <a:pt x="1035" y="450"/>
                </a:lnTo>
                <a:lnTo>
                  <a:pt x="1040" y="447"/>
                </a:lnTo>
                <a:lnTo>
                  <a:pt x="1042" y="447"/>
                </a:lnTo>
                <a:lnTo>
                  <a:pt x="1046" y="443"/>
                </a:lnTo>
                <a:lnTo>
                  <a:pt x="1049" y="443"/>
                </a:lnTo>
                <a:lnTo>
                  <a:pt x="1049" y="439"/>
                </a:lnTo>
                <a:lnTo>
                  <a:pt x="1052" y="436"/>
                </a:lnTo>
                <a:lnTo>
                  <a:pt x="1054" y="436"/>
                </a:lnTo>
                <a:lnTo>
                  <a:pt x="1056" y="433"/>
                </a:lnTo>
                <a:lnTo>
                  <a:pt x="1058" y="433"/>
                </a:lnTo>
                <a:lnTo>
                  <a:pt x="1062" y="427"/>
                </a:lnTo>
                <a:lnTo>
                  <a:pt x="1067" y="421"/>
                </a:lnTo>
                <a:lnTo>
                  <a:pt x="1069" y="418"/>
                </a:lnTo>
                <a:lnTo>
                  <a:pt x="1071" y="418"/>
                </a:lnTo>
                <a:lnTo>
                  <a:pt x="1071" y="414"/>
                </a:lnTo>
                <a:lnTo>
                  <a:pt x="1072" y="414"/>
                </a:lnTo>
                <a:lnTo>
                  <a:pt x="1072" y="411"/>
                </a:lnTo>
                <a:lnTo>
                  <a:pt x="1076" y="407"/>
                </a:lnTo>
                <a:lnTo>
                  <a:pt x="1076" y="404"/>
                </a:lnTo>
                <a:lnTo>
                  <a:pt x="1078" y="404"/>
                </a:lnTo>
                <a:lnTo>
                  <a:pt x="1078" y="400"/>
                </a:lnTo>
                <a:lnTo>
                  <a:pt x="1080" y="397"/>
                </a:lnTo>
                <a:lnTo>
                  <a:pt x="1080" y="394"/>
                </a:lnTo>
                <a:lnTo>
                  <a:pt x="1083" y="391"/>
                </a:lnTo>
                <a:lnTo>
                  <a:pt x="1083" y="388"/>
                </a:lnTo>
                <a:lnTo>
                  <a:pt x="1085" y="388"/>
                </a:lnTo>
                <a:lnTo>
                  <a:pt x="1085" y="382"/>
                </a:lnTo>
                <a:lnTo>
                  <a:pt x="1087" y="382"/>
                </a:lnTo>
                <a:lnTo>
                  <a:pt x="1087" y="379"/>
                </a:lnTo>
                <a:lnTo>
                  <a:pt x="1089" y="375"/>
                </a:lnTo>
                <a:lnTo>
                  <a:pt x="1089" y="374"/>
                </a:lnTo>
                <a:lnTo>
                  <a:pt x="1091" y="374"/>
                </a:lnTo>
                <a:lnTo>
                  <a:pt x="1091" y="371"/>
                </a:lnTo>
                <a:lnTo>
                  <a:pt x="1093" y="371"/>
                </a:lnTo>
                <a:lnTo>
                  <a:pt x="1093" y="368"/>
                </a:lnTo>
                <a:lnTo>
                  <a:pt x="1095" y="365"/>
                </a:lnTo>
                <a:lnTo>
                  <a:pt x="1095" y="361"/>
                </a:lnTo>
                <a:lnTo>
                  <a:pt x="1097" y="361"/>
                </a:lnTo>
                <a:lnTo>
                  <a:pt x="1097" y="358"/>
                </a:lnTo>
                <a:lnTo>
                  <a:pt x="1099" y="355"/>
                </a:lnTo>
                <a:lnTo>
                  <a:pt x="1099" y="352"/>
                </a:lnTo>
                <a:lnTo>
                  <a:pt x="1101" y="352"/>
                </a:lnTo>
                <a:lnTo>
                  <a:pt x="1101" y="349"/>
                </a:lnTo>
                <a:lnTo>
                  <a:pt x="1103" y="346"/>
                </a:lnTo>
                <a:lnTo>
                  <a:pt x="1103" y="343"/>
                </a:lnTo>
                <a:lnTo>
                  <a:pt x="1105" y="343"/>
                </a:lnTo>
                <a:lnTo>
                  <a:pt x="1105" y="340"/>
                </a:lnTo>
                <a:lnTo>
                  <a:pt x="1109" y="335"/>
                </a:lnTo>
                <a:lnTo>
                  <a:pt x="1109" y="332"/>
                </a:lnTo>
                <a:lnTo>
                  <a:pt x="1112" y="332"/>
                </a:lnTo>
                <a:lnTo>
                  <a:pt x="1112" y="326"/>
                </a:lnTo>
                <a:lnTo>
                  <a:pt x="1114" y="326"/>
                </a:lnTo>
                <a:lnTo>
                  <a:pt x="1114" y="322"/>
                </a:lnTo>
                <a:lnTo>
                  <a:pt x="1116" y="322"/>
                </a:lnTo>
                <a:lnTo>
                  <a:pt x="1116" y="319"/>
                </a:lnTo>
                <a:lnTo>
                  <a:pt x="1118" y="316"/>
                </a:lnTo>
                <a:lnTo>
                  <a:pt x="1118" y="313"/>
                </a:lnTo>
                <a:lnTo>
                  <a:pt x="1119" y="313"/>
                </a:lnTo>
                <a:lnTo>
                  <a:pt x="1119" y="310"/>
                </a:lnTo>
                <a:lnTo>
                  <a:pt x="1121" y="307"/>
                </a:lnTo>
                <a:lnTo>
                  <a:pt x="1123" y="307"/>
                </a:lnTo>
                <a:lnTo>
                  <a:pt x="1123" y="302"/>
                </a:lnTo>
                <a:lnTo>
                  <a:pt x="1125" y="302"/>
                </a:lnTo>
                <a:lnTo>
                  <a:pt x="1125" y="299"/>
                </a:lnTo>
                <a:lnTo>
                  <a:pt x="1128" y="299"/>
                </a:lnTo>
                <a:lnTo>
                  <a:pt x="1128" y="296"/>
                </a:lnTo>
                <a:lnTo>
                  <a:pt x="1130" y="296"/>
                </a:lnTo>
                <a:lnTo>
                  <a:pt x="1130" y="293"/>
                </a:lnTo>
                <a:lnTo>
                  <a:pt x="1132" y="293"/>
                </a:lnTo>
                <a:lnTo>
                  <a:pt x="1132" y="290"/>
                </a:lnTo>
                <a:lnTo>
                  <a:pt x="1134" y="290"/>
                </a:lnTo>
                <a:lnTo>
                  <a:pt x="1134" y="287"/>
                </a:lnTo>
                <a:lnTo>
                  <a:pt x="1136" y="287"/>
                </a:lnTo>
                <a:lnTo>
                  <a:pt x="1136" y="283"/>
                </a:lnTo>
                <a:lnTo>
                  <a:pt x="1138" y="283"/>
                </a:lnTo>
                <a:lnTo>
                  <a:pt x="1138" y="280"/>
                </a:lnTo>
                <a:lnTo>
                  <a:pt x="1140" y="280"/>
                </a:lnTo>
                <a:lnTo>
                  <a:pt x="1140" y="277"/>
                </a:lnTo>
                <a:lnTo>
                  <a:pt x="1143" y="277"/>
                </a:lnTo>
                <a:lnTo>
                  <a:pt x="1143" y="274"/>
                </a:lnTo>
                <a:lnTo>
                  <a:pt x="1144" y="274"/>
                </a:lnTo>
                <a:lnTo>
                  <a:pt x="1146" y="271"/>
                </a:lnTo>
                <a:lnTo>
                  <a:pt x="1148" y="271"/>
                </a:lnTo>
                <a:lnTo>
                  <a:pt x="1148" y="269"/>
                </a:lnTo>
                <a:lnTo>
                  <a:pt x="1150" y="269"/>
                </a:lnTo>
                <a:lnTo>
                  <a:pt x="1150" y="266"/>
                </a:lnTo>
                <a:lnTo>
                  <a:pt x="1154" y="266"/>
                </a:lnTo>
                <a:lnTo>
                  <a:pt x="1154" y="263"/>
                </a:lnTo>
                <a:lnTo>
                  <a:pt x="1157" y="263"/>
                </a:lnTo>
                <a:lnTo>
                  <a:pt x="1157" y="260"/>
                </a:lnTo>
                <a:lnTo>
                  <a:pt x="1159" y="260"/>
                </a:lnTo>
                <a:lnTo>
                  <a:pt x="1161" y="257"/>
                </a:lnTo>
                <a:lnTo>
                  <a:pt x="1163" y="257"/>
                </a:lnTo>
                <a:lnTo>
                  <a:pt x="1165" y="254"/>
                </a:lnTo>
                <a:lnTo>
                  <a:pt x="1167" y="254"/>
                </a:lnTo>
                <a:lnTo>
                  <a:pt x="1167" y="251"/>
                </a:lnTo>
                <a:lnTo>
                  <a:pt x="1170" y="251"/>
                </a:lnTo>
                <a:lnTo>
                  <a:pt x="1170" y="248"/>
                </a:lnTo>
                <a:lnTo>
                  <a:pt x="1173" y="248"/>
                </a:lnTo>
                <a:lnTo>
                  <a:pt x="1175" y="244"/>
                </a:lnTo>
                <a:lnTo>
                  <a:pt x="1177" y="244"/>
                </a:lnTo>
                <a:lnTo>
                  <a:pt x="1179" y="241"/>
                </a:lnTo>
                <a:lnTo>
                  <a:pt x="1181" y="241"/>
                </a:lnTo>
                <a:lnTo>
                  <a:pt x="1183" y="238"/>
                </a:lnTo>
                <a:lnTo>
                  <a:pt x="1185" y="238"/>
                </a:lnTo>
                <a:lnTo>
                  <a:pt x="1188" y="235"/>
                </a:lnTo>
                <a:lnTo>
                  <a:pt x="1190" y="235"/>
                </a:lnTo>
                <a:lnTo>
                  <a:pt x="1190" y="234"/>
                </a:lnTo>
                <a:lnTo>
                  <a:pt x="1193" y="234"/>
                </a:lnTo>
                <a:lnTo>
                  <a:pt x="1193" y="230"/>
                </a:lnTo>
                <a:lnTo>
                  <a:pt x="1197" y="230"/>
                </a:lnTo>
                <a:lnTo>
                  <a:pt x="1197" y="227"/>
                </a:lnTo>
                <a:lnTo>
                  <a:pt x="1199" y="227"/>
                </a:lnTo>
                <a:lnTo>
                  <a:pt x="1199" y="224"/>
                </a:lnTo>
                <a:lnTo>
                  <a:pt x="1202" y="224"/>
                </a:lnTo>
                <a:lnTo>
                  <a:pt x="1204" y="221"/>
                </a:lnTo>
                <a:lnTo>
                  <a:pt x="1206" y="221"/>
                </a:lnTo>
                <a:lnTo>
                  <a:pt x="1206" y="218"/>
                </a:lnTo>
                <a:lnTo>
                  <a:pt x="1208" y="218"/>
                </a:lnTo>
                <a:lnTo>
                  <a:pt x="1210" y="215"/>
                </a:lnTo>
                <a:lnTo>
                  <a:pt x="1212" y="215"/>
                </a:lnTo>
                <a:lnTo>
                  <a:pt x="1212" y="212"/>
                </a:lnTo>
                <a:lnTo>
                  <a:pt x="1214" y="212"/>
                </a:lnTo>
                <a:lnTo>
                  <a:pt x="1214" y="209"/>
                </a:lnTo>
                <a:lnTo>
                  <a:pt x="1218" y="209"/>
                </a:lnTo>
                <a:lnTo>
                  <a:pt x="1218" y="205"/>
                </a:lnTo>
                <a:lnTo>
                  <a:pt x="1220" y="205"/>
                </a:lnTo>
                <a:lnTo>
                  <a:pt x="1220" y="202"/>
                </a:lnTo>
                <a:lnTo>
                  <a:pt x="1222" y="202"/>
                </a:lnTo>
                <a:lnTo>
                  <a:pt x="1222" y="201"/>
                </a:lnTo>
                <a:lnTo>
                  <a:pt x="1224" y="201"/>
                </a:lnTo>
                <a:lnTo>
                  <a:pt x="1224" y="198"/>
                </a:lnTo>
                <a:lnTo>
                  <a:pt x="1226" y="198"/>
                </a:lnTo>
                <a:lnTo>
                  <a:pt x="1226" y="191"/>
                </a:lnTo>
                <a:lnTo>
                  <a:pt x="1228" y="191"/>
                </a:lnTo>
                <a:lnTo>
                  <a:pt x="1228" y="173"/>
                </a:lnTo>
                <a:lnTo>
                  <a:pt x="1226" y="173"/>
                </a:lnTo>
                <a:lnTo>
                  <a:pt x="1226" y="166"/>
                </a:lnTo>
                <a:lnTo>
                  <a:pt x="1224" y="165"/>
                </a:lnTo>
                <a:lnTo>
                  <a:pt x="1224" y="162"/>
                </a:lnTo>
                <a:lnTo>
                  <a:pt x="1222" y="162"/>
                </a:lnTo>
                <a:lnTo>
                  <a:pt x="1222" y="159"/>
                </a:lnTo>
                <a:lnTo>
                  <a:pt x="1220" y="159"/>
                </a:lnTo>
                <a:lnTo>
                  <a:pt x="1220" y="156"/>
                </a:lnTo>
                <a:lnTo>
                  <a:pt x="1218" y="156"/>
                </a:lnTo>
                <a:lnTo>
                  <a:pt x="1218" y="152"/>
                </a:lnTo>
                <a:lnTo>
                  <a:pt x="1215" y="152"/>
                </a:lnTo>
                <a:lnTo>
                  <a:pt x="1215" y="149"/>
                </a:lnTo>
                <a:lnTo>
                  <a:pt x="1214" y="149"/>
                </a:lnTo>
                <a:lnTo>
                  <a:pt x="1212" y="146"/>
                </a:lnTo>
                <a:lnTo>
                  <a:pt x="1210" y="146"/>
                </a:lnTo>
                <a:lnTo>
                  <a:pt x="1210" y="143"/>
                </a:lnTo>
                <a:lnTo>
                  <a:pt x="1208" y="143"/>
                </a:lnTo>
                <a:lnTo>
                  <a:pt x="1208" y="140"/>
                </a:lnTo>
                <a:lnTo>
                  <a:pt x="1206" y="140"/>
                </a:lnTo>
                <a:lnTo>
                  <a:pt x="1206" y="137"/>
                </a:lnTo>
                <a:lnTo>
                  <a:pt x="1204" y="134"/>
                </a:lnTo>
                <a:lnTo>
                  <a:pt x="1204" y="132"/>
                </a:lnTo>
                <a:lnTo>
                  <a:pt x="1202" y="132"/>
                </a:lnTo>
                <a:lnTo>
                  <a:pt x="1202" y="126"/>
                </a:lnTo>
                <a:lnTo>
                  <a:pt x="1199" y="123"/>
                </a:lnTo>
                <a:lnTo>
                  <a:pt x="1199" y="113"/>
                </a:lnTo>
                <a:lnTo>
                  <a:pt x="1197" y="113"/>
                </a:lnTo>
                <a:lnTo>
                  <a:pt x="1197" y="101"/>
                </a:lnTo>
                <a:lnTo>
                  <a:pt x="1195" y="98"/>
                </a:lnTo>
                <a:lnTo>
                  <a:pt x="1195" y="51"/>
                </a:lnTo>
                <a:lnTo>
                  <a:pt x="1193" y="48"/>
                </a:lnTo>
                <a:lnTo>
                  <a:pt x="1193" y="15"/>
                </a:lnTo>
                <a:lnTo>
                  <a:pt x="1195" y="15"/>
                </a:lnTo>
                <a:lnTo>
                  <a:pt x="1195" y="12"/>
                </a:lnTo>
                <a:lnTo>
                  <a:pt x="1195" y="15"/>
                </a:lnTo>
                <a:lnTo>
                  <a:pt x="1197" y="15"/>
                </a:lnTo>
                <a:lnTo>
                  <a:pt x="1202" y="21"/>
                </a:lnTo>
                <a:lnTo>
                  <a:pt x="1204" y="24"/>
                </a:lnTo>
                <a:lnTo>
                  <a:pt x="1204" y="28"/>
                </a:lnTo>
                <a:lnTo>
                  <a:pt x="1206" y="28"/>
                </a:lnTo>
                <a:lnTo>
                  <a:pt x="1206" y="29"/>
                </a:lnTo>
                <a:lnTo>
                  <a:pt x="1208" y="29"/>
                </a:lnTo>
                <a:lnTo>
                  <a:pt x="1208" y="32"/>
                </a:lnTo>
                <a:lnTo>
                  <a:pt x="1210" y="35"/>
                </a:lnTo>
                <a:lnTo>
                  <a:pt x="1210" y="39"/>
                </a:lnTo>
                <a:lnTo>
                  <a:pt x="1212" y="39"/>
                </a:lnTo>
                <a:lnTo>
                  <a:pt x="1212" y="42"/>
                </a:lnTo>
                <a:lnTo>
                  <a:pt x="1214" y="45"/>
                </a:lnTo>
                <a:lnTo>
                  <a:pt x="1214" y="51"/>
                </a:lnTo>
                <a:lnTo>
                  <a:pt x="1215" y="51"/>
                </a:lnTo>
                <a:lnTo>
                  <a:pt x="1215" y="68"/>
                </a:lnTo>
                <a:lnTo>
                  <a:pt x="1218" y="71"/>
                </a:lnTo>
                <a:lnTo>
                  <a:pt x="1218" y="78"/>
                </a:lnTo>
                <a:lnTo>
                  <a:pt x="1220" y="81"/>
                </a:lnTo>
                <a:lnTo>
                  <a:pt x="1220" y="78"/>
                </a:lnTo>
                <a:lnTo>
                  <a:pt x="1222" y="78"/>
                </a:lnTo>
                <a:lnTo>
                  <a:pt x="1222" y="74"/>
                </a:lnTo>
                <a:lnTo>
                  <a:pt x="1224" y="74"/>
                </a:lnTo>
                <a:lnTo>
                  <a:pt x="1224" y="71"/>
                </a:lnTo>
                <a:lnTo>
                  <a:pt x="1226" y="68"/>
                </a:lnTo>
                <a:lnTo>
                  <a:pt x="1226" y="65"/>
                </a:lnTo>
                <a:lnTo>
                  <a:pt x="1228" y="62"/>
                </a:lnTo>
                <a:lnTo>
                  <a:pt x="1228" y="57"/>
                </a:lnTo>
                <a:lnTo>
                  <a:pt x="1230" y="57"/>
                </a:lnTo>
                <a:lnTo>
                  <a:pt x="1230" y="28"/>
                </a:lnTo>
                <a:lnTo>
                  <a:pt x="1233" y="28"/>
                </a:lnTo>
                <a:lnTo>
                  <a:pt x="1233" y="9"/>
                </a:lnTo>
                <a:lnTo>
                  <a:pt x="1235" y="9"/>
                </a:lnTo>
                <a:lnTo>
                  <a:pt x="1235" y="3"/>
                </a:lnTo>
                <a:lnTo>
                  <a:pt x="1237" y="3"/>
                </a:lnTo>
                <a:lnTo>
                  <a:pt x="1237" y="0"/>
                </a:lnTo>
                <a:lnTo>
                  <a:pt x="1242" y="0"/>
                </a:lnTo>
                <a:lnTo>
                  <a:pt x="1242" y="3"/>
                </a:lnTo>
                <a:lnTo>
                  <a:pt x="1244" y="3"/>
                </a:lnTo>
                <a:lnTo>
                  <a:pt x="1249" y="9"/>
                </a:lnTo>
                <a:lnTo>
                  <a:pt x="1249" y="12"/>
                </a:lnTo>
                <a:lnTo>
                  <a:pt x="1251" y="12"/>
                </a:lnTo>
                <a:lnTo>
                  <a:pt x="1251" y="15"/>
                </a:lnTo>
                <a:lnTo>
                  <a:pt x="1253" y="15"/>
                </a:lnTo>
                <a:lnTo>
                  <a:pt x="1253" y="21"/>
                </a:lnTo>
                <a:lnTo>
                  <a:pt x="1255" y="21"/>
                </a:lnTo>
                <a:lnTo>
                  <a:pt x="1255" y="28"/>
                </a:lnTo>
                <a:lnTo>
                  <a:pt x="1257" y="28"/>
                </a:lnTo>
                <a:lnTo>
                  <a:pt x="1257" y="32"/>
                </a:lnTo>
                <a:lnTo>
                  <a:pt x="1259" y="35"/>
                </a:lnTo>
                <a:lnTo>
                  <a:pt x="1259" y="42"/>
                </a:lnTo>
                <a:lnTo>
                  <a:pt x="1262" y="42"/>
                </a:lnTo>
                <a:lnTo>
                  <a:pt x="1262" y="45"/>
                </a:lnTo>
              </a:path>
            </a:pathLst>
          </a:custGeom>
          <a:noFill/>
          <a:ln w="12700" cap="rnd" cmpd="sng">
            <a:solidFill>
              <a:srgbClr val="808080"/>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tr-TR"/>
          </a:p>
        </p:txBody>
      </p:sp>
      <p:sp>
        <p:nvSpPr>
          <p:cNvPr id="26637" name="Freeform 13">
            <a:extLst>
              <a:ext uri="{FF2B5EF4-FFF2-40B4-BE49-F238E27FC236}">
                <a16:creationId xmlns:a16="http://schemas.microsoft.com/office/drawing/2014/main" id="{1DEAC6AB-A720-4E29-BF7A-15A1E0C1DC00}"/>
              </a:ext>
            </a:extLst>
          </p:cNvPr>
          <p:cNvSpPr>
            <a:spLocks/>
          </p:cNvSpPr>
          <p:nvPr/>
        </p:nvSpPr>
        <p:spPr bwMode="auto">
          <a:xfrm>
            <a:off x="2628900" y="5454650"/>
            <a:ext cx="893763" cy="452438"/>
          </a:xfrm>
          <a:custGeom>
            <a:avLst/>
            <a:gdLst>
              <a:gd name="T0" fmla="*/ 2 w 563"/>
              <a:gd name="T1" fmla="*/ 7 h 285"/>
              <a:gd name="T2" fmla="*/ 4 w 563"/>
              <a:gd name="T3" fmla="*/ 32 h 285"/>
              <a:gd name="T4" fmla="*/ 8 w 563"/>
              <a:gd name="T5" fmla="*/ 43 h 285"/>
              <a:gd name="T6" fmla="*/ 10 w 563"/>
              <a:gd name="T7" fmla="*/ 62 h 285"/>
              <a:gd name="T8" fmla="*/ 14 w 563"/>
              <a:gd name="T9" fmla="*/ 76 h 285"/>
              <a:gd name="T10" fmla="*/ 17 w 563"/>
              <a:gd name="T11" fmla="*/ 95 h 285"/>
              <a:gd name="T12" fmla="*/ 20 w 563"/>
              <a:gd name="T13" fmla="*/ 107 h 285"/>
              <a:gd name="T14" fmla="*/ 22 w 563"/>
              <a:gd name="T15" fmla="*/ 124 h 285"/>
              <a:gd name="T16" fmla="*/ 26 w 563"/>
              <a:gd name="T17" fmla="*/ 137 h 285"/>
              <a:gd name="T18" fmla="*/ 28 w 563"/>
              <a:gd name="T19" fmla="*/ 151 h 285"/>
              <a:gd name="T20" fmla="*/ 33 w 563"/>
              <a:gd name="T21" fmla="*/ 160 h 285"/>
              <a:gd name="T22" fmla="*/ 35 w 563"/>
              <a:gd name="T23" fmla="*/ 173 h 285"/>
              <a:gd name="T24" fmla="*/ 39 w 563"/>
              <a:gd name="T25" fmla="*/ 181 h 285"/>
              <a:gd name="T26" fmla="*/ 41 w 563"/>
              <a:gd name="T27" fmla="*/ 190 h 285"/>
              <a:gd name="T28" fmla="*/ 44 w 563"/>
              <a:gd name="T29" fmla="*/ 196 h 285"/>
              <a:gd name="T30" fmla="*/ 49 w 563"/>
              <a:gd name="T31" fmla="*/ 209 h 285"/>
              <a:gd name="T32" fmla="*/ 55 w 563"/>
              <a:gd name="T33" fmla="*/ 216 h 285"/>
              <a:gd name="T34" fmla="*/ 57 w 563"/>
              <a:gd name="T35" fmla="*/ 223 h 285"/>
              <a:gd name="T36" fmla="*/ 64 w 563"/>
              <a:gd name="T37" fmla="*/ 232 h 285"/>
              <a:gd name="T38" fmla="*/ 71 w 563"/>
              <a:gd name="T39" fmla="*/ 238 h 285"/>
              <a:gd name="T40" fmla="*/ 73 w 563"/>
              <a:gd name="T41" fmla="*/ 244 h 285"/>
              <a:gd name="T42" fmla="*/ 78 w 563"/>
              <a:gd name="T43" fmla="*/ 248 h 285"/>
              <a:gd name="T44" fmla="*/ 84 w 563"/>
              <a:gd name="T45" fmla="*/ 255 h 285"/>
              <a:gd name="T46" fmla="*/ 92 w 563"/>
              <a:gd name="T47" fmla="*/ 262 h 285"/>
              <a:gd name="T48" fmla="*/ 96 w 563"/>
              <a:gd name="T49" fmla="*/ 268 h 285"/>
              <a:gd name="T50" fmla="*/ 104 w 563"/>
              <a:gd name="T51" fmla="*/ 271 h 285"/>
              <a:gd name="T52" fmla="*/ 111 w 563"/>
              <a:gd name="T53" fmla="*/ 277 h 285"/>
              <a:gd name="T54" fmla="*/ 127 w 563"/>
              <a:gd name="T55" fmla="*/ 280 h 285"/>
              <a:gd name="T56" fmla="*/ 158 w 563"/>
              <a:gd name="T57" fmla="*/ 280 h 285"/>
              <a:gd name="T58" fmla="*/ 209 w 563"/>
              <a:gd name="T59" fmla="*/ 277 h 285"/>
              <a:gd name="T60" fmla="*/ 230 w 563"/>
              <a:gd name="T61" fmla="*/ 271 h 285"/>
              <a:gd name="T62" fmla="*/ 259 w 563"/>
              <a:gd name="T63" fmla="*/ 268 h 285"/>
              <a:gd name="T64" fmla="*/ 272 w 563"/>
              <a:gd name="T65" fmla="*/ 262 h 285"/>
              <a:gd name="T66" fmla="*/ 281 w 563"/>
              <a:gd name="T67" fmla="*/ 259 h 285"/>
              <a:gd name="T68" fmla="*/ 282 w 563"/>
              <a:gd name="T69" fmla="*/ 252 h 285"/>
              <a:gd name="T70" fmla="*/ 286 w 563"/>
              <a:gd name="T71" fmla="*/ 248 h 285"/>
              <a:gd name="T72" fmla="*/ 295 w 563"/>
              <a:gd name="T73" fmla="*/ 241 h 285"/>
              <a:gd name="T74" fmla="*/ 378 w 563"/>
              <a:gd name="T75" fmla="*/ 238 h 285"/>
              <a:gd name="T76" fmla="*/ 389 w 563"/>
              <a:gd name="T77" fmla="*/ 232 h 285"/>
              <a:gd name="T78" fmla="*/ 401 w 563"/>
              <a:gd name="T79" fmla="*/ 229 h 285"/>
              <a:gd name="T80" fmla="*/ 407 w 563"/>
              <a:gd name="T81" fmla="*/ 223 h 285"/>
              <a:gd name="T82" fmla="*/ 432 w 563"/>
              <a:gd name="T83" fmla="*/ 220 h 285"/>
              <a:gd name="T84" fmla="*/ 445 w 563"/>
              <a:gd name="T85" fmla="*/ 220 h 285"/>
              <a:gd name="T86" fmla="*/ 477 w 563"/>
              <a:gd name="T87" fmla="*/ 223 h 285"/>
              <a:gd name="T88" fmla="*/ 504 w 563"/>
              <a:gd name="T89" fmla="*/ 229 h 285"/>
              <a:gd name="T90" fmla="*/ 544 w 563"/>
              <a:gd name="T91" fmla="*/ 226 h 285"/>
              <a:gd name="T92" fmla="*/ 557 w 563"/>
              <a:gd name="T93" fmla="*/ 220 h 2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563" h="285">
                <a:moveTo>
                  <a:pt x="0" y="0"/>
                </a:moveTo>
                <a:lnTo>
                  <a:pt x="0" y="6"/>
                </a:lnTo>
                <a:lnTo>
                  <a:pt x="2" y="7"/>
                </a:lnTo>
                <a:lnTo>
                  <a:pt x="2" y="20"/>
                </a:lnTo>
                <a:lnTo>
                  <a:pt x="4" y="20"/>
                </a:lnTo>
                <a:lnTo>
                  <a:pt x="4" y="32"/>
                </a:lnTo>
                <a:lnTo>
                  <a:pt x="6" y="32"/>
                </a:lnTo>
                <a:lnTo>
                  <a:pt x="6" y="42"/>
                </a:lnTo>
                <a:lnTo>
                  <a:pt x="8" y="43"/>
                </a:lnTo>
                <a:lnTo>
                  <a:pt x="8" y="53"/>
                </a:lnTo>
                <a:lnTo>
                  <a:pt x="10" y="53"/>
                </a:lnTo>
                <a:lnTo>
                  <a:pt x="10" y="62"/>
                </a:lnTo>
                <a:lnTo>
                  <a:pt x="12" y="62"/>
                </a:lnTo>
                <a:lnTo>
                  <a:pt x="12" y="74"/>
                </a:lnTo>
                <a:lnTo>
                  <a:pt x="14" y="76"/>
                </a:lnTo>
                <a:lnTo>
                  <a:pt x="14" y="85"/>
                </a:lnTo>
                <a:lnTo>
                  <a:pt x="17" y="88"/>
                </a:lnTo>
                <a:lnTo>
                  <a:pt x="17" y="95"/>
                </a:lnTo>
                <a:lnTo>
                  <a:pt x="19" y="98"/>
                </a:lnTo>
                <a:lnTo>
                  <a:pt x="19" y="104"/>
                </a:lnTo>
                <a:lnTo>
                  <a:pt x="20" y="107"/>
                </a:lnTo>
                <a:lnTo>
                  <a:pt x="20" y="115"/>
                </a:lnTo>
                <a:lnTo>
                  <a:pt x="22" y="118"/>
                </a:lnTo>
                <a:lnTo>
                  <a:pt x="22" y="124"/>
                </a:lnTo>
                <a:lnTo>
                  <a:pt x="24" y="127"/>
                </a:lnTo>
                <a:lnTo>
                  <a:pt x="24" y="137"/>
                </a:lnTo>
                <a:lnTo>
                  <a:pt x="26" y="137"/>
                </a:lnTo>
                <a:lnTo>
                  <a:pt x="26" y="143"/>
                </a:lnTo>
                <a:lnTo>
                  <a:pt x="28" y="146"/>
                </a:lnTo>
                <a:lnTo>
                  <a:pt x="28" y="151"/>
                </a:lnTo>
                <a:lnTo>
                  <a:pt x="31" y="154"/>
                </a:lnTo>
                <a:lnTo>
                  <a:pt x="31" y="157"/>
                </a:lnTo>
                <a:lnTo>
                  <a:pt x="33" y="160"/>
                </a:lnTo>
                <a:lnTo>
                  <a:pt x="33" y="166"/>
                </a:lnTo>
                <a:lnTo>
                  <a:pt x="35" y="170"/>
                </a:lnTo>
                <a:lnTo>
                  <a:pt x="35" y="173"/>
                </a:lnTo>
                <a:lnTo>
                  <a:pt x="37" y="176"/>
                </a:lnTo>
                <a:lnTo>
                  <a:pt x="37" y="179"/>
                </a:lnTo>
                <a:lnTo>
                  <a:pt x="39" y="181"/>
                </a:lnTo>
                <a:lnTo>
                  <a:pt x="39" y="184"/>
                </a:lnTo>
                <a:lnTo>
                  <a:pt x="41" y="184"/>
                </a:lnTo>
                <a:lnTo>
                  <a:pt x="41" y="190"/>
                </a:lnTo>
                <a:lnTo>
                  <a:pt x="43" y="190"/>
                </a:lnTo>
                <a:lnTo>
                  <a:pt x="43" y="193"/>
                </a:lnTo>
                <a:lnTo>
                  <a:pt x="44" y="196"/>
                </a:lnTo>
                <a:lnTo>
                  <a:pt x="44" y="199"/>
                </a:lnTo>
                <a:lnTo>
                  <a:pt x="49" y="205"/>
                </a:lnTo>
                <a:lnTo>
                  <a:pt x="49" y="209"/>
                </a:lnTo>
                <a:lnTo>
                  <a:pt x="51" y="209"/>
                </a:lnTo>
                <a:lnTo>
                  <a:pt x="51" y="212"/>
                </a:lnTo>
                <a:lnTo>
                  <a:pt x="55" y="216"/>
                </a:lnTo>
                <a:lnTo>
                  <a:pt x="55" y="220"/>
                </a:lnTo>
                <a:lnTo>
                  <a:pt x="57" y="220"/>
                </a:lnTo>
                <a:lnTo>
                  <a:pt x="57" y="223"/>
                </a:lnTo>
                <a:lnTo>
                  <a:pt x="59" y="223"/>
                </a:lnTo>
                <a:lnTo>
                  <a:pt x="64" y="229"/>
                </a:lnTo>
                <a:lnTo>
                  <a:pt x="64" y="232"/>
                </a:lnTo>
                <a:lnTo>
                  <a:pt x="66" y="232"/>
                </a:lnTo>
                <a:lnTo>
                  <a:pt x="69" y="238"/>
                </a:lnTo>
                <a:lnTo>
                  <a:pt x="71" y="238"/>
                </a:lnTo>
                <a:lnTo>
                  <a:pt x="71" y="241"/>
                </a:lnTo>
                <a:lnTo>
                  <a:pt x="73" y="241"/>
                </a:lnTo>
                <a:lnTo>
                  <a:pt x="73" y="244"/>
                </a:lnTo>
                <a:lnTo>
                  <a:pt x="76" y="244"/>
                </a:lnTo>
                <a:lnTo>
                  <a:pt x="76" y="248"/>
                </a:lnTo>
                <a:lnTo>
                  <a:pt x="78" y="248"/>
                </a:lnTo>
                <a:lnTo>
                  <a:pt x="82" y="252"/>
                </a:lnTo>
                <a:lnTo>
                  <a:pt x="84" y="252"/>
                </a:lnTo>
                <a:lnTo>
                  <a:pt x="84" y="255"/>
                </a:lnTo>
                <a:lnTo>
                  <a:pt x="86" y="255"/>
                </a:lnTo>
                <a:lnTo>
                  <a:pt x="90" y="262"/>
                </a:lnTo>
                <a:lnTo>
                  <a:pt x="92" y="262"/>
                </a:lnTo>
                <a:lnTo>
                  <a:pt x="92" y="265"/>
                </a:lnTo>
                <a:lnTo>
                  <a:pt x="96" y="265"/>
                </a:lnTo>
                <a:lnTo>
                  <a:pt x="96" y="268"/>
                </a:lnTo>
                <a:lnTo>
                  <a:pt x="100" y="268"/>
                </a:lnTo>
                <a:lnTo>
                  <a:pt x="100" y="271"/>
                </a:lnTo>
                <a:lnTo>
                  <a:pt x="104" y="271"/>
                </a:lnTo>
                <a:lnTo>
                  <a:pt x="104" y="274"/>
                </a:lnTo>
                <a:lnTo>
                  <a:pt x="109" y="274"/>
                </a:lnTo>
                <a:lnTo>
                  <a:pt x="111" y="277"/>
                </a:lnTo>
                <a:lnTo>
                  <a:pt x="115" y="277"/>
                </a:lnTo>
                <a:lnTo>
                  <a:pt x="116" y="280"/>
                </a:lnTo>
                <a:lnTo>
                  <a:pt x="127" y="280"/>
                </a:lnTo>
                <a:lnTo>
                  <a:pt x="127" y="284"/>
                </a:lnTo>
                <a:lnTo>
                  <a:pt x="156" y="284"/>
                </a:lnTo>
                <a:lnTo>
                  <a:pt x="158" y="280"/>
                </a:lnTo>
                <a:lnTo>
                  <a:pt x="185" y="280"/>
                </a:lnTo>
                <a:lnTo>
                  <a:pt x="185" y="277"/>
                </a:lnTo>
                <a:lnTo>
                  <a:pt x="209" y="277"/>
                </a:lnTo>
                <a:lnTo>
                  <a:pt x="210" y="274"/>
                </a:lnTo>
                <a:lnTo>
                  <a:pt x="228" y="274"/>
                </a:lnTo>
                <a:lnTo>
                  <a:pt x="230" y="271"/>
                </a:lnTo>
                <a:lnTo>
                  <a:pt x="246" y="271"/>
                </a:lnTo>
                <a:lnTo>
                  <a:pt x="248" y="268"/>
                </a:lnTo>
                <a:lnTo>
                  <a:pt x="259" y="268"/>
                </a:lnTo>
                <a:lnTo>
                  <a:pt x="260" y="265"/>
                </a:lnTo>
                <a:lnTo>
                  <a:pt x="272" y="265"/>
                </a:lnTo>
                <a:lnTo>
                  <a:pt x="272" y="262"/>
                </a:lnTo>
                <a:lnTo>
                  <a:pt x="277" y="262"/>
                </a:lnTo>
                <a:lnTo>
                  <a:pt x="279" y="259"/>
                </a:lnTo>
                <a:lnTo>
                  <a:pt x="281" y="259"/>
                </a:lnTo>
                <a:lnTo>
                  <a:pt x="281" y="255"/>
                </a:lnTo>
                <a:lnTo>
                  <a:pt x="282" y="255"/>
                </a:lnTo>
                <a:lnTo>
                  <a:pt x="282" y="252"/>
                </a:lnTo>
                <a:lnTo>
                  <a:pt x="284" y="249"/>
                </a:lnTo>
                <a:lnTo>
                  <a:pt x="284" y="248"/>
                </a:lnTo>
                <a:lnTo>
                  <a:pt x="286" y="248"/>
                </a:lnTo>
                <a:lnTo>
                  <a:pt x="286" y="244"/>
                </a:lnTo>
                <a:lnTo>
                  <a:pt x="295" y="244"/>
                </a:lnTo>
                <a:lnTo>
                  <a:pt x="295" y="241"/>
                </a:lnTo>
                <a:lnTo>
                  <a:pt x="369" y="241"/>
                </a:lnTo>
                <a:lnTo>
                  <a:pt x="369" y="238"/>
                </a:lnTo>
                <a:lnTo>
                  <a:pt x="378" y="238"/>
                </a:lnTo>
                <a:lnTo>
                  <a:pt x="381" y="235"/>
                </a:lnTo>
                <a:lnTo>
                  <a:pt x="387" y="235"/>
                </a:lnTo>
                <a:lnTo>
                  <a:pt x="389" y="232"/>
                </a:lnTo>
                <a:lnTo>
                  <a:pt x="393" y="232"/>
                </a:lnTo>
                <a:lnTo>
                  <a:pt x="396" y="229"/>
                </a:lnTo>
                <a:lnTo>
                  <a:pt x="401" y="229"/>
                </a:lnTo>
                <a:lnTo>
                  <a:pt x="401" y="226"/>
                </a:lnTo>
                <a:lnTo>
                  <a:pt x="407" y="226"/>
                </a:lnTo>
                <a:lnTo>
                  <a:pt x="407" y="223"/>
                </a:lnTo>
                <a:lnTo>
                  <a:pt x="416" y="223"/>
                </a:lnTo>
                <a:lnTo>
                  <a:pt x="418" y="220"/>
                </a:lnTo>
                <a:lnTo>
                  <a:pt x="432" y="220"/>
                </a:lnTo>
                <a:lnTo>
                  <a:pt x="432" y="216"/>
                </a:lnTo>
                <a:lnTo>
                  <a:pt x="443" y="216"/>
                </a:lnTo>
                <a:lnTo>
                  <a:pt x="445" y="220"/>
                </a:lnTo>
                <a:lnTo>
                  <a:pt x="463" y="220"/>
                </a:lnTo>
                <a:lnTo>
                  <a:pt x="463" y="223"/>
                </a:lnTo>
                <a:lnTo>
                  <a:pt x="477" y="223"/>
                </a:lnTo>
                <a:lnTo>
                  <a:pt x="479" y="226"/>
                </a:lnTo>
                <a:lnTo>
                  <a:pt x="502" y="226"/>
                </a:lnTo>
                <a:lnTo>
                  <a:pt x="504" y="229"/>
                </a:lnTo>
                <a:lnTo>
                  <a:pt x="528" y="229"/>
                </a:lnTo>
                <a:lnTo>
                  <a:pt x="528" y="226"/>
                </a:lnTo>
                <a:lnTo>
                  <a:pt x="544" y="226"/>
                </a:lnTo>
                <a:lnTo>
                  <a:pt x="547" y="223"/>
                </a:lnTo>
                <a:lnTo>
                  <a:pt x="557" y="223"/>
                </a:lnTo>
                <a:lnTo>
                  <a:pt x="557" y="220"/>
                </a:lnTo>
                <a:lnTo>
                  <a:pt x="562" y="220"/>
                </a:lnTo>
              </a:path>
            </a:pathLst>
          </a:custGeom>
          <a:noFill/>
          <a:ln w="12700" cap="rnd" cmpd="sng">
            <a:solidFill>
              <a:srgbClr val="808080"/>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tr-TR"/>
          </a:p>
        </p:txBody>
      </p:sp>
      <p:sp>
        <p:nvSpPr>
          <p:cNvPr id="26638" name="Freeform 14">
            <a:extLst>
              <a:ext uri="{FF2B5EF4-FFF2-40B4-BE49-F238E27FC236}">
                <a16:creationId xmlns:a16="http://schemas.microsoft.com/office/drawing/2014/main" id="{1F1E55BC-EEE0-4414-84D8-8CF802F30828}"/>
              </a:ext>
            </a:extLst>
          </p:cNvPr>
          <p:cNvSpPr>
            <a:spLocks/>
          </p:cNvSpPr>
          <p:nvPr/>
        </p:nvSpPr>
        <p:spPr bwMode="auto">
          <a:xfrm>
            <a:off x="2687638" y="5030788"/>
            <a:ext cx="835025" cy="333375"/>
          </a:xfrm>
          <a:custGeom>
            <a:avLst/>
            <a:gdLst>
              <a:gd name="T0" fmla="*/ 51 w 526"/>
              <a:gd name="T1" fmla="*/ 0 h 210"/>
              <a:gd name="T2" fmla="*/ 47 w 526"/>
              <a:gd name="T3" fmla="*/ 3 h 210"/>
              <a:gd name="T4" fmla="*/ 42 w 526"/>
              <a:gd name="T5" fmla="*/ 6 h 210"/>
              <a:gd name="T6" fmla="*/ 38 w 526"/>
              <a:gd name="T7" fmla="*/ 9 h 210"/>
              <a:gd name="T8" fmla="*/ 36 w 526"/>
              <a:gd name="T9" fmla="*/ 12 h 210"/>
              <a:gd name="T10" fmla="*/ 32 w 526"/>
              <a:gd name="T11" fmla="*/ 15 h 210"/>
              <a:gd name="T12" fmla="*/ 31 w 526"/>
              <a:gd name="T13" fmla="*/ 18 h 210"/>
              <a:gd name="T14" fmla="*/ 24 w 526"/>
              <a:gd name="T15" fmla="*/ 24 h 210"/>
              <a:gd name="T16" fmla="*/ 22 w 526"/>
              <a:gd name="T17" fmla="*/ 31 h 210"/>
              <a:gd name="T18" fmla="*/ 16 w 526"/>
              <a:gd name="T19" fmla="*/ 35 h 210"/>
              <a:gd name="T20" fmla="*/ 13 w 526"/>
              <a:gd name="T21" fmla="*/ 38 h 210"/>
              <a:gd name="T22" fmla="*/ 11 w 526"/>
              <a:gd name="T23" fmla="*/ 42 h 210"/>
              <a:gd name="T24" fmla="*/ 9 w 526"/>
              <a:gd name="T25" fmla="*/ 48 h 210"/>
              <a:gd name="T26" fmla="*/ 7 w 526"/>
              <a:gd name="T27" fmla="*/ 54 h 210"/>
              <a:gd name="T28" fmla="*/ 6 w 526"/>
              <a:gd name="T29" fmla="*/ 57 h 210"/>
              <a:gd name="T30" fmla="*/ 4 w 526"/>
              <a:gd name="T31" fmla="*/ 67 h 210"/>
              <a:gd name="T32" fmla="*/ 2 w 526"/>
              <a:gd name="T33" fmla="*/ 77 h 210"/>
              <a:gd name="T34" fmla="*/ 0 w 526"/>
              <a:gd name="T35" fmla="*/ 93 h 210"/>
              <a:gd name="T36" fmla="*/ 2 w 526"/>
              <a:gd name="T37" fmla="*/ 149 h 210"/>
              <a:gd name="T38" fmla="*/ 4 w 526"/>
              <a:gd name="T39" fmla="*/ 159 h 210"/>
              <a:gd name="T40" fmla="*/ 7 w 526"/>
              <a:gd name="T41" fmla="*/ 168 h 210"/>
              <a:gd name="T42" fmla="*/ 9 w 526"/>
              <a:gd name="T43" fmla="*/ 170 h 210"/>
              <a:gd name="T44" fmla="*/ 11 w 526"/>
              <a:gd name="T45" fmla="*/ 173 h 210"/>
              <a:gd name="T46" fmla="*/ 13 w 526"/>
              <a:gd name="T47" fmla="*/ 176 h 210"/>
              <a:gd name="T48" fmla="*/ 16 w 526"/>
              <a:gd name="T49" fmla="*/ 179 h 210"/>
              <a:gd name="T50" fmla="*/ 22 w 526"/>
              <a:gd name="T51" fmla="*/ 185 h 210"/>
              <a:gd name="T52" fmla="*/ 26 w 526"/>
              <a:gd name="T53" fmla="*/ 188 h 210"/>
              <a:gd name="T54" fmla="*/ 31 w 526"/>
              <a:gd name="T55" fmla="*/ 191 h 210"/>
              <a:gd name="T56" fmla="*/ 36 w 526"/>
              <a:gd name="T57" fmla="*/ 194 h 210"/>
              <a:gd name="T58" fmla="*/ 42 w 526"/>
              <a:gd name="T59" fmla="*/ 198 h 210"/>
              <a:gd name="T60" fmla="*/ 51 w 526"/>
              <a:gd name="T61" fmla="*/ 201 h 210"/>
              <a:gd name="T62" fmla="*/ 63 w 526"/>
              <a:gd name="T63" fmla="*/ 204 h 210"/>
              <a:gd name="T64" fmla="*/ 92 w 526"/>
              <a:gd name="T65" fmla="*/ 205 h 210"/>
              <a:gd name="T66" fmla="*/ 123 w 526"/>
              <a:gd name="T67" fmla="*/ 209 h 210"/>
              <a:gd name="T68" fmla="*/ 157 w 526"/>
              <a:gd name="T69" fmla="*/ 205 h 210"/>
              <a:gd name="T70" fmla="*/ 182 w 526"/>
              <a:gd name="T71" fmla="*/ 204 h 210"/>
              <a:gd name="T72" fmla="*/ 204 w 526"/>
              <a:gd name="T73" fmla="*/ 201 h 210"/>
              <a:gd name="T74" fmla="*/ 225 w 526"/>
              <a:gd name="T75" fmla="*/ 198 h 210"/>
              <a:gd name="T76" fmla="*/ 245 w 526"/>
              <a:gd name="T77" fmla="*/ 194 h 210"/>
              <a:gd name="T78" fmla="*/ 260 w 526"/>
              <a:gd name="T79" fmla="*/ 191 h 210"/>
              <a:gd name="T80" fmla="*/ 274 w 526"/>
              <a:gd name="T81" fmla="*/ 188 h 210"/>
              <a:gd name="T82" fmla="*/ 289 w 526"/>
              <a:gd name="T83" fmla="*/ 185 h 210"/>
              <a:gd name="T84" fmla="*/ 301 w 526"/>
              <a:gd name="T85" fmla="*/ 182 h 210"/>
              <a:gd name="T86" fmla="*/ 313 w 526"/>
              <a:gd name="T87" fmla="*/ 179 h 210"/>
              <a:gd name="T88" fmla="*/ 327 w 526"/>
              <a:gd name="T89" fmla="*/ 176 h 210"/>
              <a:gd name="T90" fmla="*/ 340 w 526"/>
              <a:gd name="T91" fmla="*/ 173 h 210"/>
              <a:gd name="T92" fmla="*/ 356 w 526"/>
              <a:gd name="T93" fmla="*/ 170 h 210"/>
              <a:gd name="T94" fmla="*/ 368 w 526"/>
              <a:gd name="T95" fmla="*/ 168 h 210"/>
              <a:gd name="T96" fmla="*/ 387 w 526"/>
              <a:gd name="T97" fmla="*/ 165 h 210"/>
              <a:gd name="T98" fmla="*/ 413 w 526"/>
              <a:gd name="T99" fmla="*/ 162 h 210"/>
              <a:gd name="T100" fmla="*/ 448 w 526"/>
              <a:gd name="T101" fmla="*/ 159 h 210"/>
              <a:gd name="T102" fmla="*/ 496 w 526"/>
              <a:gd name="T103" fmla="*/ 162 h 210"/>
              <a:gd name="T104" fmla="*/ 512 w 526"/>
              <a:gd name="T105" fmla="*/ 159 h 210"/>
              <a:gd name="T106" fmla="*/ 520 w 526"/>
              <a:gd name="T107" fmla="*/ 155 h 210"/>
              <a:gd name="T108" fmla="*/ 525 w 526"/>
              <a:gd name="T109" fmla="*/ 152 h 2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526" h="210">
                <a:moveTo>
                  <a:pt x="53" y="0"/>
                </a:moveTo>
                <a:lnTo>
                  <a:pt x="51" y="0"/>
                </a:lnTo>
                <a:lnTo>
                  <a:pt x="49" y="3"/>
                </a:lnTo>
                <a:lnTo>
                  <a:pt x="47" y="3"/>
                </a:lnTo>
                <a:lnTo>
                  <a:pt x="45" y="6"/>
                </a:lnTo>
                <a:lnTo>
                  <a:pt x="42" y="6"/>
                </a:lnTo>
                <a:lnTo>
                  <a:pt x="42" y="9"/>
                </a:lnTo>
                <a:lnTo>
                  <a:pt x="38" y="9"/>
                </a:lnTo>
                <a:lnTo>
                  <a:pt x="38" y="12"/>
                </a:lnTo>
                <a:lnTo>
                  <a:pt x="36" y="12"/>
                </a:lnTo>
                <a:lnTo>
                  <a:pt x="34" y="15"/>
                </a:lnTo>
                <a:lnTo>
                  <a:pt x="32" y="15"/>
                </a:lnTo>
                <a:lnTo>
                  <a:pt x="32" y="18"/>
                </a:lnTo>
                <a:lnTo>
                  <a:pt x="31" y="18"/>
                </a:lnTo>
                <a:lnTo>
                  <a:pt x="26" y="24"/>
                </a:lnTo>
                <a:lnTo>
                  <a:pt x="24" y="24"/>
                </a:lnTo>
                <a:lnTo>
                  <a:pt x="24" y="28"/>
                </a:lnTo>
                <a:lnTo>
                  <a:pt x="22" y="31"/>
                </a:lnTo>
                <a:lnTo>
                  <a:pt x="20" y="31"/>
                </a:lnTo>
                <a:lnTo>
                  <a:pt x="16" y="35"/>
                </a:lnTo>
                <a:lnTo>
                  <a:pt x="16" y="38"/>
                </a:lnTo>
                <a:lnTo>
                  <a:pt x="13" y="38"/>
                </a:lnTo>
                <a:lnTo>
                  <a:pt x="13" y="42"/>
                </a:lnTo>
                <a:lnTo>
                  <a:pt x="11" y="42"/>
                </a:lnTo>
                <a:lnTo>
                  <a:pt x="11" y="48"/>
                </a:lnTo>
                <a:lnTo>
                  <a:pt x="9" y="48"/>
                </a:lnTo>
                <a:lnTo>
                  <a:pt x="9" y="51"/>
                </a:lnTo>
                <a:lnTo>
                  <a:pt x="7" y="54"/>
                </a:lnTo>
                <a:lnTo>
                  <a:pt x="7" y="57"/>
                </a:lnTo>
                <a:lnTo>
                  <a:pt x="6" y="57"/>
                </a:lnTo>
                <a:lnTo>
                  <a:pt x="6" y="67"/>
                </a:lnTo>
                <a:lnTo>
                  <a:pt x="4" y="67"/>
                </a:lnTo>
                <a:lnTo>
                  <a:pt x="4" y="77"/>
                </a:lnTo>
                <a:lnTo>
                  <a:pt x="2" y="77"/>
                </a:lnTo>
                <a:lnTo>
                  <a:pt x="2" y="93"/>
                </a:lnTo>
                <a:lnTo>
                  <a:pt x="0" y="93"/>
                </a:lnTo>
                <a:lnTo>
                  <a:pt x="0" y="146"/>
                </a:lnTo>
                <a:lnTo>
                  <a:pt x="2" y="149"/>
                </a:lnTo>
                <a:lnTo>
                  <a:pt x="2" y="155"/>
                </a:lnTo>
                <a:lnTo>
                  <a:pt x="4" y="159"/>
                </a:lnTo>
                <a:lnTo>
                  <a:pt x="4" y="162"/>
                </a:lnTo>
                <a:lnTo>
                  <a:pt x="7" y="168"/>
                </a:lnTo>
                <a:lnTo>
                  <a:pt x="7" y="170"/>
                </a:lnTo>
                <a:lnTo>
                  <a:pt x="9" y="170"/>
                </a:lnTo>
                <a:lnTo>
                  <a:pt x="9" y="173"/>
                </a:lnTo>
                <a:lnTo>
                  <a:pt x="11" y="173"/>
                </a:lnTo>
                <a:lnTo>
                  <a:pt x="11" y="176"/>
                </a:lnTo>
                <a:lnTo>
                  <a:pt x="13" y="176"/>
                </a:lnTo>
                <a:lnTo>
                  <a:pt x="13" y="179"/>
                </a:lnTo>
                <a:lnTo>
                  <a:pt x="16" y="179"/>
                </a:lnTo>
                <a:lnTo>
                  <a:pt x="20" y="185"/>
                </a:lnTo>
                <a:lnTo>
                  <a:pt x="22" y="185"/>
                </a:lnTo>
                <a:lnTo>
                  <a:pt x="24" y="188"/>
                </a:lnTo>
                <a:lnTo>
                  <a:pt x="26" y="188"/>
                </a:lnTo>
                <a:lnTo>
                  <a:pt x="28" y="191"/>
                </a:lnTo>
                <a:lnTo>
                  <a:pt x="31" y="191"/>
                </a:lnTo>
                <a:lnTo>
                  <a:pt x="32" y="194"/>
                </a:lnTo>
                <a:lnTo>
                  <a:pt x="36" y="194"/>
                </a:lnTo>
                <a:lnTo>
                  <a:pt x="38" y="198"/>
                </a:lnTo>
                <a:lnTo>
                  <a:pt x="42" y="198"/>
                </a:lnTo>
                <a:lnTo>
                  <a:pt x="45" y="201"/>
                </a:lnTo>
                <a:lnTo>
                  <a:pt x="51" y="201"/>
                </a:lnTo>
                <a:lnTo>
                  <a:pt x="53" y="204"/>
                </a:lnTo>
                <a:lnTo>
                  <a:pt x="63" y="204"/>
                </a:lnTo>
                <a:lnTo>
                  <a:pt x="65" y="205"/>
                </a:lnTo>
                <a:lnTo>
                  <a:pt x="92" y="205"/>
                </a:lnTo>
                <a:lnTo>
                  <a:pt x="92" y="209"/>
                </a:lnTo>
                <a:lnTo>
                  <a:pt x="123" y="209"/>
                </a:lnTo>
                <a:lnTo>
                  <a:pt x="125" y="205"/>
                </a:lnTo>
                <a:lnTo>
                  <a:pt x="157" y="205"/>
                </a:lnTo>
                <a:lnTo>
                  <a:pt x="161" y="204"/>
                </a:lnTo>
                <a:lnTo>
                  <a:pt x="182" y="204"/>
                </a:lnTo>
                <a:lnTo>
                  <a:pt x="186" y="201"/>
                </a:lnTo>
                <a:lnTo>
                  <a:pt x="204" y="201"/>
                </a:lnTo>
                <a:lnTo>
                  <a:pt x="208" y="198"/>
                </a:lnTo>
                <a:lnTo>
                  <a:pt x="225" y="198"/>
                </a:lnTo>
                <a:lnTo>
                  <a:pt x="227" y="194"/>
                </a:lnTo>
                <a:lnTo>
                  <a:pt x="245" y="194"/>
                </a:lnTo>
                <a:lnTo>
                  <a:pt x="247" y="191"/>
                </a:lnTo>
                <a:lnTo>
                  <a:pt x="260" y="191"/>
                </a:lnTo>
                <a:lnTo>
                  <a:pt x="262" y="188"/>
                </a:lnTo>
                <a:lnTo>
                  <a:pt x="274" y="188"/>
                </a:lnTo>
                <a:lnTo>
                  <a:pt x="278" y="185"/>
                </a:lnTo>
                <a:lnTo>
                  <a:pt x="289" y="185"/>
                </a:lnTo>
                <a:lnTo>
                  <a:pt x="291" y="182"/>
                </a:lnTo>
                <a:lnTo>
                  <a:pt x="301" y="182"/>
                </a:lnTo>
                <a:lnTo>
                  <a:pt x="303" y="179"/>
                </a:lnTo>
                <a:lnTo>
                  <a:pt x="313" y="179"/>
                </a:lnTo>
                <a:lnTo>
                  <a:pt x="316" y="176"/>
                </a:lnTo>
                <a:lnTo>
                  <a:pt x="327" y="176"/>
                </a:lnTo>
                <a:lnTo>
                  <a:pt x="330" y="173"/>
                </a:lnTo>
                <a:lnTo>
                  <a:pt x="340" y="173"/>
                </a:lnTo>
                <a:lnTo>
                  <a:pt x="341" y="170"/>
                </a:lnTo>
                <a:lnTo>
                  <a:pt x="356" y="170"/>
                </a:lnTo>
                <a:lnTo>
                  <a:pt x="356" y="168"/>
                </a:lnTo>
                <a:lnTo>
                  <a:pt x="368" y="168"/>
                </a:lnTo>
                <a:lnTo>
                  <a:pt x="370" y="165"/>
                </a:lnTo>
                <a:lnTo>
                  <a:pt x="387" y="165"/>
                </a:lnTo>
                <a:lnTo>
                  <a:pt x="387" y="162"/>
                </a:lnTo>
                <a:lnTo>
                  <a:pt x="413" y="162"/>
                </a:lnTo>
                <a:lnTo>
                  <a:pt x="413" y="159"/>
                </a:lnTo>
                <a:lnTo>
                  <a:pt x="448" y="159"/>
                </a:lnTo>
                <a:lnTo>
                  <a:pt x="451" y="162"/>
                </a:lnTo>
                <a:lnTo>
                  <a:pt x="496" y="162"/>
                </a:lnTo>
                <a:lnTo>
                  <a:pt x="498" y="159"/>
                </a:lnTo>
                <a:lnTo>
                  <a:pt x="512" y="159"/>
                </a:lnTo>
                <a:lnTo>
                  <a:pt x="512" y="155"/>
                </a:lnTo>
                <a:lnTo>
                  <a:pt x="520" y="155"/>
                </a:lnTo>
                <a:lnTo>
                  <a:pt x="522" y="152"/>
                </a:lnTo>
                <a:lnTo>
                  <a:pt x="525" y="152"/>
                </a:lnTo>
              </a:path>
            </a:pathLst>
          </a:custGeom>
          <a:noFill/>
          <a:ln w="12700" cap="rnd" cmpd="sng">
            <a:solidFill>
              <a:srgbClr val="808080"/>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tr-TR"/>
          </a:p>
        </p:txBody>
      </p:sp>
      <p:sp>
        <p:nvSpPr>
          <p:cNvPr id="26639" name="Freeform 15">
            <a:extLst>
              <a:ext uri="{FF2B5EF4-FFF2-40B4-BE49-F238E27FC236}">
                <a16:creationId xmlns:a16="http://schemas.microsoft.com/office/drawing/2014/main" id="{9A03F399-8213-4330-B104-9CC8ECE1E519}"/>
              </a:ext>
            </a:extLst>
          </p:cNvPr>
          <p:cNvSpPr>
            <a:spLocks/>
          </p:cNvSpPr>
          <p:nvPr/>
        </p:nvSpPr>
        <p:spPr bwMode="auto">
          <a:xfrm>
            <a:off x="1577975" y="5018088"/>
            <a:ext cx="784225" cy="412750"/>
          </a:xfrm>
          <a:custGeom>
            <a:avLst/>
            <a:gdLst>
              <a:gd name="T0" fmla="*/ 14 w 494"/>
              <a:gd name="T1" fmla="*/ 23 h 260"/>
              <a:gd name="T2" fmla="*/ 12 w 494"/>
              <a:gd name="T3" fmla="*/ 32 h 260"/>
              <a:gd name="T4" fmla="*/ 8 w 494"/>
              <a:gd name="T5" fmla="*/ 39 h 260"/>
              <a:gd name="T6" fmla="*/ 6 w 494"/>
              <a:gd name="T7" fmla="*/ 62 h 260"/>
              <a:gd name="T8" fmla="*/ 2 w 494"/>
              <a:gd name="T9" fmla="*/ 74 h 260"/>
              <a:gd name="T10" fmla="*/ 0 w 494"/>
              <a:gd name="T11" fmla="*/ 140 h 260"/>
              <a:gd name="T12" fmla="*/ 4 w 494"/>
              <a:gd name="T13" fmla="*/ 154 h 260"/>
              <a:gd name="T14" fmla="*/ 6 w 494"/>
              <a:gd name="T15" fmla="*/ 163 h 260"/>
              <a:gd name="T16" fmla="*/ 10 w 494"/>
              <a:gd name="T17" fmla="*/ 170 h 260"/>
              <a:gd name="T18" fmla="*/ 12 w 494"/>
              <a:gd name="T19" fmla="*/ 176 h 260"/>
              <a:gd name="T20" fmla="*/ 20 w 494"/>
              <a:gd name="T21" fmla="*/ 184 h 260"/>
              <a:gd name="T22" fmla="*/ 24 w 494"/>
              <a:gd name="T23" fmla="*/ 190 h 260"/>
              <a:gd name="T24" fmla="*/ 31 w 494"/>
              <a:gd name="T25" fmla="*/ 199 h 260"/>
              <a:gd name="T26" fmla="*/ 38 w 494"/>
              <a:gd name="T27" fmla="*/ 205 h 260"/>
              <a:gd name="T28" fmla="*/ 42 w 494"/>
              <a:gd name="T29" fmla="*/ 212 h 260"/>
              <a:gd name="T30" fmla="*/ 49 w 494"/>
              <a:gd name="T31" fmla="*/ 213 h 260"/>
              <a:gd name="T32" fmla="*/ 55 w 494"/>
              <a:gd name="T33" fmla="*/ 219 h 260"/>
              <a:gd name="T34" fmla="*/ 62 w 494"/>
              <a:gd name="T35" fmla="*/ 223 h 260"/>
              <a:gd name="T36" fmla="*/ 67 w 494"/>
              <a:gd name="T37" fmla="*/ 229 h 260"/>
              <a:gd name="T38" fmla="*/ 75 w 494"/>
              <a:gd name="T39" fmla="*/ 232 h 260"/>
              <a:gd name="T40" fmla="*/ 84 w 494"/>
              <a:gd name="T41" fmla="*/ 238 h 260"/>
              <a:gd name="T42" fmla="*/ 94 w 494"/>
              <a:gd name="T43" fmla="*/ 241 h 260"/>
              <a:gd name="T44" fmla="*/ 104 w 494"/>
              <a:gd name="T45" fmla="*/ 248 h 260"/>
              <a:gd name="T46" fmla="*/ 122 w 494"/>
              <a:gd name="T47" fmla="*/ 249 h 260"/>
              <a:gd name="T48" fmla="*/ 143 w 494"/>
              <a:gd name="T49" fmla="*/ 255 h 260"/>
              <a:gd name="T50" fmla="*/ 259 w 494"/>
              <a:gd name="T51" fmla="*/ 259 h 260"/>
              <a:gd name="T52" fmla="*/ 293 w 494"/>
              <a:gd name="T53" fmla="*/ 252 h 260"/>
              <a:gd name="T54" fmla="*/ 324 w 494"/>
              <a:gd name="T55" fmla="*/ 249 h 260"/>
              <a:gd name="T56" fmla="*/ 333 w 494"/>
              <a:gd name="T57" fmla="*/ 244 h 260"/>
              <a:gd name="T58" fmla="*/ 348 w 494"/>
              <a:gd name="T59" fmla="*/ 241 h 260"/>
              <a:gd name="T60" fmla="*/ 360 w 494"/>
              <a:gd name="T61" fmla="*/ 235 h 260"/>
              <a:gd name="T62" fmla="*/ 372 w 494"/>
              <a:gd name="T63" fmla="*/ 232 h 260"/>
              <a:gd name="T64" fmla="*/ 380 w 494"/>
              <a:gd name="T65" fmla="*/ 226 h 260"/>
              <a:gd name="T66" fmla="*/ 391 w 494"/>
              <a:gd name="T67" fmla="*/ 223 h 260"/>
              <a:gd name="T68" fmla="*/ 398 w 494"/>
              <a:gd name="T69" fmla="*/ 216 h 260"/>
              <a:gd name="T70" fmla="*/ 407 w 494"/>
              <a:gd name="T71" fmla="*/ 213 h 260"/>
              <a:gd name="T72" fmla="*/ 413 w 494"/>
              <a:gd name="T73" fmla="*/ 209 h 260"/>
              <a:gd name="T74" fmla="*/ 421 w 494"/>
              <a:gd name="T75" fmla="*/ 205 h 260"/>
              <a:gd name="T76" fmla="*/ 427 w 494"/>
              <a:gd name="T77" fmla="*/ 199 h 260"/>
              <a:gd name="T78" fmla="*/ 434 w 494"/>
              <a:gd name="T79" fmla="*/ 196 h 260"/>
              <a:gd name="T80" fmla="*/ 440 w 494"/>
              <a:gd name="T81" fmla="*/ 190 h 260"/>
              <a:gd name="T82" fmla="*/ 445 w 494"/>
              <a:gd name="T83" fmla="*/ 184 h 260"/>
              <a:gd name="T84" fmla="*/ 452 w 494"/>
              <a:gd name="T85" fmla="*/ 180 h 260"/>
              <a:gd name="T86" fmla="*/ 458 w 494"/>
              <a:gd name="T87" fmla="*/ 173 h 260"/>
              <a:gd name="T88" fmla="*/ 465 w 494"/>
              <a:gd name="T89" fmla="*/ 163 h 260"/>
              <a:gd name="T90" fmla="*/ 470 w 494"/>
              <a:gd name="T91" fmla="*/ 154 h 260"/>
              <a:gd name="T92" fmla="*/ 472 w 494"/>
              <a:gd name="T93" fmla="*/ 145 h 260"/>
              <a:gd name="T94" fmla="*/ 476 w 494"/>
              <a:gd name="T95" fmla="*/ 140 h 260"/>
              <a:gd name="T96" fmla="*/ 479 w 494"/>
              <a:gd name="T97" fmla="*/ 131 h 260"/>
              <a:gd name="T98" fmla="*/ 483 w 494"/>
              <a:gd name="T99" fmla="*/ 124 h 260"/>
              <a:gd name="T100" fmla="*/ 485 w 494"/>
              <a:gd name="T101" fmla="*/ 115 h 260"/>
              <a:gd name="T102" fmla="*/ 489 w 494"/>
              <a:gd name="T103" fmla="*/ 109 h 260"/>
              <a:gd name="T104" fmla="*/ 490 w 494"/>
              <a:gd name="T105" fmla="*/ 92 h 260"/>
              <a:gd name="T106" fmla="*/ 490 w 494"/>
              <a:gd name="T107" fmla="*/ 79 h 260"/>
              <a:gd name="T108" fmla="*/ 489 w 494"/>
              <a:gd name="T109" fmla="*/ 23 h 260"/>
              <a:gd name="T110" fmla="*/ 485 w 494"/>
              <a:gd name="T111" fmla="*/ 4 h 2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494" h="260">
                <a:moveTo>
                  <a:pt x="16" y="20"/>
                </a:moveTo>
                <a:lnTo>
                  <a:pt x="16" y="23"/>
                </a:lnTo>
                <a:lnTo>
                  <a:pt x="14" y="23"/>
                </a:lnTo>
                <a:lnTo>
                  <a:pt x="14" y="26"/>
                </a:lnTo>
                <a:lnTo>
                  <a:pt x="12" y="26"/>
                </a:lnTo>
                <a:lnTo>
                  <a:pt x="12" y="32"/>
                </a:lnTo>
                <a:lnTo>
                  <a:pt x="10" y="32"/>
                </a:lnTo>
                <a:lnTo>
                  <a:pt x="10" y="39"/>
                </a:lnTo>
                <a:lnTo>
                  <a:pt x="8" y="39"/>
                </a:lnTo>
                <a:lnTo>
                  <a:pt x="8" y="46"/>
                </a:lnTo>
                <a:lnTo>
                  <a:pt x="6" y="46"/>
                </a:lnTo>
                <a:lnTo>
                  <a:pt x="6" y="62"/>
                </a:lnTo>
                <a:lnTo>
                  <a:pt x="4" y="62"/>
                </a:lnTo>
                <a:lnTo>
                  <a:pt x="4" y="74"/>
                </a:lnTo>
                <a:lnTo>
                  <a:pt x="2" y="74"/>
                </a:lnTo>
                <a:lnTo>
                  <a:pt x="2" y="98"/>
                </a:lnTo>
                <a:lnTo>
                  <a:pt x="0" y="101"/>
                </a:lnTo>
                <a:lnTo>
                  <a:pt x="0" y="140"/>
                </a:lnTo>
                <a:lnTo>
                  <a:pt x="2" y="143"/>
                </a:lnTo>
                <a:lnTo>
                  <a:pt x="2" y="151"/>
                </a:lnTo>
                <a:lnTo>
                  <a:pt x="4" y="154"/>
                </a:lnTo>
                <a:lnTo>
                  <a:pt x="4" y="157"/>
                </a:lnTo>
                <a:lnTo>
                  <a:pt x="6" y="160"/>
                </a:lnTo>
                <a:lnTo>
                  <a:pt x="6" y="163"/>
                </a:lnTo>
                <a:lnTo>
                  <a:pt x="8" y="166"/>
                </a:lnTo>
                <a:lnTo>
                  <a:pt x="8" y="170"/>
                </a:lnTo>
                <a:lnTo>
                  <a:pt x="10" y="170"/>
                </a:lnTo>
                <a:lnTo>
                  <a:pt x="10" y="173"/>
                </a:lnTo>
                <a:lnTo>
                  <a:pt x="12" y="173"/>
                </a:lnTo>
                <a:lnTo>
                  <a:pt x="12" y="176"/>
                </a:lnTo>
                <a:lnTo>
                  <a:pt x="16" y="180"/>
                </a:lnTo>
                <a:lnTo>
                  <a:pt x="18" y="184"/>
                </a:lnTo>
                <a:lnTo>
                  <a:pt x="20" y="184"/>
                </a:lnTo>
                <a:lnTo>
                  <a:pt x="20" y="187"/>
                </a:lnTo>
                <a:lnTo>
                  <a:pt x="22" y="187"/>
                </a:lnTo>
                <a:lnTo>
                  <a:pt x="24" y="190"/>
                </a:lnTo>
                <a:lnTo>
                  <a:pt x="24" y="193"/>
                </a:lnTo>
                <a:lnTo>
                  <a:pt x="26" y="193"/>
                </a:lnTo>
                <a:lnTo>
                  <a:pt x="31" y="199"/>
                </a:lnTo>
                <a:lnTo>
                  <a:pt x="33" y="199"/>
                </a:lnTo>
                <a:lnTo>
                  <a:pt x="37" y="205"/>
                </a:lnTo>
                <a:lnTo>
                  <a:pt x="38" y="205"/>
                </a:lnTo>
                <a:lnTo>
                  <a:pt x="40" y="209"/>
                </a:lnTo>
                <a:lnTo>
                  <a:pt x="42" y="209"/>
                </a:lnTo>
                <a:lnTo>
                  <a:pt x="42" y="212"/>
                </a:lnTo>
                <a:lnTo>
                  <a:pt x="44" y="212"/>
                </a:lnTo>
                <a:lnTo>
                  <a:pt x="47" y="213"/>
                </a:lnTo>
                <a:lnTo>
                  <a:pt x="49" y="213"/>
                </a:lnTo>
                <a:lnTo>
                  <a:pt x="51" y="216"/>
                </a:lnTo>
                <a:lnTo>
                  <a:pt x="53" y="216"/>
                </a:lnTo>
                <a:lnTo>
                  <a:pt x="55" y="219"/>
                </a:lnTo>
                <a:lnTo>
                  <a:pt x="57" y="219"/>
                </a:lnTo>
                <a:lnTo>
                  <a:pt x="59" y="223"/>
                </a:lnTo>
                <a:lnTo>
                  <a:pt x="62" y="223"/>
                </a:lnTo>
                <a:lnTo>
                  <a:pt x="63" y="226"/>
                </a:lnTo>
                <a:lnTo>
                  <a:pt x="65" y="226"/>
                </a:lnTo>
                <a:lnTo>
                  <a:pt x="67" y="229"/>
                </a:lnTo>
                <a:lnTo>
                  <a:pt x="69" y="229"/>
                </a:lnTo>
                <a:lnTo>
                  <a:pt x="71" y="232"/>
                </a:lnTo>
                <a:lnTo>
                  <a:pt x="75" y="232"/>
                </a:lnTo>
                <a:lnTo>
                  <a:pt x="78" y="235"/>
                </a:lnTo>
                <a:lnTo>
                  <a:pt x="82" y="235"/>
                </a:lnTo>
                <a:lnTo>
                  <a:pt x="84" y="238"/>
                </a:lnTo>
                <a:lnTo>
                  <a:pt x="87" y="238"/>
                </a:lnTo>
                <a:lnTo>
                  <a:pt x="89" y="241"/>
                </a:lnTo>
                <a:lnTo>
                  <a:pt x="94" y="241"/>
                </a:lnTo>
                <a:lnTo>
                  <a:pt x="96" y="244"/>
                </a:lnTo>
                <a:lnTo>
                  <a:pt x="102" y="244"/>
                </a:lnTo>
                <a:lnTo>
                  <a:pt x="104" y="248"/>
                </a:lnTo>
                <a:lnTo>
                  <a:pt x="110" y="248"/>
                </a:lnTo>
                <a:lnTo>
                  <a:pt x="112" y="249"/>
                </a:lnTo>
                <a:lnTo>
                  <a:pt x="122" y="249"/>
                </a:lnTo>
                <a:lnTo>
                  <a:pt x="125" y="252"/>
                </a:lnTo>
                <a:lnTo>
                  <a:pt x="141" y="252"/>
                </a:lnTo>
                <a:lnTo>
                  <a:pt x="143" y="255"/>
                </a:lnTo>
                <a:lnTo>
                  <a:pt x="172" y="255"/>
                </a:lnTo>
                <a:lnTo>
                  <a:pt x="174" y="259"/>
                </a:lnTo>
                <a:lnTo>
                  <a:pt x="259" y="259"/>
                </a:lnTo>
                <a:lnTo>
                  <a:pt x="262" y="255"/>
                </a:lnTo>
                <a:lnTo>
                  <a:pt x="288" y="255"/>
                </a:lnTo>
                <a:lnTo>
                  <a:pt x="293" y="252"/>
                </a:lnTo>
                <a:lnTo>
                  <a:pt x="309" y="252"/>
                </a:lnTo>
                <a:lnTo>
                  <a:pt x="311" y="249"/>
                </a:lnTo>
                <a:lnTo>
                  <a:pt x="324" y="249"/>
                </a:lnTo>
                <a:lnTo>
                  <a:pt x="325" y="248"/>
                </a:lnTo>
                <a:lnTo>
                  <a:pt x="331" y="248"/>
                </a:lnTo>
                <a:lnTo>
                  <a:pt x="333" y="244"/>
                </a:lnTo>
                <a:lnTo>
                  <a:pt x="340" y="244"/>
                </a:lnTo>
                <a:lnTo>
                  <a:pt x="342" y="241"/>
                </a:lnTo>
                <a:lnTo>
                  <a:pt x="348" y="241"/>
                </a:lnTo>
                <a:lnTo>
                  <a:pt x="351" y="238"/>
                </a:lnTo>
                <a:lnTo>
                  <a:pt x="358" y="238"/>
                </a:lnTo>
                <a:lnTo>
                  <a:pt x="360" y="235"/>
                </a:lnTo>
                <a:lnTo>
                  <a:pt x="366" y="235"/>
                </a:lnTo>
                <a:lnTo>
                  <a:pt x="368" y="232"/>
                </a:lnTo>
                <a:lnTo>
                  <a:pt x="372" y="232"/>
                </a:lnTo>
                <a:lnTo>
                  <a:pt x="374" y="229"/>
                </a:lnTo>
                <a:lnTo>
                  <a:pt x="376" y="229"/>
                </a:lnTo>
                <a:lnTo>
                  <a:pt x="380" y="226"/>
                </a:lnTo>
                <a:lnTo>
                  <a:pt x="384" y="226"/>
                </a:lnTo>
                <a:lnTo>
                  <a:pt x="389" y="223"/>
                </a:lnTo>
                <a:lnTo>
                  <a:pt x="391" y="223"/>
                </a:lnTo>
                <a:lnTo>
                  <a:pt x="393" y="219"/>
                </a:lnTo>
                <a:lnTo>
                  <a:pt x="396" y="219"/>
                </a:lnTo>
                <a:lnTo>
                  <a:pt x="398" y="216"/>
                </a:lnTo>
                <a:lnTo>
                  <a:pt x="401" y="216"/>
                </a:lnTo>
                <a:lnTo>
                  <a:pt x="405" y="213"/>
                </a:lnTo>
                <a:lnTo>
                  <a:pt x="407" y="213"/>
                </a:lnTo>
                <a:lnTo>
                  <a:pt x="409" y="212"/>
                </a:lnTo>
                <a:lnTo>
                  <a:pt x="411" y="212"/>
                </a:lnTo>
                <a:lnTo>
                  <a:pt x="413" y="209"/>
                </a:lnTo>
                <a:lnTo>
                  <a:pt x="418" y="209"/>
                </a:lnTo>
                <a:lnTo>
                  <a:pt x="419" y="205"/>
                </a:lnTo>
                <a:lnTo>
                  <a:pt x="421" y="205"/>
                </a:lnTo>
                <a:lnTo>
                  <a:pt x="423" y="202"/>
                </a:lnTo>
                <a:lnTo>
                  <a:pt x="425" y="202"/>
                </a:lnTo>
                <a:lnTo>
                  <a:pt x="427" y="199"/>
                </a:lnTo>
                <a:lnTo>
                  <a:pt x="429" y="199"/>
                </a:lnTo>
                <a:lnTo>
                  <a:pt x="432" y="196"/>
                </a:lnTo>
                <a:lnTo>
                  <a:pt x="434" y="196"/>
                </a:lnTo>
                <a:lnTo>
                  <a:pt x="436" y="193"/>
                </a:lnTo>
                <a:lnTo>
                  <a:pt x="438" y="193"/>
                </a:lnTo>
                <a:lnTo>
                  <a:pt x="440" y="190"/>
                </a:lnTo>
                <a:lnTo>
                  <a:pt x="443" y="190"/>
                </a:lnTo>
                <a:lnTo>
                  <a:pt x="443" y="187"/>
                </a:lnTo>
                <a:lnTo>
                  <a:pt x="445" y="184"/>
                </a:lnTo>
                <a:lnTo>
                  <a:pt x="448" y="184"/>
                </a:lnTo>
                <a:lnTo>
                  <a:pt x="450" y="180"/>
                </a:lnTo>
                <a:lnTo>
                  <a:pt x="452" y="180"/>
                </a:lnTo>
                <a:lnTo>
                  <a:pt x="452" y="177"/>
                </a:lnTo>
                <a:lnTo>
                  <a:pt x="454" y="177"/>
                </a:lnTo>
                <a:lnTo>
                  <a:pt x="458" y="173"/>
                </a:lnTo>
                <a:lnTo>
                  <a:pt x="463" y="166"/>
                </a:lnTo>
                <a:lnTo>
                  <a:pt x="465" y="166"/>
                </a:lnTo>
                <a:lnTo>
                  <a:pt x="465" y="163"/>
                </a:lnTo>
                <a:lnTo>
                  <a:pt x="468" y="157"/>
                </a:lnTo>
                <a:lnTo>
                  <a:pt x="468" y="154"/>
                </a:lnTo>
                <a:lnTo>
                  <a:pt x="470" y="154"/>
                </a:lnTo>
                <a:lnTo>
                  <a:pt x="470" y="151"/>
                </a:lnTo>
                <a:lnTo>
                  <a:pt x="472" y="151"/>
                </a:lnTo>
                <a:lnTo>
                  <a:pt x="472" y="145"/>
                </a:lnTo>
                <a:lnTo>
                  <a:pt x="474" y="145"/>
                </a:lnTo>
                <a:lnTo>
                  <a:pt x="474" y="143"/>
                </a:lnTo>
                <a:lnTo>
                  <a:pt x="476" y="140"/>
                </a:lnTo>
                <a:lnTo>
                  <a:pt x="476" y="137"/>
                </a:lnTo>
                <a:lnTo>
                  <a:pt x="479" y="137"/>
                </a:lnTo>
                <a:lnTo>
                  <a:pt x="479" y="131"/>
                </a:lnTo>
                <a:lnTo>
                  <a:pt x="481" y="131"/>
                </a:lnTo>
                <a:lnTo>
                  <a:pt x="481" y="127"/>
                </a:lnTo>
                <a:lnTo>
                  <a:pt x="483" y="124"/>
                </a:lnTo>
                <a:lnTo>
                  <a:pt x="483" y="121"/>
                </a:lnTo>
                <a:lnTo>
                  <a:pt x="485" y="118"/>
                </a:lnTo>
                <a:lnTo>
                  <a:pt x="485" y="115"/>
                </a:lnTo>
                <a:lnTo>
                  <a:pt x="487" y="112"/>
                </a:lnTo>
                <a:lnTo>
                  <a:pt x="487" y="109"/>
                </a:lnTo>
                <a:lnTo>
                  <a:pt x="489" y="109"/>
                </a:lnTo>
                <a:lnTo>
                  <a:pt x="489" y="104"/>
                </a:lnTo>
                <a:lnTo>
                  <a:pt x="490" y="101"/>
                </a:lnTo>
                <a:lnTo>
                  <a:pt x="490" y="92"/>
                </a:lnTo>
                <a:lnTo>
                  <a:pt x="493" y="92"/>
                </a:lnTo>
                <a:lnTo>
                  <a:pt x="493" y="82"/>
                </a:lnTo>
                <a:lnTo>
                  <a:pt x="490" y="79"/>
                </a:lnTo>
                <a:lnTo>
                  <a:pt x="490" y="43"/>
                </a:lnTo>
                <a:lnTo>
                  <a:pt x="489" y="43"/>
                </a:lnTo>
                <a:lnTo>
                  <a:pt x="489" y="23"/>
                </a:lnTo>
                <a:lnTo>
                  <a:pt x="487" y="23"/>
                </a:lnTo>
                <a:lnTo>
                  <a:pt x="487" y="7"/>
                </a:lnTo>
                <a:lnTo>
                  <a:pt x="485" y="4"/>
                </a:lnTo>
                <a:lnTo>
                  <a:pt x="485" y="0"/>
                </a:lnTo>
              </a:path>
            </a:pathLst>
          </a:custGeom>
          <a:noFill/>
          <a:ln w="12700" cap="rnd" cmpd="sng">
            <a:solidFill>
              <a:srgbClr val="808080"/>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tr-TR"/>
          </a:p>
        </p:txBody>
      </p:sp>
      <p:pic>
        <p:nvPicPr>
          <p:cNvPr id="26640" name="Picture 16" descr="Fig 10-16b">
            <a:extLst>
              <a:ext uri="{FF2B5EF4-FFF2-40B4-BE49-F238E27FC236}">
                <a16:creationId xmlns:a16="http://schemas.microsoft.com/office/drawing/2014/main" id="{83C340FB-7BD9-4A59-95CB-EDFF2BE89B7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79838" y="4508500"/>
            <a:ext cx="2951162" cy="1889125"/>
          </a:xfrm>
          <a:prstGeom prst="rect">
            <a:avLst/>
          </a:prstGeom>
          <a:noFill/>
          <a:extLst>
            <a:ext uri="{909E8E84-426E-40DD-AFC4-6F175D3DCCD1}">
              <a14:hiddenFill xmlns:a14="http://schemas.microsoft.com/office/drawing/2010/main">
                <a:solidFill>
                  <a:srgbClr val="FFFFFF"/>
                </a:solidFill>
              </a14:hiddenFill>
            </a:ext>
          </a:extLst>
        </p:spPr>
      </p:pic>
      <p:pic>
        <p:nvPicPr>
          <p:cNvPr id="26641" name="Picture 17" descr="plutonic">
            <a:extLst>
              <a:ext uri="{FF2B5EF4-FFF2-40B4-BE49-F238E27FC236}">
                <a16:creationId xmlns:a16="http://schemas.microsoft.com/office/drawing/2014/main" id="{E803B178-A3E8-4148-BD14-368491D1C4E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32600" y="3716338"/>
            <a:ext cx="1911350" cy="2881312"/>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2946" name="Picture 2" descr="IGNANIM">
            <a:extLst>
              <a:ext uri="{FF2B5EF4-FFF2-40B4-BE49-F238E27FC236}">
                <a16:creationId xmlns:a16="http://schemas.microsoft.com/office/drawing/2014/main" id="{B6F438CE-CA53-43CF-A4ED-942B3689F312}"/>
              </a:ext>
            </a:extLst>
          </p:cNvP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2405063" y="260350"/>
            <a:ext cx="4773612" cy="604837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6500" name="Picture 4" descr="pangaea">
            <a:extLst>
              <a:ext uri="{FF2B5EF4-FFF2-40B4-BE49-F238E27FC236}">
                <a16:creationId xmlns:a16="http://schemas.microsoft.com/office/drawing/2014/main" id="{2C314C6F-1D9F-4973-9BD7-579DD38538B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4213" y="1412875"/>
            <a:ext cx="7783512" cy="39116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700" name="Rectangle 4">
            <a:extLst>
              <a:ext uri="{FF2B5EF4-FFF2-40B4-BE49-F238E27FC236}">
                <a16:creationId xmlns:a16="http://schemas.microsoft.com/office/drawing/2014/main" id="{51E26BDC-00C2-4060-99E6-960B72CBAF29}"/>
              </a:ext>
            </a:extLst>
          </p:cNvPr>
          <p:cNvSpPr>
            <a:spLocks noChangeArrowheads="1"/>
          </p:cNvSpPr>
          <p:nvPr/>
        </p:nvSpPr>
        <p:spPr bwMode="auto">
          <a:xfrm>
            <a:off x="4479925" y="3048000"/>
            <a:ext cx="184150"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endParaRPr lang="tr-TR" altLang="tr-TR" sz="4400">
              <a:solidFill>
                <a:srgbClr val="FF0066"/>
              </a:solidFill>
              <a:effectLst>
                <a:outerShdw blurRad="38100" dist="38100" dir="2700000" algn="tl">
                  <a:srgbClr val="000000"/>
                </a:outerShdw>
              </a:effectLst>
              <a:latin typeface="Times New Roman" panose="02020603050405020304" pitchFamily="18" charset="0"/>
            </a:endParaRPr>
          </a:p>
        </p:txBody>
      </p:sp>
      <p:sp>
        <p:nvSpPr>
          <p:cNvPr id="29701" name="Rectangle 5">
            <a:extLst>
              <a:ext uri="{FF2B5EF4-FFF2-40B4-BE49-F238E27FC236}">
                <a16:creationId xmlns:a16="http://schemas.microsoft.com/office/drawing/2014/main" id="{C554EB09-779E-4275-BE86-70278C81FC7F}"/>
              </a:ext>
            </a:extLst>
          </p:cNvPr>
          <p:cNvSpPr>
            <a:spLocks noChangeArrowheads="1"/>
          </p:cNvSpPr>
          <p:nvPr/>
        </p:nvSpPr>
        <p:spPr bwMode="auto">
          <a:xfrm>
            <a:off x="4479925" y="3048000"/>
            <a:ext cx="184150"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endParaRPr lang="tr-TR" altLang="tr-TR" sz="4400">
              <a:solidFill>
                <a:srgbClr val="FF0066"/>
              </a:solidFill>
              <a:effectLst>
                <a:outerShdw blurRad="38100" dist="38100" dir="2700000" algn="tl">
                  <a:srgbClr val="000000"/>
                </a:outerShdw>
              </a:effectLst>
              <a:latin typeface="Times New Roman" panose="02020603050405020304" pitchFamily="18" charset="0"/>
            </a:endParaRPr>
          </a:p>
        </p:txBody>
      </p:sp>
      <p:pic>
        <p:nvPicPr>
          <p:cNvPr id="29702" name="Picture 6" descr="Fig 4-20">
            <a:extLst>
              <a:ext uri="{FF2B5EF4-FFF2-40B4-BE49-F238E27FC236}">
                <a16:creationId xmlns:a16="http://schemas.microsoft.com/office/drawing/2014/main" id="{F9132D45-08C8-4FAB-9983-FA42B7CFBC7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2938" y="365125"/>
            <a:ext cx="7675562" cy="5664200"/>
          </a:xfrm>
          <a:prstGeom prst="rect">
            <a:avLst/>
          </a:prstGeom>
          <a:noFill/>
          <a:extLst>
            <a:ext uri="{909E8E84-426E-40DD-AFC4-6F175D3DCCD1}">
              <a14:hiddenFill xmlns:a14="http://schemas.microsoft.com/office/drawing/2010/main">
                <a:solidFill>
                  <a:srgbClr val="FFFFFF"/>
                </a:solidFill>
              </a14:hiddenFill>
            </a:ext>
          </a:extLst>
        </p:spPr>
      </p:pic>
      <p:sp>
        <p:nvSpPr>
          <p:cNvPr id="29703" name="Text Box 7">
            <a:extLst>
              <a:ext uri="{FF2B5EF4-FFF2-40B4-BE49-F238E27FC236}">
                <a16:creationId xmlns:a16="http://schemas.microsoft.com/office/drawing/2014/main" id="{00689461-2A12-4DB7-A165-F871ED66E75A}"/>
              </a:ext>
            </a:extLst>
          </p:cNvPr>
          <p:cNvSpPr txBox="1">
            <a:spLocks noChangeArrowheads="1"/>
          </p:cNvSpPr>
          <p:nvPr/>
        </p:nvSpPr>
        <p:spPr bwMode="auto">
          <a:xfrm>
            <a:off x="323850" y="6237288"/>
            <a:ext cx="41465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tr-TR" altLang="tr-TR"/>
              <a:t>Magmatik kayaçlara özgü kütle şekilleri</a:t>
            </a: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4" name="Picture 4" descr="Fig 4-26">
            <a:extLst>
              <a:ext uri="{FF2B5EF4-FFF2-40B4-BE49-F238E27FC236}">
                <a16:creationId xmlns:a16="http://schemas.microsoft.com/office/drawing/2014/main" id="{DB08777C-7EA9-4B5C-A347-B1997BFCA38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5250" y="1773238"/>
            <a:ext cx="9048750" cy="3171825"/>
          </a:xfrm>
          <a:prstGeom prst="rect">
            <a:avLst/>
          </a:prstGeom>
          <a:noFill/>
          <a:extLst>
            <a:ext uri="{909E8E84-426E-40DD-AFC4-6F175D3DCCD1}">
              <a14:hiddenFill xmlns:a14="http://schemas.microsoft.com/office/drawing/2010/main">
                <a:solidFill>
                  <a:srgbClr val="FFFFFF"/>
                </a:solidFill>
              </a14:hiddenFill>
            </a:ext>
          </a:extLst>
        </p:spPr>
      </p:pic>
      <p:sp>
        <p:nvSpPr>
          <p:cNvPr id="30726" name="Line 6">
            <a:extLst>
              <a:ext uri="{FF2B5EF4-FFF2-40B4-BE49-F238E27FC236}">
                <a16:creationId xmlns:a16="http://schemas.microsoft.com/office/drawing/2014/main" id="{EE39D468-5AFB-471A-AE90-33199EAE5978}"/>
              </a:ext>
            </a:extLst>
          </p:cNvPr>
          <p:cNvSpPr>
            <a:spLocks noChangeShapeType="1"/>
          </p:cNvSpPr>
          <p:nvPr/>
        </p:nvSpPr>
        <p:spPr bwMode="auto">
          <a:xfrm flipH="1">
            <a:off x="250825" y="3141663"/>
            <a:ext cx="1296988" cy="2447925"/>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tr-TR"/>
          </a:p>
        </p:txBody>
      </p:sp>
      <p:sp>
        <p:nvSpPr>
          <p:cNvPr id="30727" name="Text Box 7">
            <a:extLst>
              <a:ext uri="{FF2B5EF4-FFF2-40B4-BE49-F238E27FC236}">
                <a16:creationId xmlns:a16="http://schemas.microsoft.com/office/drawing/2014/main" id="{E3BC20EB-E3AB-4CF5-A406-276466210D17}"/>
              </a:ext>
            </a:extLst>
          </p:cNvPr>
          <p:cNvSpPr txBox="1">
            <a:spLocks noChangeArrowheads="1"/>
          </p:cNvSpPr>
          <p:nvPr/>
        </p:nvSpPr>
        <p:spPr bwMode="auto">
          <a:xfrm>
            <a:off x="158750" y="5608638"/>
            <a:ext cx="8445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tr-TR" altLang="tr-TR"/>
              <a:t>Lakolit</a:t>
            </a:r>
          </a:p>
        </p:txBody>
      </p:sp>
      <p:sp>
        <p:nvSpPr>
          <p:cNvPr id="30728" name="Line 8">
            <a:extLst>
              <a:ext uri="{FF2B5EF4-FFF2-40B4-BE49-F238E27FC236}">
                <a16:creationId xmlns:a16="http://schemas.microsoft.com/office/drawing/2014/main" id="{2D8B3D96-EB69-410A-B31D-BA266941C4DF}"/>
              </a:ext>
            </a:extLst>
          </p:cNvPr>
          <p:cNvSpPr>
            <a:spLocks noChangeShapeType="1"/>
          </p:cNvSpPr>
          <p:nvPr/>
        </p:nvSpPr>
        <p:spPr bwMode="auto">
          <a:xfrm flipH="1">
            <a:off x="5148263" y="3068638"/>
            <a:ext cx="863600" cy="273685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tr-TR"/>
          </a:p>
        </p:txBody>
      </p:sp>
      <p:sp>
        <p:nvSpPr>
          <p:cNvPr id="30729" name="Text Box 9">
            <a:extLst>
              <a:ext uri="{FF2B5EF4-FFF2-40B4-BE49-F238E27FC236}">
                <a16:creationId xmlns:a16="http://schemas.microsoft.com/office/drawing/2014/main" id="{2870292D-2CE6-47A3-80FB-5306DDB1E6E1}"/>
              </a:ext>
            </a:extLst>
          </p:cNvPr>
          <p:cNvSpPr txBox="1">
            <a:spLocks noChangeArrowheads="1"/>
          </p:cNvSpPr>
          <p:nvPr/>
        </p:nvSpPr>
        <p:spPr bwMode="auto">
          <a:xfrm>
            <a:off x="5272088" y="5608638"/>
            <a:ext cx="8572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tr-TR" altLang="tr-TR"/>
              <a:t>Lapolit</a:t>
            </a: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0356" name="Picture 4" descr="cross-cutting">
            <a:extLst>
              <a:ext uri="{FF2B5EF4-FFF2-40B4-BE49-F238E27FC236}">
                <a16:creationId xmlns:a16="http://schemas.microsoft.com/office/drawing/2014/main" id="{9A3A083C-3CCB-467B-AB6F-706DF6FEC16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71550" y="1295400"/>
            <a:ext cx="7056438" cy="43561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1378" name="Picture 2" descr="l_tenaya">
            <a:extLst>
              <a:ext uri="{FF2B5EF4-FFF2-40B4-BE49-F238E27FC236}">
                <a16:creationId xmlns:a16="http://schemas.microsoft.com/office/drawing/2014/main" id="{339F6FD0-05B9-4CB9-BCA5-1EA183AE914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38250" y="928688"/>
            <a:ext cx="6667500" cy="5000625"/>
          </a:xfrm>
          <a:prstGeom prst="rect">
            <a:avLst/>
          </a:prstGeom>
          <a:noFill/>
          <a:extLst>
            <a:ext uri="{909E8E84-426E-40DD-AFC4-6F175D3DCCD1}">
              <a14:hiddenFill xmlns:a14="http://schemas.microsoft.com/office/drawing/2010/main">
                <a:solidFill>
                  <a:srgbClr val="FFFFFF"/>
                </a:solidFill>
              </a14:hiddenFill>
            </a:ext>
          </a:extLst>
        </p:spPr>
      </p:pic>
      <p:sp>
        <p:nvSpPr>
          <p:cNvPr id="101379" name="Text Box 3">
            <a:extLst>
              <a:ext uri="{FF2B5EF4-FFF2-40B4-BE49-F238E27FC236}">
                <a16:creationId xmlns:a16="http://schemas.microsoft.com/office/drawing/2014/main" id="{F138F797-4A7C-48BB-A741-8B1D12EACB81}"/>
              </a:ext>
            </a:extLst>
          </p:cNvPr>
          <p:cNvSpPr txBox="1">
            <a:spLocks noChangeArrowheads="1"/>
          </p:cNvSpPr>
          <p:nvPr/>
        </p:nvSpPr>
        <p:spPr bwMode="auto">
          <a:xfrm>
            <a:off x="1384300" y="6113463"/>
            <a:ext cx="8191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tr-TR" altLang="tr-TR"/>
              <a:t>Batolit</a:t>
            </a: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7042" name="Picture 2" descr="xfig08_01">
            <a:extLst>
              <a:ext uri="{FF2B5EF4-FFF2-40B4-BE49-F238E27FC236}">
                <a16:creationId xmlns:a16="http://schemas.microsoft.com/office/drawing/2014/main" id="{9CEEB550-D76D-4103-B7C8-1F4B4FCA64D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3850" y="1111250"/>
            <a:ext cx="8496300" cy="46355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3" name="Picture 5" descr="volcanic landscape">
            <a:extLst>
              <a:ext uri="{FF2B5EF4-FFF2-40B4-BE49-F238E27FC236}">
                <a16:creationId xmlns:a16="http://schemas.microsoft.com/office/drawing/2014/main" id="{E56BE08C-3356-473D-9E17-F4F1DDF6B78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87450" y="1052513"/>
            <a:ext cx="7416800" cy="437197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44" name="Picture 4" descr="image004">
            <a:extLst>
              <a:ext uri="{FF2B5EF4-FFF2-40B4-BE49-F238E27FC236}">
                <a16:creationId xmlns:a16="http://schemas.microsoft.com/office/drawing/2014/main" id="{04CE0988-7BF4-4CAF-B706-5CAA28416AE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87450" y="598488"/>
            <a:ext cx="6697663" cy="576897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6" name="Rectangle 4">
            <a:extLst>
              <a:ext uri="{FF2B5EF4-FFF2-40B4-BE49-F238E27FC236}">
                <a16:creationId xmlns:a16="http://schemas.microsoft.com/office/drawing/2014/main" id="{FC7CADA1-79AD-4A74-B633-798B884C6210}"/>
              </a:ext>
            </a:extLst>
          </p:cNvPr>
          <p:cNvSpPr>
            <a:spLocks noChangeArrowheads="1"/>
          </p:cNvSpPr>
          <p:nvPr/>
        </p:nvSpPr>
        <p:spPr bwMode="auto">
          <a:xfrm>
            <a:off x="468313" y="242888"/>
            <a:ext cx="7921625" cy="64468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bIns="0" anchor="ctr">
            <a:spAutoFit/>
          </a:bodyPr>
          <a:lstStyle/>
          <a:p>
            <a:pPr algn="ctr"/>
            <a:r>
              <a:rPr lang="tr-TR" altLang="tr-TR" sz="2000" b="1"/>
              <a:t>MAGMATİK  KAYAÇLARININ KİMYASAL BİLEŞİMİ</a:t>
            </a:r>
          </a:p>
          <a:p>
            <a:pPr algn="ctr"/>
            <a:endParaRPr lang="tr-TR" altLang="tr-TR" sz="2000" b="1"/>
          </a:p>
          <a:p>
            <a:r>
              <a:rPr lang="tr-TR" altLang="tr-TR" sz="2000"/>
              <a:t>            Kimyasal bileşim kayacı teşkil eden minerallerin cinsine ve bulunuş oranına bağlıdır. Mağmatik kayaçlarının bünyesinde yer alan başlıca minarellerin bulunuş oranları şöyledir:</a:t>
            </a:r>
          </a:p>
          <a:p>
            <a:pPr algn="ctr"/>
            <a:r>
              <a:rPr lang="tr-TR" altLang="tr-TR" sz="2000"/>
              <a:t>           </a:t>
            </a:r>
            <a:r>
              <a:rPr lang="tr-TR" altLang="tr-TR" sz="2000" b="1"/>
              <a:t>Feldspatlar                             %59</a:t>
            </a:r>
            <a:endParaRPr lang="tr-TR" altLang="tr-TR" sz="2000"/>
          </a:p>
          <a:p>
            <a:pPr algn="ctr"/>
            <a:r>
              <a:rPr lang="tr-TR" altLang="tr-TR" sz="2000" b="1"/>
              <a:t>          Piroksen ve amfiboller          %17</a:t>
            </a:r>
            <a:endParaRPr lang="tr-TR" altLang="tr-TR" sz="2000"/>
          </a:p>
          <a:p>
            <a:pPr algn="ctr"/>
            <a:r>
              <a:rPr lang="tr-TR" altLang="tr-TR" sz="2000" b="1"/>
              <a:t>          Kuvars                                    %12</a:t>
            </a:r>
            <a:endParaRPr lang="tr-TR" altLang="tr-TR" sz="2000"/>
          </a:p>
          <a:p>
            <a:pPr algn="ctr"/>
            <a:r>
              <a:rPr lang="tr-TR" altLang="tr-TR" sz="2000" b="1"/>
              <a:t>       Mika                                       %4</a:t>
            </a:r>
            <a:endParaRPr lang="tr-TR" altLang="tr-TR" sz="2000"/>
          </a:p>
          <a:p>
            <a:pPr algn="ctr"/>
            <a:r>
              <a:rPr lang="tr-TR" altLang="tr-TR" sz="2000" b="1"/>
              <a:t>        Diğer mineraller                     %8</a:t>
            </a:r>
            <a:endParaRPr lang="tr-TR" altLang="tr-TR" sz="2000"/>
          </a:p>
          <a:p>
            <a:r>
              <a:rPr lang="tr-TR" altLang="tr-TR" sz="2000"/>
              <a:t>    Bu durama göre silisyum ve aliminyum mağmatik ayaçların başlıca bileşenini  teşkil eder. Özellikle silisyum en önemli bileşendir. Mağmatik kayaçlar içlerindeki silisyum oranına göre 4 gruba  ayrılır. Bunlar:</a:t>
            </a:r>
          </a:p>
          <a:p>
            <a:r>
              <a:rPr lang="tr-TR" altLang="tr-TR" sz="2000" b="1"/>
              <a:t>Asit Kayaçlar:</a:t>
            </a:r>
            <a:r>
              <a:rPr lang="tr-TR" altLang="tr-TR" sz="2000"/>
              <a:t>Silisyum oranı %65-66’dan çok, açık renkli nisbeten    hafif. </a:t>
            </a:r>
          </a:p>
          <a:p>
            <a:r>
              <a:rPr lang="tr-TR" altLang="tr-TR" sz="2000" b="1"/>
              <a:t>Nötr Kayaçlar:</a:t>
            </a:r>
            <a:r>
              <a:rPr lang="tr-TR" altLang="tr-TR" sz="2000"/>
              <a:t>Silisyum oranı %52-65 arasında </a:t>
            </a:r>
          </a:p>
          <a:p>
            <a:r>
              <a:rPr lang="tr-TR" altLang="tr-TR" sz="2000" b="1"/>
              <a:t>Bazik Kayaçlar:</a:t>
            </a:r>
            <a:r>
              <a:rPr lang="tr-TR" altLang="tr-TR" sz="2000"/>
              <a:t>Silisyum oranı %52’den az, koyu renkli nisbeten ağır. </a:t>
            </a:r>
          </a:p>
          <a:p>
            <a:r>
              <a:rPr lang="tr-TR" altLang="tr-TR" sz="2000" b="1"/>
              <a:t>Ultrabazik Kayaçlar:</a:t>
            </a:r>
            <a:r>
              <a:rPr lang="tr-TR" altLang="tr-TR" sz="2000"/>
              <a:t>Silisyum oranı %40, çok yoğun ve koyu renkli </a:t>
            </a:r>
          </a:p>
          <a:p>
            <a:pPr algn="ctr" eaLnBrk="0" hangingPunct="0"/>
            <a:endParaRPr lang="tr-TR" altLang="tr-TR" sz="2000"/>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4994" name="Picture 2" descr="Slide13">
            <a:extLst>
              <a:ext uri="{FF2B5EF4-FFF2-40B4-BE49-F238E27FC236}">
                <a16:creationId xmlns:a16="http://schemas.microsoft.com/office/drawing/2014/main" id="{8E706C05-14C1-4554-8FBF-EAD48B8BDF5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71550" y="476250"/>
            <a:ext cx="7345363" cy="550545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3" name="Picture 5" descr="Inebolu_Pillows_Guble">
            <a:extLst>
              <a:ext uri="{FF2B5EF4-FFF2-40B4-BE49-F238E27FC236}">
                <a16:creationId xmlns:a16="http://schemas.microsoft.com/office/drawing/2014/main" id="{25DEB4EE-304B-4C3E-A500-B0CF448253F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27313" y="0"/>
            <a:ext cx="3956050" cy="5949950"/>
          </a:xfrm>
          <a:prstGeom prst="rect">
            <a:avLst/>
          </a:prstGeom>
          <a:noFill/>
          <a:extLst>
            <a:ext uri="{909E8E84-426E-40DD-AFC4-6F175D3DCCD1}">
              <a14:hiddenFill xmlns:a14="http://schemas.microsoft.com/office/drawing/2010/main">
                <a:solidFill>
                  <a:srgbClr val="FFFFFF"/>
                </a:solidFill>
              </a14:hiddenFill>
            </a:ext>
          </a:extLst>
        </p:spPr>
      </p:pic>
      <p:sp>
        <p:nvSpPr>
          <p:cNvPr id="32774" name="Rectangle 6">
            <a:extLst>
              <a:ext uri="{FF2B5EF4-FFF2-40B4-BE49-F238E27FC236}">
                <a16:creationId xmlns:a16="http://schemas.microsoft.com/office/drawing/2014/main" id="{DA1ABB38-DF06-441A-8EEA-FDD01CEA9DAB}"/>
              </a:ext>
            </a:extLst>
          </p:cNvPr>
          <p:cNvSpPr>
            <a:spLocks noChangeArrowheads="1"/>
          </p:cNvSpPr>
          <p:nvPr/>
        </p:nvSpPr>
        <p:spPr bwMode="auto">
          <a:xfrm>
            <a:off x="1547813" y="6151563"/>
            <a:ext cx="5903912"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r>
              <a:rPr lang="tr-TR" altLang="tr-TR" sz="2000"/>
              <a:t>Pillow (yastık) lavlar İnebolu ve Cide, KB Türkiye </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42" name="Picture 2" descr="Continentaldrift">
            <a:extLst>
              <a:ext uri="{FF2B5EF4-FFF2-40B4-BE49-F238E27FC236}">
                <a16:creationId xmlns:a16="http://schemas.microsoft.com/office/drawing/2014/main" id="{06407B9D-F394-46EA-BDD1-4A99F891D701}"/>
              </a:ext>
            </a:extLst>
          </p:cNvP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539750" y="1306513"/>
            <a:ext cx="5761038" cy="4676775"/>
          </a:xfrm>
          <a:prstGeom prst="rect">
            <a:avLst/>
          </a:prstGeom>
          <a:noFill/>
          <a:extLst>
            <a:ext uri="{909E8E84-426E-40DD-AFC4-6F175D3DCCD1}">
              <a14:hiddenFill xmlns:a14="http://schemas.microsoft.com/office/drawing/2010/main">
                <a:solidFill>
                  <a:srgbClr val="FFFFFF"/>
                </a:solidFill>
              </a14:hiddenFill>
            </a:ext>
          </a:extLst>
        </p:spPr>
      </p:pic>
      <p:pic>
        <p:nvPicPr>
          <p:cNvPr id="112643" name="Picture 3" descr="Continentaldriftkey">
            <a:extLst>
              <a:ext uri="{FF2B5EF4-FFF2-40B4-BE49-F238E27FC236}">
                <a16:creationId xmlns:a16="http://schemas.microsoft.com/office/drawing/2014/main" id="{B5174136-0782-48A1-98F5-F1891D3FFB8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588125" y="1916113"/>
            <a:ext cx="2198688" cy="3240087"/>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7" name="Picture 5" descr="Europe">
            <a:hlinkClick r:id="rId3"/>
            <a:extLst>
              <a:ext uri="{FF2B5EF4-FFF2-40B4-BE49-F238E27FC236}">
                <a16:creationId xmlns:a16="http://schemas.microsoft.com/office/drawing/2014/main" id="{F218CAA4-0945-41F8-B3C5-7E9D5B6AECF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9750" y="452438"/>
            <a:ext cx="8135938" cy="5900737"/>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93" name="Picture 5" descr="hawaii_37228_s">
            <a:hlinkClick r:id="rId3"/>
            <a:extLst>
              <a:ext uri="{FF2B5EF4-FFF2-40B4-BE49-F238E27FC236}">
                <a16:creationId xmlns:a16="http://schemas.microsoft.com/office/drawing/2014/main" id="{8B8E4B6E-64C5-4906-BC11-42DAB446F37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3850" y="620713"/>
            <a:ext cx="4032250" cy="2697162"/>
          </a:xfrm>
          <a:prstGeom prst="rect">
            <a:avLst/>
          </a:prstGeom>
          <a:noFill/>
          <a:extLst>
            <a:ext uri="{909E8E84-426E-40DD-AFC4-6F175D3DCCD1}">
              <a14:hiddenFill xmlns:a14="http://schemas.microsoft.com/office/drawing/2010/main">
                <a:solidFill>
                  <a:srgbClr val="FFFFFF"/>
                </a:solidFill>
              </a14:hiddenFill>
            </a:ext>
          </a:extLst>
        </p:spPr>
      </p:pic>
      <p:pic>
        <p:nvPicPr>
          <p:cNvPr id="37895" name="Picture 7" descr="hawaii_37507_s">
            <a:hlinkClick r:id="rId5"/>
            <a:extLst>
              <a:ext uri="{FF2B5EF4-FFF2-40B4-BE49-F238E27FC236}">
                <a16:creationId xmlns:a16="http://schemas.microsoft.com/office/drawing/2014/main" id="{EC782A62-6DE2-4A97-ADA4-DAD61AF8170C}"/>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572000" y="549275"/>
            <a:ext cx="4175125" cy="2792413"/>
          </a:xfrm>
          <a:prstGeom prst="rect">
            <a:avLst/>
          </a:prstGeom>
          <a:noFill/>
          <a:extLst>
            <a:ext uri="{909E8E84-426E-40DD-AFC4-6F175D3DCCD1}">
              <a14:hiddenFill xmlns:a14="http://schemas.microsoft.com/office/drawing/2010/main">
                <a:solidFill>
                  <a:srgbClr val="FFFFFF"/>
                </a:solidFill>
              </a14:hiddenFill>
            </a:ext>
          </a:extLst>
        </p:spPr>
      </p:pic>
      <p:pic>
        <p:nvPicPr>
          <p:cNvPr id="37897" name="Picture 9" descr="hawaii_38201m_s">
            <a:hlinkClick r:id="rId7"/>
            <a:extLst>
              <a:ext uri="{FF2B5EF4-FFF2-40B4-BE49-F238E27FC236}">
                <a16:creationId xmlns:a16="http://schemas.microsoft.com/office/drawing/2014/main" id="{B786832C-5443-4F57-A72B-17088F11AECC}"/>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95288" y="3644900"/>
            <a:ext cx="3889375" cy="2698750"/>
          </a:xfrm>
          <a:prstGeom prst="rect">
            <a:avLst/>
          </a:prstGeom>
          <a:noFill/>
          <a:extLst>
            <a:ext uri="{909E8E84-426E-40DD-AFC4-6F175D3DCCD1}">
              <a14:hiddenFill xmlns:a14="http://schemas.microsoft.com/office/drawing/2010/main">
                <a:solidFill>
                  <a:srgbClr val="FFFFFF"/>
                </a:solidFill>
              </a14:hiddenFill>
            </a:ext>
          </a:extLst>
        </p:spPr>
      </p:pic>
      <p:pic>
        <p:nvPicPr>
          <p:cNvPr id="37899" name="Picture 11" descr="hawaii_38200m_s">
            <a:hlinkClick r:id="rId9"/>
            <a:extLst>
              <a:ext uri="{FF2B5EF4-FFF2-40B4-BE49-F238E27FC236}">
                <a16:creationId xmlns:a16="http://schemas.microsoft.com/office/drawing/2014/main" id="{2292FF4C-E702-4F7D-850C-3A8895EE9175}"/>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716463" y="3644900"/>
            <a:ext cx="4103687" cy="2719388"/>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428" name="Picture 4" descr="pahoe_86">
            <a:extLst>
              <a:ext uri="{FF2B5EF4-FFF2-40B4-BE49-F238E27FC236}">
                <a16:creationId xmlns:a16="http://schemas.microsoft.com/office/drawing/2014/main" id="{50BBB227-E96A-453E-B80A-67BA121A5F0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1188" y="981075"/>
            <a:ext cx="7620000" cy="5172075"/>
          </a:xfrm>
          <a:prstGeom prst="rect">
            <a:avLst/>
          </a:prstGeom>
          <a:noFill/>
          <a:extLst>
            <a:ext uri="{909E8E84-426E-40DD-AFC4-6F175D3DCCD1}">
              <a14:hiddenFill xmlns:a14="http://schemas.microsoft.com/office/drawing/2010/main">
                <a:solidFill>
                  <a:srgbClr val="FFFFFF"/>
                </a:solidFill>
              </a14:hiddenFill>
            </a:ext>
          </a:extLst>
        </p:spPr>
      </p:pic>
      <p:sp>
        <p:nvSpPr>
          <p:cNvPr id="103429" name="Text Box 5">
            <a:extLst>
              <a:ext uri="{FF2B5EF4-FFF2-40B4-BE49-F238E27FC236}">
                <a16:creationId xmlns:a16="http://schemas.microsoft.com/office/drawing/2014/main" id="{C3106CE6-5F39-4F47-BC48-C02CB4F2A3AA}"/>
              </a:ext>
            </a:extLst>
          </p:cNvPr>
          <p:cNvSpPr txBox="1">
            <a:spLocks noChangeArrowheads="1"/>
          </p:cNvSpPr>
          <p:nvPr/>
        </p:nvSpPr>
        <p:spPr bwMode="auto">
          <a:xfrm>
            <a:off x="808038" y="327025"/>
            <a:ext cx="693737"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tr-TR" altLang="tr-TR" sz="2000" b="1"/>
              <a:t>LAV</a:t>
            </a: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7" name="Picture 5" descr="hawaii_38605_s">
            <a:hlinkClick r:id="rId3"/>
            <a:extLst>
              <a:ext uri="{FF2B5EF4-FFF2-40B4-BE49-F238E27FC236}">
                <a16:creationId xmlns:a16="http://schemas.microsoft.com/office/drawing/2014/main" id="{DC9F80F3-89B7-4562-B22B-373DC8B7B05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9750" y="333375"/>
            <a:ext cx="4140200" cy="2743200"/>
          </a:xfrm>
          <a:prstGeom prst="rect">
            <a:avLst/>
          </a:prstGeom>
          <a:noFill/>
          <a:extLst>
            <a:ext uri="{909E8E84-426E-40DD-AFC4-6F175D3DCCD1}">
              <a14:hiddenFill xmlns:a14="http://schemas.microsoft.com/office/drawing/2010/main">
                <a:solidFill>
                  <a:srgbClr val="FFFFFF"/>
                </a:solidFill>
              </a14:hiddenFill>
            </a:ext>
          </a:extLst>
        </p:spPr>
      </p:pic>
      <p:pic>
        <p:nvPicPr>
          <p:cNvPr id="38918" name="Picture 6" descr="130scramble">
            <a:extLst>
              <a:ext uri="{FF2B5EF4-FFF2-40B4-BE49-F238E27FC236}">
                <a16:creationId xmlns:a16="http://schemas.microsoft.com/office/drawing/2014/main" id="{F752C28D-977E-4D08-9E74-63E592A421B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284663" y="3087688"/>
            <a:ext cx="4168775" cy="312737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7346" name="Picture 2" descr="batholith_sm">
            <a:extLst>
              <a:ext uri="{FF2B5EF4-FFF2-40B4-BE49-F238E27FC236}">
                <a16:creationId xmlns:a16="http://schemas.microsoft.com/office/drawing/2014/main" id="{A1A895F3-11A2-465C-825B-2565BF673B6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84438" y="49213"/>
            <a:ext cx="4175125" cy="3298825"/>
          </a:xfrm>
          <a:prstGeom prst="rect">
            <a:avLst/>
          </a:prstGeom>
          <a:noFill/>
          <a:extLst>
            <a:ext uri="{909E8E84-426E-40DD-AFC4-6F175D3DCCD1}">
              <a14:hiddenFill xmlns:a14="http://schemas.microsoft.com/office/drawing/2010/main">
                <a:solidFill>
                  <a:srgbClr val="FFFFFF"/>
                </a:solidFill>
              </a14:hiddenFill>
            </a:ext>
          </a:extLst>
        </p:spPr>
      </p:pic>
      <p:pic>
        <p:nvPicPr>
          <p:cNvPr id="57348" name="Picture 4" descr="aa_pahoehoe_sm">
            <a:extLst>
              <a:ext uri="{FF2B5EF4-FFF2-40B4-BE49-F238E27FC236}">
                <a16:creationId xmlns:a16="http://schemas.microsoft.com/office/drawing/2014/main" id="{07A03583-D451-4053-B7C1-0C430EC6CA6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24075" y="3429000"/>
            <a:ext cx="4895850" cy="3059113"/>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8372" name="Picture 4" descr="img67">
            <a:extLst>
              <a:ext uri="{FF2B5EF4-FFF2-40B4-BE49-F238E27FC236}">
                <a16:creationId xmlns:a16="http://schemas.microsoft.com/office/drawing/2014/main" id="{B8AADFBE-5B12-4C74-B21A-61B931321ED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8313" y="981075"/>
            <a:ext cx="8135937" cy="5072063"/>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9397" name="Picture 5" descr="vit%20Granit-PP">
            <a:extLst>
              <a:ext uri="{FF2B5EF4-FFF2-40B4-BE49-F238E27FC236}">
                <a16:creationId xmlns:a16="http://schemas.microsoft.com/office/drawing/2014/main" id="{84CDC4FB-303B-4D0F-ABC7-15A749E0BE2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42988" y="836613"/>
            <a:ext cx="6985000" cy="5124450"/>
          </a:xfrm>
          <a:prstGeom prst="rect">
            <a:avLst/>
          </a:prstGeom>
          <a:noFill/>
          <a:extLst>
            <a:ext uri="{909E8E84-426E-40DD-AFC4-6F175D3DCCD1}">
              <a14:hiddenFill xmlns:a14="http://schemas.microsoft.com/office/drawing/2010/main">
                <a:solidFill>
                  <a:srgbClr val="FFFFFF"/>
                </a:solidFill>
              </a14:hiddenFill>
            </a:ext>
          </a:extLst>
        </p:spPr>
      </p:pic>
      <p:sp>
        <p:nvSpPr>
          <p:cNvPr id="59398" name="Text Box 6">
            <a:extLst>
              <a:ext uri="{FF2B5EF4-FFF2-40B4-BE49-F238E27FC236}">
                <a16:creationId xmlns:a16="http://schemas.microsoft.com/office/drawing/2014/main" id="{5E319478-B06B-4104-80D0-DDFDB2D54BCD}"/>
              </a:ext>
            </a:extLst>
          </p:cNvPr>
          <p:cNvSpPr txBox="1">
            <a:spLocks noChangeArrowheads="1"/>
          </p:cNvSpPr>
          <p:nvPr/>
        </p:nvSpPr>
        <p:spPr bwMode="auto">
          <a:xfrm>
            <a:off x="827088" y="333375"/>
            <a:ext cx="13525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tr-TR" altLang="tr-TR" sz="2400" b="1"/>
              <a:t>GRANİT</a:t>
            </a:r>
          </a:p>
        </p:txBody>
      </p:sp>
      <p:sp>
        <p:nvSpPr>
          <p:cNvPr id="59399" name="Text Box 7">
            <a:extLst>
              <a:ext uri="{FF2B5EF4-FFF2-40B4-BE49-F238E27FC236}">
                <a16:creationId xmlns:a16="http://schemas.microsoft.com/office/drawing/2014/main" id="{EAAE2986-A5BC-418F-9B82-BB379B615FA8}"/>
              </a:ext>
            </a:extLst>
          </p:cNvPr>
          <p:cNvSpPr txBox="1">
            <a:spLocks noChangeArrowheads="1"/>
          </p:cNvSpPr>
          <p:nvPr/>
        </p:nvSpPr>
        <p:spPr bwMode="auto">
          <a:xfrm>
            <a:off x="1166813" y="5943600"/>
            <a:ext cx="1836737"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tr-TR" altLang="tr-TR" sz="2000"/>
              <a:t>Derinlik kayacı</a:t>
            </a:r>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0421" name="Picture 5" descr="Teich%20Granit%201G">
            <a:extLst>
              <a:ext uri="{FF2B5EF4-FFF2-40B4-BE49-F238E27FC236}">
                <a16:creationId xmlns:a16="http://schemas.microsoft.com/office/drawing/2014/main" id="{B9F2F888-7F80-4080-8EDE-733FAD62C47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3850" y="1341438"/>
            <a:ext cx="3035300" cy="4752975"/>
          </a:xfrm>
          <a:prstGeom prst="rect">
            <a:avLst/>
          </a:prstGeom>
          <a:noFill/>
          <a:extLst>
            <a:ext uri="{909E8E84-426E-40DD-AFC4-6F175D3DCCD1}">
              <a14:hiddenFill xmlns:a14="http://schemas.microsoft.com/office/drawing/2010/main">
                <a:solidFill>
                  <a:srgbClr val="FFFFFF"/>
                </a:solidFill>
              </a14:hiddenFill>
            </a:ext>
          </a:extLst>
        </p:spPr>
      </p:pic>
      <p:pic>
        <p:nvPicPr>
          <p:cNvPr id="60425" name="Picture 9" descr="Teich%20u%20Arena">
            <a:extLst>
              <a:ext uri="{FF2B5EF4-FFF2-40B4-BE49-F238E27FC236}">
                <a16:creationId xmlns:a16="http://schemas.microsoft.com/office/drawing/2014/main" id="{68E01221-5F89-492A-927C-C216ED05842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067175" y="333375"/>
            <a:ext cx="4175125" cy="3128963"/>
          </a:xfrm>
          <a:prstGeom prst="rect">
            <a:avLst/>
          </a:prstGeom>
          <a:noFill/>
          <a:extLst>
            <a:ext uri="{909E8E84-426E-40DD-AFC4-6F175D3DCCD1}">
              <a14:hiddenFill xmlns:a14="http://schemas.microsoft.com/office/drawing/2010/main">
                <a:solidFill>
                  <a:srgbClr val="FFFFFF"/>
                </a:solidFill>
              </a14:hiddenFill>
            </a:ext>
          </a:extLst>
        </p:spPr>
      </p:pic>
      <p:pic>
        <p:nvPicPr>
          <p:cNvPr id="60427" name="Picture 11" descr="Schaefli%2003">
            <a:extLst>
              <a:ext uri="{FF2B5EF4-FFF2-40B4-BE49-F238E27FC236}">
                <a16:creationId xmlns:a16="http://schemas.microsoft.com/office/drawing/2014/main" id="{62BFE1C2-9736-4B31-A8B1-171C350082C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140200" y="3644900"/>
            <a:ext cx="4103688" cy="3078163"/>
          </a:xfrm>
          <a:prstGeom prst="rect">
            <a:avLst/>
          </a:prstGeom>
          <a:noFill/>
          <a:extLst>
            <a:ext uri="{909E8E84-426E-40DD-AFC4-6F175D3DCCD1}">
              <a14:hiddenFill xmlns:a14="http://schemas.microsoft.com/office/drawing/2010/main">
                <a:solidFill>
                  <a:srgbClr val="FFFFFF"/>
                </a:solidFill>
              </a14:hiddenFill>
            </a:ext>
          </a:extLst>
        </p:spPr>
      </p:pic>
      <p:sp>
        <p:nvSpPr>
          <p:cNvPr id="60428" name="Text Box 12">
            <a:extLst>
              <a:ext uri="{FF2B5EF4-FFF2-40B4-BE49-F238E27FC236}">
                <a16:creationId xmlns:a16="http://schemas.microsoft.com/office/drawing/2014/main" id="{676E6687-51E4-409B-9E06-3444D396EEAE}"/>
              </a:ext>
            </a:extLst>
          </p:cNvPr>
          <p:cNvSpPr txBox="1">
            <a:spLocks noChangeArrowheads="1"/>
          </p:cNvSpPr>
          <p:nvPr/>
        </p:nvSpPr>
        <p:spPr bwMode="auto">
          <a:xfrm>
            <a:off x="900113" y="476250"/>
            <a:ext cx="13525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tr-TR" altLang="tr-TR" sz="2400" b="1"/>
              <a:t>GRANİT</a:t>
            </a:r>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2469" name="Picture 5" descr="Acalea1">
            <a:extLst>
              <a:ext uri="{FF2B5EF4-FFF2-40B4-BE49-F238E27FC236}">
                <a16:creationId xmlns:a16="http://schemas.microsoft.com/office/drawing/2014/main" id="{5E313BF4-3335-4BAF-B9E7-B53A1D27711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11413" y="260350"/>
            <a:ext cx="4537075" cy="6048375"/>
          </a:xfrm>
          <a:prstGeom prst="rect">
            <a:avLst/>
          </a:prstGeom>
          <a:noFill/>
          <a:extLst>
            <a:ext uri="{909E8E84-426E-40DD-AFC4-6F175D3DCCD1}">
              <a14:hiddenFill xmlns:a14="http://schemas.microsoft.com/office/drawing/2010/main">
                <a:solidFill>
                  <a:srgbClr val="FFFFFF"/>
                </a:solidFill>
              </a14:hiddenFill>
            </a:ext>
          </a:extLst>
        </p:spPr>
      </p:pic>
      <p:sp>
        <p:nvSpPr>
          <p:cNvPr id="62470" name="Text Box 6">
            <a:extLst>
              <a:ext uri="{FF2B5EF4-FFF2-40B4-BE49-F238E27FC236}">
                <a16:creationId xmlns:a16="http://schemas.microsoft.com/office/drawing/2014/main" id="{6480E725-3478-4AA9-9A76-E08F43ACDB96}"/>
              </a:ext>
            </a:extLst>
          </p:cNvPr>
          <p:cNvSpPr txBox="1">
            <a:spLocks noChangeArrowheads="1"/>
          </p:cNvSpPr>
          <p:nvPr/>
        </p:nvSpPr>
        <p:spPr bwMode="auto">
          <a:xfrm>
            <a:off x="323850" y="765175"/>
            <a:ext cx="13525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tr-TR" altLang="tr-TR" sz="2400" b="1"/>
              <a:t>GRANİT</a:t>
            </a:r>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4757" name="Picture 5" descr="diabaz_ofit">
            <a:extLst>
              <a:ext uri="{FF2B5EF4-FFF2-40B4-BE49-F238E27FC236}">
                <a16:creationId xmlns:a16="http://schemas.microsoft.com/office/drawing/2014/main" id="{38AE6F2A-43E5-4A91-9B6C-D369A97AB63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0" y="476250"/>
            <a:ext cx="7620000" cy="5905500"/>
          </a:xfrm>
          <a:prstGeom prst="rect">
            <a:avLst/>
          </a:prstGeom>
          <a:noFill/>
          <a:extLst>
            <a:ext uri="{909E8E84-426E-40DD-AFC4-6F175D3DCCD1}">
              <a14:hiddenFill xmlns:a14="http://schemas.microsoft.com/office/drawing/2010/main">
                <a:solidFill>
                  <a:srgbClr val="FFFFFF"/>
                </a:solidFill>
              </a14:hiddenFill>
            </a:ext>
          </a:extLst>
        </p:spPr>
      </p:pic>
      <p:sp>
        <p:nvSpPr>
          <p:cNvPr id="74759" name="Text Box 7">
            <a:extLst>
              <a:ext uri="{FF2B5EF4-FFF2-40B4-BE49-F238E27FC236}">
                <a16:creationId xmlns:a16="http://schemas.microsoft.com/office/drawing/2014/main" id="{9432FD2A-4ABE-48B9-8832-8DB620356663}"/>
              </a:ext>
            </a:extLst>
          </p:cNvPr>
          <p:cNvSpPr txBox="1">
            <a:spLocks noChangeArrowheads="1"/>
          </p:cNvSpPr>
          <p:nvPr/>
        </p:nvSpPr>
        <p:spPr bwMode="auto">
          <a:xfrm>
            <a:off x="827088" y="404813"/>
            <a:ext cx="153987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tr-TR" altLang="tr-TR" sz="2400" b="1"/>
              <a:t>DİYABAZ</a:t>
            </a:r>
          </a:p>
        </p:txBody>
      </p:sp>
      <p:sp>
        <p:nvSpPr>
          <p:cNvPr id="74760" name="Text Box 8">
            <a:extLst>
              <a:ext uri="{FF2B5EF4-FFF2-40B4-BE49-F238E27FC236}">
                <a16:creationId xmlns:a16="http://schemas.microsoft.com/office/drawing/2014/main" id="{C6DB0BC4-420B-4DD8-B6C5-3601955CE7EC}"/>
              </a:ext>
            </a:extLst>
          </p:cNvPr>
          <p:cNvSpPr txBox="1">
            <a:spLocks noChangeArrowheads="1"/>
          </p:cNvSpPr>
          <p:nvPr/>
        </p:nvSpPr>
        <p:spPr bwMode="auto">
          <a:xfrm>
            <a:off x="879475" y="6303963"/>
            <a:ext cx="1749425"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tr-TR" altLang="tr-TR" sz="2000"/>
              <a:t>Damar kayacı</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7524" name="Picture 4" descr="mesosaurus">
            <a:extLst>
              <a:ext uri="{FF2B5EF4-FFF2-40B4-BE49-F238E27FC236}">
                <a16:creationId xmlns:a16="http://schemas.microsoft.com/office/drawing/2014/main" id="{4FD69B94-2B1B-4399-8D55-4140715553F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3850" y="1125538"/>
            <a:ext cx="8072438" cy="4589462"/>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3493" name="Picture 5" descr="TRAVERTEN%20BLOK">
            <a:extLst>
              <a:ext uri="{FF2B5EF4-FFF2-40B4-BE49-F238E27FC236}">
                <a16:creationId xmlns:a16="http://schemas.microsoft.com/office/drawing/2014/main" id="{B134CC51-BD95-42E1-94D3-F3DBFA84413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8313" y="836613"/>
            <a:ext cx="3124200" cy="2341562"/>
          </a:xfrm>
          <a:prstGeom prst="rect">
            <a:avLst/>
          </a:prstGeom>
          <a:noFill/>
          <a:extLst>
            <a:ext uri="{909E8E84-426E-40DD-AFC4-6F175D3DCCD1}">
              <a14:hiddenFill xmlns:a14="http://schemas.microsoft.com/office/drawing/2010/main">
                <a:solidFill>
                  <a:srgbClr val="FFFFFF"/>
                </a:solidFill>
              </a14:hiddenFill>
            </a:ext>
          </a:extLst>
        </p:spPr>
      </p:pic>
      <p:sp>
        <p:nvSpPr>
          <p:cNvPr id="63494" name="Text Box 6">
            <a:extLst>
              <a:ext uri="{FF2B5EF4-FFF2-40B4-BE49-F238E27FC236}">
                <a16:creationId xmlns:a16="http://schemas.microsoft.com/office/drawing/2014/main" id="{1BE83580-F5E3-4BC3-B268-B9C47CA6A414}"/>
              </a:ext>
            </a:extLst>
          </p:cNvPr>
          <p:cNvSpPr txBox="1">
            <a:spLocks noChangeArrowheads="1"/>
          </p:cNvSpPr>
          <p:nvPr/>
        </p:nvSpPr>
        <p:spPr bwMode="auto">
          <a:xfrm>
            <a:off x="1042988" y="187325"/>
            <a:ext cx="153987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tr-TR" altLang="tr-TR" sz="2400" b="1"/>
              <a:t>DİYABAZ</a:t>
            </a:r>
          </a:p>
        </p:txBody>
      </p:sp>
      <p:pic>
        <p:nvPicPr>
          <p:cNvPr id="63496" name="Picture 8" descr="t1">
            <a:extLst>
              <a:ext uri="{FF2B5EF4-FFF2-40B4-BE49-F238E27FC236}">
                <a16:creationId xmlns:a16="http://schemas.microsoft.com/office/drawing/2014/main" id="{B8994361-DB8F-4C9D-8FD4-BE19FADC41B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32363" y="692150"/>
            <a:ext cx="3097212" cy="2332038"/>
          </a:xfrm>
          <a:prstGeom prst="rect">
            <a:avLst/>
          </a:prstGeom>
          <a:noFill/>
          <a:extLst>
            <a:ext uri="{909E8E84-426E-40DD-AFC4-6F175D3DCCD1}">
              <a14:hiddenFill xmlns:a14="http://schemas.microsoft.com/office/drawing/2010/main">
                <a:solidFill>
                  <a:srgbClr val="FFFFFF"/>
                </a:solidFill>
              </a14:hiddenFill>
            </a:ext>
          </a:extLst>
        </p:spPr>
      </p:pic>
      <p:pic>
        <p:nvPicPr>
          <p:cNvPr id="63498" name="Picture 10" descr="t6">
            <a:extLst>
              <a:ext uri="{FF2B5EF4-FFF2-40B4-BE49-F238E27FC236}">
                <a16:creationId xmlns:a16="http://schemas.microsoft.com/office/drawing/2014/main" id="{AF373929-8F37-4632-854E-370FE291D74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651500" y="3500438"/>
            <a:ext cx="3203575" cy="2413000"/>
          </a:xfrm>
          <a:prstGeom prst="rect">
            <a:avLst/>
          </a:prstGeom>
          <a:noFill/>
          <a:extLst>
            <a:ext uri="{909E8E84-426E-40DD-AFC4-6F175D3DCCD1}">
              <a14:hiddenFill xmlns:a14="http://schemas.microsoft.com/office/drawing/2010/main">
                <a:solidFill>
                  <a:srgbClr val="FFFFFF"/>
                </a:solidFill>
              </a14:hiddenFill>
            </a:ext>
          </a:extLst>
        </p:spPr>
      </p:pic>
      <p:pic>
        <p:nvPicPr>
          <p:cNvPr id="63500" name="Picture 12" descr="u1">
            <a:extLst>
              <a:ext uri="{FF2B5EF4-FFF2-40B4-BE49-F238E27FC236}">
                <a16:creationId xmlns:a16="http://schemas.microsoft.com/office/drawing/2014/main" id="{306DFC87-4243-40F2-A177-8A7FF0F44020}"/>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68313" y="3644900"/>
            <a:ext cx="3203575" cy="2413000"/>
          </a:xfrm>
          <a:prstGeom prst="rect">
            <a:avLst/>
          </a:prstGeom>
          <a:noFill/>
          <a:extLst>
            <a:ext uri="{909E8E84-426E-40DD-AFC4-6F175D3DCCD1}">
              <a14:hiddenFill xmlns:a14="http://schemas.microsoft.com/office/drawing/2010/main">
                <a:solidFill>
                  <a:srgbClr val="FFFFFF"/>
                </a:solidFill>
              </a14:hiddenFill>
            </a:ext>
          </a:extLst>
        </p:spPr>
      </p:pic>
      <p:pic>
        <p:nvPicPr>
          <p:cNvPr id="63502" name="Picture 14" descr="u9">
            <a:extLst>
              <a:ext uri="{FF2B5EF4-FFF2-40B4-BE49-F238E27FC236}">
                <a16:creationId xmlns:a16="http://schemas.microsoft.com/office/drawing/2014/main" id="{F5210BBC-7DF6-4837-AB77-CC288075CA95}"/>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708400" y="5013325"/>
            <a:ext cx="2089150" cy="15748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4517" name="Picture 5" descr="u20">
            <a:extLst>
              <a:ext uri="{FF2B5EF4-FFF2-40B4-BE49-F238E27FC236}">
                <a16:creationId xmlns:a16="http://schemas.microsoft.com/office/drawing/2014/main" id="{F34D3CBB-480B-4950-A91A-3E3E37493FC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3850" y="549275"/>
            <a:ext cx="2879725" cy="2078038"/>
          </a:xfrm>
          <a:prstGeom prst="rect">
            <a:avLst/>
          </a:prstGeom>
          <a:noFill/>
          <a:extLst>
            <a:ext uri="{909E8E84-426E-40DD-AFC4-6F175D3DCCD1}">
              <a14:hiddenFill xmlns:a14="http://schemas.microsoft.com/office/drawing/2010/main">
                <a:solidFill>
                  <a:srgbClr val="FFFFFF"/>
                </a:solidFill>
              </a14:hiddenFill>
            </a:ext>
          </a:extLst>
        </p:spPr>
      </p:pic>
      <p:pic>
        <p:nvPicPr>
          <p:cNvPr id="64519" name="Picture 7" descr="u19">
            <a:extLst>
              <a:ext uri="{FF2B5EF4-FFF2-40B4-BE49-F238E27FC236}">
                <a16:creationId xmlns:a16="http://schemas.microsoft.com/office/drawing/2014/main" id="{BFC35285-6869-48D0-8F3E-96624627FA4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03575" y="2708275"/>
            <a:ext cx="2265363" cy="1633538"/>
          </a:xfrm>
          <a:prstGeom prst="rect">
            <a:avLst/>
          </a:prstGeom>
          <a:noFill/>
          <a:extLst>
            <a:ext uri="{909E8E84-426E-40DD-AFC4-6F175D3DCCD1}">
              <a14:hiddenFill xmlns:a14="http://schemas.microsoft.com/office/drawing/2010/main">
                <a:solidFill>
                  <a:srgbClr val="FFFFFF"/>
                </a:solidFill>
              </a14:hiddenFill>
            </a:ext>
          </a:extLst>
        </p:spPr>
      </p:pic>
      <p:pic>
        <p:nvPicPr>
          <p:cNvPr id="64521" name="Picture 9" descr="u21">
            <a:extLst>
              <a:ext uri="{FF2B5EF4-FFF2-40B4-BE49-F238E27FC236}">
                <a16:creationId xmlns:a16="http://schemas.microsoft.com/office/drawing/2014/main" id="{1405D737-CFC7-4D99-B3C7-AD3AAA6ECAA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68313" y="4365625"/>
            <a:ext cx="2663825" cy="1854200"/>
          </a:xfrm>
          <a:prstGeom prst="rect">
            <a:avLst/>
          </a:prstGeom>
          <a:noFill/>
          <a:extLst>
            <a:ext uri="{909E8E84-426E-40DD-AFC4-6F175D3DCCD1}">
              <a14:hiddenFill xmlns:a14="http://schemas.microsoft.com/office/drawing/2010/main">
                <a:solidFill>
                  <a:srgbClr val="FFFFFF"/>
                </a:solidFill>
              </a14:hiddenFill>
            </a:ext>
          </a:extLst>
        </p:spPr>
      </p:pic>
      <p:pic>
        <p:nvPicPr>
          <p:cNvPr id="64523" name="Picture 11" descr="u22">
            <a:extLst>
              <a:ext uri="{FF2B5EF4-FFF2-40B4-BE49-F238E27FC236}">
                <a16:creationId xmlns:a16="http://schemas.microsoft.com/office/drawing/2014/main" id="{A0383FA0-3181-415B-99AF-31AFF3A69C36}"/>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716463" y="476250"/>
            <a:ext cx="2952750" cy="2055813"/>
          </a:xfrm>
          <a:prstGeom prst="rect">
            <a:avLst/>
          </a:prstGeom>
          <a:noFill/>
          <a:extLst>
            <a:ext uri="{909E8E84-426E-40DD-AFC4-6F175D3DCCD1}">
              <a14:hiddenFill xmlns:a14="http://schemas.microsoft.com/office/drawing/2010/main">
                <a:solidFill>
                  <a:srgbClr val="FFFFFF"/>
                </a:solidFill>
              </a14:hiddenFill>
            </a:ext>
          </a:extLst>
        </p:spPr>
      </p:pic>
      <p:pic>
        <p:nvPicPr>
          <p:cNvPr id="64525" name="Picture 13" descr="u22">
            <a:extLst>
              <a:ext uri="{FF2B5EF4-FFF2-40B4-BE49-F238E27FC236}">
                <a16:creationId xmlns:a16="http://schemas.microsoft.com/office/drawing/2014/main" id="{A6F4E53A-3522-4A6C-9601-8893510E4A33}"/>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580063" y="2924175"/>
            <a:ext cx="2952750" cy="2055813"/>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5541" name="Picture 5" descr="andezit2">
            <a:extLst>
              <a:ext uri="{FF2B5EF4-FFF2-40B4-BE49-F238E27FC236}">
                <a16:creationId xmlns:a16="http://schemas.microsoft.com/office/drawing/2014/main" id="{9CA8058D-3C3A-4B5C-966C-FA960C18FC8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7088" y="819150"/>
            <a:ext cx="7273925" cy="5453063"/>
          </a:xfrm>
          <a:prstGeom prst="rect">
            <a:avLst/>
          </a:prstGeom>
          <a:noFill/>
          <a:extLst>
            <a:ext uri="{909E8E84-426E-40DD-AFC4-6F175D3DCCD1}">
              <a14:hiddenFill xmlns:a14="http://schemas.microsoft.com/office/drawing/2010/main">
                <a:solidFill>
                  <a:srgbClr val="FFFFFF"/>
                </a:solidFill>
              </a14:hiddenFill>
            </a:ext>
          </a:extLst>
        </p:spPr>
      </p:pic>
      <p:sp>
        <p:nvSpPr>
          <p:cNvPr id="65542" name="Text Box 6">
            <a:extLst>
              <a:ext uri="{FF2B5EF4-FFF2-40B4-BE49-F238E27FC236}">
                <a16:creationId xmlns:a16="http://schemas.microsoft.com/office/drawing/2014/main" id="{7F196F03-529F-4D41-8CC3-E772C18BF4D9}"/>
              </a:ext>
            </a:extLst>
          </p:cNvPr>
          <p:cNvSpPr txBox="1">
            <a:spLocks noChangeArrowheads="1"/>
          </p:cNvSpPr>
          <p:nvPr/>
        </p:nvSpPr>
        <p:spPr bwMode="auto">
          <a:xfrm>
            <a:off x="684213" y="333375"/>
            <a:ext cx="15049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tr-TR" altLang="tr-TR" sz="2400" b="1"/>
              <a:t>ANDEZİT</a:t>
            </a:r>
          </a:p>
        </p:txBody>
      </p:sp>
      <p:sp>
        <p:nvSpPr>
          <p:cNvPr id="65543" name="Text Box 7">
            <a:extLst>
              <a:ext uri="{FF2B5EF4-FFF2-40B4-BE49-F238E27FC236}">
                <a16:creationId xmlns:a16="http://schemas.microsoft.com/office/drawing/2014/main" id="{64ADC777-3F08-466E-B196-AC118793273C}"/>
              </a:ext>
            </a:extLst>
          </p:cNvPr>
          <p:cNvSpPr txBox="1">
            <a:spLocks noChangeArrowheads="1"/>
          </p:cNvSpPr>
          <p:nvPr/>
        </p:nvSpPr>
        <p:spPr bwMode="auto">
          <a:xfrm>
            <a:off x="1095375" y="6303963"/>
            <a:ext cx="1693863"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tr-TR" altLang="tr-TR" sz="2000"/>
              <a:t>Yüzey kayacı</a:t>
            </a:r>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6565" name="Picture 5" descr="andezit1">
            <a:extLst>
              <a:ext uri="{FF2B5EF4-FFF2-40B4-BE49-F238E27FC236}">
                <a16:creationId xmlns:a16="http://schemas.microsoft.com/office/drawing/2014/main" id="{A758E412-3B54-482C-82AD-2A510CDBF82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16013" y="1196975"/>
            <a:ext cx="6551612" cy="4910138"/>
          </a:xfrm>
          <a:prstGeom prst="rect">
            <a:avLst/>
          </a:prstGeom>
          <a:noFill/>
          <a:extLst>
            <a:ext uri="{909E8E84-426E-40DD-AFC4-6F175D3DCCD1}">
              <a14:hiddenFill xmlns:a14="http://schemas.microsoft.com/office/drawing/2010/main">
                <a:solidFill>
                  <a:srgbClr val="FFFFFF"/>
                </a:solidFill>
              </a14:hiddenFill>
            </a:ext>
          </a:extLst>
        </p:spPr>
      </p:pic>
      <p:sp>
        <p:nvSpPr>
          <p:cNvPr id="66566" name="Text Box 6">
            <a:extLst>
              <a:ext uri="{FF2B5EF4-FFF2-40B4-BE49-F238E27FC236}">
                <a16:creationId xmlns:a16="http://schemas.microsoft.com/office/drawing/2014/main" id="{81EF7DAD-2AA3-4B35-8200-19586D1D7CB0}"/>
              </a:ext>
            </a:extLst>
          </p:cNvPr>
          <p:cNvSpPr txBox="1">
            <a:spLocks noChangeArrowheads="1"/>
          </p:cNvSpPr>
          <p:nvPr/>
        </p:nvSpPr>
        <p:spPr bwMode="auto">
          <a:xfrm>
            <a:off x="827088" y="404813"/>
            <a:ext cx="15049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tr-TR" altLang="tr-TR" sz="2400" b="1"/>
              <a:t>ANDEZİT</a:t>
            </a:r>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0902" name="Picture 6" descr="andezit1">
            <a:extLst>
              <a:ext uri="{FF2B5EF4-FFF2-40B4-BE49-F238E27FC236}">
                <a16:creationId xmlns:a16="http://schemas.microsoft.com/office/drawing/2014/main" id="{FFF137DF-CE9F-45D7-80FA-FFD892B42F7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9750" y="620713"/>
            <a:ext cx="3600450" cy="2630487"/>
          </a:xfrm>
          <a:prstGeom prst="rect">
            <a:avLst/>
          </a:prstGeom>
          <a:noFill/>
          <a:extLst>
            <a:ext uri="{909E8E84-426E-40DD-AFC4-6F175D3DCCD1}">
              <a14:hiddenFill xmlns:a14="http://schemas.microsoft.com/office/drawing/2010/main">
                <a:solidFill>
                  <a:srgbClr val="FFFFFF"/>
                </a:solidFill>
              </a14:hiddenFill>
            </a:ext>
          </a:extLst>
        </p:spPr>
      </p:pic>
      <p:pic>
        <p:nvPicPr>
          <p:cNvPr id="80904" name="Picture 8" descr="ad001">
            <a:extLst>
              <a:ext uri="{FF2B5EF4-FFF2-40B4-BE49-F238E27FC236}">
                <a16:creationId xmlns:a16="http://schemas.microsoft.com/office/drawing/2014/main" id="{1AABBF94-CBB7-4BB7-9BC6-63FDA83E758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16463" y="638175"/>
            <a:ext cx="3600450" cy="2701925"/>
          </a:xfrm>
          <a:prstGeom prst="rect">
            <a:avLst/>
          </a:prstGeom>
          <a:noFill/>
          <a:extLst>
            <a:ext uri="{909E8E84-426E-40DD-AFC4-6F175D3DCCD1}">
              <a14:hiddenFill xmlns:a14="http://schemas.microsoft.com/office/drawing/2010/main">
                <a:solidFill>
                  <a:srgbClr val="FFFFFF"/>
                </a:solidFill>
              </a14:hiddenFill>
            </a:ext>
          </a:extLst>
        </p:spPr>
      </p:pic>
      <p:pic>
        <p:nvPicPr>
          <p:cNvPr id="80906" name="Picture 10" descr="pd001">
            <a:extLst>
              <a:ext uri="{FF2B5EF4-FFF2-40B4-BE49-F238E27FC236}">
                <a16:creationId xmlns:a16="http://schemas.microsoft.com/office/drawing/2014/main" id="{934B060D-1C49-4168-B252-AF0FCB4C6D5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11188" y="3446463"/>
            <a:ext cx="3529012" cy="2644775"/>
          </a:xfrm>
          <a:prstGeom prst="rect">
            <a:avLst/>
          </a:prstGeom>
          <a:noFill/>
          <a:extLst>
            <a:ext uri="{909E8E84-426E-40DD-AFC4-6F175D3DCCD1}">
              <a14:hiddenFill xmlns:a14="http://schemas.microsoft.com/office/drawing/2010/main">
                <a:solidFill>
                  <a:srgbClr val="FFFFFF"/>
                </a:solidFill>
              </a14:hiddenFill>
            </a:ext>
          </a:extLst>
        </p:spPr>
      </p:pic>
      <p:pic>
        <p:nvPicPr>
          <p:cNvPr id="80908" name="Picture 12" descr="89be6a38-5884-475c-adf4-bf4c62534359">
            <a:extLst>
              <a:ext uri="{FF2B5EF4-FFF2-40B4-BE49-F238E27FC236}">
                <a16:creationId xmlns:a16="http://schemas.microsoft.com/office/drawing/2014/main" id="{E6EC9934-99FD-4CBB-85F6-F110E899367A}"/>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716463" y="3487738"/>
            <a:ext cx="3675062" cy="2563812"/>
          </a:xfrm>
          <a:prstGeom prst="rect">
            <a:avLst/>
          </a:prstGeom>
          <a:noFill/>
          <a:extLst>
            <a:ext uri="{909E8E84-426E-40DD-AFC4-6F175D3DCCD1}">
              <a14:hiddenFill xmlns:a14="http://schemas.microsoft.com/office/drawing/2010/main">
                <a:solidFill>
                  <a:srgbClr val="FFFFFF"/>
                </a:solidFill>
              </a14:hiddenFill>
            </a:ext>
          </a:extLst>
        </p:spPr>
      </p:pic>
      <p:sp>
        <p:nvSpPr>
          <p:cNvPr id="80909" name="Text Box 13">
            <a:extLst>
              <a:ext uri="{FF2B5EF4-FFF2-40B4-BE49-F238E27FC236}">
                <a16:creationId xmlns:a16="http://schemas.microsoft.com/office/drawing/2014/main" id="{33166C37-A026-4C0E-B073-1DC4CBE12FA2}"/>
              </a:ext>
            </a:extLst>
          </p:cNvPr>
          <p:cNvSpPr txBox="1">
            <a:spLocks noChangeArrowheads="1"/>
          </p:cNvSpPr>
          <p:nvPr/>
        </p:nvSpPr>
        <p:spPr bwMode="auto">
          <a:xfrm>
            <a:off x="3563938" y="187325"/>
            <a:ext cx="15049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tr-TR" altLang="tr-TR" sz="2400" b="1"/>
              <a:t>ANDEZİT</a:t>
            </a:r>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7589" name="Picture 5" descr="syenit3">
            <a:extLst>
              <a:ext uri="{FF2B5EF4-FFF2-40B4-BE49-F238E27FC236}">
                <a16:creationId xmlns:a16="http://schemas.microsoft.com/office/drawing/2014/main" id="{2856EF79-9AE7-4C47-ADDB-69F7F3EB086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0" y="571500"/>
            <a:ext cx="7620000" cy="5715000"/>
          </a:xfrm>
          <a:prstGeom prst="rect">
            <a:avLst/>
          </a:prstGeom>
          <a:noFill/>
          <a:extLst>
            <a:ext uri="{909E8E84-426E-40DD-AFC4-6F175D3DCCD1}">
              <a14:hiddenFill xmlns:a14="http://schemas.microsoft.com/office/drawing/2010/main">
                <a:solidFill>
                  <a:srgbClr val="FFFFFF"/>
                </a:solidFill>
              </a14:hiddenFill>
            </a:ext>
          </a:extLst>
        </p:spPr>
      </p:pic>
      <p:sp>
        <p:nvSpPr>
          <p:cNvPr id="67590" name="Text Box 6">
            <a:extLst>
              <a:ext uri="{FF2B5EF4-FFF2-40B4-BE49-F238E27FC236}">
                <a16:creationId xmlns:a16="http://schemas.microsoft.com/office/drawing/2014/main" id="{1B8FB40B-5441-49C8-8DE5-B670353EF8FD}"/>
              </a:ext>
            </a:extLst>
          </p:cNvPr>
          <p:cNvSpPr txBox="1">
            <a:spLocks noChangeArrowheads="1"/>
          </p:cNvSpPr>
          <p:nvPr/>
        </p:nvSpPr>
        <p:spPr bwMode="auto">
          <a:xfrm>
            <a:off x="684213" y="0"/>
            <a:ext cx="136842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tr-TR" altLang="tr-TR" sz="2400" b="1"/>
              <a:t>SİYENİT</a:t>
            </a:r>
          </a:p>
        </p:txBody>
      </p:sp>
      <p:sp>
        <p:nvSpPr>
          <p:cNvPr id="67591" name="Text Box 7">
            <a:extLst>
              <a:ext uri="{FF2B5EF4-FFF2-40B4-BE49-F238E27FC236}">
                <a16:creationId xmlns:a16="http://schemas.microsoft.com/office/drawing/2014/main" id="{45AB7C9A-D55B-4D2C-985A-340691C43AF1}"/>
              </a:ext>
            </a:extLst>
          </p:cNvPr>
          <p:cNvSpPr txBox="1">
            <a:spLocks noChangeArrowheads="1"/>
          </p:cNvSpPr>
          <p:nvPr/>
        </p:nvSpPr>
        <p:spPr bwMode="auto">
          <a:xfrm>
            <a:off x="827088" y="6237288"/>
            <a:ext cx="1836737"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tr-TR" altLang="tr-TR" sz="2000"/>
              <a:t>Derinlik kayacı</a:t>
            </a:r>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8613" name="Picture 5" descr="obsidian1">
            <a:extLst>
              <a:ext uri="{FF2B5EF4-FFF2-40B4-BE49-F238E27FC236}">
                <a16:creationId xmlns:a16="http://schemas.microsoft.com/office/drawing/2014/main" id="{4EFA4DC6-B55C-4C12-B7B0-E134282CA6B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0" y="571500"/>
            <a:ext cx="7620000" cy="5715000"/>
          </a:xfrm>
          <a:prstGeom prst="rect">
            <a:avLst/>
          </a:prstGeom>
          <a:noFill/>
          <a:extLst>
            <a:ext uri="{909E8E84-426E-40DD-AFC4-6F175D3DCCD1}">
              <a14:hiddenFill xmlns:a14="http://schemas.microsoft.com/office/drawing/2010/main">
                <a:solidFill>
                  <a:srgbClr val="FFFFFF"/>
                </a:solidFill>
              </a14:hiddenFill>
            </a:ext>
          </a:extLst>
        </p:spPr>
      </p:pic>
      <p:sp>
        <p:nvSpPr>
          <p:cNvPr id="68614" name="Text Box 6">
            <a:extLst>
              <a:ext uri="{FF2B5EF4-FFF2-40B4-BE49-F238E27FC236}">
                <a16:creationId xmlns:a16="http://schemas.microsoft.com/office/drawing/2014/main" id="{AC48724D-CA7B-4D96-BC48-A9AF802CFBF8}"/>
              </a:ext>
            </a:extLst>
          </p:cNvPr>
          <p:cNvSpPr txBox="1">
            <a:spLocks noChangeArrowheads="1"/>
          </p:cNvSpPr>
          <p:nvPr/>
        </p:nvSpPr>
        <p:spPr bwMode="auto">
          <a:xfrm>
            <a:off x="755650" y="260350"/>
            <a:ext cx="18605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tr-TR" altLang="tr-TR" sz="2400" b="1"/>
              <a:t>OBSİDİYEN</a:t>
            </a:r>
          </a:p>
        </p:txBody>
      </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4452" name="Picture 4" descr="deadman_obsidian">
            <a:extLst>
              <a:ext uri="{FF2B5EF4-FFF2-40B4-BE49-F238E27FC236}">
                <a16:creationId xmlns:a16="http://schemas.microsoft.com/office/drawing/2014/main" id="{AA231336-D574-4BED-BAF9-55D8A11F0D7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0825" y="620713"/>
            <a:ext cx="8642350" cy="553402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9637" name="Picture 5" descr="cedic1">
            <a:extLst>
              <a:ext uri="{FF2B5EF4-FFF2-40B4-BE49-F238E27FC236}">
                <a16:creationId xmlns:a16="http://schemas.microsoft.com/office/drawing/2014/main" id="{0EEB035A-E8A2-437E-A49F-69991E86308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0" y="571500"/>
            <a:ext cx="7620000" cy="5715000"/>
          </a:xfrm>
          <a:prstGeom prst="rect">
            <a:avLst/>
          </a:prstGeom>
          <a:noFill/>
          <a:extLst>
            <a:ext uri="{909E8E84-426E-40DD-AFC4-6F175D3DCCD1}">
              <a14:hiddenFill xmlns:a14="http://schemas.microsoft.com/office/drawing/2010/main">
                <a:solidFill>
                  <a:srgbClr val="FFFFFF"/>
                </a:solidFill>
              </a14:hiddenFill>
            </a:ext>
          </a:extLst>
        </p:spPr>
      </p:pic>
      <p:sp>
        <p:nvSpPr>
          <p:cNvPr id="69638" name="Text Box 6">
            <a:extLst>
              <a:ext uri="{FF2B5EF4-FFF2-40B4-BE49-F238E27FC236}">
                <a16:creationId xmlns:a16="http://schemas.microsoft.com/office/drawing/2014/main" id="{1FCED4FE-8360-4F2A-A1DD-F260C8448E58}"/>
              </a:ext>
            </a:extLst>
          </p:cNvPr>
          <p:cNvSpPr txBox="1">
            <a:spLocks noChangeArrowheads="1"/>
          </p:cNvSpPr>
          <p:nvPr/>
        </p:nvSpPr>
        <p:spPr bwMode="auto">
          <a:xfrm>
            <a:off x="611188" y="0"/>
            <a:ext cx="14033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tr-TR" altLang="tr-TR" sz="2400" b="1"/>
              <a:t>BAZALT</a:t>
            </a:r>
          </a:p>
        </p:txBody>
      </p:sp>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04" name="Picture 4" descr="basalt_olivine">
            <a:extLst>
              <a:ext uri="{FF2B5EF4-FFF2-40B4-BE49-F238E27FC236}">
                <a16:creationId xmlns:a16="http://schemas.microsoft.com/office/drawing/2014/main" id="{FD05C092-B4C7-4520-9873-FEE044F1603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63713" y="1082675"/>
            <a:ext cx="5976937" cy="4994275"/>
          </a:xfrm>
          <a:prstGeom prst="rect">
            <a:avLst/>
          </a:prstGeom>
          <a:noFill/>
          <a:extLst>
            <a:ext uri="{909E8E84-426E-40DD-AFC4-6F175D3DCCD1}">
              <a14:hiddenFill xmlns:a14="http://schemas.microsoft.com/office/drawing/2010/main">
                <a:solidFill>
                  <a:srgbClr val="FFFFFF"/>
                </a:solidFill>
              </a14:hiddenFill>
            </a:ext>
          </a:extLst>
        </p:spPr>
      </p:pic>
      <p:sp>
        <p:nvSpPr>
          <p:cNvPr id="102405" name="Text Box 5">
            <a:extLst>
              <a:ext uri="{FF2B5EF4-FFF2-40B4-BE49-F238E27FC236}">
                <a16:creationId xmlns:a16="http://schemas.microsoft.com/office/drawing/2014/main" id="{0A2348C6-9A68-4CF2-9098-2E0566B2200E}"/>
              </a:ext>
            </a:extLst>
          </p:cNvPr>
          <p:cNvSpPr txBox="1">
            <a:spLocks noChangeArrowheads="1"/>
          </p:cNvSpPr>
          <p:nvPr/>
        </p:nvSpPr>
        <p:spPr bwMode="auto">
          <a:xfrm>
            <a:off x="1116013" y="404813"/>
            <a:ext cx="14033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tr-TR" altLang="tr-TR" sz="2400" b="1"/>
              <a:t>BAZALT</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8548" name="Picture 4" descr="cc_collision">
            <a:extLst>
              <a:ext uri="{FF2B5EF4-FFF2-40B4-BE49-F238E27FC236}">
                <a16:creationId xmlns:a16="http://schemas.microsoft.com/office/drawing/2014/main" id="{C6EF22E5-FCAC-4B0B-A417-2F411F4747A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9750" y="1484313"/>
            <a:ext cx="8027988" cy="3732212"/>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0661" name="Picture 5" descr="cedic_sloup">
            <a:extLst>
              <a:ext uri="{FF2B5EF4-FFF2-40B4-BE49-F238E27FC236}">
                <a16:creationId xmlns:a16="http://schemas.microsoft.com/office/drawing/2014/main" id="{772DD302-6DA4-4EBC-8222-3127C0D045A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11413" y="260350"/>
            <a:ext cx="4303712" cy="6359525"/>
          </a:xfrm>
          <a:prstGeom prst="rect">
            <a:avLst/>
          </a:prstGeom>
          <a:noFill/>
          <a:extLst>
            <a:ext uri="{909E8E84-426E-40DD-AFC4-6F175D3DCCD1}">
              <a14:hiddenFill xmlns:a14="http://schemas.microsoft.com/office/drawing/2010/main">
                <a:solidFill>
                  <a:srgbClr val="FFFFFF"/>
                </a:solidFill>
              </a14:hiddenFill>
            </a:ext>
          </a:extLst>
        </p:spPr>
      </p:pic>
      <p:sp>
        <p:nvSpPr>
          <p:cNvPr id="70662" name="Text Box 6">
            <a:extLst>
              <a:ext uri="{FF2B5EF4-FFF2-40B4-BE49-F238E27FC236}">
                <a16:creationId xmlns:a16="http://schemas.microsoft.com/office/drawing/2014/main" id="{3C171595-D9A5-4C92-B179-D0391AE92466}"/>
              </a:ext>
            </a:extLst>
          </p:cNvPr>
          <p:cNvSpPr txBox="1">
            <a:spLocks noChangeArrowheads="1"/>
          </p:cNvSpPr>
          <p:nvPr/>
        </p:nvSpPr>
        <p:spPr bwMode="auto">
          <a:xfrm>
            <a:off x="376238" y="182563"/>
            <a:ext cx="1203325"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tr-TR" altLang="tr-TR" sz="2000" b="1"/>
              <a:t>BAZALT</a:t>
            </a:r>
          </a:p>
        </p:txBody>
      </p:sp>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685" name="Picture 5" descr="trachyt1">
            <a:extLst>
              <a:ext uri="{FF2B5EF4-FFF2-40B4-BE49-F238E27FC236}">
                <a16:creationId xmlns:a16="http://schemas.microsoft.com/office/drawing/2014/main" id="{42AB365F-D3D3-4A28-AF30-3071CD8CD82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4213" y="692150"/>
            <a:ext cx="7620000" cy="5715000"/>
          </a:xfrm>
          <a:prstGeom prst="rect">
            <a:avLst/>
          </a:prstGeom>
          <a:noFill/>
          <a:extLst>
            <a:ext uri="{909E8E84-426E-40DD-AFC4-6F175D3DCCD1}">
              <a14:hiddenFill xmlns:a14="http://schemas.microsoft.com/office/drawing/2010/main">
                <a:solidFill>
                  <a:srgbClr val="FFFFFF"/>
                </a:solidFill>
              </a14:hiddenFill>
            </a:ext>
          </a:extLst>
        </p:spPr>
      </p:pic>
      <p:sp>
        <p:nvSpPr>
          <p:cNvPr id="71686" name="Text Box 6">
            <a:extLst>
              <a:ext uri="{FF2B5EF4-FFF2-40B4-BE49-F238E27FC236}">
                <a16:creationId xmlns:a16="http://schemas.microsoft.com/office/drawing/2014/main" id="{21BE9F14-C451-4AA7-AB58-641423DBDF05}"/>
              </a:ext>
            </a:extLst>
          </p:cNvPr>
          <p:cNvSpPr txBox="1">
            <a:spLocks noChangeArrowheads="1"/>
          </p:cNvSpPr>
          <p:nvPr/>
        </p:nvSpPr>
        <p:spPr bwMode="auto">
          <a:xfrm>
            <a:off x="684213" y="260350"/>
            <a:ext cx="13017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tr-TR" altLang="tr-TR" sz="2400" b="1"/>
              <a:t>TRAKİT</a:t>
            </a:r>
          </a:p>
        </p:txBody>
      </p:sp>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5781" name="Picture 5" descr="UA63">
            <a:extLst>
              <a:ext uri="{FF2B5EF4-FFF2-40B4-BE49-F238E27FC236}">
                <a16:creationId xmlns:a16="http://schemas.microsoft.com/office/drawing/2014/main" id="{33B69D37-5F2E-4403-B936-C0FCA23B6E8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35150" y="758825"/>
            <a:ext cx="5761038" cy="5621338"/>
          </a:xfrm>
          <a:prstGeom prst="rect">
            <a:avLst/>
          </a:prstGeom>
          <a:noFill/>
          <a:extLst>
            <a:ext uri="{909E8E84-426E-40DD-AFC4-6F175D3DCCD1}">
              <a14:hiddenFill xmlns:a14="http://schemas.microsoft.com/office/drawing/2010/main">
                <a:solidFill>
                  <a:srgbClr val="FFFFFF"/>
                </a:solidFill>
              </a14:hiddenFill>
            </a:ext>
          </a:extLst>
        </p:spPr>
      </p:pic>
      <p:sp>
        <p:nvSpPr>
          <p:cNvPr id="75782" name="Text Box 6">
            <a:extLst>
              <a:ext uri="{FF2B5EF4-FFF2-40B4-BE49-F238E27FC236}">
                <a16:creationId xmlns:a16="http://schemas.microsoft.com/office/drawing/2014/main" id="{10A61A40-77F9-4FB4-B361-367044CC0726}"/>
              </a:ext>
            </a:extLst>
          </p:cNvPr>
          <p:cNvSpPr txBox="1">
            <a:spLocks noChangeArrowheads="1"/>
          </p:cNvSpPr>
          <p:nvPr/>
        </p:nvSpPr>
        <p:spPr bwMode="auto">
          <a:xfrm>
            <a:off x="1743075" y="207963"/>
            <a:ext cx="218281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tr-TR" altLang="tr-TR" sz="2400" b="1"/>
              <a:t>ULTRAMAFİK</a:t>
            </a:r>
          </a:p>
        </p:txBody>
      </p:sp>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6804" name="Picture 4" descr="kapadokya">
            <a:extLst>
              <a:ext uri="{FF2B5EF4-FFF2-40B4-BE49-F238E27FC236}">
                <a16:creationId xmlns:a16="http://schemas.microsoft.com/office/drawing/2014/main" id="{2654C3F3-9067-4F73-BDC2-CFE4493ED70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3850" y="765175"/>
            <a:ext cx="8280400" cy="5519738"/>
          </a:xfrm>
          <a:prstGeom prst="rect">
            <a:avLst/>
          </a:prstGeom>
          <a:noFill/>
          <a:extLst>
            <a:ext uri="{909E8E84-426E-40DD-AFC4-6F175D3DCCD1}">
              <a14:hiddenFill xmlns:a14="http://schemas.microsoft.com/office/drawing/2010/main">
                <a:solidFill>
                  <a:srgbClr val="FFFFFF"/>
                </a:solidFill>
              </a14:hiddenFill>
            </a:ext>
          </a:extLst>
        </p:spPr>
      </p:pic>
      <p:sp>
        <p:nvSpPr>
          <p:cNvPr id="76805" name="Text Box 5">
            <a:extLst>
              <a:ext uri="{FF2B5EF4-FFF2-40B4-BE49-F238E27FC236}">
                <a16:creationId xmlns:a16="http://schemas.microsoft.com/office/drawing/2014/main" id="{75BFC437-7DDD-4919-89EA-0D6DE105D60C}"/>
              </a:ext>
            </a:extLst>
          </p:cNvPr>
          <p:cNvSpPr txBox="1">
            <a:spLocks noChangeArrowheads="1"/>
          </p:cNvSpPr>
          <p:nvPr/>
        </p:nvSpPr>
        <p:spPr bwMode="auto">
          <a:xfrm>
            <a:off x="539750" y="260350"/>
            <a:ext cx="7493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tr-TR" altLang="tr-TR" sz="2000" b="1"/>
              <a:t>TÜF </a:t>
            </a:r>
          </a:p>
        </p:txBody>
      </p:sp>
      <p:sp>
        <p:nvSpPr>
          <p:cNvPr id="76806" name="Text Box 6">
            <a:extLst>
              <a:ext uri="{FF2B5EF4-FFF2-40B4-BE49-F238E27FC236}">
                <a16:creationId xmlns:a16="http://schemas.microsoft.com/office/drawing/2014/main" id="{AE6D29F8-91FA-49E9-86D9-1E94FAE52620}"/>
              </a:ext>
            </a:extLst>
          </p:cNvPr>
          <p:cNvSpPr txBox="1">
            <a:spLocks noChangeArrowheads="1"/>
          </p:cNvSpPr>
          <p:nvPr/>
        </p:nvSpPr>
        <p:spPr bwMode="auto">
          <a:xfrm>
            <a:off x="395288" y="6237288"/>
            <a:ext cx="1455737"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tr-TR" altLang="tr-TR" sz="2000"/>
              <a:t>Kapadokya</a:t>
            </a:r>
          </a:p>
        </p:txBody>
      </p:sp>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9332" name="Picture 4" descr="tuff_san_sal">
            <a:extLst>
              <a:ext uri="{FF2B5EF4-FFF2-40B4-BE49-F238E27FC236}">
                <a16:creationId xmlns:a16="http://schemas.microsoft.com/office/drawing/2014/main" id="{637A9E05-1DFD-4102-B6FE-ADBA2CC6D3B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19250" y="958850"/>
            <a:ext cx="6481763" cy="4537075"/>
          </a:xfrm>
          <a:prstGeom prst="rect">
            <a:avLst/>
          </a:prstGeom>
          <a:noFill/>
          <a:extLst>
            <a:ext uri="{909E8E84-426E-40DD-AFC4-6F175D3DCCD1}">
              <a14:hiddenFill xmlns:a14="http://schemas.microsoft.com/office/drawing/2010/main">
                <a:solidFill>
                  <a:srgbClr val="FFFFFF"/>
                </a:solidFill>
              </a14:hiddenFill>
            </a:ext>
          </a:extLst>
        </p:spPr>
      </p:pic>
      <p:sp>
        <p:nvSpPr>
          <p:cNvPr id="99333" name="Text Box 5">
            <a:extLst>
              <a:ext uri="{FF2B5EF4-FFF2-40B4-BE49-F238E27FC236}">
                <a16:creationId xmlns:a16="http://schemas.microsoft.com/office/drawing/2014/main" id="{839824AB-C42A-4693-B77F-04A4D9C9416D}"/>
              </a:ext>
            </a:extLst>
          </p:cNvPr>
          <p:cNvSpPr txBox="1">
            <a:spLocks noChangeArrowheads="1"/>
          </p:cNvSpPr>
          <p:nvPr/>
        </p:nvSpPr>
        <p:spPr bwMode="auto">
          <a:xfrm>
            <a:off x="1258888" y="404813"/>
            <a:ext cx="7493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tr-TR" altLang="tr-TR" sz="2000" b="1"/>
              <a:t>TÜF </a:t>
            </a:r>
          </a:p>
        </p:txBody>
      </p:sp>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8" name="Rectangle 4">
            <a:extLst>
              <a:ext uri="{FF2B5EF4-FFF2-40B4-BE49-F238E27FC236}">
                <a16:creationId xmlns:a16="http://schemas.microsoft.com/office/drawing/2014/main" id="{C3CD5F02-9368-4DFA-99A1-A2E539FE501E}"/>
              </a:ext>
            </a:extLst>
          </p:cNvPr>
          <p:cNvSpPr>
            <a:spLocks noChangeArrowheads="1"/>
          </p:cNvSpPr>
          <p:nvPr/>
        </p:nvSpPr>
        <p:spPr bwMode="auto">
          <a:xfrm>
            <a:off x="611188" y="1065213"/>
            <a:ext cx="7561262" cy="5089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r>
              <a:rPr lang="tr-TR" altLang="tr-TR" sz="2400" b="1">
                <a:solidFill>
                  <a:srgbClr val="FF0000"/>
                </a:solidFill>
              </a:rPr>
              <a:t>VOLKANLAR</a:t>
            </a:r>
          </a:p>
          <a:p>
            <a:endParaRPr lang="tr-TR" altLang="tr-TR" sz="2400" b="1">
              <a:solidFill>
                <a:srgbClr val="FF0000"/>
              </a:solidFill>
            </a:endParaRPr>
          </a:p>
          <a:p>
            <a:r>
              <a:rPr lang="tr-TR" altLang="tr-TR" sz="2000"/>
              <a:t>Magmanın yeryüzünde veya yeryüzüne yakın derinliklerdeki faaliyetine volkanizma denir. Bu sırada sıvı katı ve gaz hallerinde yeryüzüne çıkan magma değişik biçimde volkanları (yanardağlari) meydana getirir. Her volkan yer içinin (özellikle üst mantonun)yeryüzüne çıkmıs bir parçası sayılır. Volkanın şekli ve yapısı onu oluşturan magmanın fiziko kimyasal özelliğinin taşlaşmıs bir örnegidir.Volkanik faaliyetin en önemli nedeni , gazların magmadan ayrılısıdır. Normal olarak , yüksek basınç altında magma içerisinde erimiş halde bulunan çeşitli gazlar basıncın azalması ile magmadan ayrılır ve büyük bir güçle yeryüzüne çıkmak ister.Basıncın azalması veya kalkması ile magma köpürür ,hafifler ,daha akıcı bir hal alır,daha kolay püskürme özelligi kazanır.</a:t>
            </a:r>
            <a:br>
              <a:rPr lang="tr-TR" altLang="tr-TR" sz="2000"/>
            </a:br>
            <a:endParaRPr lang="tr-TR" altLang="tr-TR" sz="2000"/>
          </a:p>
        </p:txBody>
      </p:sp>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8866" name="Group 18">
            <a:extLst>
              <a:ext uri="{FF2B5EF4-FFF2-40B4-BE49-F238E27FC236}">
                <a16:creationId xmlns:a16="http://schemas.microsoft.com/office/drawing/2014/main" id="{0126936B-BD66-46FF-9310-25AFF9DE97CB}"/>
              </a:ext>
            </a:extLst>
          </p:cNvPr>
          <p:cNvGraphicFramePr>
            <a:graphicFrameLocks noGrp="1"/>
          </p:cNvGraphicFramePr>
          <p:nvPr/>
        </p:nvGraphicFramePr>
        <p:xfrm>
          <a:off x="755650" y="260350"/>
          <a:ext cx="3024188" cy="457200"/>
        </p:xfrm>
        <a:graphic>
          <a:graphicData uri="http://schemas.openxmlformats.org/drawingml/2006/table">
            <a:tbl>
              <a:tblPr/>
              <a:tblGrid>
                <a:gridCol w="2751138">
                  <a:extLst>
                    <a:ext uri="{9D8B030D-6E8A-4147-A177-3AD203B41FA5}">
                      <a16:colId xmlns:a16="http://schemas.microsoft.com/office/drawing/2014/main" val="3460733147"/>
                    </a:ext>
                  </a:extLst>
                </a:gridCol>
                <a:gridCol w="273050">
                  <a:extLst>
                    <a:ext uri="{9D8B030D-6E8A-4147-A177-3AD203B41FA5}">
                      <a16:colId xmlns:a16="http://schemas.microsoft.com/office/drawing/2014/main" val="3937453059"/>
                    </a:ext>
                  </a:extLst>
                </a:gridCol>
              </a:tblGrid>
              <a:tr h="366713">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altLang="tr-TR" sz="2400" b="0" i="0" u="none" strike="noStrike" cap="none" normalizeH="0" baseline="0">
                          <a:ln>
                            <a:noFill/>
                          </a:ln>
                          <a:solidFill>
                            <a:srgbClr val="FF0000"/>
                          </a:solidFill>
                          <a:effectLst/>
                          <a:latin typeface="Arial" panose="020B0604020202020204" pitchFamily="34" charset="0"/>
                        </a:rPr>
                        <a:t> </a:t>
                      </a:r>
                      <a:r>
                        <a:rPr kumimoji="0" lang="tr-TR" altLang="tr-TR" sz="2400" b="1" i="0" u="none" strike="noStrike" cap="none" normalizeH="0" baseline="0">
                          <a:ln>
                            <a:noFill/>
                          </a:ln>
                          <a:solidFill>
                            <a:srgbClr val="FF0000"/>
                          </a:solidFill>
                          <a:effectLst/>
                          <a:latin typeface="Arial" panose="020B0604020202020204" pitchFamily="34" charset="0"/>
                        </a:rPr>
                        <a:t>Volkan Türleri</a:t>
                      </a:r>
                      <a:r>
                        <a:rPr kumimoji="0" lang="tr-TR" altLang="tr-TR" sz="2400" b="0" i="0" u="none" strike="noStrike" cap="none" normalizeH="0" baseline="0">
                          <a:ln>
                            <a:noFill/>
                          </a:ln>
                          <a:solidFill>
                            <a:srgbClr val="FF0000"/>
                          </a:solidFill>
                          <a:effectLst/>
                          <a:latin typeface="Arial" panose="020B0604020202020204" pitchFamily="34" charset="0"/>
                        </a:rPr>
                        <a:t> </a:t>
                      </a:r>
                    </a:p>
                  </a:txBody>
                  <a:tcPr anchor="ctr" horzOverflow="overflow">
                    <a:lnL cap="flat">
                      <a:noFill/>
                    </a:lnL>
                    <a:lnR>
                      <a:noFill/>
                    </a:lnR>
                    <a:lnT cap="flat">
                      <a:noFill/>
                    </a:lnT>
                    <a:lnB cap="flat">
                      <a:noFill/>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altLang="tr-TR" sz="2400" b="0" i="0" u="none" strike="noStrike" cap="none" normalizeH="0" baseline="0">
                          <a:ln>
                            <a:noFill/>
                          </a:ln>
                          <a:solidFill>
                            <a:srgbClr val="FF0000"/>
                          </a:solidFill>
                          <a:effectLst/>
                          <a:latin typeface="Arial" panose="020B0604020202020204" pitchFamily="34" charset="0"/>
                        </a:rPr>
                        <a:t> </a:t>
                      </a:r>
                    </a:p>
                  </a:txBody>
                  <a:tcPr anchor="ctr" horzOverflow="overflow">
                    <a:lnL>
                      <a:noFill/>
                    </a:lnL>
                    <a:lnR cap="flat">
                      <a:noFill/>
                    </a:lnR>
                    <a:lnT cap="flat">
                      <a:noFill/>
                    </a:lnT>
                    <a:lnB cap="flat">
                      <a:noFill/>
                    </a:lnB>
                    <a:lnTlToBr>
                      <a:noFill/>
                    </a:lnTlToBr>
                    <a:lnBlToTr>
                      <a:noFill/>
                    </a:lnBlToTr>
                    <a:noFill/>
                  </a:tcPr>
                </a:tc>
                <a:extLst>
                  <a:ext uri="{0D108BD9-81ED-4DB2-BD59-A6C34878D82A}">
                    <a16:rowId xmlns:a16="http://schemas.microsoft.com/office/drawing/2014/main" val="1655068707"/>
                  </a:ext>
                </a:extLst>
              </a:tr>
            </a:tbl>
          </a:graphicData>
        </a:graphic>
      </p:graphicFrame>
      <p:sp>
        <p:nvSpPr>
          <p:cNvPr id="78864" name="Rectangle 16">
            <a:extLst>
              <a:ext uri="{FF2B5EF4-FFF2-40B4-BE49-F238E27FC236}">
                <a16:creationId xmlns:a16="http://schemas.microsoft.com/office/drawing/2014/main" id="{14115EA2-2EB1-49D8-9E71-77FE3759BAB8}"/>
              </a:ext>
            </a:extLst>
          </p:cNvPr>
          <p:cNvSpPr>
            <a:spLocks noChangeArrowheads="1"/>
          </p:cNvSpPr>
          <p:nvPr/>
        </p:nvSpPr>
        <p:spPr bwMode="auto">
          <a:xfrm>
            <a:off x="684213" y="584200"/>
            <a:ext cx="6983412" cy="4938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tr-TR" altLang="tr-TR"/>
          </a:p>
          <a:p>
            <a:pPr eaLnBrk="0" hangingPunct="0">
              <a:buFontTx/>
              <a:buChar char="•"/>
            </a:pPr>
            <a:r>
              <a:rPr lang="tr-TR" altLang="tr-TR" sz="2000">
                <a:solidFill>
                  <a:srgbClr val="FF0000"/>
                </a:solidFill>
                <a:latin typeface="Tahoma" panose="020B0604030504040204" pitchFamily="34" charset="0"/>
                <a:cs typeface="Tahoma" panose="020B0604030504040204" pitchFamily="34" charset="0"/>
              </a:rPr>
              <a:t>Tabla Şeklinde Volkanlar:</a:t>
            </a:r>
            <a:r>
              <a:rPr lang="tr-TR" altLang="tr-TR" sz="2000">
                <a:solidFill>
                  <a:srgbClr val="FF0000"/>
                </a:solidFill>
              </a:rPr>
              <a:t> </a:t>
            </a:r>
          </a:p>
          <a:p>
            <a:pPr eaLnBrk="0" hangingPunct="0"/>
            <a:r>
              <a:rPr lang="tr-TR" altLang="tr-TR" sz="2000">
                <a:latin typeface="Tahoma" panose="020B0604030504040204" pitchFamily="34" charset="0"/>
                <a:cs typeface="Tahoma" panose="020B0604030504040204" pitchFamily="34" charset="0"/>
              </a:rPr>
              <a:t>Fazla akıcı bazaltik lavların yer kabuğunun yarık ve çatlaklarından çıkarak geniş alanlara yayılmalari ile meydana gelen volkan şekilleridir. Bunların kalınlıkları binlerce metre olabilir.</a:t>
            </a:r>
          </a:p>
          <a:p>
            <a:pPr eaLnBrk="0" hangingPunct="0"/>
            <a:endParaRPr lang="tr-TR" altLang="tr-TR" sz="2000"/>
          </a:p>
          <a:p>
            <a:pPr eaLnBrk="0" hangingPunct="0">
              <a:buFontTx/>
              <a:buChar char="•"/>
            </a:pPr>
            <a:r>
              <a:rPr lang="tr-TR" altLang="tr-TR" sz="2000">
                <a:solidFill>
                  <a:srgbClr val="FF0000"/>
                </a:solidFill>
                <a:latin typeface="Tahoma" panose="020B0604030504040204" pitchFamily="34" charset="0"/>
                <a:cs typeface="Tahoma" panose="020B0604030504040204" pitchFamily="34" charset="0"/>
              </a:rPr>
              <a:t>Kalkan Volkanlar:</a:t>
            </a:r>
            <a:r>
              <a:rPr lang="tr-TR" altLang="tr-TR" sz="2000">
                <a:solidFill>
                  <a:srgbClr val="FF0000"/>
                </a:solidFill>
              </a:rPr>
              <a:t> </a:t>
            </a:r>
          </a:p>
          <a:p>
            <a:pPr eaLnBrk="0" hangingPunct="0"/>
            <a:r>
              <a:rPr lang="tr-TR" altLang="tr-TR" sz="2000">
                <a:latin typeface="Tahoma" panose="020B0604030504040204" pitchFamily="34" charset="0"/>
                <a:cs typeface="Tahoma" panose="020B0604030504040204" pitchFamily="34" charset="0"/>
              </a:rPr>
              <a:t>Koyu bazaltik lavların dar kanallardan yavaş yavaş çıkması ile meydana gelen az eğimli –hafif kubbemsi yapılardır. Bunların yatay kesitleri genellikle daireseldir. Yamaçların egimi en çok 10</a:t>
            </a:r>
            <a:r>
              <a:rPr lang="tr-TR" altLang="tr-TR" sz="2000" baseline="30000">
                <a:latin typeface="Tahoma" panose="020B0604030504040204" pitchFamily="34" charset="0"/>
                <a:cs typeface="Tahoma" panose="020B0604030504040204" pitchFamily="34" charset="0"/>
              </a:rPr>
              <a:t>o</a:t>
            </a:r>
            <a:r>
              <a:rPr lang="tr-TR" altLang="tr-TR" sz="2000">
                <a:latin typeface="Tahoma" panose="020B0604030504040204" pitchFamily="34" charset="0"/>
                <a:cs typeface="Tahoma" panose="020B0604030504040204" pitchFamily="34" charset="0"/>
              </a:rPr>
              <a:t> olup volkanların şekli böylece kalkana benzemektedir.</a:t>
            </a:r>
            <a:endParaRPr lang="tr-TR" altLang="tr-TR" sz="2000"/>
          </a:p>
          <a:p>
            <a:pPr eaLnBrk="0" hangingPunct="0"/>
            <a:r>
              <a:rPr lang="tr-TR" altLang="tr-TR" sz="2000">
                <a:latin typeface="Tahoma" panose="020B0604030504040204" pitchFamily="34" charset="0"/>
                <a:cs typeface="Tahoma" panose="020B0604030504040204" pitchFamily="34" charset="0"/>
              </a:rPr>
              <a:t>Patlama veya çökelme nedeniyle lav kubbesinin ortasında çoğu kez geniş bir kazan, bir kaldera ortaya çıkar.</a:t>
            </a:r>
            <a:endParaRPr lang="tr-TR" altLang="tr-TR" sz="2000"/>
          </a:p>
          <a:p>
            <a:pPr eaLnBrk="0" hangingPunct="0"/>
            <a:endParaRPr lang="tr-TR" altLang="tr-TR" sz="2000"/>
          </a:p>
        </p:txBody>
      </p:sp>
    </p:spTree>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5716" name="Picture 4" descr="volcanic landscape">
            <a:extLst>
              <a:ext uri="{FF2B5EF4-FFF2-40B4-BE49-F238E27FC236}">
                <a16:creationId xmlns:a16="http://schemas.microsoft.com/office/drawing/2014/main" id="{500798EB-5F75-488B-BF79-B84C9B856C9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87450" y="1052513"/>
            <a:ext cx="7416800" cy="437197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6" name="Rectangle 4">
            <a:extLst>
              <a:ext uri="{FF2B5EF4-FFF2-40B4-BE49-F238E27FC236}">
                <a16:creationId xmlns:a16="http://schemas.microsoft.com/office/drawing/2014/main" id="{06127918-AD76-44A1-89F7-13F88823C34E}"/>
              </a:ext>
            </a:extLst>
          </p:cNvPr>
          <p:cNvSpPr>
            <a:spLocks noChangeArrowheads="1"/>
          </p:cNvSpPr>
          <p:nvPr/>
        </p:nvSpPr>
        <p:spPr bwMode="auto">
          <a:xfrm>
            <a:off x="1258888" y="738188"/>
            <a:ext cx="6804025" cy="44497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ctr"/>
            <a:endParaRPr lang="tr-TR" altLang="tr-TR"/>
          </a:p>
          <a:p>
            <a:r>
              <a:rPr lang="tr-TR" altLang="tr-TR" sz="2000" b="1">
                <a:solidFill>
                  <a:srgbClr val="FF0000"/>
                </a:solidFill>
              </a:rPr>
              <a:t>Strato Volkanlar:</a:t>
            </a:r>
            <a:r>
              <a:rPr lang="tr-TR" altLang="tr-TR" sz="2400" b="1">
                <a:solidFill>
                  <a:srgbClr val="FF0000"/>
                </a:solidFill>
              </a:rPr>
              <a:t> </a:t>
            </a:r>
          </a:p>
          <a:p>
            <a:endParaRPr lang="tr-TR" altLang="tr-TR" sz="2400" b="1">
              <a:solidFill>
                <a:srgbClr val="FF0000"/>
              </a:solidFill>
            </a:endParaRPr>
          </a:p>
          <a:p>
            <a:r>
              <a:rPr lang="tr-TR" altLang="tr-TR" sz="2000"/>
              <a:t>Büyük ,uzun süre aktif ve bileşimi daha çok andezitik, dasitik ve riyolitik olan lav akıntiları ile birlikte piroklastik döküntüler çıkaran volkanlardır. Piroklastik malzemeler genellikle lav miktarından fazladır. Böylece ,büyük volkanik konilerin yamaçları piroklastik koniler gibi dik ve binlerce metre yükseklikte olabilir. Strato volkanlar (karma volkanlar) parçalı malzeme ile birlikte vizkoz lav çıkaran ve çok dik konik tepeler olusturan bir volkan olarak tanımlanır. Andezit ve riyolit kitalarda yaygın bulunduğundan karma volkanlarda kıtalarda okyanuslardan daha yaygın bulunurlar.</a:t>
            </a:r>
          </a:p>
        </p:txBody>
      </p:sp>
    </p:spTree>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2722" name="Group 18">
            <a:extLst>
              <a:ext uri="{FF2B5EF4-FFF2-40B4-BE49-F238E27FC236}">
                <a16:creationId xmlns:a16="http://schemas.microsoft.com/office/drawing/2014/main" id="{0E51DA12-5FBB-492D-A9D0-12CCD5D38DEF}"/>
              </a:ext>
            </a:extLst>
          </p:cNvPr>
          <p:cNvGraphicFramePr>
            <a:graphicFrameLocks noGrp="1"/>
          </p:cNvGraphicFramePr>
          <p:nvPr/>
        </p:nvGraphicFramePr>
        <p:xfrm>
          <a:off x="468313" y="404813"/>
          <a:ext cx="3527425" cy="457200"/>
        </p:xfrm>
        <a:graphic>
          <a:graphicData uri="http://schemas.openxmlformats.org/drawingml/2006/table">
            <a:tbl>
              <a:tblPr/>
              <a:tblGrid>
                <a:gridCol w="3216275">
                  <a:extLst>
                    <a:ext uri="{9D8B030D-6E8A-4147-A177-3AD203B41FA5}">
                      <a16:colId xmlns:a16="http://schemas.microsoft.com/office/drawing/2014/main" val="4153662607"/>
                    </a:ext>
                  </a:extLst>
                </a:gridCol>
                <a:gridCol w="311150">
                  <a:extLst>
                    <a:ext uri="{9D8B030D-6E8A-4147-A177-3AD203B41FA5}">
                      <a16:colId xmlns:a16="http://schemas.microsoft.com/office/drawing/2014/main" val="2722658549"/>
                    </a:ext>
                  </a:extLst>
                </a:gridCol>
              </a:tblGrid>
              <a:tr h="366713">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altLang="tr-TR" sz="2400" b="1" i="0" u="none" strike="noStrike" cap="none" normalizeH="0" baseline="0">
                          <a:ln>
                            <a:noFill/>
                          </a:ln>
                          <a:solidFill>
                            <a:srgbClr val="FF0000"/>
                          </a:solidFill>
                          <a:effectLst/>
                          <a:latin typeface="Arial" panose="020B0604020202020204" pitchFamily="34" charset="0"/>
                        </a:rPr>
                        <a:t>Volkan Yapıları</a:t>
                      </a:r>
                      <a:r>
                        <a:rPr kumimoji="0" lang="tr-TR" altLang="tr-TR" sz="2400" b="0" i="0" u="none" strike="noStrike" cap="none" normalizeH="0" baseline="0">
                          <a:ln>
                            <a:noFill/>
                          </a:ln>
                          <a:solidFill>
                            <a:srgbClr val="FF0000"/>
                          </a:solidFill>
                          <a:effectLst/>
                          <a:latin typeface="Arial" panose="020B0604020202020204" pitchFamily="34" charset="0"/>
                        </a:rPr>
                        <a:t> </a:t>
                      </a:r>
                    </a:p>
                  </a:txBody>
                  <a:tcPr anchor="ctr" horzOverflow="overflow">
                    <a:lnL cap="flat">
                      <a:noFill/>
                    </a:lnL>
                    <a:lnR>
                      <a:noFill/>
                    </a:lnR>
                    <a:lnT cap="flat">
                      <a:noFill/>
                    </a:lnT>
                    <a:lnB cap="flat">
                      <a:noFill/>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altLang="tr-TR" sz="2400" b="0" i="0" u="none" strike="noStrike" cap="none" normalizeH="0" baseline="0">
                          <a:ln>
                            <a:noFill/>
                          </a:ln>
                          <a:solidFill>
                            <a:srgbClr val="FF0000"/>
                          </a:solidFill>
                          <a:effectLst/>
                          <a:latin typeface="Arial" panose="020B0604020202020204" pitchFamily="34" charset="0"/>
                        </a:rPr>
                        <a:t> </a:t>
                      </a:r>
                    </a:p>
                  </a:txBody>
                  <a:tcPr anchor="ctr" horzOverflow="overflow">
                    <a:lnL>
                      <a:noFill/>
                    </a:lnL>
                    <a:lnR cap="flat">
                      <a:noFill/>
                    </a:lnR>
                    <a:lnT cap="flat">
                      <a:noFill/>
                    </a:lnT>
                    <a:lnB cap="flat">
                      <a:noFill/>
                    </a:lnB>
                    <a:lnTlToBr>
                      <a:noFill/>
                    </a:lnTlToBr>
                    <a:lnBlToTr>
                      <a:noFill/>
                    </a:lnBlToTr>
                    <a:noFill/>
                  </a:tcPr>
                </a:tc>
                <a:extLst>
                  <a:ext uri="{0D108BD9-81ED-4DB2-BD59-A6C34878D82A}">
                    <a16:rowId xmlns:a16="http://schemas.microsoft.com/office/drawing/2014/main" val="3889233299"/>
                  </a:ext>
                </a:extLst>
              </a:tr>
            </a:tbl>
          </a:graphicData>
        </a:graphic>
      </p:graphicFrame>
      <p:sp>
        <p:nvSpPr>
          <p:cNvPr id="72720" name="Rectangle 16">
            <a:extLst>
              <a:ext uri="{FF2B5EF4-FFF2-40B4-BE49-F238E27FC236}">
                <a16:creationId xmlns:a16="http://schemas.microsoft.com/office/drawing/2014/main" id="{BBB855F5-68E7-4CAA-B4F9-F98885506CAA}"/>
              </a:ext>
            </a:extLst>
          </p:cNvPr>
          <p:cNvSpPr>
            <a:spLocks noChangeArrowheads="1"/>
          </p:cNvSpPr>
          <p:nvPr/>
        </p:nvSpPr>
        <p:spPr bwMode="auto">
          <a:xfrm>
            <a:off x="395288" y="1341438"/>
            <a:ext cx="7289800" cy="432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tr-TR" altLang="tr-TR"/>
          </a:p>
          <a:p>
            <a:pPr eaLnBrk="0" hangingPunct="0">
              <a:buFontTx/>
              <a:buChar char="•"/>
            </a:pPr>
            <a:r>
              <a:rPr lang="tr-TR" altLang="tr-TR" sz="2000">
                <a:solidFill>
                  <a:srgbClr val="FF0000"/>
                </a:solidFill>
                <a:latin typeface="Tahoma" panose="020B0604030504040204" pitchFamily="34" charset="0"/>
                <a:cs typeface="Tahoma" panose="020B0604030504040204" pitchFamily="34" charset="0"/>
              </a:rPr>
              <a:t>MAAR:</a:t>
            </a:r>
            <a:r>
              <a:rPr lang="tr-TR" altLang="tr-TR" sz="2000">
                <a:solidFill>
                  <a:srgbClr val="FF0000"/>
                </a:solidFill>
              </a:rPr>
              <a:t> </a:t>
            </a:r>
          </a:p>
          <a:p>
            <a:pPr eaLnBrk="0" hangingPunct="0"/>
            <a:r>
              <a:rPr lang="tr-TR" altLang="tr-TR" sz="2000">
                <a:latin typeface="Tahoma" panose="020B0604030504040204" pitchFamily="34" charset="0"/>
                <a:cs typeface="Tahoma" panose="020B0604030504040204" pitchFamily="34" charset="0"/>
              </a:rPr>
              <a:t>Bir veya birkaçkez patlamalarla meydana gelen ve yanlızca (tüflerden )küllerden olusan krater biçimindeki volkanlara maar denir. Bunların çogunluğu dairesel göller şeklinde bulunurlar. Kuru olanlarıda vardır.Türkiye’de Nevşehir ve Karapınar çevresinde yer alan Acı göl, Tuzla gölü ,Mekke gölü maar şeklinde kraterlerdir. Maarlar yeryüzü seviyesine kadar aşındıklarında alttan içerisi tüfle dolu bir baca ortaya çıkar bunlara volkan embriyoları da denir.</a:t>
            </a:r>
            <a:endParaRPr lang="tr-TR" altLang="tr-TR" sz="2000"/>
          </a:p>
          <a:p>
            <a:pPr eaLnBrk="0" hangingPunct="0">
              <a:buFontTx/>
              <a:buChar char="•"/>
            </a:pPr>
            <a:r>
              <a:rPr lang="tr-TR" altLang="tr-TR" sz="2000">
                <a:solidFill>
                  <a:srgbClr val="FF0000"/>
                </a:solidFill>
                <a:latin typeface="Tahoma" panose="020B0604030504040204" pitchFamily="34" charset="0"/>
                <a:cs typeface="Tahoma" panose="020B0604030504040204" pitchFamily="34" charset="0"/>
              </a:rPr>
              <a:t>KÜL VOLKANI</a:t>
            </a:r>
            <a:r>
              <a:rPr lang="tr-TR" altLang="tr-TR" sz="2000">
                <a:solidFill>
                  <a:srgbClr val="008000"/>
                </a:solidFill>
                <a:latin typeface="Tahoma" panose="020B0604030504040204" pitchFamily="34" charset="0"/>
                <a:cs typeface="Tahoma" panose="020B0604030504040204" pitchFamily="34" charset="0"/>
              </a:rPr>
              <a:t>:</a:t>
            </a:r>
            <a:r>
              <a:rPr lang="tr-TR" altLang="tr-TR" sz="2000"/>
              <a:t> </a:t>
            </a:r>
          </a:p>
          <a:p>
            <a:pPr eaLnBrk="0" hangingPunct="0"/>
            <a:r>
              <a:rPr lang="tr-TR" altLang="tr-TR" sz="2000">
                <a:latin typeface="Tahoma" panose="020B0604030504040204" pitchFamily="34" charset="0"/>
                <a:cs typeface="Tahoma" panose="020B0604030504040204" pitchFamily="34" charset="0"/>
              </a:rPr>
              <a:t>Bazı volkan konileri yanlızca küllerden oluşmuştur.Bunların şekilleri düz ve muntazamdır. Genellikle birleşik volkan bölgelerinde diğer büyük yapılar arasında yer alır.</a:t>
            </a:r>
            <a:endParaRPr lang="tr-TR" altLang="tr-TR" sz="2000"/>
          </a:p>
        </p:txBody>
      </p:sp>
      <p:pic>
        <p:nvPicPr>
          <p:cNvPr id="72723" name="Picture 19" descr="Meke Gölü">
            <a:hlinkClick r:id="rId3"/>
            <a:extLst>
              <a:ext uri="{FF2B5EF4-FFF2-40B4-BE49-F238E27FC236}">
                <a16:creationId xmlns:a16="http://schemas.microsoft.com/office/drawing/2014/main" id="{216ABD02-694E-4A70-936C-1924D7CF086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04025" y="404813"/>
            <a:ext cx="1871663" cy="14351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0594" name="Picture 2" descr="himalaya">
            <a:extLst>
              <a:ext uri="{FF2B5EF4-FFF2-40B4-BE49-F238E27FC236}">
                <a16:creationId xmlns:a16="http://schemas.microsoft.com/office/drawing/2014/main" id="{CBBDF095-2E3B-43FA-BA13-1C64EF43983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03350" y="644525"/>
            <a:ext cx="6264275" cy="562292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2" name="Rectangle 4">
            <a:extLst>
              <a:ext uri="{FF2B5EF4-FFF2-40B4-BE49-F238E27FC236}">
                <a16:creationId xmlns:a16="http://schemas.microsoft.com/office/drawing/2014/main" id="{EE8EF126-D1F0-41B5-8E8E-BDF16E204B98}"/>
              </a:ext>
            </a:extLst>
          </p:cNvPr>
          <p:cNvSpPr>
            <a:spLocks noChangeArrowheads="1"/>
          </p:cNvSpPr>
          <p:nvPr/>
        </p:nvSpPr>
        <p:spPr bwMode="auto">
          <a:xfrm>
            <a:off x="468313" y="244475"/>
            <a:ext cx="7231062" cy="5853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ctr"/>
            <a:endParaRPr lang="tr-TR" altLang="tr-TR"/>
          </a:p>
          <a:p>
            <a:r>
              <a:rPr lang="tr-TR" altLang="tr-TR" sz="2000">
                <a:solidFill>
                  <a:srgbClr val="FF0000"/>
                </a:solidFill>
              </a:rPr>
              <a:t>LAV: </a:t>
            </a:r>
          </a:p>
          <a:p>
            <a:endParaRPr lang="tr-TR" altLang="tr-TR" sz="2000">
              <a:solidFill>
                <a:srgbClr val="FF0000"/>
              </a:solidFill>
            </a:endParaRPr>
          </a:p>
          <a:p>
            <a:r>
              <a:rPr lang="tr-TR" altLang="tr-TR" sz="2000"/>
              <a:t>Püskürme sırasında yüzeye çıkan magma Lav adını alır. Yanardağın yamaçlarından ,lavdan oluşan bir nehir gibi akan lav akıntısının zamanla soğuyup katılaşmasıyla volkanik kayalar oluşur. Bir yanardağı püskürmesi sırasında sıkışmış gazların patlama biçiminde kurtulması sonucu havaya fırlayan lav kütlelerine piroklastlar denir. En iri piroklastlar bomba ve bloklardır.</a:t>
            </a:r>
          </a:p>
          <a:p>
            <a:endParaRPr lang="tr-TR" altLang="tr-TR" sz="2000"/>
          </a:p>
          <a:p>
            <a:r>
              <a:rPr lang="tr-TR" altLang="tr-TR" sz="2000">
                <a:solidFill>
                  <a:srgbClr val="FF0000"/>
                </a:solidFill>
              </a:rPr>
              <a:t>SÖNMÜŞ VOLKANLAR:</a:t>
            </a:r>
            <a:r>
              <a:rPr lang="tr-TR" altLang="tr-TR" sz="2000"/>
              <a:t> </a:t>
            </a:r>
          </a:p>
          <a:p>
            <a:endParaRPr lang="tr-TR" altLang="tr-TR" sz="2000"/>
          </a:p>
          <a:p>
            <a:r>
              <a:rPr lang="tr-TR" altLang="tr-TR" sz="2000"/>
              <a:t>Son 10.000 yıl içinde hiçbir etkinlik göstermemiş yanardağlar sönmüş olarak tanımlanır. Bunların yeniden etkin duruma gelme olasılığı yok gibidir. Ancak çok enderde olsa sönmüş yanardağın püskürdüğü olur. Sönmüş olduğuna inanılan Meksika’da ki El Chichon yanardağı 1982 yılında beklenmedik biçimde tekrar püskürmüştür.</a:t>
            </a:r>
          </a:p>
        </p:txBody>
      </p:sp>
    </p:spTree>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40" name="Rectangle 4">
            <a:extLst>
              <a:ext uri="{FF2B5EF4-FFF2-40B4-BE49-F238E27FC236}">
                <a16:creationId xmlns:a16="http://schemas.microsoft.com/office/drawing/2014/main" id="{7DBDEDD8-338F-4B1B-8896-C1F60FD6D857}"/>
              </a:ext>
            </a:extLst>
          </p:cNvPr>
          <p:cNvSpPr>
            <a:spLocks noChangeArrowheads="1"/>
          </p:cNvSpPr>
          <p:nvPr/>
        </p:nvSpPr>
        <p:spPr bwMode="auto">
          <a:xfrm>
            <a:off x="539750" y="1881188"/>
            <a:ext cx="7488238" cy="2805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ctr"/>
            <a:endParaRPr lang="tr-TR" altLang="tr-TR"/>
          </a:p>
          <a:p>
            <a:r>
              <a:rPr lang="tr-TR" altLang="tr-TR" sz="2000">
                <a:solidFill>
                  <a:srgbClr val="FF0000"/>
                </a:solidFill>
              </a:rPr>
              <a:t>UYUYAN VOLKANLAR: </a:t>
            </a:r>
          </a:p>
          <a:p>
            <a:endParaRPr lang="tr-TR" altLang="tr-TR" sz="2000">
              <a:solidFill>
                <a:srgbClr val="FF0000"/>
              </a:solidFill>
            </a:endParaRPr>
          </a:p>
          <a:p>
            <a:r>
              <a:rPr lang="tr-TR" altLang="tr-TR" sz="2000"/>
              <a:t>Herhangi bir etkinlik belirtisi göstermemesine karşılık ,günün birinde yeniden püskürme olasılığı olan yanardağlar için bu terim kullanılr. Bunun yanı sıra günümüzde püskürmeyen ve güncelleştirilmiş etkinlik sınıfına giren yanardağlar da aynı biçimde tanımlanır. Bazı uyuyan yanardağlar kükürt ve karbondioksit gibi volkanik gazlar çıkarır. </a:t>
            </a:r>
          </a:p>
        </p:txBody>
      </p:sp>
    </p:spTree>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4" name="Text Box 4">
            <a:extLst>
              <a:ext uri="{FF2B5EF4-FFF2-40B4-BE49-F238E27FC236}">
                <a16:creationId xmlns:a16="http://schemas.microsoft.com/office/drawing/2014/main" id="{F8A63D22-B335-40E4-ADCA-B83147629820}"/>
              </a:ext>
            </a:extLst>
          </p:cNvPr>
          <p:cNvSpPr txBox="1">
            <a:spLocks noChangeArrowheads="1"/>
          </p:cNvSpPr>
          <p:nvPr/>
        </p:nvSpPr>
        <p:spPr bwMode="auto">
          <a:xfrm>
            <a:off x="1763713" y="2565400"/>
            <a:ext cx="5213350" cy="11890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tr-TR" altLang="tr-TR" sz="7200"/>
              <a:t>DERS BİTTİ</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6" name="Rectangle 4">
            <a:extLst>
              <a:ext uri="{FF2B5EF4-FFF2-40B4-BE49-F238E27FC236}">
                <a16:creationId xmlns:a16="http://schemas.microsoft.com/office/drawing/2014/main" id="{F71B3419-2EA8-4DD1-9F2A-427DA253F353}"/>
              </a:ext>
            </a:extLst>
          </p:cNvPr>
          <p:cNvSpPr>
            <a:spLocks noChangeArrowheads="1"/>
          </p:cNvSpPr>
          <p:nvPr/>
        </p:nvSpPr>
        <p:spPr bwMode="auto">
          <a:xfrm>
            <a:off x="1581150" y="2060575"/>
            <a:ext cx="5721350" cy="1190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endParaRPr lang="tr-TR" altLang="tr-TR" sz="3600" b="1"/>
          </a:p>
          <a:p>
            <a:pPr algn="ctr"/>
            <a:r>
              <a:rPr lang="tr-TR" altLang="tr-TR" sz="3600" b="1">
                <a:solidFill>
                  <a:srgbClr val="FF0000"/>
                </a:solidFill>
              </a:rPr>
              <a:t>“ Mineraller ve Kayaçlar “</a:t>
            </a:r>
          </a:p>
        </p:txBody>
      </p:sp>
    </p:spTree>
  </p:cSld>
  <p:clrMapOvr>
    <a:masterClrMapping/>
  </p:clrMapOvr>
</p:sld>
</file>

<file path=ppt/theme/theme1.xml><?xml version="1.0" encoding="utf-8"?>
<a:theme xmlns:a="http://schemas.openxmlformats.org/drawingml/2006/main" name="Varsayılan Tasarım">
  <a:themeElements>
    <a:clrScheme name="Varsayılan Tasarım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Varsayılan Tasarım">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Varsayılan Tasarım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Varsayılan Tasarım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Varsayılan Tasarım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Varsayılan Tasarım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Varsayılan Tasarım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Varsayılan Tasarım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Varsayılan Tasarım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Varsayılan Tasarım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Varsayılan Tasarım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Varsayılan Tasarım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Varsayılan Tasarım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Varsayılan Tasarım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eması">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1012</TotalTime>
  <Words>1484</Words>
  <Application>Microsoft Office PowerPoint</Application>
  <PresentationFormat>Ekran Gösterisi (4:3)</PresentationFormat>
  <Paragraphs>343</Paragraphs>
  <Slides>82</Slides>
  <Notes>72</Notes>
  <HiddenSlides>0</HiddenSlides>
  <MMClips>0</MMClips>
  <ScaleCrop>false</ScaleCrop>
  <HeadingPairs>
    <vt:vector size="6" baseType="variant">
      <vt:variant>
        <vt:lpstr>Kullanılan Yazı Tipleri</vt:lpstr>
      </vt:variant>
      <vt:variant>
        <vt:i4>5</vt:i4>
      </vt:variant>
      <vt:variant>
        <vt:lpstr>Tema</vt:lpstr>
      </vt:variant>
      <vt:variant>
        <vt:i4>1</vt:i4>
      </vt:variant>
      <vt:variant>
        <vt:lpstr>Slayt Başlıkları</vt:lpstr>
      </vt:variant>
      <vt:variant>
        <vt:i4>82</vt:i4>
      </vt:variant>
    </vt:vector>
  </HeadingPairs>
  <TitlesOfParts>
    <vt:vector size="88" baseType="lpstr">
      <vt:lpstr>Arial</vt:lpstr>
      <vt:lpstr>Lucida Sans Unicode</vt:lpstr>
      <vt:lpstr>Times New Roman</vt:lpstr>
      <vt:lpstr>Verdana</vt:lpstr>
      <vt:lpstr>Tahoma</vt:lpstr>
      <vt:lpstr>Varsayılan Tasarım</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Mineraller ve Kayaçlar</dc:title>
  <dc:creator>www.nedir.org</dc:creator>
  <cp:lastModifiedBy>mehmet genç</cp:lastModifiedBy>
  <cp:revision>32</cp:revision>
  <dcterms:created xsi:type="dcterms:W3CDTF">2006-03-07T13:43:22Z</dcterms:created>
  <dcterms:modified xsi:type="dcterms:W3CDTF">2019-08-28T06:42:47Z</dcterms:modified>
</cp:coreProperties>
</file>