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sldIdLst>
    <p:sldId id="281" r:id="rId2"/>
    <p:sldId id="282" r:id="rId3"/>
    <p:sldId id="283" r:id="rId4"/>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a:srgbClr val="5C2E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9CCB745-70CE-402D-B6FB-AE562798E18C}"/>
              </a:ext>
            </a:extLst>
          </p:cNvPr>
          <p:cNvGrpSpPr>
            <a:grpSpLocks/>
          </p:cNvGrpSpPr>
          <p:nvPr/>
        </p:nvGrpSpPr>
        <p:grpSpPr bwMode="auto">
          <a:xfrm>
            <a:off x="0" y="0"/>
            <a:ext cx="5867400" cy="6858000"/>
            <a:chOff x="0" y="0"/>
            <a:chExt cx="3696" cy="4320"/>
          </a:xfrm>
        </p:grpSpPr>
        <p:sp>
          <p:nvSpPr>
            <p:cNvPr id="5" name="Rectangle 3">
              <a:extLst>
                <a:ext uri="{FF2B5EF4-FFF2-40B4-BE49-F238E27FC236}">
                  <a16:creationId xmlns:a16="http://schemas.microsoft.com/office/drawing/2014/main" id="{CCB044F4-0F57-448E-AE6B-5991411AA0D0}"/>
                </a:ext>
              </a:extLst>
            </p:cNvPr>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tr-TR" altLang="tr-TR" sz="2400">
                <a:latin typeface="Times New Roman" panose="02020603050405020304" pitchFamily="18" charset="0"/>
              </a:endParaRPr>
            </a:p>
          </p:txBody>
        </p:sp>
        <p:sp>
          <p:nvSpPr>
            <p:cNvPr id="6" name="AutoShape 4">
              <a:extLst>
                <a:ext uri="{FF2B5EF4-FFF2-40B4-BE49-F238E27FC236}">
                  <a16:creationId xmlns:a16="http://schemas.microsoft.com/office/drawing/2014/main" id="{9ABE6CD2-5217-49B6-8C5E-D47243F641C6}"/>
                </a:ext>
              </a:extLst>
            </p:cNvPr>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tr-TR" altLang="tr-TR" sz="2400">
                <a:latin typeface="Times New Roman" panose="02020603050405020304" pitchFamily="18" charset="0"/>
              </a:endParaRPr>
            </a:p>
          </p:txBody>
        </p:sp>
      </p:grpSp>
      <p:grpSp>
        <p:nvGrpSpPr>
          <p:cNvPr id="7" name="Group 5">
            <a:extLst>
              <a:ext uri="{FF2B5EF4-FFF2-40B4-BE49-F238E27FC236}">
                <a16:creationId xmlns:a16="http://schemas.microsoft.com/office/drawing/2014/main" id="{43E1E4CC-8608-4F8B-9FD9-E476493BA13B}"/>
              </a:ext>
            </a:extLst>
          </p:cNvPr>
          <p:cNvGrpSpPr>
            <a:grpSpLocks/>
          </p:cNvGrpSpPr>
          <p:nvPr/>
        </p:nvGrpSpPr>
        <p:grpSpPr bwMode="auto">
          <a:xfrm>
            <a:off x="3632200" y="4889500"/>
            <a:ext cx="4876800" cy="319088"/>
            <a:chOff x="2288" y="3080"/>
            <a:chExt cx="3072" cy="201"/>
          </a:xfrm>
        </p:grpSpPr>
        <p:sp>
          <p:nvSpPr>
            <p:cNvPr id="8" name="AutoShape 6">
              <a:extLst>
                <a:ext uri="{FF2B5EF4-FFF2-40B4-BE49-F238E27FC236}">
                  <a16:creationId xmlns:a16="http://schemas.microsoft.com/office/drawing/2014/main" id="{9BCFCB77-6C8A-4BCF-B0ED-79082310DC4B}"/>
                </a:ext>
              </a:extLst>
            </p:cNvPr>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tr-TR" altLang="tr-TR"/>
            </a:p>
          </p:txBody>
        </p:sp>
        <p:sp>
          <p:nvSpPr>
            <p:cNvPr id="9" name="AutoShape 7">
              <a:extLst>
                <a:ext uri="{FF2B5EF4-FFF2-40B4-BE49-F238E27FC236}">
                  <a16:creationId xmlns:a16="http://schemas.microsoft.com/office/drawing/2014/main" id="{04134425-107F-489F-B3E4-9EA1112D1FB3}"/>
                </a:ext>
              </a:extLst>
            </p:cNvPr>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tr-TR" altLang="tr-TR"/>
            </a:p>
          </p:txBody>
        </p:sp>
      </p:grpSp>
      <p:sp>
        <p:nvSpPr>
          <p:cNvPr id="819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tr-TR"/>
              <a:t>Asıl alt başlık stilini düzenlemek için tıklatın</a:t>
            </a:r>
          </a:p>
        </p:txBody>
      </p:sp>
      <p:sp>
        <p:nvSpPr>
          <p:cNvPr id="819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tr-TR"/>
              <a:t>Asıl başlık stili için tıklatın</a:t>
            </a:r>
          </a:p>
        </p:txBody>
      </p:sp>
      <p:sp>
        <p:nvSpPr>
          <p:cNvPr id="10" name="Rectangle 9">
            <a:extLst>
              <a:ext uri="{FF2B5EF4-FFF2-40B4-BE49-F238E27FC236}">
                <a16:creationId xmlns:a16="http://schemas.microsoft.com/office/drawing/2014/main" id="{5A91DA61-32E8-485B-8FC7-0617AB549F49}"/>
              </a:ext>
            </a:extLst>
          </p:cNvPr>
          <p:cNvSpPr>
            <a:spLocks noGrp="1" noChangeArrowheads="1"/>
          </p:cNvSpPr>
          <p:nvPr>
            <p:ph type="dt" sz="quarter" idx="10"/>
          </p:nvPr>
        </p:nvSpPr>
        <p:spPr/>
        <p:txBody>
          <a:bodyPr/>
          <a:lstStyle>
            <a:lvl1pPr>
              <a:defRPr>
                <a:solidFill>
                  <a:schemeClr val="bg1"/>
                </a:solidFill>
              </a:defRPr>
            </a:lvl1pPr>
          </a:lstStyle>
          <a:p>
            <a:pPr>
              <a:defRPr/>
            </a:pPr>
            <a:endParaRPr lang="tr-TR"/>
          </a:p>
        </p:txBody>
      </p:sp>
      <p:sp>
        <p:nvSpPr>
          <p:cNvPr id="11" name="Rectangle 10">
            <a:extLst>
              <a:ext uri="{FF2B5EF4-FFF2-40B4-BE49-F238E27FC236}">
                <a16:creationId xmlns:a16="http://schemas.microsoft.com/office/drawing/2014/main" id="{4E5E7A3B-D88B-4926-8C0B-9AAA8FA2F662}"/>
              </a:ext>
            </a:extLst>
          </p:cNvPr>
          <p:cNvSpPr>
            <a:spLocks noGrp="1" noChangeArrowheads="1"/>
          </p:cNvSpPr>
          <p:nvPr>
            <p:ph type="ftr" sz="quarter" idx="11"/>
          </p:nvPr>
        </p:nvSpPr>
        <p:spPr/>
        <p:txBody>
          <a:bodyPr/>
          <a:lstStyle>
            <a:lvl1pPr algn="r">
              <a:defRPr/>
            </a:lvl1pPr>
          </a:lstStyle>
          <a:p>
            <a:pPr>
              <a:defRPr/>
            </a:pPr>
            <a:endParaRPr lang="tr-TR"/>
          </a:p>
        </p:txBody>
      </p:sp>
      <p:sp>
        <p:nvSpPr>
          <p:cNvPr id="12" name="Rectangle 11">
            <a:extLst>
              <a:ext uri="{FF2B5EF4-FFF2-40B4-BE49-F238E27FC236}">
                <a16:creationId xmlns:a16="http://schemas.microsoft.com/office/drawing/2014/main" id="{F53906E3-D48F-44F8-958C-2511D25E934F}"/>
              </a:ext>
            </a:extLst>
          </p:cNvPr>
          <p:cNvSpPr>
            <a:spLocks noGrp="1" noChangeArrowheads="1"/>
          </p:cNvSpPr>
          <p:nvPr>
            <p:ph type="sldNum" sz="quarter" idx="12"/>
          </p:nvPr>
        </p:nvSpPr>
        <p:spPr>
          <a:xfrm>
            <a:off x="76200" y="6248400"/>
            <a:ext cx="587375" cy="488950"/>
          </a:xfrm>
        </p:spPr>
        <p:txBody>
          <a:bodyPr anchorCtr="0"/>
          <a:lstStyle>
            <a:lvl1pPr>
              <a:defRPr/>
            </a:lvl1pPr>
          </a:lstStyle>
          <a:p>
            <a:pPr>
              <a:defRPr/>
            </a:pPr>
            <a:fld id="{A23958A5-4402-47F6-9467-3C38315F7C8B}" type="slidenum">
              <a:rPr lang="tr-TR" altLang="tr-TR"/>
              <a:pPr>
                <a:defRPr/>
              </a:pPr>
              <a:t>‹#›</a:t>
            </a:fld>
            <a:endParaRPr lang="tr-TR" altLang="tr-TR"/>
          </a:p>
        </p:txBody>
      </p:sp>
    </p:spTree>
    <p:extLst>
      <p:ext uri="{BB962C8B-B14F-4D97-AF65-F5344CB8AC3E}">
        <p14:creationId xmlns:p14="http://schemas.microsoft.com/office/powerpoint/2010/main" val="117975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a:extLst>
              <a:ext uri="{FF2B5EF4-FFF2-40B4-BE49-F238E27FC236}">
                <a16:creationId xmlns:a16="http://schemas.microsoft.com/office/drawing/2014/main" id="{B0619F37-9D18-4971-BD4C-C4539CDEE146}"/>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2">
            <a:extLst>
              <a:ext uri="{FF2B5EF4-FFF2-40B4-BE49-F238E27FC236}">
                <a16:creationId xmlns:a16="http://schemas.microsoft.com/office/drawing/2014/main" id="{AE6326B3-1DF8-46EB-8BB4-B0D49474D0CE}"/>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13">
            <a:extLst>
              <a:ext uri="{FF2B5EF4-FFF2-40B4-BE49-F238E27FC236}">
                <a16:creationId xmlns:a16="http://schemas.microsoft.com/office/drawing/2014/main" id="{0287A003-070F-418A-95E4-63B91F269A78}"/>
              </a:ext>
            </a:extLst>
          </p:cNvPr>
          <p:cNvSpPr>
            <a:spLocks noGrp="1" noChangeArrowheads="1"/>
          </p:cNvSpPr>
          <p:nvPr>
            <p:ph type="sldNum" sz="quarter" idx="12"/>
          </p:nvPr>
        </p:nvSpPr>
        <p:spPr>
          <a:ln/>
        </p:spPr>
        <p:txBody>
          <a:bodyPr/>
          <a:lstStyle>
            <a:lvl1pPr>
              <a:defRPr/>
            </a:lvl1pPr>
          </a:lstStyle>
          <a:p>
            <a:pPr>
              <a:defRPr/>
            </a:pPr>
            <a:fld id="{0D6ECFDF-ED96-448C-B051-CE0B25D6DA56}" type="slidenum">
              <a:rPr lang="tr-TR" altLang="tr-TR"/>
              <a:pPr>
                <a:defRPr/>
              </a:pPr>
              <a:t>‹#›</a:t>
            </a:fld>
            <a:endParaRPr lang="tr-TR" altLang="tr-TR"/>
          </a:p>
        </p:txBody>
      </p:sp>
    </p:spTree>
    <p:extLst>
      <p:ext uri="{BB962C8B-B14F-4D97-AF65-F5344CB8AC3E}">
        <p14:creationId xmlns:p14="http://schemas.microsoft.com/office/powerpoint/2010/main" val="2478413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5600" y="762000"/>
            <a:ext cx="1981200" cy="532447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762000" y="762000"/>
            <a:ext cx="5791200" cy="532447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a:extLst>
              <a:ext uri="{FF2B5EF4-FFF2-40B4-BE49-F238E27FC236}">
                <a16:creationId xmlns:a16="http://schemas.microsoft.com/office/drawing/2014/main" id="{F2DADB26-E276-453F-BB57-98BF2FACC12B}"/>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2">
            <a:extLst>
              <a:ext uri="{FF2B5EF4-FFF2-40B4-BE49-F238E27FC236}">
                <a16:creationId xmlns:a16="http://schemas.microsoft.com/office/drawing/2014/main" id="{E6098070-8777-46A6-9540-C84F5D115DEF}"/>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13">
            <a:extLst>
              <a:ext uri="{FF2B5EF4-FFF2-40B4-BE49-F238E27FC236}">
                <a16:creationId xmlns:a16="http://schemas.microsoft.com/office/drawing/2014/main" id="{8AD928BA-720B-4884-8EE8-3D85DC9B8259}"/>
              </a:ext>
            </a:extLst>
          </p:cNvPr>
          <p:cNvSpPr>
            <a:spLocks noGrp="1" noChangeArrowheads="1"/>
          </p:cNvSpPr>
          <p:nvPr>
            <p:ph type="sldNum" sz="quarter" idx="12"/>
          </p:nvPr>
        </p:nvSpPr>
        <p:spPr>
          <a:ln/>
        </p:spPr>
        <p:txBody>
          <a:bodyPr/>
          <a:lstStyle>
            <a:lvl1pPr>
              <a:defRPr/>
            </a:lvl1pPr>
          </a:lstStyle>
          <a:p>
            <a:pPr>
              <a:defRPr/>
            </a:pPr>
            <a:fld id="{895823AD-ED61-4B94-8F4B-57A5898256E4}" type="slidenum">
              <a:rPr lang="tr-TR" altLang="tr-TR"/>
              <a:pPr>
                <a:defRPr/>
              </a:pPr>
              <a:t>‹#›</a:t>
            </a:fld>
            <a:endParaRPr lang="tr-TR" altLang="tr-TR"/>
          </a:p>
        </p:txBody>
      </p:sp>
    </p:spTree>
    <p:extLst>
      <p:ext uri="{BB962C8B-B14F-4D97-AF65-F5344CB8AC3E}">
        <p14:creationId xmlns:p14="http://schemas.microsoft.com/office/powerpoint/2010/main" val="1097284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a:extLst>
              <a:ext uri="{FF2B5EF4-FFF2-40B4-BE49-F238E27FC236}">
                <a16:creationId xmlns:a16="http://schemas.microsoft.com/office/drawing/2014/main" id="{C310D9BF-E955-400C-A553-B77C4409FF91}"/>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2">
            <a:extLst>
              <a:ext uri="{FF2B5EF4-FFF2-40B4-BE49-F238E27FC236}">
                <a16:creationId xmlns:a16="http://schemas.microsoft.com/office/drawing/2014/main" id="{1AF21415-A3EE-43D0-A5A2-7EA3C8B4416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13">
            <a:extLst>
              <a:ext uri="{FF2B5EF4-FFF2-40B4-BE49-F238E27FC236}">
                <a16:creationId xmlns:a16="http://schemas.microsoft.com/office/drawing/2014/main" id="{DA947512-8A11-412D-9D53-D349F79F6083}"/>
              </a:ext>
            </a:extLst>
          </p:cNvPr>
          <p:cNvSpPr>
            <a:spLocks noGrp="1" noChangeArrowheads="1"/>
          </p:cNvSpPr>
          <p:nvPr>
            <p:ph type="sldNum" sz="quarter" idx="12"/>
          </p:nvPr>
        </p:nvSpPr>
        <p:spPr>
          <a:ln/>
        </p:spPr>
        <p:txBody>
          <a:bodyPr/>
          <a:lstStyle>
            <a:lvl1pPr>
              <a:defRPr/>
            </a:lvl1pPr>
          </a:lstStyle>
          <a:p>
            <a:pPr>
              <a:defRPr/>
            </a:pPr>
            <a:fld id="{C415B7E4-4A82-4DBA-9A53-744990F43B39}" type="slidenum">
              <a:rPr lang="tr-TR" altLang="tr-TR"/>
              <a:pPr>
                <a:defRPr/>
              </a:pPr>
              <a:t>‹#›</a:t>
            </a:fld>
            <a:endParaRPr lang="tr-TR" altLang="tr-TR"/>
          </a:p>
        </p:txBody>
      </p:sp>
    </p:spTree>
    <p:extLst>
      <p:ext uri="{BB962C8B-B14F-4D97-AF65-F5344CB8AC3E}">
        <p14:creationId xmlns:p14="http://schemas.microsoft.com/office/powerpoint/2010/main" val="329927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1">
            <a:extLst>
              <a:ext uri="{FF2B5EF4-FFF2-40B4-BE49-F238E27FC236}">
                <a16:creationId xmlns:a16="http://schemas.microsoft.com/office/drawing/2014/main" id="{67D79748-D489-43E2-BC88-A8D99A1ED0D3}"/>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12">
            <a:extLst>
              <a:ext uri="{FF2B5EF4-FFF2-40B4-BE49-F238E27FC236}">
                <a16:creationId xmlns:a16="http://schemas.microsoft.com/office/drawing/2014/main" id="{8F4B0856-60A9-49A5-B7C8-9F8703086E05}"/>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13">
            <a:extLst>
              <a:ext uri="{FF2B5EF4-FFF2-40B4-BE49-F238E27FC236}">
                <a16:creationId xmlns:a16="http://schemas.microsoft.com/office/drawing/2014/main" id="{2CA811B0-D642-408C-ABEB-DB6BCBA99443}"/>
              </a:ext>
            </a:extLst>
          </p:cNvPr>
          <p:cNvSpPr>
            <a:spLocks noGrp="1" noChangeArrowheads="1"/>
          </p:cNvSpPr>
          <p:nvPr>
            <p:ph type="sldNum" sz="quarter" idx="12"/>
          </p:nvPr>
        </p:nvSpPr>
        <p:spPr>
          <a:ln/>
        </p:spPr>
        <p:txBody>
          <a:bodyPr/>
          <a:lstStyle>
            <a:lvl1pPr>
              <a:defRPr/>
            </a:lvl1pPr>
          </a:lstStyle>
          <a:p>
            <a:pPr>
              <a:defRPr/>
            </a:pPr>
            <a:fld id="{BE543467-F5DB-47CC-A3C0-5C4BE53D51AD}" type="slidenum">
              <a:rPr lang="tr-TR" altLang="tr-TR"/>
              <a:pPr>
                <a:defRPr/>
              </a:pPr>
              <a:t>‹#›</a:t>
            </a:fld>
            <a:endParaRPr lang="tr-TR" altLang="tr-TR"/>
          </a:p>
        </p:txBody>
      </p:sp>
    </p:spTree>
    <p:extLst>
      <p:ext uri="{BB962C8B-B14F-4D97-AF65-F5344CB8AC3E}">
        <p14:creationId xmlns:p14="http://schemas.microsoft.com/office/powerpoint/2010/main" val="3793448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1">
            <a:extLst>
              <a:ext uri="{FF2B5EF4-FFF2-40B4-BE49-F238E27FC236}">
                <a16:creationId xmlns:a16="http://schemas.microsoft.com/office/drawing/2014/main" id="{1E74EB40-47B9-43B0-955C-6DB4DA279BE0}"/>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12">
            <a:extLst>
              <a:ext uri="{FF2B5EF4-FFF2-40B4-BE49-F238E27FC236}">
                <a16:creationId xmlns:a16="http://schemas.microsoft.com/office/drawing/2014/main" id="{87DA3D4A-4D7D-4801-8147-7ACFD1773270}"/>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13">
            <a:extLst>
              <a:ext uri="{FF2B5EF4-FFF2-40B4-BE49-F238E27FC236}">
                <a16:creationId xmlns:a16="http://schemas.microsoft.com/office/drawing/2014/main" id="{0C49CF8E-16BB-4C01-9B56-BAEB4D6C8C96}"/>
              </a:ext>
            </a:extLst>
          </p:cNvPr>
          <p:cNvSpPr>
            <a:spLocks noGrp="1" noChangeArrowheads="1"/>
          </p:cNvSpPr>
          <p:nvPr>
            <p:ph type="sldNum" sz="quarter" idx="12"/>
          </p:nvPr>
        </p:nvSpPr>
        <p:spPr>
          <a:ln/>
        </p:spPr>
        <p:txBody>
          <a:bodyPr/>
          <a:lstStyle>
            <a:lvl1pPr>
              <a:defRPr/>
            </a:lvl1pPr>
          </a:lstStyle>
          <a:p>
            <a:pPr>
              <a:defRPr/>
            </a:pPr>
            <a:fld id="{3275AAD2-EEB2-4B60-95A1-03CDC63FC014}" type="slidenum">
              <a:rPr lang="tr-TR" altLang="tr-TR"/>
              <a:pPr>
                <a:defRPr/>
              </a:pPr>
              <a:t>‹#›</a:t>
            </a:fld>
            <a:endParaRPr lang="tr-TR" altLang="tr-TR"/>
          </a:p>
        </p:txBody>
      </p:sp>
    </p:spTree>
    <p:extLst>
      <p:ext uri="{BB962C8B-B14F-4D97-AF65-F5344CB8AC3E}">
        <p14:creationId xmlns:p14="http://schemas.microsoft.com/office/powerpoint/2010/main" val="125114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1">
            <a:extLst>
              <a:ext uri="{FF2B5EF4-FFF2-40B4-BE49-F238E27FC236}">
                <a16:creationId xmlns:a16="http://schemas.microsoft.com/office/drawing/2014/main" id="{DF88353F-08CC-4666-AADD-0A618F5C55BB}"/>
              </a:ext>
            </a:extLst>
          </p:cNvPr>
          <p:cNvSpPr>
            <a:spLocks noGrp="1" noChangeArrowheads="1"/>
          </p:cNvSpPr>
          <p:nvPr>
            <p:ph type="dt" sz="half" idx="10"/>
          </p:nvPr>
        </p:nvSpPr>
        <p:spPr>
          <a:ln/>
        </p:spPr>
        <p:txBody>
          <a:bodyPr/>
          <a:lstStyle>
            <a:lvl1pPr>
              <a:defRPr/>
            </a:lvl1pPr>
          </a:lstStyle>
          <a:p>
            <a:pPr>
              <a:defRPr/>
            </a:pPr>
            <a:endParaRPr lang="tr-TR"/>
          </a:p>
        </p:txBody>
      </p:sp>
      <p:sp>
        <p:nvSpPr>
          <p:cNvPr id="8" name="Rectangle 12">
            <a:extLst>
              <a:ext uri="{FF2B5EF4-FFF2-40B4-BE49-F238E27FC236}">
                <a16:creationId xmlns:a16="http://schemas.microsoft.com/office/drawing/2014/main" id="{00C1E860-BCFC-4BCC-B342-055330881A6E}"/>
              </a:ext>
            </a:extLst>
          </p:cNvPr>
          <p:cNvSpPr>
            <a:spLocks noGrp="1" noChangeArrowheads="1"/>
          </p:cNvSpPr>
          <p:nvPr>
            <p:ph type="ftr" sz="quarter" idx="11"/>
          </p:nvPr>
        </p:nvSpPr>
        <p:spPr>
          <a:ln/>
        </p:spPr>
        <p:txBody>
          <a:bodyPr/>
          <a:lstStyle>
            <a:lvl1pPr>
              <a:defRPr/>
            </a:lvl1pPr>
          </a:lstStyle>
          <a:p>
            <a:pPr>
              <a:defRPr/>
            </a:pPr>
            <a:endParaRPr lang="tr-TR"/>
          </a:p>
        </p:txBody>
      </p:sp>
      <p:sp>
        <p:nvSpPr>
          <p:cNvPr id="9" name="Rectangle 13">
            <a:extLst>
              <a:ext uri="{FF2B5EF4-FFF2-40B4-BE49-F238E27FC236}">
                <a16:creationId xmlns:a16="http://schemas.microsoft.com/office/drawing/2014/main" id="{081BBB97-F4F6-4DA5-A167-F3D9633922E8}"/>
              </a:ext>
            </a:extLst>
          </p:cNvPr>
          <p:cNvSpPr>
            <a:spLocks noGrp="1" noChangeArrowheads="1"/>
          </p:cNvSpPr>
          <p:nvPr>
            <p:ph type="sldNum" sz="quarter" idx="12"/>
          </p:nvPr>
        </p:nvSpPr>
        <p:spPr>
          <a:ln/>
        </p:spPr>
        <p:txBody>
          <a:bodyPr/>
          <a:lstStyle>
            <a:lvl1pPr>
              <a:defRPr/>
            </a:lvl1pPr>
          </a:lstStyle>
          <a:p>
            <a:pPr>
              <a:defRPr/>
            </a:pPr>
            <a:fld id="{FA08DE75-09BB-4A47-84AF-60ACF14A3C59}" type="slidenum">
              <a:rPr lang="tr-TR" altLang="tr-TR"/>
              <a:pPr>
                <a:defRPr/>
              </a:pPr>
              <a:t>‹#›</a:t>
            </a:fld>
            <a:endParaRPr lang="tr-TR" altLang="tr-TR"/>
          </a:p>
        </p:txBody>
      </p:sp>
    </p:spTree>
    <p:extLst>
      <p:ext uri="{BB962C8B-B14F-4D97-AF65-F5344CB8AC3E}">
        <p14:creationId xmlns:p14="http://schemas.microsoft.com/office/powerpoint/2010/main" val="217049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1">
            <a:extLst>
              <a:ext uri="{FF2B5EF4-FFF2-40B4-BE49-F238E27FC236}">
                <a16:creationId xmlns:a16="http://schemas.microsoft.com/office/drawing/2014/main" id="{2B5EC6D7-5262-4CDD-9AA9-25BC7A554453}"/>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12">
            <a:extLst>
              <a:ext uri="{FF2B5EF4-FFF2-40B4-BE49-F238E27FC236}">
                <a16:creationId xmlns:a16="http://schemas.microsoft.com/office/drawing/2014/main" id="{BB722704-62B3-44EF-8713-BCFB57B11226}"/>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13">
            <a:extLst>
              <a:ext uri="{FF2B5EF4-FFF2-40B4-BE49-F238E27FC236}">
                <a16:creationId xmlns:a16="http://schemas.microsoft.com/office/drawing/2014/main" id="{7A68BD81-5809-4E14-9BFF-A6210C5AA40A}"/>
              </a:ext>
            </a:extLst>
          </p:cNvPr>
          <p:cNvSpPr>
            <a:spLocks noGrp="1" noChangeArrowheads="1"/>
          </p:cNvSpPr>
          <p:nvPr>
            <p:ph type="sldNum" sz="quarter" idx="12"/>
          </p:nvPr>
        </p:nvSpPr>
        <p:spPr>
          <a:ln/>
        </p:spPr>
        <p:txBody>
          <a:bodyPr/>
          <a:lstStyle>
            <a:lvl1pPr>
              <a:defRPr/>
            </a:lvl1pPr>
          </a:lstStyle>
          <a:p>
            <a:pPr>
              <a:defRPr/>
            </a:pPr>
            <a:fld id="{4957FCA0-965A-4D6D-8D09-C053E7295894}" type="slidenum">
              <a:rPr lang="tr-TR" altLang="tr-TR"/>
              <a:pPr>
                <a:defRPr/>
              </a:pPr>
              <a:t>‹#›</a:t>
            </a:fld>
            <a:endParaRPr lang="tr-TR" altLang="tr-TR"/>
          </a:p>
        </p:txBody>
      </p:sp>
    </p:spTree>
    <p:extLst>
      <p:ext uri="{BB962C8B-B14F-4D97-AF65-F5344CB8AC3E}">
        <p14:creationId xmlns:p14="http://schemas.microsoft.com/office/powerpoint/2010/main" val="122272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E991A4DF-7387-407F-B10C-98735ECBD5A6}"/>
              </a:ext>
            </a:extLst>
          </p:cNvPr>
          <p:cNvSpPr>
            <a:spLocks noGrp="1" noChangeArrowheads="1"/>
          </p:cNvSpPr>
          <p:nvPr>
            <p:ph type="dt" sz="half" idx="10"/>
          </p:nvPr>
        </p:nvSpPr>
        <p:spPr>
          <a:ln/>
        </p:spPr>
        <p:txBody>
          <a:bodyPr/>
          <a:lstStyle>
            <a:lvl1pPr>
              <a:defRPr/>
            </a:lvl1pPr>
          </a:lstStyle>
          <a:p>
            <a:pPr>
              <a:defRPr/>
            </a:pPr>
            <a:endParaRPr lang="tr-TR"/>
          </a:p>
        </p:txBody>
      </p:sp>
      <p:sp>
        <p:nvSpPr>
          <p:cNvPr id="3" name="Rectangle 12">
            <a:extLst>
              <a:ext uri="{FF2B5EF4-FFF2-40B4-BE49-F238E27FC236}">
                <a16:creationId xmlns:a16="http://schemas.microsoft.com/office/drawing/2014/main" id="{783EA49B-356F-489F-B938-DFDEF57161B5}"/>
              </a:ext>
            </a:extLst>
          </p:cNvPr>
          <p:cNvSpPr>
            <a:spLocks noGrp="1" noChangeArrowheads="1"/>
          </p:cNvSpPr>
          <p:nvPr>
            <p:ph type="ftr" sz="quarter" idx="11"/>
          </p:nvPr>
        </p:nvSpPr>
        <p:spPr>
          <a:ln/>
        </p:spPr>
        <p:txBody>
          <a:bodyPr/>
          <a:lstStyle>
            <a:lvl1pPr>
              <a:defRPr/>
            </a:lvl1pPr>
          </a:lstStyle>
          <a:p>
            <a:pPr>
              <a:defRPr/>
            </a:pPr>
            <a:endParaRPr lang="tr-TR"/>
          </a:p>
        </p:txBody>
      </p:sp>
      <p:sp>
        <p:nvSpPr>
          <p:cNvPr id="4" name="Rectangle 13">
            <a:extLst>
              <a:ext uri="{FF2B5EF4-FFF2-40B4-BE49-F238E27FC236}">
                <a16:creationId xmlns:a16="http://schemas.microsoft.com/office/drawing/2014/main" id="{FD8900FC-3AAC-4D48-8CE4-F152B514CD62}"/>
              </a:ext>
            </a:extLst>
          </p:cNvPr>
          <p:cNvSpPr>
            <a:spLocks noGrp="1" noChangeArrowheads="1"/>
          </p:cNvSpPr>
          <p:nvPr>
            <p:ph type="sldNum" sz="quarter" idx="12"/>
          </p:nvPr>
        </p:nvSpPr>
        <p:spPr>
          <a:ln/>
        </p:spPr>
        <p:txBody>
          <a:bodyPr/>
          <a:lstStyle>
            <a:lvl1pPr>
              <a:defRPr/>
            </a:lvl1pPr>
          </a:lstStyle>
          <a:p>
            <a:pPr>
              <a:defRPr/>
            </a:pPr>
            <a:fld id="{C12EC57F-5A2F-40E7-988F-3496B8FD670D}" type="slidenum">
              <a:rPr lang="tr-TR" altLang="tr-TR"/>
              <a:pPr>
                <a:defRPr/>
              </a:pPr>
              <a:t>‹#›</a:t>
            </a:fld>
            <a:endParaRPr lang="tr-TR" altLang="tr-TR"/>
          </a:p>
        </p:txBody>
      </p:sp>
    </p:spTree>
    <p:extLst>
      <p:ext uri="{BB962C8B-B14F-4D97-AF65-F5344CB8AC3E}">
        <p14:creationId xmlns:p14="http://schemas.microsoft.com/office/powerpoint/2010/main" val="70262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1">
            <a:extLst>
              <a:ext uri="{FF2B5EF4-FFF2-40B4-BE49-F238E27FC236}">
                <a16:creationId xmlns:a16="http://schemas.microsoft.com/office/drawing/2014/main" id="{9283A950-579C-4AE5-86EB-B20B98FFE93F}"/>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12">
            <a:extLst>
              <a:ext uri="{FF2B5EF4-FFF2-40B4-BE49-F238E27FC236}">
                <a16:creationId xmlns:a16="http://schemas.microsoft.com/office/drawing/2014/main" id="{CE5A16EA-CE5E-4B89-88F5-D36DCA89D8AF}"/>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13">
            <a:extLst>
              <a:ext uri="{FF2B5EF4-FFF2-40B4-BE49-F238E27FC236}">
                <a16:creationId xmlns:a16="http://schemas.microsoft.com/office/drawing/2014/main" id="{4CF85CEB-DAAF-4F8B-89EE-21AED44A4C8C}"/>
              </a:ext>
            </a:extLst>
          </p:cNvPr>
          <p:cNvSpPr>
            <a:spLocks noGrp="1" noChangeArrowheads="1"/>
          </p:cNvSpPr>
          <p:nvPr>
            <p:ph type="sldNum" sz="quarter" idx="12"/>
          </p:nvPr>
        </p:nvSpPr>
        <p:spPr>
          <a:ln/>
        </p:spPr>
        <p:txBody>
          <a:bodyPr/>
          <a:lstStyle>
            <a:lvl1pPr>
              <a:defRPr/>
            </a:lvl1pPr>
          </a:lstStyle>
          <a:p>
            <a:pPr>
              <a:defRPr/>
            </a:pPr>
            <a:fld id="{ACB308FA-8484-44F9-B2A8-100732A5A544}" type="slidenum">
              <a:rPr lang="tr-TR" altLang="tr-TR"/>
              <a:pPr>
                <a:defRPr/>
              </a:pPr>
              <a:t>‹#›</a:t>
            </a:fld>
            <a:endParaRPr lang="tr-TR" altLang="tr-TR"/>
          </a:p>
        </p:txBody>
      </p:sp>
    </p:spTree>
    <p:extLst>
      <p:ext uri="{BB962C8B-B14F-4D97-AF65-F5344CB8AC3E}">
        <p14:creationId xmlns:p14="http://schemas.microsoft.com/office/powerpoint/2010/main" val="299886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1">
            <a:extLst>
              <a:ext uri="{FF2B5EF4-FFF2-40B4-BE49-F238E27FC236}">
                <a16:creationId xmlns:a16="http://schemas.microsoft.com/office/drawing/2014/main" id="{B6665673-8E0A-41D1-8632-F59FD1CF89C1}"/>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12">
            <a:extLst>
              <a:ext uri="{FF2B5EF4-FFF2-40B4-BE49-F238E27FC236}">
                <a16:creationId xmlns:a16="http://schemas.microsoft.com/office/drawing/2014/main" id="{43B0602F-FB2F-4B0B-9B5D-98EBD7110C2B}"/>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13">
            <a:extLst>
              <a:ext uri="{FF2B5EF4-FFF2-40B4-BE49-F238E27FC236}">
                <a16:creationId xmlns:a16="http://schemas.microsoft.com/office/drawing/2014/main" id="{A0AD4009-B0D7-44D3-874C-0ABCE119C06A}"/>
              </a:ext>
            </a:extLst>
          </p:cNvPr>
          <p:cNvSpPr>
            <a:spLocks noGrp="1" noChangeArrowheads="1"/>
          </p:cNvSpPr>
          <p:nvPr>
            <p:ph type="sldNum" sz="quarter" idx="12"/>
          </p:nvPr>
        </p:nvSpPr>
        <p:spPr>
          <a:ln/>
        </p:spPr>
        <p:txBody>
          <a:bodyPr/>
          <a:lstStyle>
            <a:lvl1pPr>
              <a:defRPr/>
            </a:lvl1pPr>
          </a:lstStyle>
          <a:p>
            <a:pPr>
              <a:defRPr/>
            </a:pPr>
            <a:fld id="{19451647-7709-4DBD-8C39-67E7E2492ECB}" type="slidenum">
              <a:rPr lang="tr-TR" altLang="tr-TR"/>
              <a:pPr>
                <a:defRPr/>
              </a:pPr>
              <a:t>‹#›</a:t>
            </a:fld>
            <a:endParaRPr lang="tr-TR" altLang="tr-TR"/>
          </a:p>
        </p:txBody>
      </p:sp>
    </p:spTree>
    <p:extLst>
      <p:ext uri="{BB962C8B-B14F-4D97-AF65-F5344CB8AC3E}">
        <p14:creationId xmlns:p14="http://schemas.microsoft.com/office/powerpoint/2010/main" val="86515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9A8DCA34-B986-4788-A4F9-A65B1E28EEC6}"/>
              </a:ext>
            </a:extLst>
          </p:cNvPr>
          <p:cNvGrpSpPr>
            <a:grpSpLocks/>
          </p:cNvGrpSpPr>
          <p:nvPr/>
        </p:nvGrpSpPr>
        <p:grpSpPr bwMode="auto">
          <a:xfrm>
            <a:off x="0" y="0"/>
            <a:ext cx="7620000" cy="6858000"/>
            <a:chOff x="0" y="0"/>
            <a:chExt cx="4800" cy="4320"/>
          </a:xfrm>
        </p:grpSpPr>
        <p:grpSp>
          <p:nvGrpSpPr>
            <p:cNvPr id="1032" name="Group 3">
              <a:extLst>
                <a:ext uri="{FF2B5EF4-FFF2-40B4-BE49-F238E27FC236}">
                  <a16:creationId xmlns:a16="http://schemas.microsoft.com/office/drawing/2014/main" id="{8C4C2AC7-6436-4557-B884-6B2D8E79FD18}"/>
                </a:ext>
              </a:extLst>
            </p:cNvPr>
            <p:cNvGrpSpPr>
              <a:grpSpLocks/>
            </p:cNvGrpSpPr>
            <p:nvPr userDrawn="1"/>
          </p:nvGrpSpPr>
          <p:grpSpPr bwMode="auto">
            <a:xfrm>
              <a:off x="0" y="0"/>
              <a:ext cx="2016" cy="4320"/>
              <a:chOff x="0" y="0"/>
              <a:chExt cx="2016" cy="4320"/>
            </a:xfrm>
          </p:grpSpPr>
          <p:sp>
            <p:nvSpPr>
              <p:cNvPr id="1036" name="Rectangle 4">
                <a:extLst>
                  <a:ext uri="{FF2B5EF4-FFF2-40B4-BE49-F238E27FC236}">
                    <a16:creationId xmlns:a16="http://schemas.microsoft.com/office/drawing/2014/main" id="{5005AEA5-92AA-4F69-98FD-05DCEEA4EDAE}"/>
                  </a:ext>
                </a:extLst>
              </p:cNvPr>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tr-TR" altLang="tr-TR"/>
              </a:p>
            </p:txBody>
          </p:sp>
          <p:sp>
            <p:nvSpPr>
              <p:cNvPr id="1037" name="Freeform 5">
                <a:extLst>
                  <a:ext uri="{FF2B5EF4-FFF2-40B4-BE49-F238E27FC236}">
                    <a16:creationId xmlns:a16="http://schemas.microsoft.com/office/drawing/2014/main" id="{D3413021-486E-4361-B63F-F83CCEBDE167}"/>
                  </a:ext>
                </a:extLst>
              </p:cNvPr>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tr-TR"/>
              </a:p>
            </p:txBody>
          </p:sp>
        </p:grpSp>
        <p:grpSp>
          <p:nvGrpSpPr>
            <p:cNvPr id="1033" name="Group 6">
              <a:extLst>
                <a:ext uri="{FF2B5EF4-FFF2-40B4-BE49-F238E27FC236}">
                  <a16:creationId xmlns:a16="http://schemas.microsoft.com/office/drawing/2014/main" id="{D670AF67-BC31-48BA-BA5E-79634AB967CE}"/>
                </a:ext>
              </a:extLst>
            </p:cNvPr>
            <p:cNvGrpSpPr>
              <a:grpSpLocks/>
            </p:cNvGrpSpPr>
            <p:nvPr/>
          </p:nvGrpSpPr>
          <p:grpSpPr bwMode="auto">
            <a:xfrm>
              <a:off x="144" y="1248"/>
              <a:ext cx="4656" cy="201"/>
              <a:chOff x="144" y="1248"/>
              <a:chExt cx="4656" cy="201"/>
            </a:xfrm>
          </p:grpSpPr>
          <p:sp>
            <p:nvSpPr>
              <p:cNvPr id="1034" name="AutoShape 7">
                <a:extLst>
                  <a:ext uri="{FF2B5EF4-FFF2-40B4-BE49-F238E27FC236}">
                    <a16:creationId xmlns:a16="http://schemas.microsoft.com/office/drawing/2014/main" id="{96437F03-DC13-44F8-959D-1CA320489A29}"/>
                  </a:ext>
                </a:extLst>
              </p:cNvPr>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tr-TR" altLang="tr-TR"/>
              </a:p>
            </p:txBody>
          </p:sp>
          <p:sp>
            <p:nvSpPr>
              <p:cNvPr id="1035" name="AutoShape 8">
                <a:extLst>
                  <a:ext uri="{FF2B5EF4-FFF2-40B4-BE49-F238E27FC236}">
                    <a16:creationId xmlns:a16="http://schemas.microsoft.com/office/drawing/2014/main" id="{0415A5A6-A90C-4F2C-8EA0-6B0E4F02E3B9}"/>
                  </a:ext>
                </a:extLst>
              </p:cNvPr>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tr-TR" altLang="tr-TR"/>
              </a:p>
            </p:txBody>
          </p:sp>
        </p:grpSp>
      </p:grpSp>
      <p:sp>
        <p:nvSpPr>
          <p:cNvPr id="1027" name="AutoShape 9">
            <a:extLst>
              <a:ext uri="{FF2B5EF4-FFF2-40B4-BE49-F238E27FC236}">
                <a16:creationId xmlns:a16="http://schemas.microsoft.com/office/drawing/2014/main" id="{8A1E2F87-3462-49F6-A039-055EA9181836}"/>
              </a:ext>
            </a:extLst>
          </p:cNvPr>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tr-TR" altLang="tr-TR"/>
              <a:t>Asıl başlık stili için tıklatın</a:t>
            </a:r>
          </a:p>
        </p:txBody>
      </p:sp>
      <p:sp>
        <p:nvSpPr>
          <p:cNvPr id="1028" name="Rectangle 10">
            <a:extLst>
              <a:ext uri="{FF2B5EF4-FFF2-40B4-BE49-F238E27FC236}">
                <a16:creationId xmlns:a16="http://schemas.microsoft.com/office/drawing/2014/main" id="{0A8523BA-0918-4CCC-9467-C04924045EE5}"/>
              </a:ext>
            </a:extLst>
          </p:cNvPr>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80907" name="Rectangle 11">
            <a:extLst>
              <a:ext uri="{FF2B5EF4-FFF2-40B4-BE49-F238E27FC236}">
                <a16:creationId xmlns:a16="http://schemas.microsoft.com/office/drawing/2014/main" id="{5FBE1011-0BCA-47AC-AF98-4527346746B5}"/>
              </a:ext>
            </a:extLst>
          </p:cNvPr>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charset="0"/>
                <a:cs typeface="Arial" charset="0"/>
              </a:defRPr>
            </a:lvl1pPr>
          </a:lstStyle>
          <a:p>
            <a:pPr>
              <a:defRPr/>
            </a:pPr>
            <a:endParaRPr lang="tr-TR"/>
          </a:p>
        </p:txBody>
      </p:sp>
      <p:sp>
        <p:nvSpPr>
          <p:cNvPr id="80908" name="Rectangle 12">
            <a:extLst>
              <a:ext uri="{FF2B5EF4-FFF2-40B4-BE49-F238E27FC236}">
                <a16:creationId xmlns:a16="http://schemas.microsoft.com/office/drawing/2014/main" id="{F971AE89-A79A-4B5D-B9FB-F1B5A25A0EEA}"/>
              </a:ext>
            </a:extLst>
          </p:cNvPr>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charset="0"/>
                <a:cs typeface="Arial" charset="0"/>
              </a:defRPr>
            </a:lvl1pPr>
          </a:lstStyle>
          <a:p>
            <a:pPr>
              <a:defRPr/>
            </a:pPr>
            <a:endParaRPr lang="tr-TR"/>
          </a:p>
        </p:txBody>
      </p:sp>
      <p:sp>
        <p:nvSpPr>
          <p:cNvPr id="80909" name="Rectangle 13">
            <a:extLst>
              <a:ext uri="{FF2B5EF4-FFF2-40B4-BE49-F238E27FC236}">
                <a16:creationId xmlns:a16="http://schemas.microsoft.com/office/drawing/2014/main" id="{DA063CB8-1533-464A-A1E6-4C1AC2139D26}"/>
              </a:ext>
            </a:extLst>
          </p:cNvPr>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CAF4A66F-A354-47E8-AC69-643C487F05F6}"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725"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kahverengi 2">
            <a:extLst>
              <a:ext uri="{FF2B5EF4-FFF2-40B4-BE49-F238E27FC236}">
                <a16:creationId xmlns:a16="http://schemas.microsoft.com/office/drawing/2014/main" id="{9CC78478-47FF-4B10-9EDE-F75FB5E3EB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Text Box 4">
            <a:extLst>
              <a:ext uri="{FF2B5EF4-FFF2-40B4-BE49-F238E27FC236}">
                <a16:creationId xmlns:a16="http://schemas.microsoft.com/office/drawing/2014/main" id="{93BF8911-7CE7-4A4A-9887-08BD8B71C902}"/>
              </a:ext>
            </a:extLst>
          </p:cNvPr>
          <p:cNvSpPr txBox="1">
            <a:spLocks noChangeArrowheads="1"/>
          </p:cNvSpPr>
          <p:nvPr/>
        </p:nvSpPr>
        <p:spPr bwMode="auto">
          <a:xfrm>
            <a:off x="1619250" y="2593975"/>
            <a:ext cx="7273925" cy="2308225"/>
          </a:xfrm>
          <a:prstGeom prst="rect">
            <a:avLst/>
          </a:prstGeom>
          <a:noFill/>
          <a:ln w="9525">
            <a:noFill/>
            <a:miter lim="800000"/>
            <a:headEnd/>
            <a:tailEnd/>
          </a:ln>
          <a:effectLst/>
        </p:spPr>
        <p:txBody>
          <a:bodyPr>
            <a:spAutoFit/>
          </a:bodyPr>
          <a:lstStyle/>
          <a:p>
            <a:pPr algn="ctr" eaLnBrk="1" hangingPunct="1">
              <a:spcBef>
                <a:spcPct val="50000"/>
              </a:spcBef>
              <a:defRPr/>
            </a:pPr>
            <a:r>
              <a:rPr lang="tr-TR" sz="4800" b="1" dirty="0">
                <a:solidFill>
                  <a:srgbClr val="663300"/>
                </a:solidFill>
                <a:effectLst>
                  <a:outerShdw blurRad="38100" dist="38100" dir="2700000" algn="tl">
                    <a:srgbClr val="C0C0C0"/>
                  </a:outerShdw>
                </a:effectLst>
                <a:latin typeface="GungsuhChe" pitchFamily="49" charset="-127"/>
                <a:ea typeface="GungsuhChe" pitchFamily="49" charset="-127"/>
                <a:cs typeface="Arial" charset="0"/>
              </a:rPr>
              <a:t>Kimlik Çözülmesi (</a:t>
            </a:r>
            <a:r>
              <a:rPr lang="tr-TR" sz="4800" b="1" dirty="0" err="1">
                <a:solidFill>
                  <a:srgbClr val="663300"/>
                </a:solidFill>
                <a:effectLst>
                  <a:outerShdw blurRad="38100" dist="38100" dir="2700000" algn="tl">
                    <a:srgbClr val="C0C0C0"/>
                  </a:outerShdw>
                </a:effectLst>
                <a:latin typeface="GungsuhChe" pitchFamily="49" charset="-127"/>
                <a:ea typeface="GungsuhChe" pitchFamily="49" charset="-127"/>
                <a:cs typeface="Arial" charset="0"/>
              </a:rPr>
              <a:t>Depersonalizasyon</a:t>
            </a:r>
            <a:r>
              <a:rPr lang="tr-TR" sz="4800" b="1" dirty="0">
                <a:solidFill>
                  <a:srgbClr val="663300"/>
                </a:solidFill>
                <a:effectLst>
                  <a:outerShdw blurRad="38100" dist="38100" dir="2700000" algn="tl">
                    <a:srgbClr val="C0C0C0"/>
                  </a:outerShdw>
                </a:effectLst>
                <a:latin typeface="GungsuhChe" pitchFamily="49" charset="-127"/>
                <a:ea typeface="GungsuhChe" pitchFamily="49" charset="-127"/>
                <a:cs typeface="Arial" charset="0"/>
              </a:rPr>
              <a:t>) Bozukluğu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kahverengi 2">
            <a:extLst>
              <a:ext uri="{FF2B5EF4-FFF2-40B4-BE49-F238E27FC236}">
                <a16:creationId xmlns:a16="http://schemas.microsoft.com/office/drawing/2014/main" id="{CFD2FF2D-42E3-4F84-BBEB-5E51B45D86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3">
            <a:extLst>
              <a:ext uri="{FF2B5EF4-FFF2-40B4-BE49-F238E27FC236}">
                <a16:creationId xmlns:a16="http://schemas.microsoft.com/office/drawing/2014/main" id="{DC476EE2-5E0B-4DD4-A5AA-D866AB605E8D}"/>
              </a:ext>
            </a:extLst>
          </p:cNvPr>
          <p:cNvSpPr txBox="1">
            <a:spLocks noChangeArrowheads="1"/>
          </p:cNvSpPr>
          <p:nvPr/>
        </p:nvSpPr>
        <p:spPr bwMode="auto">
          <a:xfrm>
            <a:off x="1763713" y="260350"/>
            <a:ext cx="7308850" cy="2282825"/>
          </a:xfrm>
          <a:prstGeom prst="rect">
            <a:avLst/>
          </a:prstGeom>
          <a:noFill/>
          <a:ln w="9525">
            <a:noFill/>
            <a:miter lim="800000"/>
            <a:headEnd/>
            <a:tailEnd/>
          </a:ln>
          <a:effectLst/>
        </p:spPr>
        <p:txBody>
          <a:bodyPr>
            <a:spAutoFit/>
          </a:bodyPr>
          <a:lstStyle/>
          <a:p>
            <a:pPr eaLnBrk="1" hangingPunct="1">
              <a:buFontTx/>
              <a:buBlip>
                <a:blip r:embed="rId3"/>
              </a:buBlip>
              <a:defRPr/>
            </a:pPr>
            <a:r>
              <a:rPr lang="tr-TR" altLang="zh-CN" sz="2400" b="1">
                <a:solidFill>
                  <a:srgbClr val="5C2E00"/>
                </a:solidFill>
                <a:effectLst>
                  <a:outerShdw blurRad="38100" dist="38100" dir="2700000" algn="tl">
                    <a:srgbClr val="C0C0C0"/>
                  </a:outerShdw>
                </a:effectLst>
                <a:latin typeface="Arial" charset="0"/>
                <a:cs typeface="Arial" charset="0"/>
              </a:rPr>
              <a:t> Şizofreni, epilepsi, madde kullanımı bozukluğu, 	saf nörotik bozukluk ve organik beyin 	sendromları ile ilgisi olmayan, tamamen 	psikolojik sebeplerden kaynaklanan ve 	geçici olarak ortaya çıkan “kişinin kendine 	yabancılaşması”  halidir.</a:t>
            </a:r>
            <a:r>
              <a:rPr lang="tr-TR" altLang="zh-CN" sz="2400">
                <a:solidFill>
                  <a:srgbClr val="5C2E00"/>
                </a:solidFill>
                <a:latin typeface="Arial" charset="0"/>
                <a:cs typeface="Arial" charset="0"/>
              </a:rPr>
              <a:t> </a:t>
            </a:r>
            <a:endParaRPr lang="tr-TR" sz="2400">
              <a:solidFill>
                <a:srgbClr val="5C2E00"/>
              </a:solidFill>
              <a:latin typeface="Arial" charset="0"/>
              <a:cs typeface="Arial" charset="0"/>
            </a:endParaRPr>
          </a:p>
        </p:txBody>
      </p:sp>
      <p:sp>
        <p:nvSpPr>
          <p:cNvPr id="28677" name="Text Box 5">
            <a:extLst>
              <a:ext uri="{FF2B5EF4-FFF2-40B4-BE49-F238E27FC236}">
                <a16:creationId xmlns:a16="http://schemas.microsoft.com/office/drawing/2014/main" id="{D4E89360-5CD1-48F3-A96E-5E7CF9C10489}"/>
              </a:ext>
            </a:extLst>
          </p:cNvPr>
          <p:cNvSpPr txBox="1">
            <a:spLocks noChangeArrowheads="1"/>
          </p:cNvSpPr>
          <p:nvPr/>
        </p:nvSpPr>
        <p:spPr bwMode="auto">
          <a:xfrm>
            <a:off x="1763713" y="2708275"/>
            <a:ext cx="7200900" cy="822325"/>
          </a:xfrm>
          <a:prstGeom prst="rect">
            <a:avLst/>
          </a:prstGeom>
          <a:noFill/>
          <a:ln w="9525">
            <a:noFill/>
            <a:miter lim="800000"/>
            <a:headEnd/>
            <a:tailEnd/>
          </a:ln>
          <a:effectLst/>
        </p:spPr>
        <p:txBody>
          <a:bodyPr>
            <a:spAutoFit/>
          </a:bodyPr>
          <a:lstStyle/>
          <a:p>
            <a:pPr eaLnBrk="1" hangingPunct="1">
              <a:buFontTx/>
              <a:buBlip>
                <a:blip r:embed="rId3"/>
              </a:buBlip>
              <a:defRPr/>
            </a:pPr>
            <a:r>
              <a:rPr lang="tr-TR" altLang="zh-CN" sz="2400" b="1">
                <a:solidFill>
                  <a:srgbClr val="5C2E00"/>
                </a:solidFill>
                <a:effectLst>
                  <a:outerShdw blurRad="38100" dist="38100" dir="2700000" algn="tl">
                    <a:srgbClr val="C0C0C0"/>
                  </a:outerShdw>
                </a:effectLst>
                <a:latin typeface="Arial" charset="0"/>
                <a:cs typeface="Arial" charset="0"/>
              </a:rPr>
              <a:t> Bireyin benliğine ilişkin algısı ya da yaşantısı 	altüst edici ve yıkıcı şekilde değişir.</a:t>
            </a:r>
            <a:r>
              <a:rPr lang="tr-TR" altLang="zh-CN" sz="2400">
                <a:solidFill>
                  <a:srgbClr val="5C2E00"/>
                </a:solidFill>
                <a:latin typeface="Arial" charset="0"/>
                <a:cs typeface="Arial" charset="0"/>
              </a:rPr>
              <a:t> </a:t>
            </a:r>
            <a:endParaRPr lang="tr-TR" sz="2400">
              <a:solidFill>
                <a:srgbClr val="5C2E00"/>
              </a:solidFill>
              <a:latin typeface="Arial" charset="0"/>
              <a:cs typeface="Arial" charset="0"/>
            </a:endParaRPr>
          </a:p>
        </p:txBody>
      </p:sp>
      <p:sp>
        <p:nvSpPr>
          <p:cNvPr id="28678" name="Text Box 6">
            <a:extLst>
              <a:ext uri="{FF2B5EF4-FFF2-40B4-BE49-F238E27FC236}">
                <a16:creationId xmlns:a16="http://schemas.microsoft.com/office/drawing/2014/main" id="{466D4275-5201-49CD-BDF8-13C42F1EE717}"/>
              </a:ext>
            </a:extLst>
          </p:cNvPr>
          <p:cNvSpPr txBox="1">
            <a:spLocks noChangeArrowheads="1"/>
          </p:cNvSpPr>
          <p:nvPr/>
        </p:nvSpPr>
        <p:spPr bwMode="auto">
          <a:xfrm>
            <a:off x="1763713" y="3716338"/>
            <a:ext cx="7380287" cy="1917700"/>
          </a:xfrm>
          <a:prstGeom prst="rect">
            <a:avLst/>
          </a:prstGeom>
          <a:noFill/>
          <a:ln w="9525">
            <a:noFill/>
            <a:miter lim="800000"/>
            <a:headEnd/>
            <a:tailEnd/>
          </a:ln>
          <a:effectLst/>
        </p:spPr>
        <p:txBody>
          <a:bodyPr>
            <a:spAutoFit/>
          </a:bodyPr>
          <a:lstStyle/>
          <a:p>
            <a:pPr eaLnBrk="1" hangingPunct="1">
              <a:buFontTx/>
              <a:buBlip>
                <a:blip r:embed="rId3"/>
              </a:buBlip>
              <a:defRPr/>
            </a:pPr>
            <a:r>
              <a:rPr lang="tr-TR" altLang="zh-CN" sz="2400" b="1">
                <a:solidFill>
                  <a:srgbClr val="5C2E00"/>
                </a:solidFill>
                <a:effectLst>
                  <a:outerShdw blurRad="38100" dist="38100" dir="2700000" algn="tl">
                    <a:srgbClr val="C0C0C0"/>
                  </a:outerShdw>
                </a:effectLst>
                <a:latin typeface="Arial" charset="0"/>
                <a:cs typeface="Arial" charset="0"/>
              </a:rPr>
              <a:t> Kişinin kendi zihinsel süreçlerinden veya 	bedeninden ayrıldığı duygusunun olduğu 	veya bunlara dışarıdan bir gözlemciymiş 	gibi bakıyor olduğu sürekli veya yineleyen 	yaşantılar biçimindedir.</a:t>
            </a:r>
            <a:r>
              <a:rPr lang="tr-TR" altLang="zh-CN" sz="2400">
                <a:solidFill>
                  <a:srgbClr val="5C2E00"/>
                </a:solidFill>
                <a:latin typeface="Arial" charset="0"/>
                <a:cs typeface="Arial" charset="0"/>
              </a:rPr>
              <a:t> </a:t>
            </a:r>
            <a:endParaRPr lang="tr-TR" sz="2400">
              <a:solidFill>
                <a:srgbClr val="5C2E00"/>
              </a:solidFill>
              <a:latin typeface="Arial" charset="0"/>
              <a:cs typeface="Arial" charset="0"/>
            </a:endParaRPr>
          </a:p>
        </p:txBody>
      </p:sp>
      <p:sp>
        <p:nvSpPr>
          <p:cNvPr id="28679" name="Text Box 7">
            <a:extLst>
              <a:ext uri="{FF2B5EF4-FFF2-40B4-BE49-F238E27FC236}">
                <a16:creationId xmlns:a16="http://schemas.microsoft.com/office/drawing/2014/main" id="{5FCA5997-703A-44BC-8DE1-DC620339A3C0}"/>
              </a:ext>
            </a:extLst>
          </p:cNvPr>
          <p:cNvSpPr txBox="1">
            <a:spLocks noChangeArrowheads="1"/>
          </p:cNvSpPr>
          <p:nvPr/>
        </p:nvSpPr>
        <p:spPr bwMode="auto">
          <a:xfrm>
            <a:off x="1763713" y="5805488"/>
            <a:ext cx="6985000" cy="822325"/>
          </a:xfrm>
          <a:prstGeom prst="rect">
            <a:avLst/>
          </a:prstGeom>
          <a:noFill/>
          <a:ln w="9525">
            <a:noFill/>
            <a:miter lim="800000"/>
            <a:headEnd/>
            <a:tailEnd/>
          </a:ln>
          <a:effectLst/>
        </p:spPr>
        <p:txBody>
          <a:bodyPr>
            <a:spAutoFit/>
          </a:bodyPr>
          <a:lstStyle/>
          <a:p>
            <a:pPr eaLnBrk="1" hangingPunct="1">
              <a:buFontTx/>
              <a:buBlip>
                <a:blip r:embed="rId3"/>
              </a:buBlip>
              <a:defRPr/>
            </a:pPr>
            <a:r>
              <a:rPr lang="tr-TR" altLang="zh-CN" sz="2400" b="1">
                <a:solidFill>
                  <a:srgbClr val="5C2E00"/>
                </a:solidFill>
                <a:effectLst>
                  <a:outerShdw blurRad="38100" dist="38100" dir="2700000" algn="tl">
                    <a:srgbClr val="C0C0C0"/>
                  </a:outerShdw>
                </a:effectLst>
                <a:latin typeface="Arial" charset="0"/>
                <a:cs typeface="Arial" charset="0"/>
              </a:rPr>
              <a:t> Bu sırada kendilerini mekanik, rüyada veya 	bedenlerinden ayrı olarak hissedebilirler.</a:t>
            </a:r>
            <a:r>
              <a:rPr lang="tr-TR" altLang="zh-CN" sz="2400">
                <a:solidFill>
                  <a:srgbClr val="5C2E00"/>
                </a:solidFill>
                <a:latin typeface="Arial" charset="0"/>
                <a:cs typeface="Arial" charset="0"/>
              </a:rPr>
              <a:t> </a:t>
            </a:r>
            <a:endParaRPr lang="tr-TR" sz="2400">
              <a:solidFill>
                <a:srgbClr val="5C2E00"/>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 calcmode="lin" valueType="num">
                                      <p:cBhvr additive="base">
                                        <p:cTn id="7" dur="500" fill="hold"/>
                                        <p:tgtEl>
                                          <p:spTgt spid="28675"/>
                                        </p:tgtEl>
                                        <p:attrNameLst>
                                          <p:attrName>ppt_x</p:attrName>
                                        </p:attrNameLst>
                                      </p:cBhvr>
                                      <p:tavLst>
                                        <p:tav tm="0">
                                          <p:val>
                                            <p:strVal val="#ppt_x"/>
                                          </p:val>
                                        </p:tav>
                                        <p:tav tm="100000">
                                          <p:val>
                                            <p:strVal val="#ppt_x"/>
                                          </p:val>
                                        </p:tav>
                                      </p:tavLst>
                                    </p:anim>
                                    <p:anim calcmode="lin" valueType="num">
                                      <p:cBhvr additive="base">
                                        <p:cTn id="8" dur="500" fill="hold"/>
                                        <p:tgtEl>
                                          <p:spTgt spid="2867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7"/>
                                        </p:tgtEl>
                                        <p:attrNameLst>
                                          <p:attrName>style.visibility</p:attrName>
                                        </p:attrNameLst>
                                      </p:cBhvr>
                                      <p:to>
                                        <p:strVal val="visible"/>
                                      </p:to>
                                    </p:set>
                                    <p:anim calcmode="lin" valueType="num">
                                      <p:cBhvr additive="base">
                                        <p:cTn id="13" dur="500" fill="hold"/>
                                        <p:tgtEl>
                                          <p:spTgt spid="28677"/>
                                        </p:tgtEl>
                                        <p:attrNameLst>
                                          <p:attrName>ppt_x</p:attrName>
                                        </p:attrNameLst>
                                      </p:cBhvr>
                                      <p:tavLst>
                                        <p:tav tm="0">
                                          <p:val>
                                            <p:strVal val="#ppt_x"/>
                                          </p:val>
                                        </p:tav>
                                        <p:tav tm="100000">
                                          <p:val>
                                            <p:strVal val="#ppt_x"/>
                                          </p:val>
                                        </p:tav>
                                      </p:tavLst>
                                    </p:anim>
                                    <p:anim calcmode="lin" valueType="num">
                                      <p:cBhvr additive="base">
                                        <p:cTn id="14" dur="500" fill="hold"/>
                                        <p:tgtEl>
                                          <p:spTgt spid="2867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8"/>
                                        </p:tgtEl>
                                        <p:attrNameLst>
                                          <p:attrName>style.visibility</p:attrName>
                                        </p:attrNameLst>
                                      </p:cBhvr>
                                      <p:to>
                                        <p:strVal val="visible"/>
                                      </p:to>
                                    </p:set>
                                    <p:anim calcmode="lin" valueType="num">
                                      <p:cBhvr additive="base">
                                        <p:cTn id="19" dur="500" fill="hold"/>
                                        <p:tgtEl>
                                          <p:spTgt spid="28678"/>
                                        </p:tgtEl>
                                        <p:attrNameLst>
                                          <p:attrName>ppt_x</p:attrName>
                                        </p:attrNameLst>
                                      </p:cBhvr>
                                      <p:tavLst>
                                        <p:tav tm="0">
                                          <p:val>
                                            <p:strVal val="#ppt_x"/>
                                          </p:val>
                                        </p:tav>
                                        <p:tav tm="100000">
                                          <p:val>
                                            <p:strVal val="#ppt_x"/>
                                          </p:val>
                                        </p:tav>
                                      </p:tavLst>
                                    </p:anim>
                                    <p:anim calcmode="lin" valueType="num">
                                      <p:cBhvr additive="base">
                                        <p:cTn id="20" dur="500" fill="hold"/>
                                        <p:tgtEl>
                                          <p:spTgt spid="2867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9"/>
                                        </p:tgtEl>
                                        <p:attrNameLst>
                                          <p:attrName>style.visibility</p:attrName>
                                        </p:attrNameLst>
                                      </p:cBhvr>
                                      <p:to>
                                        <p:strVal val="visible"/>
                                      </p:to>
                                    </p:set>
                                    <p:anim calcmode="lin" valueType="num">
                                      <p:cBhvr additive="base">
                                        <p:cTn id="25" dur="500" fill="hold"/>
                                        <p:tgtEl>
                                          <p:spTgt spid="28679"/>
                                        </p:tgtEl>
                                        <p:attrNameLst>
                                          <p:attrName>ppt_x</p:attrName>
                                        </p:attrNameLst>
                                      </p:cBhvr>
                                      <p:tavLst>
                                        <p:tav tm="0">
                                          <p:val>
                                            <p:strVal val="#ppt_x"/>
                                          </p:val>
                                        </p:tav>
                                        <p:tav tm="100000">
                                          <p:val>
                                            <p:strVal val="#ppt_x"/>
                                          </p:val>
                                        </p:tav>
                                      </p:tavLst>
                                    </p:anim>
                                    <p:anim calcmode="lin" valueType="num">
                                      <p:cBhvr additive="base">
                                        <p:cTn id="26" dur="500" fill="hold"/>
                                        <p:tgtEl>
                                          <p:spTgt spid="286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8677" grpId="0"/>
      <p:bldP spid="28678" grpId="0"/>
      <p:bldP spid="286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kahverengi 2">
            <a:extLst>
              <a:ext uri="{FF2B5EF4-FFF2-40B4-BE49-F238E27FC236}">
                <a16:creationId xmlns:a16="http://schemas.microsoft.com/office/drawing/2014/main" id="{12465352-27A9-4749-BAFE-2B30E2F7B5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ext Box 4">
            <a:extLst>
              <a:ext uri="{FF2B5EF4-FFF2-40B4-BE49-F238E27FC236}">
                <a16:creationId xmlns:a16="http://schemas.microsoft.com/office/drawing/2014/main" id="{60BCD0C6-38A3-443A-BED2-7450B17BBBDB}"/>
              </a:ext>
            </a:extLst>
          </p:cNvPr>
          <p:cNvSpPr txBox="1">
            <a:spLocks noChangeArrowheads="1"/>
          </p:cNvSpPr>
          <p:nvPr/>
        </p:nvSpPr>
        <p:spPr bwMode="auto">
          <a:xfrm>
            <a:off x="1692275" y="1196975"/>
            <a:ext cx="7380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just" eaLnBrk="1" hangingPunct="1">
              <a:spcBef>
                <a:spcPct val="0"/>
              </a:spcBef>
              <a:buClrTx/>
              <a:buSzTx/>
              <a:buFontTx/>
              <a:buAutoNum type="alphaUcPeriod"/>
            </a:pPr>
            <a:endParaRPr lang="tr-TR" altLang="zh-CN" sz="1800">
              <a:solidFill>
                <a:srgbClr val="5C2E00"/>
              </a:solidFill>
            </a:endParaRPr>
          </a:p>
        </p:txBody>
      </p:sp>
      <p:sp>
        <p:nvSpPr>
          <p:cNvPr id="29701" name="Text Box 5">
            <a:extLst>
              <a:ext uri="{FF2B5EF4-FFF2-40B4-BE49-F238E27FC236}">
                <a16:creationId xmlns:a16="http://schemas.microsoft.com/office/drawing/2014/main" id="{36FA2405-BDB5-4A64-80AC-7E6A9E917228}"/>
              </a:ext>
            </a:extLst>
          </p:cNvPr>
          <p:cNvSpPr txBox="1">
            <a:spLocks noChangeArrowheads="1"/>
          </p:cNvSpPr>
          <p:nvPr/>
        </p:nvSpPr>
        <p:spPr bwMode="auto">
          <a:xfrm>
            <a:off x="3708400" y="0"/>
            <a:ext cx="3259138" cy="461963"/>
          </a:xfrm>
          <a:prstGeom prst="rect">
            <a:avLst/>
          </a:prstGeom>
          <a:noFill/>
          <a:ln w="9525">
            <a:noFill/>
            <a:miter lim="800000"/>
            <a:headEnd/>
            <a:tailEnd/>
          </a:ln>
          <a:effectLst/>
        </p:spPr>
        <p:txBody>
          <a:bodyPr>
            <a:spAutoFit/>
          </a:bodyPr>
          <a:lstStyle/>
          <a:p>
            <a:pPr eaLnBrk="1" hangingPunct="1">
              <a:defRPr/>
            </a:pPr>
            <a:r>
              <a:rPr lang="tr-TR" sz="2400" b="1" dirty="0">
                <a:solidFill>
                  <a:srgbClr val="5C2E00"/>
                </a:solidFill>
                <a:effectLst>
                  <a:outerShdw blurRad="38100" dist="38100" dir="2700000" algn="tl">
                    <a:srgbClr val="C0C0C0"/>
                  </a:outerShdw>
                </a:effectLst>
                <a:latin typeface="Arial" charset="0"/>
                <a:cs typeface="Arial" charset="0"/>
              </a:rPr>
              <a:t>DSM-5 Tanı Kriterleri</a:t>
            </a:r>
          </a:p>
        </p:txBody>
      </p:sp>
      <p:sp>
        <p:nvSpPr>
          <p:cNvPr id="21509" name="4 Dikdörtgen">
            <a:extLst>
              <a:ext uri="{FF2B5EF4-FFF2-40B4-BE49-F238E27FC236}">
                <a16:creationId xmlns:a16="http://schemas.microsoft.com/office/drawing/2014/main" id="{8A4CE106-A646-4F23-BF9C-DB6636DF6099}"/>
              </a:ext>
            </a:extLst>
          </p:cNvPr>
          <p:cNvSpPr>
            <a:spLocks noChangeArrowheads="1"/>
          </p:cNvSpPr>
          <p:nvPr/>
        </p:nvSpPr>
        <p:spPr bwMode="auto">
          <a:xfrm>
            <a:off x="1547813" y="549275"/>
            <a:ext cx="7596187"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lnSpc>
                <a:spcPct val="90000"/>
              </a:lnSpc>
              <a:spcBef>
                <a:spcPct val="0"/>
              </a:spcBef>
              <a:buClrTx/>
              <a:buSzTx/>
              <a:buFontTx/>
              <a:buNone/>
            </a:pPr>
            <a:r>
              <a:rPr lang="tr-TR" altLang="tr-TR" sz="1800" b="1">
                <a:latin typeface="Times New Roman" panose="02020603050405020304" pitchFamily="18" charset="0"/>
                <a:cs typeface="Times New Roman" panose="02020603050405020304" pitchFamily="18" charset="0"/>
              </a:rPr>
              <a:t>Kendine Yabancılaşma (Depersonalizasyon) /Gerçekdışılık (Derealizasyon) Çözülmesi</a:t>
            </a:r>
          </a:p>
          <a:p>
            <a:pPr eaLnBrk="1" hangingPunct="1">
              <a:lnSpc>
                <a:spcPct val="90000"/>
              </a:lnSpc>
              <a:spcBef>
                <a:spcPct val="0"/>
              </a:spcBef>
              <a:buClrTx/>
              <a:buSzTx/>
              <a:buFontTx/>
              <a:buAutoNum type="alphaUcPeriod"/>
            </a:pPr>
            <a:r>
              <a:rPr lang="tr-TR" altLang="tr-TR" sz="1800">
                <a:latin typeface="Times New Roman" panose="02020603050405020304" pitchFamily="18" charset="0"/>
                <a:cs typeface="Times New Roman" panose="02020603050405020304" pitchFamily="18" charset="0"/>
              </a:rPr>
              <a:t>Sürekli ya da yineleyici, kendine yabancılaşma, gerçekdışılık yaşantıları ya da her ikisinin birlikte olduğu yaşantıların varlığı:</a:t>
            </a:r>
          </a:p>
          <a:p>
            <a:pPr eaLnBrk="1" hangingPunct="1">
              <a:lnSpc>
                <a:spcPct val="90000"/>
              </a:lnSpc>
              <a:spcBef>
                <a:spcPct val="0"/>
              </a:spcBef>
              <a:buClrTx/>
              <a:buSzTx/>
              <a:buFontTx/>
              <a:buAutoNum type="arabicPeriod"/>
            </a:pPr>
            <a:r>
              <a:rPr lang="tr-TR" altLang="tr-TR" sz="1800" b="1">
                <a:latin typeface="Times New Roman" panose="02020603050405020304" pitchFamily="18" charset="0"/>
                <a:cs typeface="Times New Roman" panose="02020603050405020304" pitchFamily="18" charset="0"/>
              </a:rPr>
              <a:t>Kendine yabancılaşma (depersonalizasyon):</a:t>
            </a:r>
            <a:r>
              <a:rPr lang="tr-TR" altLang="tr-TR" sz="1800">
                <a:latin typeface="Times New Roman" panose="02020603050405020304" pitchFamily="18" charset="0"/>
                <a:cs typeface="Times New Roman" panose="02020603050405020304" pitchFamily="18" charset="0"/>
              </a:rPr>
              <a:t> Kişinin düşünceleri, duyguları, duyumları, vücudu ya da eylemleriyle ilgili olarak gerçekdışılık, kendinden kopma ya da dışarıdan bir gözlemciymiş gibi olduğu yaşanatıları (örn. algısal değişiklikler, zaman algısında çarpıklık, kendiliğin gerçekdışılığı ya da yokluğu, ve/ya da bedensel uyuşma). </a:t>
            </a:r>
          </a:p>
          <a:p>
            <a:pPr eaLnBrk="1" hangingPunct="1">
              <a:lnSpc>
                <a:spcPct val="90000"/>
              </a:lnSpc>
              <a:spcBef>
                <a:spcPct val="0"/>
              </a:spcBef>
              <a:buClrTx/>
              <a:buSzTx/>
              <a:buFontTx/>
              <a:buAutoNum type="arabicPeriod"/>
            </a:pPr>
            <a:endParaRPr lang="tr-TR" altLang="tr-TR" sz="1800">
              <a:latin typeface="Times New Roman" panose="02020603050405020304" pitchFamily="18" charset="0"/>
              <a:cs typeface="Times New Roman" panose="02020603050405020304" pitchFamily="18" charset="0"/>
            </a:endParaRPr>
          </a:p>
          <a:p>
            <a:pPr eaLnBrk="1" hangingPunct="1">
              <a:spcBef>
                <a:spcPct val="0"/>
              </a:spcBef>
              <a:buClrTx/>
              <a:buSzTx/>
              <a:buFontTx/>
              <a:buAutoNum type="arabicPeriod" startAt="2"/>
            </a:pPr>
            <a:r>
              <a:rPr lang="tr-TR" altLang="tr-TR" sz="1800" b="1">
                <a:latin typeface="Times New Roman" panose="02020603050405020304" pitchFamily="18" charset="0"/>
                <a:cs typeface="Times New Roman" panose="02020603050405020304" pitchFamily="18" charset="0"/>
              </a:rPr>
              <a:t>Gerçekdışılık (derealizasyon): </a:t>
            </a:r>
            <a:r>
              <a:rPr lang="tr-TR" altLang="tr-TR" sz="1800">
                <a:latin typeface="Times New Roman" panose="02020603050405020304" pitchFamily="18" charset="0"/>
                <a:cs typeface="Times New Roman" panose="02020603050405020304" pitchFamily="18" charset="0"/>
              </a:rPr>
              <a:t>Çevredekilerle ilgili olarak gerçekdışılık ya da kopukluk yaşantıları (örn. insanlar ya da nesneler gerçekdışı, düşsel, sisli, cansız ya da görsel açıdan çarpık olarak yaşantılanır).</a:t>
            </a:r>
          </a:p>
          <a:p>
            <a:pPr eaLnBrk="1" hangingPunct="1">
              <a:spcBef>
                <a:spcPct val="0"/>
              </a:spcBef>
              <a:buClrTx/>
              <a:buSzTx/>
              <a:buFontTx/>
              <a:buAutoNum type="alphaUcPeriod" startAt="2"/>
            </a:pPr>
            <a:r>
              <a:rPr lang="tr-TR" altLang="tr-TR" sz="1800">
                <a:latin typeface="Times New Roman" panose="02020603050405020304" pitchFamily="18" charset="0"/>
                <a:cs typeface="Times New Roman" panose="02020603050405020304" pitchFamily="18" charset="0"/>
              </a:rPr>
              <a:t>Bu kendine yabancılaşma ya da gerçekdışılık yaşantıları sırasında gerçeği değerlendirme bozulmamıştır.</a:t>
            </a:r>
          </a:p>
          <a:p>
            <a:pPr eaLnBrk="1" hangingPunct="1">
              <a:spcBef>
                <a:spcPct val="0"/>
              </a:spcBef>
              <a:buClrTx/>
              <a:buSzTx/>
              <a:buFontTx/>
              <a:buAutoNum type="alphaUcPeriod" startAt="2"/>
            </a:pPr>
            <a:r>
              <a:rPr lang="tr-TR" altLang="tr-TR" sz="1800">
                <a:latin typeface="Times New Roman" panose="02020603050405020304" pitchFamily="18" charset="0"/>
                <a:cs typeface="Times New Roman" panose="02020603050405020304" pitchFamily="18" charset="0"/>
              </a:rPr>
              <a:t>Bu belirtiler, klinik açıdan belirgin bir sıkıntıya ya da toplumsal, işle ilgili alanlarda ya da önemli diğer işlevsellik alanlarında işlevsellikte düşmeye neden olur.</a:t>
            </a:r>
          </a:p>
          <a:p>
            <a:pPr eaLnBrk="1" hangingPunct="1">
              <a:spcBef>
                <a:spcPct val="0"/>
              </a:spcBef>
              <a:buClrTx/>
              <a:buSzTx/>
              <a:buFontTx/>
              <a:buAutoNum type="alphaUcPeriod" startAt="4"/>
            </a:pPr>
            <a:r>
              <a:rPr lang="tr-TR" altLang="tr-TR" sz="1800">
                <a:latin typeface="Times New Roman" panose="02020603050405020304" pitchFamily="18" charset="0"/>
                <a:cs typeface="Times New Roman" panose="02020603050405020304" pitchFamily="18" charset="0"/>
              </a:rPr>
              <a:t>Bu bozukluk, bir maddenin (örn. kötüye kullanılabilen bir madde, bir ilaç) ya da başka bir sağlık durumunun (örn. katılmalar) fizyolojiyle ilgili etkilerine bağlanamaz. </a:t>
            </a:r>
          </a:p>
          <a:p>
            <a:pPr eaLnBrk="1" hangingPunct="1">
              <a:spcBef>
                <a:spcPct val="0"/>
              </a:spcBef>
              <a:buClrTx/>
              <a:buSzTx/>
              <a:buFontTx/>
              <a:buAutoNum type="alphaUcPeriod" startAt="4"/>
            </a:pPr>
            <a:r>
              <a:rPr lang="tr-TR" altLang="tr-TR" sz="1800">
                <a:latin typeface="Times New Roman" panose="02020603050405020304" pitchFamily="18" charset="0"/>
                <a:cs typeface="Times New Roman" panose="02020603050405020304" pitchFamily="18" charset="0"/>
              </a:rPr>
              <a:t>Bu bozukluk, şizofreni, panik bozukluğu, yeğin depresyon bozukluğu, akut gerginlik bozukluğu, örselenme sonrası gerginlik bozukluğu ya da başka bir çözülme bozukluğu ile daha iyi açıklanamaz. </a:t>
            </a:r>
            <a:endParaRPr lang="en-US" altLang="tr-TR" sz="1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 calcmode="lin" valueType="num">
                                      <p:cBhvr additive="base">
                                        <p:cTn id="7" dur="500" fill="hold"/>
                                        <p:tgtEl>
                                          <p:spTgt spid="29701"/>
                                        </p:tgtEl>
                                        <p:attrNameLst>
                                          <p:attrName>ppt_x</p:attrName>
                                        </p:attrNameLst>
                                      </p:cBhvr>
                                      <p:tavLst>
                                        <p:tav tm="0">
                                          <p:val>
                                            <p:strVal val="#ppt_x"/>
                                          </p:val>
                                        </p:tav>
                                        <p:tav tm="100000">
                                          <p:val>
                                            <p:strVal val="#ppt_x"/>
                                          </p:val>
                                        </p:tav>
                                      </p:tavLst>
                                    </p:anim>
                                    <p:anim calcmode="lin" valueType="num">
                                      <p:cBhvr additive="base">
                                        <p:cTn id="8" dur="500" fill="hold"/>
                                        <p:tgtEl>
                                          <p:spTgt spid="2970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29700"/>
                                        </p:tgtEl>
                                        <p:attrNameLst>
                                          <p:attrName>style.visibility</p:attrName>
                                        </p:attrNameLst>
                                      </p:cBhvr>
                                      <p:to>
                                        <p:strVal val="visible"/>
                                      </p:to>
                                    </p:set>
                                    <p:anim calcmode="lin" valueType="num">
                                      <p:cBhvr additive="base">
                                        <p:cTn id="13" dur="500" fill="hold"/>
                                        <p:tgtEl>
                                          <p:spTgt spid="29700"/>
                                        </p:tgtEl>
                                        <p:attrNameLst>
                                          <p:attrName>ppt_x</p:attrName>
                                        </p:attrNameLst>
                                      </p:cBhvr>
                                      <p:tavLst>
                                        <p:tav tm="0">
                                          <p:val>
                                            <p:strVal val="#ppt_x"/>
                                          </p:val>
                                        </p:tav>
                                        <p:tav tm="100000">
                                          <p:val>
                                            <p:strVal val="#ppt_x"/>
                                          </p:val>
                                        </p:tav>
                                      </p:tavLst>
                                    </p:anim>
                                    <p:anim calcmode="lin" valueType="num">
                                      <p:cBhvr additive="base">
                                        <p:cTn id="14" dur="500" fill="hold"/>
                                        <p:tgtEl>
                                          <p:spTgt spid="297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p:bldLst>
  </p:timing>
</p:sld>
</file>

<file path=ppt/theme/theme1.xml><?xml version="1.0" encoding="utf-8"?>
<a:theme xmlns:a="http://schemas.openxmlformats.org/drawingml/2006/main" name="Kapsüller">
  <a:themeElements>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Kapsüller">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psüller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Kapsüller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Kapsüller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Kapsüller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Kapsüller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Kapsüller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Kapsüller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Kapsüller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515</TotalTime>
  <Words>258</Words>
  <Application>Microsoft Office PowerPoint</Application>
  <PresentationFormat>Ekran Gösterisi (4:3)</PresentationFormat>
  <Paragraphs>15</Paragraphs>
  <Slides>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vt:i4>
      </vt:variant>
    </vt:vector>
  </HeadingPairs>
  <TitlesOfParts>
    <vt:vector size="10" baseType="lpstr">
      <vt:lpstr>Arial</vt:lpstr>
      <vt:lpstr>Wingdings</vt:lpstr>
      <vt:lpstr>Calibri</vt:lpstr>
      <vt:lpstr>Times New Roman</vt:lpstr>
      <vt:lpstr>GungsuhChe</vt:lpstr>
      <vt:lpstr>SimSun</vt:lpstr>
      <vt:lpstr>Kapsüller</vt:lpstr>
      <vt:lpstr>PowerPoint Sunusu</vt:lpstr>
      <vt:lpstr>PowerPoint Sunusu</vt:lpstr>
      <vt:lpstr>PowerPoint Sunusu</vt:lpstr>
    </vt:vector>
  </TitlesOfParts>
  <Company>xx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Kimlik Çözülmesi (Depersonalizasyon) Bozukluğu</dc:title>
  <dc:creator>www.nedir.org</dc:creator>
  <cp:lastModifiedBy>mehmet genç</cp:lastModifiedBy>
  <cp:revision>156</cp:revision>
  <dcterms:created xsi:type="dcterms:W3CDTF">2007-03-05T22:32:28Z</dcterms:created>
  <dcterms:modified xsi:type="dcterms:W3CDTF">2019-09-05T06:16:27Z</dcterms:modified>
</cp:coreProperties>
</file>