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9" r:id="rId3"/>
    <p:sldId id="280" r:id="rId4"/>
    <p:sldId id="257" r:id="rId5"/>
    <p:sldId id="258" r:id="rId6"/>
    <p:sldId id="281" r:id="rId7"/>
    <p:sldId id="259" r:id="rId8"/>
    <p:sldId id="282" r:id="rId9"/>
    <p:sldId id="260" r:id="rId10"/>
    <p:sldId id="264" r:id="rId11"/>
    <p:sldId id="277" r:id="rId12"/>
    <p:sldId id="274" r:id="rId13"/>
    <p:sldId id="273" r:id="rId14"/>
    <p:sldId id="278" r:id="rId15"/>
    <p:sldId id="283" r:id="rId16"/>
    <p:sldId id="275" r:id="rId17"/>
    <p:sldId id="276" r:id="rId18"/>
    <p:sldId id="272" r:id="rId19"/>
    <p:sldId id="271" r:id="rId20"/>
    <p:sldId id="284" r:id="rId21"/>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a:extLst>
              <a:ext uri="{FF2B5EF4-FFF2-40B4-BE49-F238E27FC236}">
                <a16:creationId xmlns:a16="http://schemas.microsoft.com/office/drawing/2014/main" id="{7159645C-B424-4520-A91A-A40FA9451B7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a:extLst>
              <a:ext uri="{FF2B5EF4-FFF2-40B4-BE49-F238E27FC236}">
                <a16:creationId xmlns:a16="http://schemas.microsoft.com/office/drawing/2014/main" id="{C3306F29-60A8-4645-B062-4FF1DB0CF93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5112390-63A0-4F56-B3A7-DCEAA9F97637}" type="datetimeFigureOut">
              <a:rPr lang="tr-TR"/>
              <a:pPr>
                <a:defRPr/>
              </a:pPr>
              <a:t>11.06.2019</a:t>
            </a:fld>
            <a:endParaRPr lang="tr-TR"/>
          </a:p>
        </p:txBody>
      </p:sp>
      <p:sp>
        <p:nvSpPr>
          <p:cNvPr id="4" name="3 Slayt Görüntüsü Yer Tutucusu">
            <a:extLst>
              <a:ext uri="{FF2B5EF4-FFF2-40B4-BE49-F238E27FC236}">
                <a16:creationId xmlns:a16="http://schemas.microsoft.com/office/drawing/2014/main" id="{EED4C115-B601-417E-880C-584C26699AE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a:extLst>
              <a:ext uri="{FF2B5EF4-FFF2-40B4-BE49-F238E27FC236}">
                <a16:creationId xmlns:a16="http://schemas.microsoft.com/office/drawing/2014/main" id="{B91E6392-2C7E-4BE1-A6A4-B5A1998E963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a:extLst>
              <a:ext uri="{FF2B5EF4-FFF2-40B4-BE49-F238E27FC236}">
                <a16:creationId xmlns:a16="http://schemas.microsoft.com/office/drawing/2014/main" id="{CEC77A7A-C784-4E47-AEE0-3ABAD235205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a:extLst>
              <a:ext uri="{FF2B5EF4-FFF2-40B4-BE49-F238E27FC236}">
                <a16:creationId xmlns:a16="http://schemas.microsoft.com/office/drawing/2014/main" id="{3589E7C5-A605-4E60-A439-758CFDE8F5B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A87CF45-194F-4AC2-9A0A-ED1A6857A90C}"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a:extLst>
              <a:ext uri="{FF2B5EF4-FFF2-40B4-BE49-F238E27FC236}">
                <a16:creationId xmlns:a16="http://schemas.microsoft.com/office/drawing/2014/main" id="{09EDD2DA-D589-46D4-B81F-F7D2FFB1DE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 Yer Tutucusu 2">
            <a:extLst>
              <a:ext uri="{FF2B5EF4-FFF2-40B4-BE49-F238E27FC236}">
                <a16:creationId xmlns:a16="http://schemas.microsoft.com/office/drawing/2014/main" id="{80913C64-CA26-41E6-ACD5-728637C80E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604" name="Slayt Numarası Yer Tutucusu 3">
            <a:extLst>
              <a:ext uri="{FF2B5EF4-FFF2-40B4-BE49-F238E27FC236}">
                <a16:creationId xmlns:a16="http://schemas.microsoft.com/office/drawing/2014/main" id="{33332343-E2B8-4150-8B61-E657222D5D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5FD780-DAC1-4527-B672-5B9BE96D1F84}" type="slidenum">
              <a:rPr lang="tr-TR" altLang="tr-TR">
                <a:latin typeface="Calibri" panose="020F0502020204030204" pitchFamily="34" charset="0"/>
              </a:rPr>
              <a:pPr/>
              <a:t>18</a:t>
            </a:fld>
            <a:endParaRPr lang="tr-TR" altLang="tr-T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Dikdörtgen">
            <a:extLst>
              <a:ext uri="{FF2B5EF4-FFF2-40B4-BE49-F238E27FC236}">
                <a16:creationId xmlns:a16="http://schemas.microsoft.com/office/drawing/2014/main" id="{E94C3D4F-AA67-4231-B32C-1D0D81939C2B}"/>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10 Yuvarlatılmış Dikdörtgen">
            <a:extLst>
              <a:ext uri="{FF2B5EF4-FFF2-40B4-BE49-F238E27FC236}">
                <a16:creationId xmlns:a16="http://schemas.microsoft.com/office/drawing/2014/main" id="{B47E90CF-89C6-435D-8786-734AFA5F03E3}"/>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1 Dikdörtgen">
            <a:extLst>
              <a:ext uri="{FF2B5EF4-FFF2-40B4-BE49-F238E27FC236}">
                <a16:creationId xmlns:a16="http://schemas.microsoft.com/office/drawing/2014/main" id="{1D492519-4CAC-4676-9D61-438638846619}"/>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2 Dikdörtgen">
            <a:extLst>
              <a:ext uri="{FF2B5EF4-FFF2-40B4-BE49-F238E27FC236}">
                <a16:creationId xmlns:a16="http://schemas.microsoft.com/office/drawing/2014/main" id="{8FC4A544-D4FB-4202-9D78-27B62C978A0C}"/>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14 Dikdörtgen">
            <a:extLst>
              <a:ext uri="{FF2B5EF4-FFF2-40B4-BE49-F238E27FC236}">
                <a16:creationId xmlns:a16="http://schemas.microsoft.com/office/drawing/2014/main" id="{86463E7A-0F7B-4FA3-8966-723D457ACE4C}"/>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tr-TR"/>
              <a:t>Asıl başlık stili için tıklatın</a:t>
            </a:r>
            <a:endParaRPr lang="en-US"/>
          </a:p>
        </p:txBody>
      </p:sp>
      <p:sp>
        <p:nvSpPr>
          <p:cNvPr id="11" name="27 Veri Yer Tutucusu">
            <a:extLst>
              <a:ext uri="{FF2B5EF4-FFF2-40B4-BE49-F238E27FC236}">
                <a16:creationId xmlns:a16="http://schemas.microsoft.com/office/drawing/2014/main" id="{0F84CE73-F77C-4519-9B31-01619A297171}"/>
              </a:ext>
            </a:extLst>
          </p:cNvPr>
          <p:cNvSpPr>
            <a:spLocks noGrp="1"/>
          </p:cNvSpPr>
          <p:nvPr>
            <p:ph type="dt" sz="half" idx="10"/>
          </p:nvPr>
        </p:nvSpPr>
        <p:spPr/>
        <p:txBody>
          <a:bodyPr/>
          <a:lstStyle>
            <a:lvl1pPr>
              <a:defRPr smtClean="0"/>
            </a:lvl1pPr>
          </a:lstStyle>
          <a:p>
            <a:pPr>
              <a:defRPr/>
            </a:pPr>
            <a:fld id="{931D9CE9-604A-44C6-8C04-C827FE3712AE}" type="datetime1">
              <a:rPr lang="tr-TR"/>
              <a:pPr>
                <a:defRPr/>
              </a:pPr>
              <a:t>11.06.2019</a:t>
            </a:fld>
            <a:endParaRPr lang="tr-TR"/>
          </a:p>
        </p:txBody>
      </p:sp>
      <p:sp>
        <p:nvSpPr>
          <p:cNvPr id="12" name="16 Altbilgi Yer Tutucusu">
            <a:extLst>
              <a:ext uri="{FF2B5EF4-FFF2-40B4-BE49-F238E27FC236}">
                <a16:creationId xmlns:a16="http://schemas.microsoft.com/office/drawing/2014/main" id="{56113140-3184-46C6-8817-1D7E4E1EDC9C}"/>
              </a:ext>
            </a:extLst>
          </p:cNvPr>
          <p:cNvSpPr>
            <a:spLocks noGrp="1"/>
          </p:cNvSpPr>
          <p:nvPr>
            <p:ph type="ftr" sz="quarter" idx="11"/>
          </p:nvPr>
        </p:nvSpPr>
        <p:spPr/>
        <p:txBody>
          <a:bodyPr/>
          <a:lstStyle>
            <a:lvl1pPr>
              <a:defRPr smtClean="0"/>
            </a:lvl1pPr>
          </a:lstStyle>
          <a:p>
            <a:pPr>
              <a:defRPr/>
            </a:pPr>
            <a:r>
              <a:rPr lang="tr-TR"/>
              <a:t>HALİSE KADER ZENGİN</a:t>
            </a:r>
          </a:p>
        </p:txBody>
      </p:sp>
      <p:sp>
        <p:nvSpPr>
          <p:cNvPr id="13" name="28 Slayt Numarası Yer Tutucusu">
            <a:extLst>
              <a:ext uri="{FF2B5EF4-FFF2-40B4-BE49-F238E27FC236}">
                <a16:creationId xmlns:a16="http://schemas.microsoft.com/office/drawing/2014/main" id="{D0DED4C5-9875-4AD6-BCE2-A9863447088C}"/>
              </a:ext>
            </a:extLst>
          </p:cNvPr>
          <p:cNvSpPr>
            <a:spLocks noGrp="1"/>
          </p:cNvSpPr>
          <p:nvPr>
            <p:ph type="sldNum" sz="quarter" idx="12"/>
          </p:nvPr>
        </p:nvSpPr>
        <p:spPr/>
        <p:txBody>
          <a:bodyPr/>
          <a:lstStyle>
            <a:lvl1pPr>
              <a:defRPr smtClean="0"/>
            </a:lvl1pPr>
          </a:lstStyle>
          <a:p>
            <a:pPr>
              <a:defRPr/>
            </a:pPr>
            <a:fld id="{6BC8FEE8-AFA2-44A6-9E91-D56AAC9CCF6E}" type="slidenum">
              <a:rPr lang="tr-TR" altLang="tr-TR"/>
              <a:pPr>
                <a:defRPr/>
              </a:pPr>
              <a:t>‹#›</a:t>
            </a:fld>
            <a:endParaRPr lang="tr-TR" altLang="tr-TR"/>
          </a:p>
        </p:txBody>
      </p:sp>
    </p:spTree>
    <p:extLst>
      <p:ext uri="{BB962C8B-B14F-4D97-AF65-F5344CB8AC3E}">
        <p14:creationId xmlns:p14="http://schemas.microsoft.com/office/powerpoint/2010/main" val="2369524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13 Veri Yer Tutucusu">
            <a:extLst>
              <a:ext uri="{FF2B5EF4-FFF2-40B4-BE49-F238E27FC236}">
                <a16:creationId xmlns:a16="http://schemas.microsoft.com/office/drawing/2014/main" id="{B89D77B9-1CD2-4534-AB51-8C9D93058991}"/>
              </a:ext>
            </a:extLst>
          </p:cNvPr>
          <p:cNvSpPr>
            <a:spLocks noGrp="1"/>
          </p:cNvSpPr>
          <p:nvPr>
            <p:ph type="dt" sz="half" idx="10"/>
          </p:nvPr>
        </p:nvSpPr>
        <p:spPr/>
        <p:txBody>
          <a:bodyPr/>
          <a:lstStyle>
            <a:lvl1pPr>
              <a:defRPr/>
            </a:lvl1pPr>
          </a:lstStyle>
          <a:p>
            <a:pPr>
              <a:defRPr/>
            </a:pPr>
            <a:fld id="{712280B3-8034-4105-8F26-4D0E90C8DE6E}" type="datetime1">
              <a:rPr lang="tr-TR"/>
              <a:pPr>
                <a:defRPr/>
              </a:pPr>
              <a:t>11.06.2019</a:t>
            </a:fld>
            <a:endParaRPr lang="tr-TR"/>
          </a:p>
        </p:txBody>
      </p:sp>
      <p:sp>
        <p:nvSpPr>
          <p:cNvPr id="5" name="2 Altbilgi Yer Tutucusu">
            <a:extLst>
              <a:ext uri="{FF2B5EF4-FFF2-40B4-BE49-F238E27FC236}">
                <a16:creationId xmlns:a16="http://schemas.microsoft.com/office/drawing/2014/main" id="{DAE3D618-E5FC-43C4-8C6A-B131A588892F}"/>
              </a:ext>
            </a:extLst>
          </p:cNvPr>
          <p:cNvSpPr>
            <a:spLocks noGrp="1"/>
          </p:cNvSpPr>
          <p:nvPr>
            <p:ph type="ftr" sz="quarter" idx="11"/>
          </p:nvPr>
        </p:nvSpPr>
        <p:spPr/>
        <p:txBody>
          <a:bodyPr/>
          <a:lstStyle>
            <a:lvl1pPr>
              <a:defRPr/>
            </a:lvl1pPr>
          </a:lstStyle>
          <a:p>
            <a:pPr>
              <a:defRPr/>
            </a:pPr>
            <a:r>
              <a:rPr lang="tr-TR"/>
              <a:t>HALİSE KADER ZENGİN</a:t>
            </a:r>
          </a:p>
        </p:txBody>
      </p:sp>
      <p:sp>
        <p:nvSpPr>
          <p:cNvPr id="6" name="22 Slayt Numarası Yer Tutucusu">
            <a:extLst>
              <a:ext uri="{FF2B5EF4-FFF2-40B4-BE49-F238E27FC236}">
                <a16:creationId xmlns:a16="http://schemas.microsoft.com/office/drawing/2014/main" id="{8F341E7B-2396-450C-BB1C-7FDC05785123}"/>
              </a:ext>
            </a:extLst>
          </p:cNvPr>
          <p:cNvSpPr>
            <a:spLocks noGrp="1"/>
          </p:cNvSpPr>
          <p:nvPr>
            <p:ph type="sldNum" sz="quarter" idx="12"/>
          </p:nvPr>
        </p:nvSpPr>
        <p:spPr/>
        <p:txBody>
          <a:bodyPr/>
          <a:lstStyle>
            <a:lvl1pPr>
              <a:defRPr/>
            </a:lvl1pPr>
          </a:lstStyle>
          <a:p>
            <a:pPr>
              <a:defRPr/>
            </a:pPr>
            <a:fld id="{FAA3C850-DAD2-4675-AAF4-909E9999A93D}" type="slidenum">
              <a:rPr lang="tr-TR" altLang="tr-TR"/>
              <a:pPr>
                <a:defRPr/>
              </a:pPr>
              <a:t>‹#›</a:t>
            </a:fld>
            <a:endParaRPr lang="tr-TR" altLang="tr-TR"/>
          </a:p>
        </p:txBody>
      </p:sp>
    </p:spTree>
    <p:extLst>
      <p:ext uri="{BB962C8B-B14F-4D97-AF65-F5344CB8AC3E}">
        <p14:creationId xmlns:p14="http://schemas.microsoft.com/office/powerpoint/2010/main" val="358112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13 Veri Yer Tutucusu">
            <a:extLst>
              <a:ext uri="{FF2B5EF4-FFF2-40B4-BE49-F238E27FC236}">
                <a16:creationId xmlns:a16="http://schemas.microsoft.com/office/drawing/2014/main" id="{8CB32182-D7A5-4086-8D69-F99D606EEACB}"/>
              </a:ext>
            </a:extLst>
          </p:cNvPr>
          <p:cNvSpPr>
            <a:spLocks noGrp="1"/>
          </p:cNvSpPr>
          <p:nvPr>
            <p:ph type="dt" sz="half" idx="10"/>
          </p:nvPr>
        </p:nvSpPr>
        <p:spPr/>
        <p:txBody>
          <a:bodyPr/>
          <a:lstStyle>
            <a:lvl1pPr>
              <a:defRPr/>
            </a:lvl1pPr>
          </a:lstStyle>
          <a:p>
            <a:pPr>
              <a:defRPr/>
            </a:pPr>
            <a:fld id="{E5D49D0F-B47D-45F6-A586-832500E09586}" type="datetime1">
              <a:rPr lang="tr-TR"/>
              <a:pPr>
                <a:defRPr/>
              </a:pPr>
              <a:t>11.06.2019</a:t>
            </a:fld>
            <a:endParaRPr lang="tr-TR"/>
          </a:p>
        </p:txBody>
      </p:sp>
      <p:sp>
        <p:nvSpPr>
          <p:cNvPr id="5" name="2 Altbilgi Yer Tutucusu">
            <a:extLst>
              <a:ext uri="{FF2B5EF4-FFF2-40B4-BE49-F238E27FC236}">
                <a16:creationId xmlns:a16="http://schemas.microsoft.com/office/drawing/2014/main" id="{B56935B1-3ED0-42B7-AFBE-AA444FB80513}"/>
              </a:ext>
            </a:extLst>
          </p:cNvPr>
          <p:cNvSpPr>
            <a:spLocks noGrp="1"/>
          </p:cNvSpPr>
          <p:nvPr>
            <p:ph type="ftr" sz="quarter" idx="11"/>
          </p:nvPr>
        </p:nvSpPr>
        <p:spPr/>
        <p:txBody>
          <a:bodyPr/>
          <a:lstStyle>
            <a:lvl1pPr>
              <a:defRPr/>
            </a:lvl1pPr>
          </a:lstStyle>
          <a:p>
            <a:pPr>
              <a:defRPr/>
            </a:pPr>
            <a:r>
              <a:rPr lang="tr-TR"/>
              <a:t>HALİSE KADER ZENGİN</a:t>
            </a:r>
          </a:p>
        </p:txBody>
      </p:sp>
      <p:sp>
        <p:nvSpPr>
          <p:cNvPr id="6" name="22 Slayt Numarası Yer Tutucusu">
            <a:extLst>
              <a:ext uri="{FF2B5EF4-FFF2-40B4-BE49-F238E27FC236}">
                <a16:creationId xmlns:a16="http://schemas.microsoft.com/office/drawing/2014/main" id="{A6CD262E-D62D-4119-B325-2350F4A6177C}"/>
              </a:ext>
            </a:extLst>
          </p:cNvPr>
          <p:cNvSpPr>
            <a:spLocks noGrp="1"/>
          </p:cNvSpPr>
          <p:nvPr>
            <p:ph type="sldNum" sz="quarter" idx="12"/>
          </p:nvPr>
        </p:nvSpPr>
        <p:spPr/>
        <p:txBody>
          <a:bodyPr/>
          <a:lstStyle>
            <a:lvl1pPr>
              <a:defRPr/>
            </a:lvl1pPr>
          </a:lstStyle>
          <a:p>
            <a:pPr>
              <a:defRPr/>
            </a:pPr>
            <a:fld id="{1CA7E400-8764-409E-81C8-7E4E3AAD8DD8}" type="slidenum">
              <a:rPr lang="tr-TR" altLang="tr-TR"/>
              <a:pPr>
                <a:defRPr/>
              </a:pPr>
              <a:t>‹#›</a:t>
            </a:fld>
            <a:endParaRPr lang="tr-TR" altLang="tr-TR"/>
          </a:p>
        </p:txBody>
      </p:sp>
    </p:spTree>
    <p:extLst>
      <p:ext uri="{BB962C8B-B14F-4D97-AF65-F5344CB8AC3E}">
        <p14:creationId xmlns:p14="http://schemas.microsoft.com/office/powerpoint/2010/main" val="279031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8" name="7 İçerik Yer Tutucusu"/>
          <p:cNvSpPr>
            <a:spLocks noGrp="1"/>
          </p:cNvSpPr>
          <p:nvPr>
            <p:ph sz="quarter" idx="1"/>
          </p:nvPr>
        </p:nvSpPr>
        <p:spPr>
          <a:xfrm>
            <a:off x="914400" y="1447800"/>
            <a:ext cx="7772400"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13 Veri Yer Tutucusu">
            <a:extLst>
              <a:ext uri="{FF2B5EF4-FFF2-40B4-BE49-F238E27FC236}">
                <a16:creationId xmlns:a16="http://schemas.microsoft.com/office/drawing/2014/main" id="{7BB1B210-A2B5-4076-95DE-962054576DE5}"/>
              </a:ext>
            </a:extLst>
          </p:cNvPr>
          <p:cNvSpPr>
            <a:spLocks noGrp="1"/>
          </p:cNvSpPr>
          <p:nvPr>
            <p:ph type="dt" sz="half" idx="10"/>
          </p:nvPr>
        </p:nvSpPr>
        <p:spPr/>
        <p:txBody>
          <a:bodyPr/>
          <a:lstStyle>
            <a:lvl1pPr>
              <a:defRPr/>
            </a:lvl1pPr>
          </a:lstStyle>
          <a:p>
            <a:pPr>
              <a:defRPr/>
            </a:pPr>
            <a:fld id="{DB637450-37CC-4980-A555-793BB30E2594}" type="datetime1">
              <a:rPr lang="tr-TR"/>
              <a:pPr>
                <a:defRPr/>
              </a:pPr>
              <a:t>11.06.2019</a:t>
            </a:fld>
            <a:endParaRPr lang="tr-TR"/>
          </a:p>
        </p:txBody>
      </p:sp>
      <p:sp>
        <p:nvSpPr>
          <p:cNvPr id="5" name="2 Altbilgi Yer Tutucusu">
            <a:extLst>
              <a:ext uri="{FF2B5EF4-FFF2-40B4-BE49-F238E27FC236}">
                <a16:creationId xmlns:a16="http://schemas.microsoft.com/office/drawing/2014/main" id="{29409348-F7DF-49A9-ABD3-C5F2A1CAB724}"/>
              </a:ext>
            </a:extLst>
          </p:cNvPr>
          <p:cNvSpPr>
            <a:spLocks noGrp="1"/>
          </p:cNvSpPr>
          <p:nvPr>
            <p:ph type="ftr" sz="quarter" idx="11"/>
          </p:nvPr>
        </p:nvSpPr>
        <p:spPr/>
        <p:txBody>
          <a:bodyPr/>
          <a:lstStyle>
            <a:lvl1pPr>
              <a:defRPr/>
            </a:lvl1pPr>
          </a:lstStyle>
          <a:p>
            <a:pPr>
              <a:defRPr/>
            </a:pPr>
            <a:r>
              <a:rPr lang="tr-TR"/>
              <a:t>HALİSE KADER ZENGİN</a:t>
            </a:r>
          </a:p>
        </p:txBody>
      </p:sp>
      <p:sp>
        <p:nvSpPr>
          <p:cNvPr id="6" name="22 Slayt Numarası Yer Tutucusu">
            <a:extLst>
              <a:ext uri="{FF2B5EF4-FFF2-40B4-BE49-F238E27FC236}">
                <a16:creationId xmlns:a16="http://schemas.microsoft.com/office/drawing/2014/main" id="{90AE5095-C3B6-4B06-941B-BB86A1BD6583}"/>
              </a:ext>
            </a:extLst>
          </p:cNvPr>
          <p:cNvSpPr>
            <a:spLocks noGrp="1"/>
          </p:cNvSpPr>
          <p:nvPr>
            <p:ph type="sldNum" sz="quarter" idx="12"/>
          </p:nvPr>
        </p:nvSpPr>
        <p:spPr/>
        <p:txBody>
          <a:bodyPr/>
          <a:lstStyle>
            <a:lvl1pPr>
              <a:defRPr/>
            </a:lvl1pPr>
          </a:lstStyle>
          <a:p>
            <a:pPr>
              <a:defRPr/>
            </a:pPr>
            <a:fld id="{56E05629-0DF5-42E3-B277-9526999650C6}" type="slidenum">
              <a:rPr lang="tr-TR" altLang="tr-TR"/>
              <a:pPr>
                <a:defRPr/>
              </a:pPr>
              <a:t>‹#›</a:t>
            </a:fld>
            <a:endParaRPr lang="tr-TR" altLang="tr-TR"/>
          </a:p>
        </p:txBody>
      </p:sp>
    </p:spTree>
    <p:extLst>
      <p:ext uri="{BB962C8B-B14F-4D97-AF65-F5344CB8AC3E}">
        <p14:creationId xmlns:p14="http://schemas.microsoft.com/office/powerpoint/2010/main" val="113651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Dikdörtgen">
            <a:extLst>
              <a:ext uri="{FF2B5EF4-FFF2-40B4-BE49-F238E27FC236}">
                <a16:creationId xmlns:a16="http://schemas.microsoft.com/office/drawing/2014/main" id="{CF1B38B4-B6AC-4DA6-8575-E61A43228CC3}"/>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5" name="10 Yuvarlatılmış Dikdörtgen">
            <a:extLst>
              <a:ext uri="{FF2B5EF4-FFF2-40B4-BE49-F238E27FC236}">
                <a16:creationId xmlns:a16="http://schemas.microsoft.com/office/drawing/2014/main" id="{C40B8A27-61DF-4937-9FE8-85400040A0EE}"/>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1 Dikdörtgen">
            <a:extLst>
              <a:ext uri="{FF2B5EF4-FFF2-40B4-BE49-F238E27FC236}">
                <a16:creationId xmlns:a16="http://schemas.microsoft.com/office/drawing/2014/main" id="{55C8AE5D-2FC3-45CA-A33C-BAE6E2925482}"/>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2 Dikdörtgen">
            <a:extLst>
              <a:ext uri="{FF2B5EF4-FFF2-40B4-BE49-F238E27FC236}">
                <a16:creationId xmlns:a16="http://schemas.microsoft.com/office/drawing/2014/main" id="{2E2C8464-A737-4743-996B-A65E37BDB7EB}"/>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14 Dikdörtgen">
            <a:extLst>
              <a:ext uri="{FF2B5EF4-FFF2-40B4-BE49-F238E27FC236}">
                <a16:creationId xmlns:a16="http://schemas.microsoft.com/office/drawing/2014/main" id="{DD1CC671-6786-41BA-AC4F-44DAD4958E04}"/>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722313" y="952500"/>
            <a:ext cx="7772400" cy="1362075"/>
          </a:xfrm>
        </p:spPr>
        <p:txBody>
          <a:bodyPr/>
          <a:lstStyle>
            <a:lvl1pPr algn="l">
              <a:buNone/>
              <a:defRPr sz="4000" b="0" cap="none"/>
            </a:lvl1pPr>
          </a:lstStyle>
          <a:p>
            <a:r>
              <a:rPr lang="tr-TR"/>
              <a:t>Asıl başlık stili için tıklatın</a:t>
            </a:r>
            <a:endParaRPr lang="en-US"/>
          </a:p>
        </p:txBody>
      </p:sp>
      <p:sp>
        <p:nvSpPr>
          <p:cNvPr id="3" name="2 Metin Yer Tutucusu"/>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9" name="3 Veri Yer Tutucusu">
            <a:extLst>
              <a:ext uri="{FF2B5EF4-FFF2-40B4-BE49-F238E27FC236}">
                <a16:creationId xmlns:a16="http://schemas.microsoft.com/office/drawing/2014/main" id="{933EF898-2F30-44DA-A546-40E05BD43DB5}"/>
              </a:ext>
            </a:extLst>
          </p:cNvPr>
          <p:cNvSpPr>
            <a:spLocks noGrp="1"/>
          </p:cNvSpPr>
          <p:nvPr>
            <p:ph type="dt" sz="half" idx="10"/>
          </p:nvPr>
        </p:nvSpPr>
        <p:spPr/>
        <p:txBody>
          <a:bodyPr/>
          <a:lstStyle>
            <a:lvl1pPr>
              <a:defRPr smtClean="0"/>
            </a:lvl1pPr>
          </a:lstStyle>
          <a:p>
            <a:pPr>
              <a:defRPr/>
            </a:pPr>
            <a:fld id="{FA288ACD-CA09-435E-8CA3-67B517C174CD}" type="datetime1">
              <a:rPr lang="tr-TR"/>
              <a:pPr>
                <a:defRPr/>
              </a:pPr>
              <a:t>11.06.2019</a:t>
            </a:fld>
            <a:endParaRPr lang="tr-TR"/>
          </a:p>
        </p:txBody>
      </p:sp>
      <p:sp>
        <p:nvSpPr>
          <p:cNvPr id="10" name="4 Altbilgi Yer Tutucusu">
            <a:extLst>
              <a:ext uri="{FF2B5EF4-FFF2-40B4-BE49-F238E27FC236}">
                <a16:creationId xmlns:a16="http://schemas.microsoft.com/office/drawing/2014/main" id="{86D6BF3B-7B41-4FB3-9362-6559C1C73C77}"/>
              </a:ext>
            </a:extLst>
          </p:cNvPr>
          <p:cNvSpPr>
            <a:spLocks noGrp="1"/>
          </p:cNvSpPr>
          <p:nvPr>
            <p:ph type="ftr" sz="quarter" idx="11"/>
          </p:nvPr>
        </p:nvSpPr>
        <p:spPr>
          <a:xfrm>
            <a:off x="800100" y="6172200"/>
            <a:ext cx="4000500" cy="457200"/>
          </a:xfrm>
        </p:spPr>
        <p:txBody>
          <a:bodyPr/>
          <a:lstStyle>
            <a:lvl1pPr>
              <a:defRPr smtClean="0"/>
            </a:lvl1pPr>
          </a:lstStyle>
          <a:p>
            <a:pPr>
              <a:defRPr/>
            </a:pPr>
            <a:r>
              <a:rPr lang="tr-TR"/>
              <a:t>HALİSE KADER ZENGİN</a:t>
            </a:r>
          </a:p>
        </p:txBody>
      </p:sp>
      <p:sp>
        <p:nvSpPr>
          <p:cNvPr id="11" name="5 Slayt Numarası Yer Tutucusu">
            <a:extLst>
              <a:ext uri="{FF2B5EF4-FFF2-40B4-BE49-F238E27FC236}">
                <a16:creationId xmlns:a16="http://schemas.microsoft.com/office/drawing/2014/main" id="{4D4BA5FB-BB86-43D1-ACDD-118B9E2A2E44}"/>
              </a:ext>
            </a:extLst>
          </p:cNvPr>
          <p:cNvSpPr>
            <a:spLocks noGrp="1"/>
          </p:cNvSpPr>
          <p:nvPr>
            <p:ph type="sldNum" sz="quarter" idx="12"/>
          </p:nvPr>
        </p:nvSpPr>
        <p:spPr>
          <a:xfrm>
            <a:off x="146050" y="6208713"/>
            <a:ext cx="457200" cy="457200"/>
          </a:xfrm>
        </p:spPr>
        <p:txBody>
          <a:bodyPr/>
          <a:lstStyle>
            <a:lvl1pPr>
              <a:defRPr smtClean="0"/>
            </a:lvl1pPr>
          </a:lstStyle>
          <a:p>
            <a:pPr>
              <a:defRPr/>
            </a:pPr>
            <a:fld id="{375DF616-11CD-4B30-86E6-BF73FE678196}" type="slidenum">
              <a:rPr lang="tr-TR" altLang="tr-TR"/>
              <a:pPr>
                <a:defRPr/>
              </a:pPr>
              <a:t>‹#›</a:t>
            </a:fld>
            <a:endParaRPr lang="tr-TR" altLang="tr-TR"/>
          </a:p>
        </p:txBody>
      </p:sp>
    </p:spTree>
    <p:extLst>
      <p:ext uri="{BB962C8B-B14F-4D97-AF65-F5344CB8AC3E}">
        <p14:creationId xmlns:p14="http://schemas.microsoft.com/office/powerpoint/2010/main" val="19208856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9" name="8 İçerik Yer Tutucusu"/>
          <p:cNvSpPr>
            <a:spLocks noGrp="1"/>
          </p:cNvSpPr>
          <p:nvPr>
            <p:ph sz="quarter" idx="1"/>
          </p:nvPr>
        </p:nvSpPr>
        <p:spPr>
          <a:xfrm>
            <a:off x="914400" y="1447800"/>
            <a:ext cx="3749040"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10 İçerik Yer Tutucusu"/>
          <p:cNvSpPr>
            <a:spLocks noGrp="1"/>
          </p:cNvSpPr>
          <p:nvPr>
            <p:ph sz="quarter" idx="2"/>
          </p:nvPr>
        </p:nvSpPr>
        <p:spPr>
          <a:xfrm>
            <a:off x="4933950" y="1447800"/>
            <a:ext cx="3749040" cy="45720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13 Veri Yer Tutucusu">
            <a:extLst>
              <a:ext uri="{FF2B5EF4-FFF2-40B4-BE49-F238E27FC236}">
                <a16:creationId xmlns:a16="http://schemas.microsoft.com/office/drawing/2014/main" id="{1353B933-0B21-4A7F-B4F3-7E0B2BF4FD01}"/>
              </a:ext>
            </a:extLst>
          </p:cNvPr>
          <p:cNvSpPr>
            <a:spLocks noGrp="1"/>
          </p:cNvSpPr>
          <p:nvPr>
            <p:ph type="dt" sz="half" idx="10"/>
          </p:nvPr>
        </p:nvSpPr>
        <p:spPr/>
        <p:txBody>
          <a:bodyPr/>
          <a:lstStyle>
            <a:lvl1pPr>
              <a:defRPr/>
            </a:lvl1pPr>
          </a:lstStyle>
          <a:p>
            <a:pPr>
              <a:defRPr/>
            </a:pPr>
            <a:fld id="{8F5939BE-4E38-4FDC-8BD6-ADBB92A9E971}" type="datetime1">
              <a:rPr lang="tr-TR"/>
              <a:pPr>
                <a:defRPr/>
              </a:pPr>
              <a:t>11.06.2019</a:t>
            </a:fld>
            <a:endParaRPr lang="tr-TR"/>
          </a:p>
        </p:txBody>
      </p:sp>
      <p:sp>
        <p:nvSpPr>
          <p:cNvPr id="6" name="2 Altbilgi Yer Tutucusu">
            <a:extLst>
              <a:ext uri="{FF2B5EF4-FFF2-40B4-BE49-F238E27FC236}">
                <a16:creationId xmlns:a16="http://schemas.microsoft.com/office/drawing/2014/main" id="{52F3C1BD-7E3A-4E6A-ADB3-E2DB99CDCD58}"/>
              </a:ext>
            </a:extLst>
          </p:cNvPr>
          <p:cNvSpPr>
            <a:spLocks noGrp="1"/>
          </p:cNvSpPr>
          <p:nvPr>
            <p:ph type="ftr" sz="quarter" idx="11"/>
          </p:nvPr>
        </p:nvSpPr>
        <p:spPr/>
        <p:txBody>
          <a:bodyPr/>
          <a:lstStyle>
            <a:lvl1pPr>
              <a:defRPr/>
            </a:lvl1pPr>
          </a:lstStyle>
          <a:p>
            <a:pPr>
              <a:defRPr/>
            </a:pPr>
            <a:r>
              <a:rPr lang="tr-TR"/>
              <a:t>HALİSE KADER ZENGİN</a:t>
            </a:r>
          </a:p>
        </p:txBody>
      </p:sp>
      <p:sp>
        <p:nvSpPr>
          <p:cNvPr id="7" name="22 Slayt Numarası Yer Tutucusu">
            <a:extLst>
              <a:ext uri="{FF2B5EF4-FFF2-40B4-BE49-F238E27FC236}">
                <a16:creationId xmlns:a16="http://schemas.microsoft.com/office/drawing/2014/main" id="{A0A146AF-6F88-451E-864A-D7475D14F0F8}"/>
              </a:ext>
            </a:extLst>
          </p:cNvPr>
          <p:cNvSpPr>
            <a:spLocks noGrp="1"/>
          </p:cNvSpPr>
          <p:nvPr>
            <p:ph type="sldNum" sz="quarter" idx="12"/>
          </p:nvPr>
        </p:nvSpPr>
        <p:spPr/>
        <p:txBody>
          <a:bodyPr/>
          <a:lstStyle>
            <a:lvl1pPr>
              <a:defRPr/>
            </a:lvl1pPr>
          </a:lstStyle>
          <a:p>
            <a:pPr>
              <a:defRPr/>
            </a:pPr>
            <a:fld id="{223D1443-88BE-46C2-A0AB-F3E3FF36DC58}" type="slidenum">
              <a:rPr lang="tr-TR" altLang="tr-TR"/>
              <a:pPr>
                <a:defRPr/>
              </a:pPr>
              <a:t>‹#›</a:t>
            </a:fld>
            <a:endParaRPr lang="tr-TR" altLang="tr-TR"/>
          </a:p>
        </p:txBody>
      </p:sp>
    </p:spTree>
    <p:extLst>
      <p:ext uri="{BB962C8B-B14F-4D97-AF65-F5344CB8AC3E}">
        <p14:creationId xmlns:p14="http://schemas.microsoft.com/office/powerpoint/2010/main" val="359394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lstStyle>
            <a:lvl1pPr>
              <a:defRPr/>
            </a:lvl1pPr>
          </a:lstStyle>
          <a:p>
            <a:r>
              <a:rPr lang="tr-TR"/>
              <a:t>Asıl başlık stili için tıklatın</a:t>
            </a:r>
            <a:endParaRPr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11" name="10 İçerik Yer Tutucusu"/>
          <p:cNvSpPr>
            <a:spLocks noGrp="1"/>
          </p:cNvSpPr>
          <p:nvPr>
            <p:ph sz="half" idx="2"/>
          </p:nvPr>
        </p:nvSpPr>
        <p:spPr>
          <a:xfrm>
            <a:off x="914400" y="2247900"/>
            <a:ext cx="3733800" cy="3886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3" name="12 İçerik Yer Tutucusu"/>
          <p:cNvSpPr>
            <a:spLocks noGrp="1"/>
          </p:cNvSpPr>
          <p:nvPr>
            <p:ph sz="half" idx="4"/>
          </p:nvPr>
        </p:nvSpPr>
        <p:spPr>
          <a:xfrm>
            <a:off x="4953000" y="2247900"/>
            <a:ext cx="3733800" cy="3886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13 Veri Yer Tutucusu">
            <a:extLst>
              <a:ext uri="{FF2B5EF4-FFF2-40B4-BE49-F238E27FC236}">
                <a16:creationId xmlns:a16="http://schemas.microsoft.com/office/drawing/2014/main" id="{AFE31A1E-055D-4E5C-94A7-41C5D69453BD}"/>
              </a:ext>
            </a:extLst>
          </p:cNvPr>
          <p:cNvSpPr>
            <a:spLocks noGrp="1"/>
          </p:cNvSpPr>
          <p:nvPr>
            <p:ph type="dt" sz="half" idx="10"/>
          </p:nvPr>
        </p:nvSpPr>
        <p:spPr/>
        <p:txBody>
          <a:bodyPr/>
          <a:lstStyle>
            <a:lvl1pPr>
              <a:defRPr/>
            </a:lvl1pPr>
          </a:lstStyle>
          <a:p>
            <a:pPr>
              <a:defRPr/>
            </a:pPr>
            <a:fld id="{7EE84960-A949-4340-9F49-8E43AC333798}" type="datetime1">
              <a:rPr lang="tr-TR"/>
              <a:pPr>
                <a:defRPr/>
              </a:pPr>
              <a:t>11.06.2019</a:t>
            </a:fld>
            <a:endParaRPr lang="tr-TR"/>
          </a:p>
        </p:txBody>
      </p:sp>
      <p:sp>
        <p:nvSpPr>
          <p:cNvPr id="8" name="2 Altbilgi Yer Tutucusu">
            <a:extLst>
              <a:ext uri="{FF2B5EF4-FFF2-40B4-BE49-F238E27FC236}">
                <a16:creationId xmlns:a16="http://schemas.microsoft.com/office/drawing/2014/main" id="{4195975C-3EAE-4394-8EE5-10B0C3237A77}"/>
              </a:ext>
            </a:extLst>
          </p:cNvPr>
          <p:cNvSpPr>
            <a:spLocks noGrp="1"/>
          </p:cNvSpPr>
          <p:nvPr>
            <p:ph type="ftr" sz="quarter" idx="11"/>
          </p:nvPr>
        </p:nvSpPr>
        <p:spPr/>
        <p:txBody>
          <a:bodyPr/>
          <a:lstStyle>
            <a:lvl1pPr>
              <a:defRPr/>
            </a:lvl1pPr>
          </a:lstStyle>
          <a:p>
            <a:pPr>
              <a:defRPr/>
            </a:pPr>
            <a:r>
              <a:rPr lang="tr-TR"/>
              <a:t>HALİSE KADER ZENGİN</a:t>
            </a:r>
          </a:p>
        </p:txBody>
      </p:sp>
      <p:sp>
        <p:nvSpPr>
          <p:cNvPr id="9" name="22 Slayt Numarası Yer Tutucusu">
            <a:extLst>
              <a:ext uri="{FF2B5EF4-FFF2-40B4-BE49-F238E27FC236}">
                <a16:creationId xmlns:a16="http://schemas.microsoft.com/office/drawing/2014/main" id="{357B7B2F-F8C5-4234-82EC-B0B4A3E8907F}"/>
              </a:ext>
            </a:extLst>
          </p:cNvPr>
          <p:cNvSpPr>
            <a:spLocks noGrp="1"/>
          </p:cNvSpPr>
          <p:nvPr>
            <p:ph type="sldNum" sz="quarter" idx="12"/>
          </p:nvPr>
        </p:nvSpPr>
        <p:spPr/>
        <p:txBody>
          <a:bodyPr/>
          <a:lstStyle>
            <a:lvl1pPr>
              <a:defRPr/>
            </a:lvl1pPr>
          </a:lstStyle>
          <a:p>
            <a:pPr>
              <a:defRPr/>
            </a:pPr>
            <a:fld id="{74FC1DB7-E33C-4071-9681-2FA25B72C82E}" type="slidenum">
              <a:rPr lang="tr-TR" altLang="tr-TR"/>
              <a:pPr>
                <a:defRPr/>
              </a:pPr>
              <a:t>‹#›</a:t>
            </a:fld>
            <a:endParaRPr lang="tr-TR" altLang="tr-TR"/>
          </a:p>
        </p:txBody>
      </p:sp>
    </p:spTree>
    <p:extLst>
      <p:ext uri="{BB962C8B-B14F-4D97-AF65-F5344CB8AC3E}">
        <p14:creationId xmlns:p14="http://schemas.microsoft.com/office/powerpoint/2010/main" val="42789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13 Veri Yer Tutucusu">
            <a:extLst>
              <a:ext uri="{FF2B5EF4-FFF2-40B4-BE49-F238E27FC236}">
                <a16:creationId xmlns:a16="http://schemas.microsoft.com/office/drawing/2014/main" id="{919DDEFB-2C67-4F85-8604-FC0EBD46CE09}"/>
              </a:ext>
            </a:extLst>
          </p:cNvPr>
          <p:cNvSpPr>
            <a:spLocks noGrp="1"/>
          </p:cNvSpPr>
          <p:nvPr>
            <p:ph type="dt" sz="half" idx="10"/>
          </p:nvPr>
        </p:nvSpPr>
        <p:spPr/>
        <p:txBody>
          <a:bodyPr/>
          <a:lstStyle>
            <a:lvl1pPr>
              <a:defRPr/>
            </a:lvl1pPr>
          </a:lstStyle>
          <a:p>
            <a:pPr>
              <a:defRPr/>
            </a:pPr>
            <a:fld id="{A90A228D-F718-4719-AA84-18650FB97A1A}" type="datetime1">
              <a:rPr lang="tr-TR"/>
              <a:pPr>
                <a:defRPr/>
              </a:pPr>
              <a:t>11.06.2019</a:t>
            </a:fld>
            <a:endParaRPr lang="tr-TR"/>
          </a:p>
        </p:txBody>
      </p:sp>
      <p:sp>
        <p:nvSpPr>
          <p:cNvPr id="4" name="2 Altbilgi Yer Tutucusu">
            <a:extLst>
              <a:ext uri="{FF2B5EF4-FFF2-40B4-BE49-F238E27FC236}">
                <a16:creationId xmlns:a16="http://schemas.microsoft.com/office/drawing/2014/main" id="{6DEB6CDA-67C4-4003-95A3-8AC1119B6995}"/>
              </a:ext>
            </a:extLst>
          </p:cNvPr>
          <p:cNvSpPr>
            <a:spLocks noGrp="1"/>
          </p:cNvSpPr>
          <p:nvPr>
            <p:ph type="ftr" sz="quarter" idx="11"/>
          </p:nvPr>
        </p:nvSpPr>
        <p:spPr/>
        <p:txBody>
          <a:bodyPr/>
          <a:lstStyle>
            <a:lvl1pPr>
              <a:defRPr/>
            </a:lvl1pPr>
          </a:lstStyle>
          <a:p>
            <a:pPr>
              <a:defRPr/>
            </a:pPr>
            <a:r>
              <a:rPr lang="tr-TR"/>
              <a:t>HALİSE KADER ZENGİN</a:t>
            </a:r>
          </a:p>
        </p:txBody>
      </p:sp>
      <p:sp>
        <p:nvSpPr>
          <p:cNvPr id="5" name="22 Slayt Numarası Yer Tutucusu">
            <a:extLst>
              <a:ext uri="{FF2B5EF4-FFF2-40B4-BE49-F238E27FC236}">
                <a16:creationId xmlns:a16="http://schemas.microsoft.com/office/drawing/2014/main" id="{50A98F0F-4617-4AD9-9F0C-5DDD7A3F4EB4}"/>
              </a:ext>
            </a:extLst>
          </p:cNvPr>
          <p:cNvSpPr>
            <a:spLocks noGrp="1"/>
          </p:cNvSpPr>
          <p:nvPr>
            <p:ph type="sldNum" sz="quarter" idx="12"/>
          </p:nvPr>
        </p:nvSpPr>
        <p:spPr/>
        <p:txBody>
          <a:bodyPr/>
          <a:lstStyle>
            <a:lvl1pPr>
              <a:defRPr/>
            </a:lvl1pPr>
          </a:lstStyle>
          <a:p>
            <a:pPr>
              <a:defRPr/>
            </a:pPr>
            <a:fld id="{E79ADD45-97BE-4965-ABA8-E21EA1B6C936}" type="slidenum">
              <a:rPr lang="tr-TR" altLang="tr-TR"/>
              <a:pPr>
                <a:defRPr/>
              </a:pPr>
              <a:t>‹#›</a:t>
            </a:fld>
            <a:endParaRPr lang="tr-TR" altLang="tr-TR"/>
          </a:p>
        </p:txBody>
      </p:sp>
    </p:spTree>
    <p:extLst>
      <p:ext uri="{BB962C8B-B14F-4D97-AF65-F5344CB8AC3E}">
        <p14:creationId xmlns:p14="http://schemas.microsoft.com/office/powerpoint/2010/main" val="76590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a:extLst>
              <a:ext uri="{FF2B5EF4-FFF2-40B4-BE49-F238E27FC236}">
                <a16:creationId xmlns:a16="http://schemas.microsoft.com/office/drawing/2014/main" id="{00B4B73E-5896-4773-AF57-BFDE55499D2E}"/>
              </a:ext>
            </a:extLst>
          </p:cNvPr>
          <p:cNvSpPr>
            <a:spLocks noGrp="1"/>
          </p:cNvSpPr>
          <p:nvPr>
            <p:ph type="dt" sz="half" idx="10"/>
          </p:nvPr>
        </p:nvSpPr>
        <p:spPr/>
        <p:txBody>
          <a:bodyPr/>
          <a:lstStyle>
            <a:lvl1pPr>
              <a:defRPr/>
            </a:lvl1pPr>
          </a:lstStyle>
          <a:p>
            <a:pPr>
              <a:defRPr/>
            </a:pPr>
            <a:fld id="{83D415DB-58B5-4432-BAEE-C97785D1CF65}" type="datetime1">
              <a:rPr lang="tr-TR"/>
              <a:pPr>
                <a:defRPr/>
              </a:pPr>
              <a:t>11.06.2019</a:t>
            </a:fld>
            <a:endParaRPr lang="tr-TR"/>
          </a:p>
        </p:txBody>
      </p:sp>
      <p:sp>
        <p:nvSpPr>
          <p:cNvPr id="3" name="2 Altbilgi Yer Tutucusu">
            <a:extLst>
              <a:ext uri="{FF2B5EF4-FFF2-40B4-BE49-F238E27FC236}">
                <a16:creationId xmlns:a16="http://schemas.microsoft.com/office/drawing/2014/main" id="{EB31A74A-8601-4D8C-8167-C60492EB02F0}"/>
              </a:ext>
            </a:extLst>
          </p:cNvPr>
          <p:cNvSpPr>
            <a:spLocks noGrp="1"/>
          </p:cNvSpPr>
          <p:nvPr>
            <p:ph type="ftr" sz="quarter" idx="11"/>
          </p:nvPr>
        </p:nvSpPr>
        <p:spPr/>
        <p:txBody>
          <a:bodyPr/>
          <a:lstStyle>
            <a:lvl1pPr>
              <a:defRPr/>
            </a:lvl1pPr>
          </a:lstStyle>
          <a:p>
            <a:pPr>
              <a:defRPr/>
            </a:pPr>
            <a:r>
              <a:rPr lang="tr-TR"/>
              <a:t>HALİSE KADER ZENGİN</a:t>
            </a:r>
          </a:p>
        </p:txBody>
      </p:sp>
      <p:sp>
        <p:nvSpPr>
          <p:cNvPr id="4" name="22 Slayt Numarası Yer Tutucusu">
            <a:extLst>
              <a:ext uri="{FF2B5EF4-FFF2-40B4-BE49-F238E27FC236}">
                <a16:creationId xmlns:a16="http://schemas.microsoft.com/office/drawing/2014/main" id="{26BC301C-8E84-4B3E-B451-E1EE438CACF9}"/>
              </a:ext>
            </a:extLst>
          </p:cNvPr>
          <p:cNvSpPr>
            <a:spLocks noGrp="1"/>
          </p:cNvSpPr>
          <p:nvPr>
            <p:ph type="sldNum" sz="quarter" idx="12"/>
          </p:nvPr>
        </p:nvSpPr>
        <p:spPr/>
        <p:txBody>
          <a:bodyPr/>
          <a:lstStyle>
            <a:lvl1pPr>
              <a:defRPr/>
            </a:lvl1pPr>
          </a:lstStyle>
          <a:p>
            <a:pPr>
              <a:defRPr/>
            </a:pPr>
            <a:fld id="{600F54C4-0F8B-4072-AA63-9CEFDFAF9BE6}" type="slidenum">
              <a:rPr lang="tr-TR" altLang="tr-TR"/>
              <a:pPr>
                <a:defRPr/>
              </a:pPr>
              <a:t>‹#›</a:t>
            </a:fld>
            <a:endParaRPr lang="tr-TR" altLang="tr-TR"/>
          </a:p>
        </p:txBody>
      </p:sp>
    </p:spTree>
    <p:extLst>
      <p:ext uri="{BB962C8B-B14F-4D97-AF65-F5344CB8AC3E}">
        <p14:creationId xmlns:p14="http://schemas.microsoft.com/office/powerpoint/2010/main" val="428102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9 Dikdörtgen">
            <a:extLst>
              <a:ext uri="{FF2B5EF4-FFF2-40B4-BE49-F238E27FC236}">
                <a16:creationId xmlns:a16="http://schemas.microsoft.com/office/drawing/2014/main" id="{FF63B1AB-4D08-415F-AAEE-F87C7FD3D5E4}"/>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6" name="10 Yuvarlatılmış Dikdörtgen">
            <a:extLst>
              <a:ext uri="{FF2B5EF4-FFF2-40B4-BE49-F238E27FC236}">
                <a16:creationId xmlns:a16="http://schemas.microsoft.com/office/drawing/2014/main" id="{82DC9A63-2F52-4B77-A8F0-2764FE4ED171}"/>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914400" y="273050"/>
            <a:ext cx="7772400" cy="1143000"/>
          </a:xfrm>
        </p:spPr>
        <p:txBody>
          <a:bodyPr/>
          <a:lstStyle>
            <a:lvl1pPr algn="l">
              <a:buNone/>
              <a:defRPr sz="4000" b="0"/>
            </a:lvl1pPr>
          </a:lstStyle>
          <a:p>
            <a:r>
              <a:rPr lang="tr-TR"/>
              <a:t>Asıl başlık stili için tıklatın</a:t>
            </a:r>
            <a:endParaRPr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tr-TR"/>
              <a:t>Asıl metin stillerini düzenlemek için tıklatın</a:t>
            </a:r>
          </a:p>
        </p:txBody>
      </p:sp>
      <p:sp>
        <p:nvSpPr>
          <p:cNvPr id="11" name="10 İçerik Yer Tutucusu"/>
          <p:cNvSpPr>
            <a:spLocks noGrp="1"/>
          </p:cNvSpPr>
          <p:nvPr>
            <p:ph sz="quarter" idx="1"/>
          </p:nvPr>
        </p:nvSpPr>
        <p:spPr>
          <a:xfrm>
            <a:off x="2971800" y="1600200"/>
            <a:ext cx="5715000" cy="4495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4 Veri Yer Tutucusu">
            <a:extLst>
              <a:ext uri="{FF2B5EF4-FFF2-40B4-BE49-F238E27FC236}">
                <a16:creationId xmlns:a16="http://schemas.microsoft.com/office/drawing/2014/main" id="{3D3416F4-1050-4FFF-812E-20BC4192352A}"/>
              </a:ext>
            </a:extLst>
          </p:cNvPr>
          <p:cNvSpPr>
            <a:spLocks noGrp="1"/>
          </p:cNvSpPr>
          <p:nvPr>
            <p:ph type="dt" sz="half" idx="10"/>
          </p:nvPr>
        </p:nvSpPr>
        <p:spPr/>
        <p:txBody>
          <a:bodyPr/>
          <a:lstStyle>
            <a:lvl1pPr>
              <a:defRPr smtClean="0"/>
            </a:lvl1pPr>
          </a:lstStyle>
          <a:p>
            <a:pPr>
              <a:defRPr/>
            </a:pPr>
            <a:fld id="{F241EB26-5C54-448C-8E67-9D60026C5A65}" type="datetime1">
              <a:rPr lang="tr-TR"/>
              <a:pPr>
                <a:defRPr/>
              </a:pPr>
              <a:t>11.06.2019</a:t>
            </a:fld>
            <a:endParaRPr lang="tr-TR"/>
          </a:p>
        </p:txBody>
      </p:sp>
      <p:sp>
        <p:nvSpPr>
          <p:cNvPr id="8" name="5 Altbilgi Yer Tutucusu">
            <a:extLst>
              <a:ext uri="{FF2B5EF4-FFF2-40B4-BE49-F238E27FC236}">
                <a16:creationId xmlns:a16="http://schemas.microsoft.com/office/drawing/2014/main" id="{406BC7C2-1E84-4422-8797-1D87AD54A678}"/>
              </a:ext>
            </a:extLst>
          </p:cNvPr>
          <p:cNvSpPr>
            <a:spLocks noGrp="1"/>
          </p:cNvSpPr>
          <p:nvPr>
            <p:ph type="ftr" sz="quarter" idx="11"/>
          </p:nvPr>
        </p:nvSpPr>
        <p:spPr/>
        <p:txBody>
          <a:bodyPr/>
          <a:lstStyle>
            <a:lvl1pPr>
              <a:defRPr smtClean="0"/>
            </a:lvl1pPr>
          </a:lstStyle>
          <a:p>
            <a:pPr>
              <a:defRPr/>
            </a:pPr>
            <a:r>
              <a:rPr lang="tr-TR"/>
              <a:t>HALİSE KADER ZENGİN</a:t>
            </a:r>
          </a:p>
        </p:txBody>
      </p:sp>
      <p:sp>
        <p:nvSpPr>
          <p:cNvPr id="9" name="6 Slayt Numarası Yer Tutucusu">
            <a:extLst>
              <a:ext uri="{FF2B5EF4-FFF2-40B4-BE49-F238E27FC236}">
                <a16:creationId xmlns:a16="http://schemas.microsoft.com/office/drawing/2014/main" id="{DE432C6B-947C-48D4-BDFC-75B695B932D5}"/>
              </a:ext>
            </a:extLst>
          </p:cNvPr>
          <p:cNvSpPr>
            <a:spLocks noGrp="1"/>
          </p:cNvSpPr>
          <p:nvPr>
            <p:ph type="sldNum" sz="quarter" idx="12"/>
          </p:nvPr>
        </p:nvSpPr>
        <p:spPr/>
        <p:txBody>
          <a:bodyPr/>
          <a:lstStyle>
            <a:lvl1pPr>
              <a:defRPr smtClean="0"/>
            </a:lvl1pPr>
          </a:lstStyle>
          <a:p>
            <a:pPr>
              <a:defRPr/>
            </a:pPr>
            <a:fld id="{A273DCF4-79BB-4DCD-8916-F629E476717A}" type="slidenum">
              <a:rPr lang="tr-TR" altLang="tr-TR"/>
              <a:pPr>
                <a:defRPr/>
              </a:pPr>
              <a:t>‹#›</a:t>
            </a:fld>
            <a:endParaRPr lang="tr-TR" altLang="tr-TR"/>
          </a:p>
        </p:txBody>
      </p:sp>
    </p:spTree>
    <p:extLst>
      <p:ext uri="{BB962C8B-B14F-4D97-AF65-F5344CB8AC3E}">
        <p14:creationId xmlns:p14="http://schemas.microsoft.com/office/powerpoint/2010/main" val="386340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9 Dikdörtgen">
            <a:extLst>
              <a:ext uri="{FF2B5EF4-FFF2-40B4-BE49-F238E27FC236}">
                <a16:creationId xmlns:a16="http://schemas.microsoft.com/office/drawing/2014/main" id="{DE20A5A1-7A86-42FE-AEB1-6CA35B356D76}"/>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0 Dikdörtgen">
            <a:extLst>
              <a:ext uri="{FF2B5EF4-FFF2-40B4-BE49-F238E27FC236}">
                <a16:creationId xmlns:a16="http://schemas.microsoft.com/office/drawing/2014/main" id="{307D5642-C20F-4AB9-9640-1927349FC7DA}"/>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1 Dikdörtgen">
            <a:extLst>
              <a:ext uri="{FF2B5EF4-FFF2-40B4-BE49-F238E27FC236}">
                <a16:creationId xmlns:a16="http://schemas.microsoft.com/office/drawing/2014/main" id="{AFBCBBA8-157D-47D4-877A-5C41247A60B3}"/>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lang="tr-TR"/>
              <a:t>Asıl başlık stili için tıklatın</a:t>
            </a:r>
            <a:endParaRPr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tr-TR" noProof="0"/>
              <a:t>Resim eklemek için simgeyi tıklatın</a:t>
            </a:r>
            <a:endParaRPr lang="en-US" noProof="0" dirty="0"/>
          </a:p>
        </p:txBody>
      </p:sp>
      <p:sp>
        <p:nvSpPr>
          <p:cNvPr id="8" name="4 Veri Yer Tutucusu">
            <a:extLst>
              <a:ext uri="{FF2B5EF4-FFF2-40B4-BE49-F238E27FC236}">
                <a16:creationId xmlns:a16="http://schemas.microsoft.com/office/drawing/2014/main" id="{92F158F1-DDB7-4763-B839-1A644C4412C3}"/>
              </a:ext>
            </a:extLst>
          </p:cNvPr>
          <p:cNvSpPr>
            <a:spLocks noGrp="1"/>
          </p:cNvSpPr>
          <p:nvPr>
            <p:ph type="dt" sz="half" idx="10"/>
          </p:nvPr>
        </p:nvSpPr>
        <p:spPr/>
        <p:txBody>
          <a:bodyPr/>
          <a:lstStyle>
            <a:lvl1pPr>
              <a:defRPr smtClean="0"/>
            </a:lvl1pPr>
          </a:lstStyle>
          <a:p>
            <a:pPr>
              <a:defRPr/>
            </a:pPr>
            <a:fld id="{8C7EE9D6-D9A3-4389-945B-BA9536B3DC7E}" type="datetime1">
              <a:rPr lang="tr-TR"/>
              <a:pPr>
                <a:defRPr/>
              </a:pPr>
              <a:t>11.06.2019</a:t>
            </a:fld>
            <a:endParaRPr lang="tr-TR"/>
          </a:p>
        </p:txBody>
      </p:sp>
      <p:sp>
        <p:nvSpPr>
          <p:cNvPr id="9" name="5 Altbilgi Yer Tutucusu">
            <a:extLst>
              <a:ext uri="{FF2B5EF4-FFF2-40B4-BE49-F238E27FC236}">
                <a16:creationId xmlns:a16="http://schemas.microsoft.com/office/drawing/2014/main" id="{22D19749-923D-4140-984B-0E29C0CDD498}"/>
              </a:ext>
            </a:extLst>
          </p:cNvPr>
          <p:cNvSpPr>
            <a:spLocks noGrp="1"/>
          </p:cNvSpPr>
          <p:nvPr>
            <p:ph type="ftr" sz="quarter" idx="11"/>
          </p:nvPr>
        </p:nvSpPr>
        <p:spPr>
          <a:xfrm>
            <a:off x="914400" y="6172200"/>
            <a:ext cx="3886200" cy="457200"/>
          </a:xfrm>
        </p:spPr>
        <p:txBody>
          <a:bodyPr/>
          <a:lstStyle>
            <a:lvl1pPr>
              <a:defRPr smtClean="0"/>
            </a:lvl1pPr>
          </a:lstStyle>
          <a:p>
            <a:pPr>
              <a:defRPr/>
            </a:pPr>
            <a:r>
              <a:rPr lang="tr-TR"/>
              <a:t>HALİSE KADER ZENGİN</a:t>
            </a:r>
          </a:p>
        </p:txBody>
      </p:sp>
      <p:sp>
        <p:nvSpPr>
          <p:cNvPr id="10" name="6 Slayt Numarası Yer Tutucusu">
            <a:extLst>
              <a:ext uri="{FF2B5EF4-FFF2-40B4-BE49-F238E27FC236}">
                <a16:creationId xmlns:a16="http://schemas.microsoft.com/office/drawing/2014/main" id="{94A5C0F1-972B-41F1-B08B-A4A316A57844}"/>
              </a:ext>
            </a:extLst>
          </p:cNvPr>
          <p:cNvSpPr>
            <a:spLocks noGrp="1"/>
          </p:cNvSpPr>
          <p:nvPr>
            <p:ph type="sldNum" sz="quarter" idx="12"/>
          </p:nvPr>
        </p:nvSpPr>
        <p:spPr>
          <a:xfrm>
            <a:off x="146050" y="6208713"/>
            <a:ext cx="457200" cy="457200"/>
          </a:xfrm>
        </p:spPr>
        <p:txBody>
          <a:bodyPr/>
          <a:lstStyle>
            <a:lvl1pPr>
              <a:defRPr smtClean="0"/>
            </a:lvl1pPr>
          </a:lstStyle>
          <a:p>
            <a:pPr>
              <a:defRPr/>
            </a:pPr>
            <a:fld id="{B54F935F-FA8D-40C1-8B5C-12898FFEDCAC}" type="slidenum">
              <a:rPr lang="tr-TR" altLang="tr-TR"/>
              <a:pPr>
                <a:defRPr/>
              </a:pPr>
              <a:t>‹#›</a:t>
            </a:fld>
            <a:endParaRPr lang="tr-TR" altLang="tr-TR"/>
          </a:p>
        </p:txBody>
      </p:sp>
    </p:spTree>
    <p:extLst>
      <p:ext uri="{BB962C8B-B14F-4D97-AF65-F5344CB8AC3E}">
        <p14:creationId xmlns:p14="http://schemas.microsoft.com/office/powerpoint/2010/main" val="66703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8 Dikdörtgen">
            <a:extLst>
              <a:ext uri="{FF2B5EF4-FFF2-40B4-BE49-F238E27FC236}">
                <a16:creationId xmlns:a16="http://schemas.microsoft.com/office/drawing/2014/main" id="{0C3EB207-7CFB-4235-861B-B3FBB4B38F47}"/>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8" name="7 Yuvarlatılmış Dikdörtgen">
            <a:extLst>
              <a:ext uri="{FF2B5EF4-FFF2-40B4-BE49-F238E27FC236}">
                <a16:creationId xmlns:a16="http://schemas.microsoft.com/office/drawing/2014/main" id="{08DA015D-CFF3-48CB-A24F-CDF80019782D}"/>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8" name="21 Başlık Yer Tutucusu">
            <a:extLst>
              <a:ext uri="{FF2B5EF4-FFF2-40B4-BE49-F238E27FC236}">
                <a16:creationId xmlns:a16="http://schemas.microsoft.com/office/drawing/2014/main" id="{79E7A32F-89AE-4552-A6F2-F9C0F102DC27}"/>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tr-TR" altLang="tr-TR"/>
              <a:t>Asıl başlık stili için tıklatın</a:t>
            </a:r>
            <a:endParaRPr lang="en-US" altLang="tr-TR"/>
          </a:p>
        </p:txBody>
      </p:sp>
      <p:sp>
        <p:nvSpPr>
          <p:cNvPr id="1029" name="12 Metin Yer Tutucusu">
            <a:extLst>
              <a:ext uri="{FF2B5EF4-FFF2-40B4-BE49-F238E27FC236}">
                <a16:creationId xmlns:a16="http://schemas.microsoft.com/office/drawing/2014/main" id="{77CFACBD-0155-45ED-BEF7-E1926FA39F47}"/>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4" name="13 Veri Yer Tutucusu">
            <a:extLst>
              <a:ext uri="{FF2B5EF4-FFF2-40B4-BE49-F238E27FC236}">
                <a16:creationId xmlns:a16="http://schemas.microsoft.com/office/drawing/2014/main" id="{AA14194F-D4B4-4444-ACD2-A6B8E3AA0ADC}"/>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8F208F9A-FAD3-4778-93E3-D8AC86B2D66B}" type="datetime1">
              <a:rPr lang="tr-TR"/>
              <a:pPr>
                <a:defRPr/>
              </a:pPr>
              <a:t>11.06.2019</a:t>
            </a:fld>
            <a:endParaRPr lang="tr-TR"/>
          </a:p>
        </p:txBody>
      </p:sp>
      <p:sp>
        <p:nvSpPr>
          <p:cNvPr id="3" name="2 Altbilgi Yer Tutucusu">
            <a:extLst>
              <a:ext uri="{FF2B5EF4-FFF2-40B4-BE49-F238E27FC236}">
                <a16:creationId xmlns:a16="http://schemas.microsoft.com/office/drawing/2014/main" id="{074A0E0B-74E7-407A-981C-2029B0059874}"/>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smtClean="0">
                <a:solidFill>
                  <a:schemeClr val="tx2"/>
                </a:solidFill>
                <a:latin typeface="+mn-lt"/>
                <a:cs typeface="+mn-cs"/>
              </a:defRPr>
            </a:lvl1pPr>
          </a:lstStyle>
          <a:p>
            <a:pPr>
              <a:defRPr/>
            </a:pPr>
            <a:r>
              <a:rPr lang="tr-TR"/>
              <a:t>HALİSE KADER ZENGİN</a:t>
            </a:r>
          </a:p>
        </p:txBody>
      </p:sp>
      <p:sp>
        <p:nvSpPr>
          <p:cNvPr id="23" name="22 Slayt Numarası Yer Tutucusu">
            <a:extLst>
              <a:ext uri="{FF2B5EF4-FFF2-40B4-BE49-F238E27FC236}">
                <a16:creationId xmlns:a16="http://schemas.microsoft.com/office/drawing/2014/main" id="{3A5A3793-9BEB-4FF9-98DA-678CA066A6B2}"/>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smtClean="0">
                <a:solidFill>
                  <a:srgbClr val="FFFFFF"/>
                </a:solidFill>
                <a:latin typeface="Franklin Gothic Book" panose="020B0503020102020204" pitchFamily="34" charset="0"/>
              </a:defRPr>
            </a:lvl1pPr>
          </a:lstStyle>
          <a:p>
            <a:pPr>
              <a:defRPr/>
            </a:pPr>
            <a:fld id="{B27E9891-0928-4B10-A359-905818A0F7FC}"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728" r:id="rId1"/>
    <p:sldLayoutId id="2147483721" r:id="rId2"/>
    <p:sldLayoutId id="2147483729" r:id="rId3"/>
    <p:sldLayoutId id="2147483722" r:id="rId4"/>
    <p:sldLayoutId id="2147483723" r:id="rId5"/>
    <p:sldLayoutId id="2147483724" r:id="rId6"/>
    <p:sldLayoutId id="2147483725" r:id="rId7"/>
    <p:sldLayoutId id="2147483730" r:id="rId8"/>
    <p:sldLayoutId id="2147483731" r:id="rId9"/>
    <p:sldLayoutId id="2147483726" r:id="rId10"/>
    <p:sldLayoutId id="2147483727" r:id="rId11"/>
  </p:sldLayoutIdLst>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3B3C4"/>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04DA3"/>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04DA3"/>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Alt Başlık">
            <a:extLst>
              <a:ext uri="{FF2B5EF4-FFF2-40B4-BE49-F238E27FC236}">
                <a16:creationId xmlns:a16="http://schemas.microsoft.com/office/drawing/2014/main" id="{45393E47-D975-4888-9C62-E0F376C2F42A}"/>
              </a:ext>
            </a:extLst>
          </p:cNvPr>
          <p:cNvSpPr>
            <a:spLocks noGrp="1"/>
          </p:cNvSpPr>
          <p:nvPr>
            <p:ph type="subTitle" idx="1"/>
          </p:nvPr>
        </p:nvSpPr>
        <p:spPr/>
        <p:txBody>
          <a:bodyPr/>
          <a:lstStyle/>
          <a:p>
            <a:pPr eaLnBrk="1" hangingPunct="1"/>
            <a:endParaRPr lang="tr-TR" altLang="tr-TR"/>
          </a:p>
        </p:txBody>
      </p:sp>
      <p:sp>
        <p:nvSpPr>
          <p:cNvPr id="7171" name="1 Başlık">
            <a:extLst>
              <a:ext uri="{FF2B5EF4-FFF2-40B4-BE49-F238E27FC236}">
                <a16:creationId xmlns:a16="http://schemas.microsoft.com/office/drawing/2014/main" id="{8751C540-7969-4C97-A473-983F4DC5C463}"/>
              </a:ext>
            </a:extLst>
          </p:cNvPr>
          <p:cNvSpPr>
            <a:spLocks noGrp="1"/>
          </p:cNvSpPr>
          <p:nvPr>
            <p:ph type="ctrTitle"/>
          </p:nvPr>
        </p:nvSpPr>
        <p:spPr>
          <a:xfrm>
            <a:off x="457200" y="1506538"/>
            <a:ext cx="8229600" cy="1470025"/>
          </a:xfrm>
        </p:spPr>
        <p:txBody>
          <a:bodyPr/>
          <a:lstStyle/>
          <a:p>
            <a:pPr eaLnBrk="1" hangingPunct="1"/>
            <a:r>
              <a:rPr lang="tr-TR" altLang="tr-TR"/>
              <a:t>REALİZM- ARİSTO</a:t>
            </a:r>
          </a:p>
        </p:txBody>
      </p:sp>
      <p:sp>
        <p:nvSpPr>
          <p:cNvPr id="6148" name="3 Veri Yer Tutucusu">
            <a:extLst>
              <a:ext uri="{FF2B5EF4-FFF2-40B4-BE49-F238E27FC236}">
                <a16:creationId xmlns:a16="http://schemas.microsoft.com/office/drawing/2014/main" id="{5BFF3D45-3AFE-4162-A4FB-739E67F28F4F}"/>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F39BA896-7757-4C41-BCD9-F04E68B31F55}" type="datetime1">
              <a:rPr lang="tr-TR"/>
              <a:pPr fontAlgn="base">
                <a:spcBef>
                  <a:spcPct val="0"/>
                </a:spcBef>
                <a:spcAft>
                  <a:spcPct val="0"/>
                </a:spcAft>
                <a:defRPr/>
              </a:pPr>
              <a:t>11.06.2019</a:t>
            </a:fld>
            <a:endParaRPr lang="tr-TR"/>
          </a:p>
        </p:txBody>
      </p:sp>
      <p:sp>
        <p:nvSpPr>
          <p:cNvPr id="6149" name="4 Altbilgi Yer Tutucusu">
            <a:extLst>
              <a:ext uri="{FF2B5EF4-FFF2-40B4-BE49-F238E27FC236}">
                <a16:creationId xmlns:a16="http://schemas.microsoft.com/office/drawing/2014/main" id="{25046AEB-71D8-472F-B786-48075C9252F8}"/>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dirty="0"/>
              <a:t>HALİSE KADER ZENGİN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a:extLst>
              <a:ext uri="{FF2B5EF4-FFF2-40B4-BE49-F238E27FC236}">
                <a16:creationId xmlns:a16="http://schemas.microsoft.com/office/drawing/2014/main" id="{B30C2459-975F-44CD-9749-C55C411290A5}"/>
              </a:ext>
            </a:extLst>
          </p:cNvPr>
          <p:cNvSpPr>
            <a:spLocks noGrp="1"/>
          </p:cNvSpPr>
          <p:nvPr>
            <p:ph type="title"/>
          </p:nvPr>
        </p:nvSpPr>
        <p:spPr/>
        <p:txBody>
          <a:bodyPr/>
          <a:lstStyle/>
          <a:p>
            <a:pPr eaLnBrk="1" hangingPunct="1"/>
            <a:r>
              <a:rPr lang="tr-TR" altLang="tr-TR"/>
              <a:t>Eğitim- toplumsal açıdan</a:t>
            </a:r>
          </a:p>
        </p:txBody>
      </p:sp>
      <p:sp>
        <p:nvSpPr>
          <p:cNvPr id="16387" name="2 İçerik Yer Tutucusu">
            <a:extLst>
              <a:ext uri="{FF2B5EF4-FFF2-40B4-BE49-F238E27FC236}">
                <a16:creationId xmlns:a16="http://schemas.microsoft.com/office/drawing/2014/main" id="{B1D2FA4D-E588-438C-A01E-1FD2733DF135}"/>
              </a:ext>
            </a:extLst>
          </p:cNvPr>
          <p:cNvSpPr>
            <a:spLocks noGrp="1"/>
          </p:cNvSpPr>
          <p:nvPr>
            <p:ph sz="quarter" idx="1"/>
          </p:nvPr>
        </p:nvSpPr>
        <p:spPr/>
        <p:txBody>
          <a:bodyPr/>
          <a:lstStyle/>
          <a:p>
            <a:pPr eaLnBrk="1" hangingPunct="1"/>
            <a:r>
              <a:rPr lang="tr-TR" altLang="tr-TR"/>
              <a:t>Devlet mutlak varlıktır. İnsan ancak toplum içinde var olabilir. Eğitimin işi de kişiyi toplumun erdemli bir varlığı yapmaktır. Bu insanın akla ve tutkulara bağlı yönlerinin sentezlenmesiyle başarılabilir. </a:t>
            </a:r>
          </a:p>
          <a:p>
            <a:pPr eaLnBrk="1" hangingPunct="1"/>
            <a:r>
              <a:rPr lang="tr-TR" altLang="tr-TR"/>
              <a:t>Devlet ve aile önemldir, çünkü ilk toplumsallaşma ailede başlar. Devlet ise varlığını yasalara uygun bir eğitimle sürdürebilir. Eğer insanlar yasalara uygun olarak eğitilmezlerse, insanın insanlaşması sağlanamaz ve en tutarlı yasaların varlığı bile işe yaramaz çünkü insan aklını kötü yönde kullanabilir. Bu durumda devlet yıkılabilir.</a:t>
            </a:r>
          </a:p>
        </p:txBody>
      </p:sp>
      <p:sp>
        <p:nvSpPr>
          <p:cNvPr id="15364" name="3 Veri Yer Tutucusu">
            <a:extLst>
              <a:ext uri="{FF2B5EF4-FFF2-40B4-BE49-F238E27FC236}">
                <a16:creationId xmlns:a16="http://schemas.microsoft.com/office/drawing/2014/main" id="{53C40642-1046-4522-AEE6-FC1C3BFD3903}"/>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1E07C11E-B0F3-4F51-AA87-EE347F9B283E}" type="datetime1">
              <a:rPr lang="tr-TR"/>
              <a:pPr fontAlgn="base">
                <a:spcBef>
                  <a:spcPct val="0"/>
                </a:spcBef>
                <a:spcAft>
                  <a:spcPct val="0"/>
                </a:spcAft>
                <a:defRPr/>
              </a:pPr>
              <a:t>11.06.2019</a:t>
            </a:fld>
            <a:endParaRPr lang="tr-TR"/>
          </a:p>
        </p:txBody>
      </p:sp>
      <p:sp>
        <p:nvSpPr>
          <p:cNvPr id="15365" name="4 Altbilgi Yer Tutucusu">
            <a:extLst>
              <a:ext uri="{FF2B5EF4-FFF2-40B4-BE49-F238E27FC236}">
                <a16:creationId xmlns:a16="http://schemas.microsoft.com/office/drawing/2014/main" id="{7E7EF5BF-9121-4AAD-A382-05A1BCE295D2}"/>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a:extLst>
              <a:ext uri="{FF2B5EF4-FFF2-40B4-BE49-F238E27FC236}">
                <a16:creationId xmlns:a16="http://schemas.microsoft.com/office/drawing/2014/main" id="{D7DAB10E-8600-4D14-BEAE-5D808649886C}"/>
              </a:ext>
            </a:extLst>
          </p:cNvPr>
          <p:cNvSpPr>
            <a:spLocks noGrp="1"/>
          </p:cNvSpPr>
          <p:nvPr>
            <p:ph type="title"/>
          </p:nvPr>
        </p:nvSpPr>
        <p:spPr/>
        <p:txBody>
          <a:bodyPr/>
          <a:lstStyle/>
          <a:p>
            <a:pPr eaLnBrk="1" hangingPunct="1"/>
            <a:r>
              <a:rPr lang="tr-TR" altLang="tr-TR"/>
              <a:t>Realizmin eğitim hedefleri</a:t>
            </a:r>
          </a:p>
        </p:txBody>
      </p:sp>
      <p:sp>
        <p:nvSpPr>
          <p:cNvPr id="16387" name="2 Veri Yer Tutucusu">
            <a:extLst>
              <a:ext uri="{FF2B5EF4-FFF2-40B4-BE49-F238E27FC236}">
                <a16:creationId xmlns:a16="http://schemas.microsoft.com/office/drawing/2014/main" id="{A5FCF76B-21B6-400D-94E3-5299C9FB4339}"/>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C197E001-6B21-4FAD-8563-8AE8EFA953B6}" type="datetime1">
              <a:rPr lang="tr-TR"/>
              <a:pPr fontAlgn="base">
                <a:spcBef>
                  <a:spcPct val="0"/>
                </a:spcBef>
                <a:spcAft>
                  <a:spcPct val="0"/>
                </a:spcAft>
                <a:defRPr/>
              </a:pPr>
              <a:t>11.06.2019</a:t>
            </a:fld>
            <a:endParaRPr lang="tr-TR"/>
          </a:p>
        </p:txBody>
      </p:sp>
      <p:sp>
        <p:nvSpPr>
          <p:cNvPr id="16388" name="3 Altbilgi Yer Tutucusu">
            <a:extLst>
              <a:ext uri="{FF2B5EF4-FFF2-40B4-BE49-F238E27FC236}">
                <a16:creationId xmlns:a16="http://schemas.microsoft.com/office/drawing/2014/main" id="{637F5CB9-34C6-4898-AB6E-921065601DCC}"/>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5" name="4 İçerik Yer Tutucusu">
            <a:extLst>
              <a:ext uri="{FF2B5EF4-FFF2-40B4-BE49-F238E27FC236}">
                <a16:creationId xmlns:a16="http://schemas.microsoft.com/office/drawing/2014/main" id="{B3E76D8D-8B4B-430B-9939-6955D9E1C374}"/>
              </a:ext>
            </a:extLst>
          </p:cNvPr>
          <p:cNvSpPr>
            <a:spLocks noGrp="1"/>
          </p:cNvSpPr>
          <p:nvPr>
            <p:ph sz="quarter" idx="1"/>
          </p:nvPr>
        </p:nvSpPr>
        <p:spPr/>
        <p:txBody>
          <a:bodyPr>
            <a:normAutofit/>
          </a:bodyPr>
          <a:lstStyle/>
          <a:p>
            <a:pPr marL="274320" indent="-274320" eaLnBrk="1" fontAlgn="auto" hangingPunct="1">
              <a:spcBef>
                <a:spcPts val="580"/>
              </a:spcBef>
              <a:spcAft>
                <a:spcPts val="0"/>
              </a:spcAft>
              <a:buFont typeface="Wingdings 2"/>
              <a:buNone/>
              <a:defRPr/>
            </a:pPr>
            <a:r>
              <a:rPr lang="tr-TR" dirty="0"/>
              <a:t>Amaç en iyi yetilerle donatarak insanı mutlu etmektir</a:t>
            </a:r>
          </a:p>
          <a:p>
            <a:pPr marL="514350" indent="-514350" eaLnBrk="1" fontAlgn="auto" hangingPunct="1">
              <a:spcBef>
                <a:spcPts val="580"/>
              </a:spcBef>
              <a:spcAft>
                <a:spcPts val="0"/>
              </a:spcAft>
              <a:buFont typeface="Wingdings 2"/>
              <a:buAutoNum type="arabicPeriod"/>
              <a:defRPr/>
            </a:pPr>
            <a:r>
              <a:rPr lang="tr-TR" dirty="0"/>
              <a:t>Bilgi alanları konusunda aydınlatırken insanın en önemli yetisi-gücü olan aklını geliştirmeyi</a:t>
            </a:r>
          </a:p>
          <a:p>
            <a:pPr marL="514350" indent="-514350" eaLnBrk="1" fontAlgn="auto" hangingPunct="1">
              <a:spcBef>
                <a:spcPts val="580"/>
              </a:spcBef>
              <a:spcAft>
                <a:spcPts val="0"/>
              </a:spcAft>
              <a:buFont typeface="Wingdings 2"/>
              <a:buAutoNum type="arabicPeriod"/>
              <a:defRPr/>
            </a:pPr>
            <a:r>
              <a:rPr lang="tr-TR" dirty="0"/>
              <a:t>İnsanları, akıllarını kullanarak yapacakları tercihlerde ne istediklerini bilme, mükemmel bir potansiyel oluşturarak kendilerini ifade etme ile rasyonel ve hiyerarşik düzene göre benimseyecekleri amaç ve roller aracılığıyla kendi kimliklerini belirleme konusunda cesaretlendirmeyi hedefler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a:extLst>
              <a:ext uri="{FF2B5EF4-FFF2-40B4-BE49-F238E27FC236}">
                <a16:creationId xmlns:a16="http://schemas.microsoft.com/office/drawing/2014/main" id="{C53C096C-F22D-4545-B63E-B3500DC7463B}"/>
              </a:ext>
            </a:extLst>
          </p:cNvPr>
          <p:cNvSpPr>
            <a:spLocks noGrp="1"/>
          </p:cNvSpPr>
          <p:nvPr>
            <p:ph type="title"/>
          </p:nvPr>
        </p:nvSpPr>
        <p:spPr/>
        <p:txBody>
          <a:bodyPr/>
          <a:lstStyle/>
          <a:p>
            <a:pPr eaLnBrk="1" hangingPunct="1"/>
            <a:r>
              <a:rPr lang="tr-TR" altLang="tr-TR"/>
              <a:t>EĞİTİMİN HEDEFİ	</a:t>
            </a:r>
          </a:p>
        </p:txBody>
      </p:sp>
      <p:sp>
        <p:nvSpPr>
          <p:cNvPr id="18435" name="2 İçerik Yer Tutucusu">
            <a:extLst>
              <a:ext uri="{FF2B5EF4-FFF2-40B4-BE49-F238E27FC236}">
                <a16:creationId xmlns:a16="http://schemas.microsoft.com/office/drawing/2014/main" id="{8604EEB6-5E31-4580-B4C8-7BF30861BF5E}"/>
              </a:ext>
            </a:extLst>
          </p:cNvPr>
          <p:cNvSpPr>
            <a:spLocks noGrp="1"/>
          </p:cNvSpPr>
          <p:nvPr>
            <p:ph sz="quarter" idx="1"/>
          </p:nvPr>
        </p:nvSpPr>
        <p:spPr/>
        <p:txBody>
          <a:bodyPr/>
          <a:lstStyle/>
          <a:p>
            <a:pPr eaLnBrk="1" hangingPunct="1"/>
            <a:r>
              <a:rPr lang="tr-TR" altLang="tr-TR"/>
              <a:t>İnsan aklını ve iradesini geliştirme, içinde yaşadığı dünyaya değil, evrensel ve değişmez gerçeğe uyumunu sağlama, aklın kurallarını doğru ve etkili kullanma, tümdengelimi işe koşma, özgür ve sorumlu olma, disiplinli çalışma, yaşamı kopya etmeme, ona hazırlanma, </a:t>
            </a:r>
            <a:r>
              <a:rPr lang="tr-TR" altLang="tr-TR" b="1"/>
              <a:t>entelektüel aristokrat </a:t>
            </a:r>
            <a:r>
              <a:rPr lang="tr-TR" altLang="tr-TR"/>
              <a:t>yetiştirmedir.</a:t>
            </a:r>
          </a:p>
          <a:p>
            <a:pPr eaLnBrk="1" hangingPunct="1"/>
            <a:r>
              <a:rPr lang="tr-TR" altLang="tr-TR"/>
              <a:t>Bilgiyi kullanmak, bilgiyi keşfetmek, onu başka alanlara transfer etmektir. </a:t>
            </a:r>
          </a:p>
        </p:txBody>
      </p:sp>
      <p:sp>
        <p:nvSpPr>
          <p:cNvPr id="17412" name="3 Veri Yer Tutucusu">
            <a:extLst>
              <a:ext uri="{FF2B5EF4-FFF2-40B4-BE49-F238E27FC236}">
                <a16:creationId xmlns:a16="http://schemas.microsoft.com/office/drawing/2014/main" id="{7B232875-2B74-4A1A-83BC-0630FBBFB7A7}"/>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110CF29C-4B8D-414F-9280-E33AB9D4A171}" type="datetime1">
              <a:rPr lang="tr-TR"/>
              <a:pPr fontAlgn="base">
                <a:spcBef>
                  <a:spcPct val="0"/>
                </a:spcBef>
                <a:spcAft>
                  <a:spcPct val="0"/>
                </a:spcAft>
                <a:defRPr/>
              </a:pPr>
              <a:t>11.06.2019</a:t>
            </a:fld>
            <a:endParaRPr lang="tr-TR"/>
          </a:p>
        </p:txBody>
      </p:sp>
      <p:sp>
        <p:nvSpPr>
          <p:cNvPr id="17413" name="4 Altbilgi Yer Tutucusu">
            <a:extLst>
              <a:ext uri="{FF2B5EF4-FFF2-40B4-BE49-F238E27FC236}">
                <a16:creationId xmlns:a16="http://schemas.microsoft.com/office/drawing/2014/main" id="{E007A691-816B-4345-9E30-662F70615611}"/>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a:extLst>
              <a:ext uri="{FF2B5EF4-FFF2-40B4-BE49-F238E27FC236}">
                <a16:creationId xmlns:a16="http://schemas.microsoft.com/office/drawing/2014/main" id="{11DE218A-D405-420A-9DAA-2D0BB06296F5}"/>
              </a:ext>
            </a:extLst>
          </p:cNvPr>
          <p:cNvSpPr>
            <a:spLocks noGrp="1"/>
          </p:cNvSpPr>
          <p:nvPr>
            <p:ph type="title"/>
          </p:nvPr>
        </p:nvSpPr>
        <p:spPr/>
        <p:txBody>
          <a:bodyPr/>
          <a:lstStyle/>
          <a:p>
            <a:pPr eaLnBrk="1" hangingPunct="1"/>
            <a:r>
              <a:rPr lang="tr-TR" altLang="tr-TR"/>
              <a:t>EĞİTİMİN HEDEFİ</a:t>
            </a:r>
          </a:p>
        </p:txBody>
      </p:sp>
      <p:sp>
        <p:nvSpPr>
          <p:cNvPr id="19459" name="2 İçerik Yer Tutucusu">
            <a:extLst>
              <a:ext uri="{FF2B5EF4-FFF2-40B4-BE49-F238E27FC236}">
                <a16:creationId xmlns:a16="http://schemas.microsoft.com/office/drawing/2014/main" id="{7D7C4EA9-A588-4389-81BA-2A79EF98EDDB}"/>
              </a:ext>
            </a:extLst>
          </p:cNvPr>
          <p:cNvSpPr>
            <a:spLocks noGrp="1"/>
          </p:cNvSpPr>
          <p:nvPr>
            <p:ph sz="quarter" idx="1"/>
          </p:nvPr>
        </p:nvSpPr>
        <p:spPr/>
        <p:txBody>
          <a:bodyPr/>
          <a:lstStyle/>
          <a:p>
            <a:pPr eaLnBrk="1" hangingPunct="1"/>
            <a:r>
              <a:rPr lang="tr-TR" altLang="tr-TR"/>
              <a:t>Toplum bilimleri, edebiyat , matematik, felsefe, mantık, doğa bilimleri, yabancı dil derslerine ağırlık verilmelidir.</a:t>
            </a:r>
          </a:p>
          <a:p>
            <a:pPr eaLnBrk="1" hangingPunct="1"/>
            <a:r>
              <a:rPr lang="tr-TR" altLang="tr-TR"/>
              <a:t>Eski Yunan ve latin klasikleri okutulmalı, kültürel mirasın en tutarlı örnekleri olması dolayısıyla.</a:t>
            </a:r>
          </a:p>
          <a:p>
            <a:pPr eaLnBrk="1" hangingPunct="1"/>
            <a:r>
              <a:rPr lang="tr-TR" altLang="tr-TR"/>
              <a:t>Bu tür yapıtlar ve dersler öğrencinin hem zihninin hem de iradesinin gelişmesini sağlar. Bu derslerdeki bilgiler her yerde ve zamanda geçerli mutlak doğrular olmalıdır.</a:t>
            </a:r>
          </a:p>
          <a:p>
            <a:pPr eaLnBrk="1" hangingPunct="1"/>
            <a:r>
              <a:rPr lang="tr-TR" altLang="tr-TR"/>
              <a:t>Derslerin içeriği; geçmişte doğruluğu kanıtlanmış, üzerinde görüş birliğine varılmış, akıl yoluyla elde edilmiş bilgilerle doananık olmalıdır.</a:t>
            </a:r>
          </a:p>
          <a:p>
            <a:pPr eaLnBrk="1" hangingPunct="1"/>
            <a:endParaRPr lang="tr-TR" altLang="tr-TR"/>
          </a:p>
        </p:txBody>
      </p:sp>
      <p:sp>
        <p:nvSpPr>
          <p:cNvPr id="18436" name="3 Veri Yer Tutucusu">
            <a:extLst>
              <a:ext uri="{FF2B5EF4-FFF2-40B4-BE49-F238E27FC236}">
                <a16:creationId xmlns:a16="http://schemas.microsoft.com/office/drawing/2014/main" id="{50DD879B-FE33-43FC-8DDE-22613C91511A}"/>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456A4294-FE41-4736-BC1B-EF372A5FD825}" type="datetime1">
              <a:rPr lang="tr-TR"/>
              <a:pPr fontAlgn="base">
                <a:spcBef>
                  <a:spcPct val="0"/>
                </a:spcBef>
                <a:spcAft>
                  <a:spcPct val="0"/>
                </a:spcAft>
                <a:defRPr/>
              </a:pPr>
              <a:t>11.06.2019</a:t>
            </a:fld>
            <a:endParaRPr lang="tr-TR"/>
          </a:p>
        </p:txBody>
      </p:sp>
      <p:sp>
        <p:nvSpPr>
          <p:cNvPr id="18437" name="4 Altbilgi Yer Tutucusu">
            <a:extLst>
              <a:ext uri="{FF2B5EF4-FFF2-40B4-BE49-F238E27FC236}">
                <a16:creationId xmlns:a16="http://schemas.microsoft.com/office/drawing/2014/main" id="{81CF8CA9-931A-463B-B05E-6E0B5B41226A}"/>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a:extLst>
              <a:ext uri="{FF2B5EF4-FFF2-40B4-BE49-F238E27FC236}">
                <a16:creationId xmlns:a16="http://schemas.microsoft.com/office/drawing/2014/main" id="{33FAF926-4FFF-4E48-BC57-A87A7A78587E}"/>
              </a:ext>
            </a:extLst>
          </p:cNvPr>
          <p:cNvSpPr>
            <a:spLocks noGrp="1"/>
          </p:cNvSpPr>
          <p:nvPr>
            <p:ph type="title"/>
          </p:nvPr>
        </p:nvSpPr>
        <p:spPr/>
        <p:txBody>
          <a:bodyPr/>
          <a:lstStyle/>
          <a:p>
            <a:pPr eaLnBrk="1" hangingPunct="1"/>
            <a:r>
              <a:rPr lang="tr-TR" altLang="tr-TR"/>
              <a:t>okul</a:t>
            </a:r>
          </a:p>
        </p:txBody>
      </p:sp>
      <p:sp>
        <p:nvSpPr>
          <p:cNvPr id="19459" name="2 Veri Yer Tutucusu">
            <a:extLst>
              <a:ext uri="{FF2B5EF4-FFF2-40B4-BE49-F238E27FC236}">
                <a16:creationId xmlns:a16="http://schemas.microsoft.com/office/drawing/2014/main" id="{8800C872-62C5-4749-B0E6-EDF51022F238}"/>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AD014A5D-D122-4D50-9137-1BD344D94158}" type="datetime1">
              <a:rPr lang="tr-TR"/>
              <a:pPr fontAlgn="base">
                <a:spcBef>
                  <a:spcPct val="0"/>
                </a:spcBef>
                <a:spcAft>
                  <a:spcPct val="0"/>
                </a:spcAft>
                <a:defRPr/>
              </a:pPr>
              <a:t>11.06.2019</a:t>
            </a:fld>
            <a:endParaRPr lang="tr-TR"/>
          </a:p>
        </p:txBody>
      </p:sp>
      <p:sp>
        <p:nvSpPr>
          <p:cNvPr id="19460" name="3 Altbilgi Yer Tutucusu">
            <a:extLst>
              <a:ext uri="{FF2B5EF4-FFF2-40B4-BE49-F238E27FC236}">
                <a16:creationId xmlns:a16="http://schemas.microsoft.com/office/drawing/2014/main" id="{3B582163-02F4-44A2-BD07-01F1EE1F975E}"/>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5" name="4 İçerik Yer Tutucusu">
            <a:extLst>
              <a:ext uri="{FF2B5EF4-FFF2-40B4-BE49-F238E27FC236}">
                <a16:creationId xmlns:a16="http://schemas.microsoft.com/office/drawing/2014/main" id="{7FA0766A-B5E7-4F1C-AEED-F22241BBC747}"/>
              </a:ext>
            </a:extLst>
          </p:cNvPr>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Char char=""/>
              <a:defRPr/>
            </a:pPr>
            <a:r>
              <a:rPr lang="tr-TR" dirty="0"/>
              <a:t>İnsan aklının geliştirilmesi temel misyonunu üstlenen okul özel nitelikte bir kurumdur.</a:t>
            </a:r>
          </a:p>
          <a:p>
            <a:pPr marL="274320" indent="-274320" eaLnBrk="1" fontAlgn="auto" hangingPunct="1">
              <a:spcBef>
                <a:spcPts val="580"/>
              </a:spcBef>
              <a:spcAft>
                <a:spcPts val="0"/>
              </a:spcAft>
              <a:buFont typeface="Wingdings 2"/>
              <a:buChar char=""/>
              <a:defRPr/>
            </a:pPr>
            <a:r>
              <a:rPr lang="tr-TR" dirty="0"/>
              <a:t>Resmi kurumlar olarak okullar, bir konu veya beceriyi öğretme işinde usta olan öğretmenleri istihdam etmek zorundadırlar</a:t>
            </a:r>
          </a:p>
          <a:p>
            <a:pPr marL="274320" indent="-274320" eaLnBrk="1" fontAlgn="auto" hangingPunct="1">
              <a:spcBef>
                <a:spcPts val="580"/>
              </a:spcBef>
              <a:spcAft>
                <a:spcPts val="0"/>
              </a:spcAft>
              <a:buFont typeface="Wingdings 2"/>
              <a:buChar char=""/>
              <a:defRPr/>
            </a:pPr>
            <a:r>
              <a:rPr lang="tr-TR" dirty="0"/>
              <a:t>Okulun fonksiyonları, öğrencilere bilgi aktarmak ve araştırıcılığı öğretmektir.</a:t>
            </a:r>
          </a:p>
          <a:p>
            <a:pPr marL="274320" indent="-274320" eaLnBrk="1" fontAlgn="auto" hangingPunct="1">
              <a:spcBef>
                <a:spcPts val="580"/>
              </a:spcBef>
              <a:spcAft>
                <a:spcPts val="0"/>
              </a:spcAft>
              <a:buFont typeface="Wingdings 2"/>
              <a:buChar char=""/>
              <a:defRPr/>
            </a:pPr>
            <a:r>
              <a:rPr lang="tr-TR" dirty="0"/>
              <a:t>En temel işlevi zihinsel gelişimi sağlamasıdır</a:t>
            </a:r>
          </a:p>
          <a:p>
            <a:pPr marL="274320" indent="-274320" eaLnBrk="1" fontAlgn="auto" hangingPunct="1">
              <a:spcBef>
                <a:spcPts val="580"/>
              </a:spcBef>
              <a:spcAft>
                <a:spcPts val="0"/>
              </a:spcAft>
              <a:buFont typeface="Wingdings 2"/>
              <a:buChar char=""/>
              <a:defRPr/>
            </a:pPr>
            <a:r>
              <a:rPr lang="tr-TR" dirty="0"/>
              <a:t>Okulun zaman zaman eğlence amaçlı faaliyetleri kamusal ve sosyal işlevleri varsa da ikincil konumda olan bunlar, birincil öneme sahip olan zihinsel yetileri mükemmelleştirme işlevi ile karıştırılmamalıdır.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a:extLst>
              <a:ext uri="{FF2B5EF4-FFF2-40B4-BE49-F238E27FC236}">
                <a16:creationId xmlns:a16="http://schemas.microsoft.com/office/drawing/2014/main" id="{6A9E1ED1-D373-4D3C-A62F-F04A74B58960}"/>
              </a:ext>
            </a:extLst>
          </p:cNvPr>
          <p:cNvSpPr>
            <a:spLocks noGrp="1"/>
          </p:cNvSpPr>
          <p:nvPr>
            <p:ph type="title"/>
          </p:nvPr>
        </p:nvSpPr>
        <p:spPr/>
        <p:txBody>
          <a:bodyPr/>
          <a:lstStyle/>
          <a:p>
            <a:pPr eaLnBrk="1" hangingPunct="1"/>
            <a:r>
              <a:rPr lang="tr-TR" altLang="tr-TR"/>
              <a:t>Ders programı- aristo</a:t>
            </a:r>
          </a:p>
        </p:txBody>
      </p:sp>
      <p:sp>
        <p:nvSpPr>
          <p:cNvPr id="20483" name="2 Veri Yer Tutucusu">
            <a:extLst>
              <a:ext uri="{FF2B5EF4-FFF2-40B4-BE49-F238E27FC236}">
                <a16:creationId xmlns:a16="http://schemas.microsoft.com/office/drawing/2014/main" id="{A8DDCDD2-F1F9-44EB-90BF-F4A8FC8A7BF9}"/>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FD2A1806-DEB9-48EE-817C-E2F5E81D2A7B}" type="datetime1">
              <a:rPr lang="tr-TR"/>
              <a:pPr fontAlgn="base">
                <a:spcBef>
                  <a:spcPct val="0"/>
                </a:spcBef>
                <a:spcAft>
                  <a:spcPct val="0"/>
                </a:spcAft>
                <a:defRPr/>
              </a:pPr>
              <a:t>11.06.2019</a:t>
            </a:fld>
            <a:endParaRPr lang="tr-TR"/>
          </a:p>
        </p:txBody>
      </p:sp>
      <p:sp>
        <p:nvSpPr>
          <p:cNvPr id="20484" name="3 Altbilgi Yer Tutucusu">
            <a:extLst>
              <a:ext uri="{FF2B5EF4-FFF2-40B4-BE49-F238E27FC236}">
                <a16:creationId xmlns:a16="http://schemas.microsoft.com/office/drawing/2014/main" id="{B2FF48A9-71D4-4E5A-8BA2-DEE64DD15FC4}"/>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5" name="4 İçerik Yer Tutucusu">
            <a:extLst>
              <a:ext uri="{FF2B5EF4-FFF2-40B4-BE49-F238E27FC236}">
                <a16:creationId xmlns:a16="http://schemas.microsoft.com/office/drawing/2014/main" id="{10B4AF53-4859-424C-BB68-5BE90CDBB3B5}"/>
              </a:ext>
            </a:extLst>
          </p:cNvPr>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tr-TR" dirty="0"/>
              <a:t>Program insanı yetiştirip geliştirmelidir</a:t>
            </a:r>
          </a:p>
          <a:p>
            <a:pPr marL="274320" indent="-274320" eaLnBrk="1" fontAlgn="auto" hangingPunct="1">
              <a:spcBef>
                <a:spcPts val="580"/>
              </a:spcBef>
              <a:spcAft>
                <a:spcPts val="0"/>
              </a:spcAft>
              <a:buFont typeface="Wingdings 2"/>
              <a:buChar char=""/>
              <a:defRPr/>
            </a:pPr>
            <a:r>
              <a:rPr lang="tr-TR" dirty="0"/>
              <a:t>Çocuklar oyun ve bedensel hareketlere yatkındırlar onlara uygun konular seçilip öğretilmelidir. </a:t>
            </a:r>
          </a:p>
          <a:p>
            <a:pPr marL="274320" indent="-274320" eaLnBrk="1" fontAlgn="auto" hangingPunct="1">
              <a:spcBef>
                <a:spcPts val="580"/>
              </a:spcBef>
              <a:spcAft>
                <a:spcPts val="0"/>
              </a:spcAft>
              <a:buFont typeface="Wingdings 2"/>
              <a:buChar char=""/>
              <a:defRPr/>
            </a:pPr>
            <a:r>
              <a:rPr lang="tr-TR" dirty="0"/>
              <a:t>Ergenlik öncesi uygun değerlerin ve moral alışkanlıkların kazandırılması yönünde olmalıdır.</a:t>
            </a:r>
          </a:p>
          <a:p>
            <a:pPr marL="274320" indent="-274320" eaLnBrk="1" fontAlgn="auto" hangingPunct="1">
              <a:spcBef>
                <a:spcPts val="580"/>
              </a:spcBef>
              <a:spcAft>
                <a:spcPts val="0"/>
              </a:spcAft>
              <a:buFont typeface="Wingdings 2"/>
              <a:buChar char=""/>
              <a:defRPr/>
            </a:pPr>
            <a:r>
              <a:rPr lang="tr-TR" dirty="0"/>
              <a:t>Çocuklara daha sonra ihtiyaç duyacakları okuma yazma hesap öğretilmelidir.</a:t>
            </a:r>
          </a:p>
          <a:p>
            <a:pPr marL="274320" indent="-274320" eaLnBrk="1" fontAlgn="auto" hangingPunct="1">
              <a:spcBef>
                <a:spcPts val="580"/>
              </a:spcBef>
              <a:spcAft>
                <a:spcPts val="0"/>
              </a:spcAft>
              <a:buFont typeface="Wingdings 2"/>
              <a:buChar char=""/>
              <a:defRPr/>
            </a:pPr>
            <a:r>
              <a:rPr lang="tr-TR" dirty="0"/>
              <a:t>14-21 yaş arası program: aritmetik, geometri, astronomi müzik, dilbilgisi, edebiyat, şiir, retorik, etik ve politika gibi zihinsel gelişimi hedefleyen konulardır</a:t>
            </a:r>
          </a:p>
          <a:p>
            <a:pPr marL="274320" indent="-274320" eaLnBrk="1" fontAlgn="auto" hangingPunct="1">
              <a:spcBef>
                <a:spcPts val="580"/>
              </a:spcBef>
              <a:spcAft>
                <a:spcPts val="0"/>
              </a:spcAft>
              <a:buFont typeface="Wingdings 2"/>
              <a:buChar char=""/>
              <a:defRPr/>
            </a:pPr>
            <a:r>
              <a:rPr lang="tr-TR" dirty="0"/>
              <a:t>21 yaşından sonra ise metafizik, mantık, psikoloji, biyoloji, kozmoloji ve fizik gibi çok daha karmaşık zihinsel disiplinler öğretilmelidir.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a:extLst>
              <a:ext uri="{FF2B5EF4-FFF2-40B4-BE49-F238E27FC236}">
                <a16:creationId xmlns:a16="http://schemas.microsoft.com/office/drawing/2014/main" id="{6A1B68CF-0B77-42C3-88F2-938BF632BD81}"/>
              </a:ext>
            </a:extLst>
          </p:cNvPr>
          <p:cNvSpPr>
            <a:spLocks noGrp="1"/>
          </p:cNvSpPr>
          <p:nvPr>
            <p:ph type="title"/>
          </p:nvPr>
        </p:nvSpPr>
        <p:spPr/>
        <p:txBody>
          <a:bodyPr/>
          <a:lstStyle/>
          <a:p>
            <a:pPr eaLnBrk="1" hangingPunct="1"/>
            <a:r>
              <a:rPr lang="tr-TR" altLang="tr-TR"/>
              <a:t>ÖĞRETMEN ÖĞRENCİ İLİŞKİSİ</a:t>
            </a:r>
          </a:p>
        </p:txBody>
      </p:sp>
      <p:sp>
        <p:nvSpPr>
          <p:cNvPr id="21507" name="2 Veri Yer Tutucusu">
            <a:extLst>
              <a:ext uri="{FF2B5EF4-FFF2-40B4-BE49-F238E27FC236}">
                <a16:creationId xmlns:a16="http://schemas.microsoft.com/office/drawing/2014/main" id="{CE226CE3-F084-4E71-A679-A01F3029C05B}"/>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05C4245C-F9EA-4A57-8AC0-550E14C0582D}" type="datetime1">
              <a:rPr lang="tr-TR"/>
              <a:pPr fontAlgn="base">
                <a:spcBef>
                  <a:spcPct val="0"/>
                </a:spcBef>
                <a:spcAft>
                  <a:spcPct val="0"/>
                </a:spcAft>
                <a:defRPr/>
              </a:pPr>
              <a:t>11.06.2019</a:t>
            </a:fld>
            <a:endParaRPr lang="tr-TR"/>
          </a:p>
        </p:txBody>
      </p:sp>
      <p:sp>
        <p:nvSpPr>
          <p:cNvPr id="21508" name="3 Altbilgi Yer Tutucusu">
            <a:extLst>
              <a:ext uri="{FF2B5EF4-FFF2-40B4-BE49-F238E27FC236}">
                <a16:creationId xmlns:a16="http://schemas.microsoft.com/office/drawing/2014/main" id="{47362F35-DBF9-449E-989F-3425F9CCE0AD}"/>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22533" name="4 İçerik Yer Tutucusu">
            <a:extLst>
              <a:ext uri="{FF2B5EF4-FFF2-40B4-BE49-F238E27FC236}">
                <a16:creationId xmlns:a16="http://schemas.microsoft.com/office/drawing/2014/main" id="{C41F16F1-1419-4710-8B52-D50DC5DB13C7}"/>
              </a:ext>
            </a:extLst>
          </p:cNvPr>
          <p:cNvSpPr>
            <a:spLocks noGrp="1"/>
          </p:cNvSpPr>
          <p:nvPr>
            <p:ph sz="quarter" idx="1"/>
          </p:nvPr>
        </p:nvSpPr>
        <p:spPr/>
        <p:txBody>
          <a:bodyPr/>
          <a:lstStyle/>
          <a:p>
            <a:pPr eaLnBrk="1" hangingPunct="1"/>
            <a:r>
              <a:rPr lang="tr-TR" altLang="tr-TR"/>
              <a:t>Öğretmen hem bilgi sahibi olma konusunda hem de öğretme yeteneği bakımından profosyenel bir öğreticidir.</a:t>
            </a:r>
          </a:p>
          <a:p>
            <a:pPr eaLnBrk="1" hangingPunct="1"/>
            <a:r>
              <a:rPr lang="tr-TR" altLang="tr-TR"/>
              <a:t>Öğretmenler genel olarak liberal sanatlarla bilimler konusunda  bilgi sahibi olmalıdır. Bu genel bilgiler öğretilecek konularla diğer bilgi alanları arasında ilişki kurabilecek ve düşünsel süreçleri geliştirecek eğitilmiş kişilere kolaylık sağlayacak şekilde düzenlenmeldir.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a:extLst>
              <a:ext uri="{FF2B5EF4-FFF2-40B4-BE49-F238E27FC236}">
                <a16:creationId xmlns:a16="http://schemas.microsoft.com/office/drawing/2014/main" id="{A3183A12-AF76-4D80-AB80-E19E59C5148A}"/>
              </a:ext>
            </a:extLst>
          </p:cNvPr>
          <p:cNvSpPr>
            <a:spLocks noGrp="1"/>
          </p:cNvSpPr>
          <p:nvPr>
            <p:ph type="title"/>
          </p:nvPr>
        </p:nvSpPr>
        <p:spPr/>
        <p:txBody>
          <a:bodyPr/>
          <a:lstStyle/>
          <a:p>
            <a:pPr eaLnBrk="1" hangingPunct="1"/>
            <a:r>
              <a:rPr lang="tr-TR" altLang="tr-TR"/>
              <a:t>öğrenci</a:t>
            </a:r>
          </a:p>
        </p:txBody>
      </p:sp>
      <p:sp>
        <p:nvSpPr>
          <p:cNvPr id="22531" name="2 Veri Yer Tutucusu">
            <a:extLst>
              <a:ext uri="{FF2B5EF4-FFF2-40B4-BE49-F238E27FC236}">
                <a16:creationId xmlns:a16="http://schemas.microsoft.com/office/drawing/2014/main" id="{9BAD55CA-D682-4303-B133-85C7088EF45B}"/>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2D920050-D871-44A5-8D88-DCB808E8C3EB}" type="datetime1">
              <a:rPr lang="tr-TR"/>
              <a:pPr fontAlgn="base">
                <a:spcBef>
                  <a:spcPct val="0"/>
                </a:spcBef>
                <a:spcAft>
                  <a:spcPct val="0"/>
                </a:spcAft>
                <a:defRPr/>
              </a:pPr>
              <a:t>11.06.2019</a:t>
            </a:fld>
            <a:endParaRPr lang="tr-TR"/>
          </a:p>
        </p:txBody>
      </p:sp>
      <p:sp>
        <p:nvSpPr>
          <p:cNvPr id="22532" name="3 Altbilgi Yer Tutucusu">
            <a:extLst>
              <a:ext uri="{FF2B5EF4-FFF2-40B4-BE49-F238E27FC236}">
                <a16:creationId xmlns:a16="http://schemas.microsoft.com/office/drawing/2014/main" id="{45642D22-F910-42E6-8D19-D61013DA0FFA}"/>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5" name="4 İçerik Yer Tutucusu">
            <a:extLst>
              <a:ext uri="{FF2B5EF4-FFF2-40B4-BE49-F238E27FC236}">
                <a16:creationId xmlns:a16="http://schemas.microsoft.com/office/drawing/2014/main" id="{6E0C43E8-65E5-4CE8-8D0F-CA8F5678D649}"/>
              </a:ext>
            </a:extLst>
          </p:cNvPr>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Char char=""/>
              <a:defRPr/>
            </a:pPr>
            <a:r>
              <a:rPr lang="tr-TR" sz="2800" dirty="0"/>
              <a:t>Kendini belirleme, yönlendirme, kendi kendine düşünme ve iradi katılım gibi temel haklara sahip olduğu kabul edilir.</a:t>
            </a:r>
          </a:p>
          <a:p>
            <a:pPr marL="274320" indent="-274320" eaLnBrk="1" fontAlgn="auto" hangingPunct="1">
              <a:spcBef>
                <a:spcPts val="580"/>
              </a:spcBef>
              <a:spcAft>
                <a:spcPts val="0"/>
              </a:spcAft>
              <a:buFont typeface="Wingdings 2"/>
              <a:buChar char=""/>
              <a:defRPr/>
            </a:pPr>
            <a:r>
              <a:rPr lang="tr-TR" sz="2800" dirty="0"/>
              <a:t>Bilgi alanında bilgilenmeyi hedefleyen öğrencilerin, eğitilmiş alanında uzman öğretmenlere sahip olma hakkı vardır.</a:t>
            </a:r>
          </a:p>
          <a:p>
            <a:pPr marL="274320" indent="-274320" eaLnBrk="1" fontAlgn="auto" hangingPunct="1">
              <a:spcBef>
                <a:spcPts val="580"/>
              </a:spcBef>
              <a:spcAft>
                <a:spcPts val="0"/>
              </a:spcAft>
              <a:buFont typeface="Wingdings 2"/>
              <a:buChar char=""/>
              <a:defRPr/>
            </a:pPr>
            <a:r>
              <a:rPr lang="tr-TR" sz="2800" dirty="0"/>
              <a:t>Öğrenme, öğretim işine katılmayı talep eden öğrencinin sorumluluğundadır</a:t>
            </a:r>
            <a:r>
              <a:rPr lang="tr-TR" dirty="0"/>
              <a:t>.</a:t>
            </a:r>
          </a:p>
          <a:p>
            <a:pPr marL="274320" indent="-274320" eaLnBrk="1" fontAlgn="auto" hangingPunct="1">
              <a:spcBef>
                <a:spcPts val="580"/>
              </a:spcBef>
              <a:spcAft>
                <a:spcPts val="0"/>
              </a:spcAft>
              <a:buFont typeface="Wingdings 2"/>
              <a:buChar char=""/>
              <a:defRPr/>
            </a:pPr>
            <a:r>
              <a:rPr lang="tr-TR" dirty="0"/>
              <a:t>Öğrencilerin öğretimde gerekli şeyleri öğrenmeye hazır ve bunun için çaba sarf etmeye istekli oldukları kabul edilir. Birçok ilgiye sahip olan öğrencilerin onlar için önceden belirlenen konulara da ilgi duyması beklenir.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a:extLst>
              <a:ext uri="{FF2B5EF4-FFF2-40B4-BE49-F238E27FC236}">
                <a16:creationId xmlns:a16="http://schemas.microsoft.com/office/drawing/2014/main" id="{D2FB8366-E0E7-4125-AE31-5F8CAE9121E4}"/>
              </a:ext>
            </a:extLst>
          </p:cNvPr>
          <p:cNvSpPr>
            <a:spLocks noGrp="1"/>
          </p:cNvSpPr>
          <p:nvPr>
            <p:ph type="title"/>
          </p:nvPr>
        </p:nvSpPr>
        <p:spPr/>
        <p:txBody>
          <a:bodyPr/>
          <a:lstStyle/>
          <a:p>
            <a:pPr eaLnBrk="1" hangingPunct="1"/>
            <a:r>
              <a:rPr lang="tr-TR" altLang="tr-TR"/>
              <a:t>EĞİTİMDE YÖNTEM</a:t>
            </a:r>
          </a:p>
        </p:txBody>
      </p:sp>
      <p:sp>
        <p:nvSpPr>
          <p:cNvPr id="3" name="2 İçerik Yer Tutucusu">
            <a:extLst>
              <a:ext uri="{FF2B5EF4-FFF2-40B4-BE49-F238E27FC236}">
                <a16:creationId xmlns:a16="http://schemas.microsoft.com/office/drawing/2014/main" id="{C6AE3FBE-A91F-4DBC-AE41-6EBAAC59060B}"/>
              </a:ext>
            </a:extLst>
          </p:cNvPr>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tr-TR" dirty="0" err="1"/>
              <a:t>Sokratik</a:t>
            </a:r>
            <a:r>
              <a:rPr lang="tr-TR" dirty="0"/>
              <a:t> tartışmadır</a:t>
            </a:r>
          </a:p>
          <a:p>
            <a:pPr marL="274320" indent="-274320" eaLnBrk="1" fontAlgn="auto" hangingPunct="1">
              <a:spcBef>
                <a:spcPts val="580"/>
              </a:spcBef>
              <a:spcAft>
                <a:spcPts val="0"/>
              </a:spcAft>
              <a:buFont typeface="Wingdings 2"/>
              <a:buChar char=""/>
              <a:defRPr/>
            </a:pPr>
            <a:r>
              <a:rPr lang="tr-TR" dirty="0"/>
              <a:t>İrade eğitimi için araştırma, gezi, gözlem ve deney.</a:t>
            </a:r>
          </a:p>
          <a:p>
            <a:pPr marL="274320" indent="-274320" eaLnBrk="1" fontAlgn="auto" hangingPunct="1">
              <a:spcBef>
                <a:spcPts val="580"/>
              </a:spcBef>
              <a:spcAft>
                <a:spcPts val="0"/>
              </a:spcAft>
              <a:buFont typeface="Wingdings 2"/>
              <a:buChar char=""/>
              <a:defRPr/>
            </a:pPr>
            <a:r>
              <a:rPr lang="tr-TR" dirty="0"/>
              <a:t>Öğrencinin önceki eğitimine bilgi birikimine en uygun yöntemlerle ders işlenmelidir.</a:t>
            </a:r>
          </a:p>
          <a:p>
            <a:pPr marL="274320" indent="-274320" eaLnBrk="1" fontAlgn="auto" hangingPunct="1">
              <a:spcBef>
                <a:spcPts val="580"/>
              </a:spcBef>
              <a:spcAft>
                <a:spcPts val="0"/>
              </a:spcAft>
              <a:buFont typeface="Wingdings 2"/>
              <a:buChar char=""/>
              <a:defRPr/>
            </a:pPr>
            <a:r>
              <a:rPr lang="tr-TR" dirty="0"/>
              <a:t>Öğrencinin kendisini istediği şekilde ifade etmesine göz yumulmamalıdır. Çünkü o bu gibi durumlarda aklını tutarsızca kötülük için kullanır.  Onun için sınıf ortamında disiplin sağlanmalı gerekirse cezaya başvurulmalıdır. Çünkü eğitimin amacı insanı ıslah etmektir. </a:t>
            </a:r>
          </a:p>
          <a:p>
            <a:pPr marL="274320" indent="-274320" eaLnBrk="1" fontAlgn="auto" hangingPunct="1">
              <a:spcBef>
                <a:spcPts val="580"/>
              </a:spcBef>
              <a:spcAft>
                <a:spcPts val="0"/>
              </a:spcAft>
              <a:buFont typeface="Wingdings 2"/>
              <a:buChar char=""/>
              <a:defRPr/>
            </a:pPr>
            <a:r>
              <a:rPr lang="tr-TR" dirty="0"/>
              <a:t>Eğitim ortamında gerçek yaşamın kopyası olan örnekler değil tersine ideal yaşamdan örnekler getirilmelidir. Çünkü eğitimde hedef insanı gerçek yaşama değil, ideal ve evrensel gerçeklere göre yetiştirmektir.  Bunun için gerekirse yapay ortamlar düzenlenmelidir.  </a:t>
            </a:r>
          </a:p>
        </p:txBody>
      </p:sp>
      <p:sp>
        <p:nvSpPr>
          <p:cNvPr id="23556" name="3 Veri Yer Tutucusu">
            <a:extLst>
              <a:ext uri="{FF2B5EF4-FFF2-40B4-BE49-F238E27FC236}">
                <a16:creationId xmlns:a16="http://schemas.microsoft.com/office/drawing/2014/main" id="{D72DE56B-AEA2-4BCE-B6E0-CBA93138EF7D}"/>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8CA121DB-A362-4FC4-9EFD-DA93CD8A6195}" type="datetime1">
              <a:rPr lang="tr-TR"/>
              <a:pPr fontAlgn="base">
                <a:spcBef>
                  <a:spcPct val="0"/>
                </a:spcBef>
                <a:spcAft>
                  <a:spcPct val="0"/>
                </a:spcAft>
                <a:defRPr/>
              </a:pPr>
              <a:t>11.06.2019</a:t>
            </a:fld>
            <a:endParaRPr lang="tr-TR"/>
          </a:p>
        </p:txBody>
      </p:sp>
      <p:sp>
        <p:nvSpPr>
          <p:cNvPr id="23557" name="4 Altbilgi Yer Tutucusu">
            <a:extLst>
              <a:ext uri="{FF2B5EF4-FFF2-40B4-BE49-F238E27FC236}">
                <a16:creationId xmlns:a16="http://schemas.microsoft.com/office/drawing/2014/main" id="{929060B6-C4D2-47AA-B5BB-467F7C5666CD}"/>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a:extLst>
              <a:ext uri="{FF2B5EF4-FFF2-40B4-BE49-F238E27FC236}">
                <a16:creationId xmlns:a16="http://schemas.microsoft.com/office/drawing/2014/main" id="{36B40FB2-AE4E-47C4-80CB-429269971865}"/>
              </a:ext>
            </a:extLst>
          </p:cNvPr>
          <p:cNvSpPr>
            <a:spLocks noGrp="1"/>
          </p:cNvSpPr>
          <p:nvPr>
            <p:ph type="title"/>
          </p:nvPr>
        </p:nvSpPr>
        <p:spPr/>
        <p:txBody>
          <a:bodyPr/>
          <a:lstStyle/>
          <a:p>
            <a:pPr eaLnBrk="1" hangingPunct="1"/>
            <a:r>
              <a:rPr lang="tr-TR" altLang="tr-TR"/>
              <a:t>EĞİTİMDE DEĞERLENDİRME</a:t>
            </a:r>
          </a:p>
        </p:txBody>
      </p:sp>
      <p:sp>
        <p:nvSpPr>
          <p:cNvPr id="26627" name="2 İçerik Yer Tutucusu">
            <a:extLst>
              <a:ext uri="{FF2B5EF4-FFF2-40B4-BE49-F238E27FC236}">
                <a16:creationId xmlns:a16="http://schemas.microsoft.com/office/drawing/2014/main" id="{DDC4778A-A59F-4FD1-8F71-788A7649A54D}"/>
              </a:ext>
            </a:extLst>
          </p:cNvPr>
          <p:cNvSpPr>
            <a:spLocks noGrp="1"/>
          </p:cNvSpPr>
          <p:nvPr>
            <p:ph sz="quarter" idx="1"/>
          </p:nvPr>
        </p:nvSpPr>
        <p:spPr/>
        <p:txBody>
          <a:bodyPr/>
          <a:lstStyle/>
          <a:p>
            <a:pPr eaLnBrk="1" hangingPunct="1"/>
            <a:r>
              <a:rPr lang="tr-TR" altLang="tr-TR"/>
              <a:t>Genellikle entelektüel aristokrat yetiştirmek hedeflendiğinden öğrencinin aklını çalıştırıp çalıştırmadığını yoklayan sorular sorulmalıdır. </a:t>
            </a:r>
          </a:p>
          <a:p>
            <a:pPr eaLnBrk="1" hangingPunct="1"/>
            <a:r>
              <a:rPr lang="tr-TR" altLang="tr-TR"/>
              <a:t>Soruların içeriği gerçek yaşamı değil, ideal ve evrensel gerçekleri kapsamalıdır. </a:t>
            </a:r>
          </a:p>
          <a:p>
            <a:pPr eaLnBrk="1" hangingPunct="1"/>
            <a:r>
              <a:rPr lang="tr-TR" altLang="tr-TR"/>
              <a:t>Ayrıca sınavlar, entelektüel aristokratların seçimi için de kullanılmalıdır.  </a:t>
            </a:r>
          </a:p>
        </p:txBody>
      </p:sp>
      <p:sp>
        <p:nvSpPr>
          <p:cNvPr id="24580" name="3 Veri Yer Tutucusu">
            <a:extLst>
              <a:ext uri="{FF2B5EF4-FFF2-40B4-BE49-F238E27FC236}">
                <a16:creationId xmlns:a16="http://schemas.microsoft.com/office/drawing/2014/main" id="{DC337E86-AA4C-4405-8C22-BDEDF72688C8}"/>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8820A6BB-2A0F-4D7A-8A81-9C6336936713}" type="datetime1">
              <a:rPr lang="tr-TR"/>
              <a:pPr fontAlgn="base">
                <a:spcBef>
                  <a:spcPct val="0"/>
                </a:spcBef>
                <a:spcAft>
                  <a:spcPct val="0"/>
                </a:spcAft>
                <a:defRPr/>
              </a:pPr>
              <a:t>11.06.2019</a:t>
            </a:fld>
            <a:endParaRPr lang="tr-TR"/>
          </a:p>
        </p:txBody>
      </p:sp>
      <p:sp>
        <p:nvSpPr>
          <p:cNvPr id="24581" name="4 Altbilgi Yer Tutucusu">
            <a:extLst>
              <a:ext uri="{FF2B5EF4-FFF2-40B4-BE49-F238E27FC236}">
                <a16:creationId xmlns:a16="http://schemas.microsoft.com/office/drawing/2014/main" id="{CBA48704-BFCF-4FD9-8AC2-FD49E9148647}"/>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dirty="0"/>
              <a:t>HALİSE KADER ZENGİN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a:extLst>
              <a:ext uri="{FF2B5EF4-FFF2-40B4-BE49-F238E27FC236}">
                <a16:creationId xmlns:a16="http://schemas.microsoft.com/office/drawing/2014/main" id="{2C5BA5A9-46A7-4699-9642-7A9F88546A97}"/>
              </a:ext>
            </a:extLst>
          </p:cNvPr>
          <p:cNvSpPr>
            <a:spLocks noGrp="1"/>
          </p:cNvSpPr>
          <p:nvPr>
            <p:ph type="title"/>
          </p:nvPr>
        </p:nvSpPr>
        <p:spPr/>
        <p:txBody>
          <a:bodyPr/>
          <a:lstStyle/>
          <a:p>
            <a:pPr eaLnBrk="1" hangingPunct="1"/>
            <a:r>
              <a:rPr lang="tr-TR" altLang="tr-TR"/>
              <a:t>Realizmin temel ilkeleri</a:t>
            </a:r>
          </a:p>
        </p:txBody>
      </p:sp>
      <p:sp>
        <p:nvSpPr>
          <p:cNvPr id="7171" name="2 Veri Yer Tutucusu">
            <a:extLst>
              <a:ext uri="{FF2B5EF4-FFF2-40B4-BE49-F238E27FC236}">
                <a16:creationId xmlns:a16="http://schemas.microsoft.com/office/drawing/2014/main" id="{F17FDE12-698A-43C4-BFFD-8A2A4AEBED25}"/>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84124C57-D367-4DAD-8335-619C2BD6ED13}" type="datetime1">
              <a:rPr lang="tr-TR"/>
              <a:pPr fontAlgn="base">
                <a:spcBef>
                  <a:spcPct val="0"/>
                </a:spcBef>
                <a:spcAft>
                  <a:spcPct val="0"/>
                </a:spcAft>
                <a:defRPr/>
              </a:pPr>
              <a:t>11.06.2019</a:t>
            </a:fld>
            <a:endParaRPr lang="tr-TR"/>
          </a:p>
        </p:txBody>
      </p:sp>
      <p:sp>
        <p:nvSpPr>
          <p:cNvPr id="7172" name="3 Altbilgi Yer Tutucusu">
            <a:extLst>
              <a:ext uri="{FF2B5EF4-FFF2-40B4-BE49-F238E27FC236}">
                <a16:creationId xmlns:a16="http://schemas.microsoft.com/office/drawing/2014/main" id="{14BAB23C-B06C-4EC1-BB5A-6CDC0A3404B0}"/>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8197" name="4 İçerik Yer Tutucusu">
            <a:extLst>
              <a:ext uri="{FF2B5EF4-FFF2-40B4-BE49-F238E27FC236}">
                <a16:creationId xmlns:a16="http://schemas.microsoft.com/office/drawing/2014/main" id="{F80DB91A-8A9B-4B26-84B0-006B3DC726E4}"/>
              </a:ext>
            </a:extLst>
          </p:cNvPr>
          <p:cNvSpPr>
            <a:spLocks noGrp="1"/>
          </p:cNvSpPr>
          <p:nvPr>
            <p:ph sz="quarter" idx="1"/>
          </p:nvPr>
        </p:nvSpPr>
        <p:spPr/>
        <p:txBody>
          <a:bodyPr/>
          <a:lstStyle/>
          <a:p>
            <a:pPr eaLnBrk="1" hangingPunct="1"/>
            <a:r>
              <a:rPr lang="tr-TR" altLang="tr-TR"/>
              <a:t>Biz kişiler nesneler gibi bir çok şeyin gerçek olarak var oldukları bir dünyada yaşamaktayız</a:t>
            </a:r>
          </a:p>
          <a:p>
            <a:pPr eaLnBrk="1" hangingPunct="1"/>
            <a:r>
              <a:rPr lang="tr-TR" altLang="tr-TR"/>
              <a:t>Gerçek nesneler, onların varlıklarına ve yararlarına ilişkin istek ya da tercihlerimize bağlı olmaksızın vardır</a:t>
            </a:r>
          </a:p>
          <a:p>
            <a:pPr eaLnBrk="1" hangingPunct="1"/>
            <a:r>
              <a:rPr lang="tr-TR" altLang="tr-TR"/>
              <a:t>Bu nesnelerin bilgisine aklımızı kullanarak ulaşmak mümkündür</a:t>
            </a:r>
          </a:p>
          <a:p>
            <a:pPr eaLnBrk="1" hangingPunct="1"/>
            <a:r>
              <a:rPr lang="tr-TR" altLang="tr-TR"/>
              <a:t>Bu nesnelere ilişkin bilgiler bunların bağlı olduğu kanunlar ve bunların birbirleriyle ilişkileri insan davranışlarına yol gösteren en güvenilir olgulardır</a:t>
            </a:r>
          </a:p>
          <a:p>
            <a:pPr eaLnBrk="1" hangingPunct="1"/>
            <a:endParaRPr lang="tr-TR" alt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Unvan 1">
            <a:extLst>
              <a:ext uri="{FF2B5EF4-FFF2-40B4-BE49-F238E27FC236}">
                <a16:creationId xmlns:a16="http://schemas.microsoft.com/office/drawing/2014/main" id="{C69D670F-2E47-428C-B2C4-AEA694E5C5AF}"/>
              </a:ext>
            </a:extLst>
          </p:cNvPr>
          <p:cNvSpPr>
            <a:spLocks noGrp="1"/>
          </p:cNvSpPr>
          <p:nvPr>
            <p:ph type="title"/>
          </p:nvPr>
        </p:nvSpPr>
        <p:spPr/>
        <p:txBody>
          <a:bodyPr/>
          <a:lstStyle/>
          <a:p>
            <a:r>
              <a:rPr lang="tr-TR" altLang="tr-TR"/>
              <a:t>KAYNAKÇA</a:t>
            </a:r>
          </a:p>
        </p:txBody>
      </p:sp>
      <p:sp>
        <p:nvSpPr>
          <p:cNvPr id="3" name="İçerik Yer Tutucusu 2">
            <a:extLst>
              <a:ext uri="{FF2B5EF4-FFF2-40B4-BE49-F238E27FC236}">
                <a16:creationId xmlns:a16="http://schemas.microsoft.com/office/drawing/2014/main" id="{316B3CBA-5782-46F6-BCD2-9B47716A7280}"/>
              </a:ext>
            </a:extLst>
          </p:cNvPr>
          <p:cNvSpPr>
            <a:spLocks noGrp="1"/>
          </p:cNvSpPr>
          <p:nvPr>
            <p:ph sz="quarter" idx="1"/>
          </p:nvPr>
        </p:nvSpPr>
        <p:spPr/>
        <p:txBody>
          <a:bodyPr/>
          <a:lstStyle/>
          <a:p>
            <a:pPr>
              <a:defRPr/>
            </a:pPr>
            <a:r>
              <a:rPr lang="tr-TR" i="1" dirty="0"/>
              <a:t>Gerald </a:t>
            </a:r>
            <a:r>
              <a:rPr lang="tr-TR" i="1" dirty="0" err="1"/>
              <a:t>Gutek</a:t>
            </a:r>
            <a:r>
              <a:rPr lang="tr-TR" i="1" dirty="0"/>
              <a:t>, </a:t>
            </a:r>
            <a:r>
              <a:rPr lang="tr-TR" dirty="0"/>
              <a:t>Eğitime Felsefi ve İdeolojik Yaklaşımlar, </a:t>
            </a:r>
            <a:r>
              <a:rPr lang="tr-TR" dirty="0" err="1"/>
              <a:t>çev</a:t>
            </a:r>
            <a:r>
              <a:rPr lang="tr-TR" dirty="0"/>
              <a:t>: Nesrin Kale,  Ütopya yay., Ankara 2001. </a:t>
            </a:r>
          </a:p>
          <a:p>
            <a:pPr marL="0" indent="0">
              <a:buFont typeface="Wingdings 2" panose="05020102010507070707" pitchFamily="18" charset="2"/>
              <a:buNone/>
              <a:defRPr/>
            </a:pPr>
            <a:endParaRPr lang="tr-TR" dirty="0"/>
          </a:p>
          <a:p>
            <a:pPr>
              <a:defRPr/>
            </a:pPr>
            <a:r>
              <a:rPr lang="tr-TR" dirty="0"/>
              <a:t>Veysel Sönmez, Eğitim Felsefesi, 11. baskı Anı Yay., Ankara 2012</a:t>
            </a:r>
          </a:p>
        </p:txBody>
      </p:sp>
      <p:sp>
        <p:nvSpPr>
          <p:cNvPr id="4" name="Veri Yer Tutucusu 3">
            <a:extLst>
              <a:ext uri="{FF2B5EF4-FFF2-40B4-BE49-F238E27FC236}">
                <a16:creationId xmlns:a16="http://schemas.microsoft.com/office/drawing/2014/main" id="{56EDBE68-1090-430F-AB7F-8400AC517A10}"/>
              </a:ext>
            </a:extLst>
          </p:cNvPr>
          <p:cNvSpPr>
            <a:spLocks noGrp="1"/>
          </p:cNvSpPr>
          <p:nvPr>
            <p:ph type="dt" sz="quarter" idx="10"/>
          </p:nvPr>
        </p:nvSpPr>
        <p:spPr/>
        <p:txBody>
          <a:bodyPr/>
          <a:lstStyle/>
          <a:p>
            <a:pPr>
              <a:defRPr/>
            </a:pPr>
            <a:fld id="{01C8987C-3D4D-464C-A399-3400CA1AE6B5}" type="datetime1">
              <a:rPr lang="tr-TR"/>
              <a:pPr>
                <a:defRPr/>
              </a:pPr>
              <a:t>11.06.2019</a:t>
            </a:fld>
            <a:endParaRPr lang="tr-TR"/>
          </a:p>
        </p:txBody>
      </p:sp>
      <p:sp>
        <p:nvSpPr>
          <p:cNvPr id="5" name="Altbilgi Yer Tutucusu 4">
            <a:extLst>
              <a:ext uri="{FF2B5EF4-FFF2-40B4-BE49-F238E27FC236}">
                <a16:creationId xmlns:a16="http://schemas.microsoft.com/office/drawing/2014/main" id="{F6315AB3-5A0C-4CCD-8548-7AC34FBBAD79}"/>
              </a:ext>
            </a:extLst>
          </p:cNvPr>
          <p:cNvSpPr>
            <a:spLocks noGrp="1"/>
          </p:cNvSpPr>
          <p:nvPr>
            <p:ph type="ftr" sz="quarter" idx="11"/>
          </p:nvPr>
        </p:nvSpPr>
        <p:spPr/>
        <p:txBody>
          <a:bodyPr/>
          <a:lstStyle/>
          <a:p>
            <a:pPr>
              <a:defRPr/>
            </a:pPr>
            <a:r>
              <a:rPr lang="tr-TR"/>
              <a:t>HALİSE KADER ZENGİN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a:extLst>
              <a:ext uri="{FF2B5EF4-FFF2-40B4-BE49-F238E27FC236}">
                <a16:creationId xmlns:a16="http://schemas.microsoft.com/office/drawing/2014/main" id="{4ACD607B-42ED-45CD-8556-1194713C2416}"/>
              </a:ext>
            </a:extLst>
          </p:cNvPr>
          <p:cNvSpPr>
            <a:spLocks noGrp="1"/>
          </p:cNvSpPr>
          <p:nvPr>
            <p:ph type="title"/>
          </p:nvPr>
        </p:nvSpPr>
        <p:spPr/>
        <p:txBody>
          <a:bodyPr/>
          <a:lstStyle/>
          <a:p>
            <a:pPr eaLnBrk="1" hangingPunct="1"/>
            <a:r>
              <a:rPr lang="tr-TR" altLang="tr-TR"/>
              <a:t>Realizm felsefesi</a:t>
            </a:r>
          </a:p>
        </p:txBody>
      </p:sp>
      <p:sp>
        <p:nvSpPr>
          <p:cNvPr id="8195" name="2 Veri Yer Tutucusu">
            <a:extLst>
              <a:ext uri="{FF2B5EF4-FFF2-40B4-BE49-F238E27FC236}">
                <a16:creationId xmlns:a16="http://schemas.microsoft.com/office/drawing/2014/main" id="{9829D3ED-EF5D-465C-8271-92F8D259CBD7}"/>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2E3C3307-C0A3-4686-AC0F-8A790FFB31BB}" type="datetime1">
              <a:rPr lang="tr-TR"/>
              <a:pPr fontAlgn="base">
                <a:spcBef>
                  <a:spcPct val="0"/>
                </a:spcBef>
                <a:spcAft>
                  <a:spcPct val="0"/>
                </a:spcAft>
                <a:defRPr/>
              </a:pPr>
              <a:t>11.06.2019</a:t>
            </a:fld>
            <a:endParaRPr lang="tr-TR"/>
          </a:p>
        </p:txBody>
      </p:sp>
      <p:sp>
        <p:nvSpPr>
          <p:cNvPr id="8196" name="3 Altbilgi Yer Tutucusu">
            <a:extLst>
              <a:ext uri="{FF2B5EF4-FFF2-40B4-BE49-F238E27FC236}">
                <a16:creationId xmlns:a16="http://schemas.microsoft.com/office/drawing/2014/main" id="{D3ACC307-163C-4883-B74F-1E802C5FDCB0}"/>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9221" name="4 İçerik Yer Tutucusu">
            <a:extLst>
              <a:ext uri="{FF2B5EF4-FFF2-40B4-BE49-F238E27FC236}">
                <a16:creationId xmlns:a16="http://schemas.microsoft.com/office/drawing/2014/main" id="{8D920275-0F77-41BA-B91E-0DAF999954FD}"/>
              </a:ext>
            </a:extLst>
          </p:cNvPr>
          <p:cNvSpPr>
            <a:spLocks noGrp="1"/>
          </p:cNvSpPr>
          <p:nvPr>
            <p:ph sz="quarter" idx="1"/>
          </p:nvPr>
        </p:nvSpPr>
        <p:spPr/>
        <p:txBody>
          <a:bodyPr/>
          <a:lstStyle/>
          <a:p>
            <a:pPr eaLnBrk="1" hangingPunct="1"/>
            <a:r>
              <a:rPr lang="tr-TR" altLang="tr-TR" sz="3600"/>
              <a:t>Gerçekliğin nesnel bir düzeni olduğunu ve insanların bu gerçekliğin bilgisine ulaşma yetilerinin bulunduğunu ileri süren bir felsefe</a:t>
            </a:r>
          </a:p>
          <a:p>
            <a:pPr eaLnBrk="1" hangingPunct="1"/>
            <a:r>
              <a:rPr lang="tr-TR" altLang="tr-TR" sz="3600"/>
              <a:t>Gerçekliğin bilgisini kurallar halinde belli bir düzene sokarak ifade etmek gerektiğini ileri sürer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a:extLst>
              <a:ext uri="{FF2B5EF4-FFF2-40B4-BE49-F238E27FC236}">
                <a16:creationId xmlns:a16="http://schemas.microsoft.com/office/drawing/2014/main" id="{81F90A14-E804-4BA2-92F0-3428B18AC0F4}"/>
              </a:ext>
            </a:extLst>
          </p:cNvPr>
          <p:cNvSpPr>
            <a:spLocks noGrp="1"/>
          </p:cNvSpPr>
          <p:nvPr>
            <p:ph type="title"/>
          </p:nvPr>
        </p:nvSpPr>
        <p:spPr/>
        <p:txBody>
          <a:bodyPr/>
          <a:lstStyle/>
          <a:p>
            <a:pPr eaLnBrk="1" hangingPunct="1"/>
            <a:r>
              <a:rPr lang="tr-TR" altLang="tr-TR"/>
              <a:t>ARİSTO</a:t>
            </a:r>
          </a:p>
        </p:txBody>
      </p:sp>
      <p:sp>
        <p:nvSpPr>
          <p:cNvPr id="3" name="2 İçerik Yer Tutucusu">
            <a:extLst>
              <a:ext uri="{FF2B5EF4-FFF2-40B4-BE49-F238E27FC236}">
                <a16:creationId xmlns:a16="http://schemas.microsoft.com/office/drawing/2014/main" id="{09378F8D-F73D-4655-8961-B8D68F000E40}"/>
              </a:ext>
            </a:extLst>
          </p:cNvPr>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tr-TR" dirty="0"/>
              <a:t>Gerçek varlık fenomenlerin içinde gelişen özdür. Öz ise hep olmuş olan varlıktır. </a:t>
            </a:r>
          </a:p>
          <a:p>
            <a:pPr marL="274320" indent="-274320" eaLnBrk="1" fontAlgn="auto" hangingPunct="1">
              <a:spcBef>
                <a:spcPts val="580"/>
              </a:spcBef>
              <a:spcAft>
                <a:spcPts val="0"/>
              </a:spcAft>
              <a:buFont typeface="Wingdings 2"/>
              <a:buChar char=""/>
              <a:defRPr/>
            </a:pPr>
            <a:r>
              <a:rPr lang="tr-TR" dirty="0"/>
              <a:t>Eflatun’a göre idealar ve nesneler alemi birbirinden ayrıdır. Gerçek alem akılla kavranan idealar alemidir. Nesneler alemi, idealar aleminden pay aldıkları ölçüde gerçektirler. </a:t>
            </a:r>
          </a:p>
          <a:p>
            <a:pPr marL="274320" indent="-274320" eaLnBrk="1" fontAlgn="auto" hangingPunct="1">
              <a:spcBef>
                <a:spcPts val="580"/>
              </a:spcBef>
              <a:spcAft>
                <a:spcPts val="0"/>
              </a:spcAft>
              <a:buFont typeface="Wingdings 2"/>
              <a:buChar char=""/>
              <a:defRPr/>
            </a:pPr>
            <a:r>
              <a:rPr lang="tr-TR" dirty="0"/>
              <a:t>Aristo’ya göre idealar nesnenin dışında değil, içindedir. Formu, dış biçim olarak değil, her nesnenin özünde bulunan ve maddeye biçim ve canlılık kazandıran bir özellik olarak kabul eder. Buna canlılık ilkesi der. Aristo, idealar alemi ile nesneler alemini birleştirir. Buna FORM der.</a:t>
            </a:r>
          </a:p>
          <a:p>
            <a:pPr marL="274320" indent="-274320" eaLnBrk="1" fontAlgn="auto" hangingPunct="1">
              <a:spcBef>
                <a:spcPts val="580"/>
              </a:spcBef>
              <a:spcAft>
                <a:spcPts val="0"/>
              </a:spcAft>
              <a:buFont typeface="Wingdings 2"/>
              <a:buChar char=""/>
              <a:defRPr/>
            </a:pPr>
            <a:r>
              <a:rPr lang="tr-TR" dirty="0"/>
              <a:t>Formu, dış biçim olarak değil, her nesnenin özünde bulunan ve maddeye biçim ve canlılık kazandıran bir özellik olarak kabul eder. Buna canlılık der. Böylece Aristo, idealar alemi ile nesneler alemini birleştirir buna CANLILIK ilkesi der.</a:t>
            </a:r>
          </a:p>
        </p:txBody>
      </p:sp>
      <p:sp>
        <p:nvSpPr>
          <p:cNvPr id="9220" name="3 Veri Yer Tutucusu">
            <a:extLst>
              <a:ext uri="{FF2B5EF4-FFF2-40B4-BE49-F238E27FC236}">
                <a16:creationId xmlns:a16="http://schemas.microsoft.com/office/drawing/2014/main" id="{6487D473-0626-4020-B0D2-6A0960CDF5C5}"/>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F4100DFB-9961-4FB8-83A6-2842D2AAA1FF}" type="datetime1">
              <a:rPr lang="tr-TR"/>
              <a:pPr fontAlgn="base">
                <a:spcBef>
                  <a:spcPct val="0"/>
                </a:spcBef>
                <a:spcAft>
                  <a:spcPct val="0"/>
                </a:spcAft>
                <a:defRPr/>
              </a:pPr>
              <a:t>11.06.2019</a:t>
            </a:fld>
            <a:endParaRPr lang="tr-TR"/>
          </a:p>
        </p:txBody>
      </p:sp>
      <p:sp>
        <p:nvSpPr>
          <p:cNvPr id="9221" name="4 Altbilgi Yer Tutucusu">
            <a:extLst>
              <a:ext uri="{FF2B5EF4-FFF2-40B4-BE49-F238E27FC236}">
                <a16:creationId xmlns:a16="http://schemas.microsoft.com/office/drawing/2014/main" id="{AB6A418B-D24C-42C2-87E2-0939D499BE81}"/>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a:extLst>
              <a:ext uri="{FF2B5EF4-FFF2-40B4-BE49-F238E27FC236}">
                <a16:creationId xmlns:a16="http://schemas.microsoft.com/office/drawing/2014/main" id="{73A4BB49-F9D1-48D1-B83C-41BE3DF4A801}"/>
              </a:ext>
            </a:extLst>
          </p:cNvPr>
          <p:cNvSpPr>
            <a:spLocks noGrp="1"/>
          </p:cNvSpPr>
          <p:nvPr>
            <p:ph type="title"/>
          </p:nvPr>
        </p:nvSpPr>
        <p:spPr/>
        <p:txBody>
          <a:bodyPr/>
          <a:lstStyle/>
          <a:p>
            <a:pPr eaLnBrk="1" hangingPunct="1"/>
            <a:r>
              <a:rPr lang="tr-TR" altLang="tr-TR"/>
              <a:t>ARİSTO</a:t>
            </a:r>
          </a:p>
        </p:txBody>
      </p:sp>
      <p:sp>
        <p:nvSpPr>
          <p:cNvPr id="3" name="2 İçerik Yer Tutucusu">
            <a:extLst>
              <a:ext uri="{FF2B5EF4-FFF2-40B4-BE49-F238E27FC236}">
                <a16:creationId xmlns:a16="http://schemas.microsoft.com/office/drawing/2014/main" id="{7460B954-79CA-405C-B8EE-C1F7C8492AB4}"/>
              </a:ext>
            </a:extLst>
          </p:cNvPr>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tr-TR" dirty="0"/>
              <a:t>Ruh, bedenin </a:t>
            </a:r>
            <a:r>
              <a:rPr lang="tr-TR" dirty="0" err="1"/>
              <a:t>entellechiasıdır</a:t>
            </a:r>
            <a:r>
              <a:rPr lang="tr-TR" dirty="0"/>
              <a:t>. Fonksiyonudur. Bedenin içinde taşıdığı erektir. </a:t>
            </a:r>
          </a:p>
          <a:p>
            <a:pPr marL="274320" indent="-274320" eaLnBrk="1" fontAlgn="auto" hangingPunct="1">
              <a:spcBef>
                <a:spcPts val="580"/>
              </a:spcBef>
              <a:spcAft>
                <a:spcPts val="0"/>
              </a:spcAft>
              <a:buFont typeface="Wingdings 2"/>
              <a:buChar char=""/>
              <a:defRPr/>
            </a:pPr>
            <a:r>
              <a:rPr lang="tr-TR" dirty="0"/>
              <a:t>Ruh cisimsel değildir ama bedeni hareket ettiren ona egemen olan kuvvettir.</a:t>
            </a:r>
          </a:p>
          <a:p>
            <a:pPr marL="274320" indent="-274320" eaLnBrk="1" fontAlgn="auto" hangingPunct="1">
              <a:spcBef>
                <a:spcPts val="580"/>
              </a:spcBef>
              <a:spcAft>
                <a:spcPts val="0"/>
              </a:spcAft>
              <a:buFont typeface="Wingdings 2"/>
              <a:buChar char=""/>
              <a:defRPr/>
            </a:pPr>
            <a:r>
              <a:rPr lang="tr-TR" dirty="0"/>
              <a:t>Ruh üç tabakalıdır. Bitkisel, hayvansal ve insansal ruh.</a:t>
            </a:r>
          </a:p>
          <a:p>
            <a:pPr marL="274320" indent="-274320" eaLnBrk="1" fontAlgn="auto" hangingPunct="1">
              <a:spcBef>
                <a:spcPts val="580"/>
              </a:spcBef>
              <a:spcAft>
                <a:spcPts val="0"/>
              </a:spcAft>
              <a:buFont typeface="Wingdings 2"/>
              <a:buChar char=""/>
              <a:defRPr/>
            </a:pPr>
            <a:r>
              <a:rPr lang="tr-TR" dirty="0"/>
              <a:t>Bitkisel ruh: özümseme ve üreme baskındır. En alt basamaktır.</a:t>
            </a:r>
          </a:p>
          <a:p>
            <a:pPr marL="274320" indent="-274320" eaLnBrk="1" fontAlgn="auto" hangingPunct="1">
              <a:spcBef>
                <a:spcPts val="580"/>
              </a:spcBef>
              <a:spcAft>
                <a:spcPts val="0"/>
              </a:spcAft>
              <a:buFont typeface="Wingdings 2"/>
              <a:buChar char=""/>
              <a:defRPr/>
            </a:pPr>
            <a:r>
              <a:rPr lang="tr-TR" dirty="0"/>
              <a:t>Hayvansal ruh: bitkisel ruhun özellikleri vardır. Fakat bunlara kendiliğinden hareket, istek ve duyum da vardır.</a:t>
            </a:r>
          </a:p>
          <a:p>
            <a:pPr marL="274320" indent="-274320" eaLnBrk="1" fontAlgn="auto" hangingPunct="1">
              <a:spcBef>
                <a:spcPts val="580"/>
              </a:spcBef>
              <a:spcAft>
                <a:spcPts val="0"/>
              </a:spcAft>
              <a:buFont typeface="Wingdings 2"/>
              <a:buChar char=""/>
              <a:defRPr/>
            </a:pPr>
            <a:r>
              <a:rPr lang="tr-TR" dirty="0"/>
              <a:t>İnsan ruhu: Özelliği akıldır. </a:t>
            </a:r>
          </a:p>
          <a:p>
            <a:pPr marL="274320" indent="-274320" eaLnBrk="1" fontAlgn="auto" hangingPunct="1">
              <a:spcBef>
                <a:spcPts val="580"/>
              </a:spcBef>
              <a:spcAft>
                <a:spcPts val="0"/>
              </a:spcAft>
              <a:buFont typeface="Wingdings 2"/>
              <a:buChar char=""/>
              <a:defRPr/>
            </a:pPr>
            <a:r>
              <a:rPr lang="tr-TR" dirty="0"/>
              <a:t>Her insanda bitkisel hayvansal ve insansal ruh vardır. Fakat aynı oranda değildir. Bitkisel ruhu ağır olanlar köle; hayvan ruhu ağır basanlar tüccar ve zanaatkar, akılsal yönü ağır basanlar yurttaş olurlar. </a:t>
            </a:r>
          </a:p>
        </p:txBody>
      </p:sp>
      <p:sp>
        <p:nvSpPr>
          <p:cNvPr id="10244" name="3 Veri Yer Tutucusu">
            <a:extLst>
              <a:ext uri="{FF2B5EF4-FFF2-40B4-BE49-F238E27FC236}">
                <a16:creationId xmlns:a16="http://schemas.microsoft.com/office/drawing/2014/main" id="{9D792E87-362D-498D-84A5-4CD260AF3B4B}"/>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C979515D-6E58-47DA-B0CA-212A68502569}" type="datetime1">
              <a:rPr lang="tr-TR"/>
              <a:pPr fontAlgn="base">
                <a:spcBef>
                  <a:spcPct val="0"/>
                </a:spcBef>
                <a:spcAft>
                  <a:spcPct val="0"/>
                </a:spcAft>
                <a:defRPr/>
              </a:pPr>
              <a:t>11.06.2019</a:t>
            </a:fld>
            <a:endParaRPr lang="tr-TR"/>
          </a:p>
        </p:txBody>
      </p:sp>
      <p:sp>
        <p:nvSpPr>
          <p:cNvPr id="10245" name="4 Altbilgi Yer Tutucusu">
            <a:extLst>
              <a:ext uri="{FF2B5EF4-FFF2-40B4-BE49-F238E27FC236}">
                <a16:creationId xmlns:a16="http://schemas.microsoft.com/office/drawing/2014/main" id="{5C53C38A-9828-4E99-BAB6-95CE09BBAB81}"/>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a:extLst>
              <a:ext uri="{FF2B5EF4-FFF2-40B4-BE49-F238E27FC236}">
                <a16:creationId xmlns:a16="http://schemas.microsoft.com/office/drawing/2014/main" id="{579FD596-8AE2-4477-AE47-F4539D71D2E8}"/>
              </a:ext>
            </a:extLst>
          </p:cNvPr>
          <p:cNvSpPr>
            <a:spLocks noGrp="1"/>
          </p:cNvSpPr>
          <p:nvPr>
            <p:ph type="title"/>
          </p:nvPr>
        </p:nvSpPr>
        <p:spPr/>
        <p:txBody>
          <a:bodyPr/>
          <a:lstStyle/>
          <a:p>
            <a:pPr eaLnBrk="1" hangingPunct="1"/>
            <a:r>
              <a:rPr lang="tr-TR" altLang="tr-TR"/>
              <a:t>İnsan-akıl</a:t>
            </a:r>
          </a:p>
        </p:txBody>
      </p:sp>
      <p:sp>
        <p:nvSpPr>
          <p:cNvPr id="11267" name="2 Veri Yer Tutucusu">
            <a:extLst>
              <a:ext uri="{FF2B5EF4-FFF2-40B4-BE49-F238E27FC236}">
                <a16:creationId xmlns:a16="http://schemas.microsoft.com/office/drawing/2014/main" id="{E0CD7560-346E-4AD5-952C-E6337844876C}"/>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57D3EEDF-720B-4171-AE1E-2D7EC51ADBA9}" type="datetime1">
              <a:rPr lang="tr-TR"/>
              <a:pPr fontAlgn="base">
                <a:spcBef>
                  <a:spcPct val="0"/>
                </a:spcBef>
                <a:spcAft>
                  <a:spcPct val="0"/>
                </a:spcAft>
                <a:defRPr/>
              </a:pPr>
              <a:t>11.06.2019</a:t>
            </a:fld>
            <a:endParaRPr lang="tr-TR"/>
          </a:p>
        </p:txBody>
      </p:sp>
      <p:sp>
        <p:nvSpPr>
          <p:cNvPr id="11268" name="3 Altbilgi Yer Tutucusu">
            <a:extLst>
              <a:ext uri="{FF2B5EF4-FFF2-40B4-BE49-F238E27FC236}">
                <a16:creationId xmlns:a16="http://schemas.microsoft.com/office/drawing/2014/main" id="{8FBEB792-C117-46DC-A186-74668AEB5FAF}"/>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12293" name="4 İçerik Yer Tutucusu">
            <a:extLst>
              <a:ext uri="{FF2B5EF4-FFF2-40B4-BE49-F238E27FC236}">
                <a16:creationId xmlns:a16="http://schemas.microsoft.com/office/drawing/2014/main" id="{5A3F60D2-9E63-4BB5-BE39-C0FC944CFAFF}"/>
              </a:ext>
            </a:extLst>
          </p:cNvPr>
          <p:cNvSpPr>
            <a:spLocks noGrp="1"/>
          </p:cNvSpPr>
          <p:nvPr>
            <p:ph sz="quarter" idx="1"/>
          </p:nvPr>
        </p:nvSpPr>
        <p:spPr/>
        <p:txBody>
          <a:bodyPr/>
          <a:lstStyle/>
          <a:p>
            <a:pPr eaLnBrk="1" hangingPunct="1"/>
            <a:r>
              <a:rPr lang="tr-TR" altLang="tr-TR"/>
              <a:t>En yüksek ve belirleyici gücü olan aklıyla yönlendirilen insan doğru davranışlarda bulunur.</a:t>
            </a:r>
          </a:p>
          <a:p>
            <a:pPr eaLnBrk="1" hangingPunct="1"/>
            <a:r>
              <a:rPr lang="tr-TR" altLang="tr-TR"/>
              <a:t>Duygular zevke hizmet edip, istem amaçlara araç olsa bile bunların her ikisi de en uygun şekilde akıl tarafından yönetilirler.</a:t>
            </a:r>
          </a:p>
          <a:p>
            <a:pPr eaLnBrk="1" hangingPunct="1"/>
            <a:r>
              <a:rPr lang="tr-TR" altLang="tr-TR"/>
              <a:t>İnsan iştahları, duyguları ve istekleri tarafından yönetilirken akıldışı davranır. Akıl tarafından yönetilirken insanın arzu ve iştahlarının baskısını dengeleyen moral yanı mükemmel bir şekilde gelişebilir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a:extLst>
              <a:ext uri="{FF2B5EF4-FFF2-40B4-BE49-F238E27FC236}">
                <a16:creationId xmlns:a16="http://schemas.microsoft.com/office/drawing/2014/main" id="{BFDDE232-1DC1-44A5-9257-907D9ACBD38D}"/>
              </a:ext>
            </a:extLst>
          </p:cNvPr>
          <p:cNvSpPr>
            <a:spLocks noGrp="1"/>
          </p:cNvSpPr>
          <p:nvPr>
            <p:ph type="title"/>
          </p:nvPr>
        </p:nvSpPr>
        <p:spPr/>
        <p:txBody>
          <a:bodyPr/>
          <a:lstStyle/>
          <a:p>
            <a:pPr eaLnBrk="1" hangingPunct="1"/>
            <a:r>
              <a:rPr lang="tr-TR" altLang="tr-TR"/>
              <a:t>ARİSTO- BİLGİ</a:t>
            </a:r>
          </a:p>
        </p:txBody>
      </p:sp>
      <p:sp>
        <p:nvSpPr>
          <p:cNvPr id="13315" name="2 İçerik Yer Tutucusu">
            <a:extLst>
              <a:ext uri="{FF2B5EF4-FFF2-40B4-BE49-F238E27FC236}">
                <a16:creationId xmlns:a16="http://schemas.microsoft.com/office/drawing/2014/main" id="{4E26F8C5-122F-4679-864E-F8754B6795C0}"/>
              </a:ext>
            </a:extLst>
          </p:cNvPr>
          <p:cNvSpPr>
            <a:spLocks noGrp="1"/>
          </p:cNvSpPr>
          <p:nvPr>
            <p:ph sz="quarter" idx="1"/>
          </p:nvPr>
        </p:nvSpPr>
        <p:spPr/>
        <p:txBody>
          <a:bodyPr/>
          <a:lstStyle/>
          <a:p>
            <a:pPr eaLnBrk="1" hangingPunct="1"/>
            <a:r>
              <a:rPr lang="tr-TR" altLang="tr-TR"/>
              <a:t>Hem tümdengelim hem de tümevarımın kullanılabileceğini söyler. Fakat baskın olarak tümdengelimi savunur. Çünkü duyum zorunlu olarak bireyseli ilgilendirir. Oysa bilim evrensel bilgiye dayanır. Bilimsel bilgi tekillerin değil, tümelin bilgisidir ve buna akıl yolu ile varılır. </a:t>
            </a:r>
          </a:p>
          <a:p>
            <a:pPr eaLnBrk="1" hangingPunct="1"/>
            <a:endParaRPr lang="tr-TR" altLang="tr-TR"/>
          </a:p>
        </p:txBody>
      </p:sp>
      <p:sp>
        <p:nvSpPr>
          <p:cNvPr id="12292" name="3 Veri Yer Tutucusu">
            <a:extLst>
              <a:ext uri="{FF2B5EF4-FFF2-40B4-BE49-F238E27FC236}">
                <a16:creationId xmlns:a16="http://schemas.microsoft.com/office/drawing/2014/main" id="{3738E47E-F484-45CE-8F21-76B456EC76BE}"/>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8D3F9E78-E034-48A5-81C7-9FC5218A20D4}" type="datetime1">
              <a:rPr lang="tr-TR"/>
              <a:pPr fontAlgn="base">
                <a:spcBef>
                  <a:spcPct val="0"/>
                </a:spcBef>
                <a:spcAft>
                  <a:spcPct val="0"/>
                </a:spcAft>
                <a:defRPr/>
              </a:pPr>
              <a:t>11.06.2019</a:t>
            </a:fld>
            <a:endParaRPr lang="tr-TR"/>
          </a:p>
        </p:txBody>
      </p:sp>
      <p:sp>
        <p:nvSpPr>
          <p:cNvPr id="12293" name="4 Altbilgi Yer Tutucusu">
            <a:extLst>
              <a:ext uri="{FF2B5EF4-FFF2-40B4-BE49-F238E27FC236}">
                <a16:creationId xmlns:a16="http://schemas.microsoft.com/office/drawing/2014/main" id="{2BAD0EFA-0D88-431A-A74E-912FDAE823DD}"/>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a:extLst>
              <a:ext uri="{FF2B5EF4-FFF2-40B4-BE49-F238E27FC236}">
                <a16:creationId xmlns:a16="http://schemas.microsoft.com/office/drawing/2014/main" id="{710091F1-0D91-469D-B918-DF1AC107639C}"/>
              </a:ext>
            </a:extLst>
          </p:cNvPr>
          <p:cNvSpPr>
            <a:spLocks noGrp="1"/>
          </p:cNvSpPr>
          <p:nvPr>
            <p:ph type="title"/>
          </p:nvPr>
        </p:nvSpPr>
        <p:spPr/>
        <p:txBody>
          <a:bodyPr/>
          <a:lstStyle/>
          <a:p>
            <a:pPr eaLnBrk="1" hangingPunct="1"/>
            <a:r>
              <a:rPr lang="tr-TR" altLang="tr-TR"/>
              <a:t>Aristoya göre eğitim</a:t>
            </a:r>
          </a:p>
        </p:txBody>
      </p:sp>
      <p:sp>
        <p:nvSpPr>
          <p:cNvPr id="13315" name="2 Veri Yer Tutucusu">
            <a:extLst>
              <a:ext uri="{FF2B5EF4-FFF2-40B4-BE49-F238E27FC236}">
                <a16:creationId xmlns:a16="http://schemas.microsoft.com/office/drawing/2014/main" id="{321F4809-BFCC-4EE5-AA04-586159DEAC7B}"/>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DE8DD136-1791-49C9-9445-DF7DDB22A562}" type="datetime1">
              <a:rPr lang="tr-TR"/>
              <a:pPr fontAlgn="base">
                <a:spcBef>
                  <a:spcPct val="0"/>
                </a:spcBef>
                <a:spcAft>
                  <a:spcPct val="0"/>
                </a:spcAft>
                <a:defRPr/>
              </a:pPr>
              <a:t>11.06.2019</a:t>
            </a:fld>
            <a:endParaRPr lang="tr-TR"/>
          </a:p>
        </p:txBody>
      </p:sp>
      <p:sp>
        <p:nvSpPr>
          <p:cNvPr id="13316" name="3 Altbilgi Yer Tutucusu">
            <a:extLst>
              <a:ext uri="{FF2B5EF4-FFF2-40B4-BE49-F238E27FC236}">
                <a16:creationId xmlns:a16="http://schemas.microsoft.com/office/drawing/2014/main" id="{6D2D0AE0-7D43-42B8-B4D5-BD106A535B49}"/>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
        <p:nvSpPr>
          <p:cNvPr id="5" name="4 İçerik Yer Tutucusu">
            <a:extLst>
              <a:ext uri="{FF2B5EF4-FFF2-40B4-BE49-F238E27FC236}">
                <a16:creationId xmlns:a16="http://schemas.microsoft.com/office/drawing/2014/main" id="{61BA46C9-B5C3-42FA-BA53-97C6DF06F157}"/>
              </a:ext>
            </a:extLst>
          </p:cNvPr>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tr-TR" dirty="0"/>
              <a:t>İnsanları mutluluğa ulaştıran ve mükemmelleştiren bir araçtır.</a:t>
            </a:r>
          </a:p>
          <a:p>
            <a:pPr marL="274320" indent="-274320" eaLnBrk="1" fontAlgn="auto" hangingPunct="1">
              <a:spcBef>
                <a:spcPts val="580"/>
              </a:spcBef>
              <a:spcAft>
                <a:spcPts val="0"/>
              </a:spcAft>
              <a:buFont typeface="Wingdings 2"/>
              <a:buChar char=""/>
              <a:defRPr/>
            </a:pPr>
            <a:r>
              <a:rPr lang="tr-TR" dirty="0"/>
              <a:t>Liberal ve liberalleştiren bir eğitim insanların zihinlerini mükemmelleştirir</a:t>
            </a:r>
          </a:p>
          <a:p>
            <a:pPr marL="274320" indent="-274320" eaLnBrk="1" fontAlgn="auto" hangingPunct="1">
              <a:spcBef>
                <a:spcPts val="580"/>
              </a:spcBef>
              <a:spcAft>
                <a:spcPts val="0"/>
              </a:spcAft>
              <a:buFont typeface="Wingdings 2"/>
              <a:buChar char=""/>
              <a:defRPr/>
            </a:pPr>
            <a:r>
              <a:rPr lang="tr-TR" dirty="0"/>
              <a:t>Mükemmel tam bir akla sahip insan mükemmel bir insan demektir.</a:t>
            </a:r>
          </a:p>
          <a:p>
            <a:pPr marL="274320" indent="-274320" eaLnBrk="1" fontAlgn="auto" hangingPunct="1">
              <a:spcBef>
                <a:spcPts val="580"/>
              </a:spcBef>
              <a:spcAft>
                <a:spcPts val="0"/>
              </a:spcAft>
              <a:buFont typeface="Wingdings 2"/>
              <a:buChar char=""/>
              <a:defRPr/>
            </a:pPr>
            <a:r>
              <a:rPr lang="tr-TR" dirty="0"/>
              <a:t>Eğitimde hedef her zaman mükemmelleşen bir insan doğası olmuştur. </a:t>
            </a:r>
          </a:p>
          <a:p>
            <a:pPr marL="274320" indent="-274320" eaLnBrk="1" fontAlgn="auto" hangingPunct="1">
              <a:spcBef>
                <a:spcPts val="580"/>
              </a:spcBef>
              <a:spcAft>
                <a:spcPts val="0"/>
              </a:spcAft>
              <a:buFont typeface="Wingdings 2"/>
              <a:buChar char=""/>
              <a:defRPr/>
            </a:pPr>
            <a:r>
              <a:rPr lang="tr-TR" dirty="0"/>
              <a:t>Rasyonel sorgulamayı mükemmelleştirmek üzere yönlendirilen bir eğitim insanların gelecekteki düşünce ve eylemlerini belirleyerek onları liberalleştirir.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a:extLst>
              <a:ext uri="{FF2B5EF4-FFF2-40B4-BE49-F238E27FC236}">
                <a16:creationId xmlns:a16="http://schemas.microsoft.com/office/drawing/2014/main" id="{5D1E2B95-399A-4832-AB75-36390E804D4B}"/>
              </a:ext>
            </a:extLst>
          </p:cNvPr>
          <p:cNvSpPr>
            <a:spLocks noGrp="1"/>
          </p:cNvSpPr>
          <p:nvPr>
            <p:ph type="title"/>
          </p:nvPr>
        </p:nvSpPr>
        <p:spPr/>
        <p:txBody>
          <a:bodyPr/>
          <a:lstStyle/>
          <a:p>
            <a:pPr eaLnBrk="1" hangingPunct="1"/>
            <a:r>
              <a:rPr lang="tr-TR" altLang="tr-TR"/>
              <a:t>EĞİTİM</a:t>
            </a:r>
          </a:p>
        </p:txBody>
      </p:sp>
      <p:sp>
        <p:nvSpPr>
          <p:cNvPr id="3" name="2 İçerik Yer Tutucusu">
            <a:extLst>
              <a:ext uri="{FF2B5EF4-FFF2-40B4-BE49-F238E27FC236}">
                <a16:creationId xmlns:a16="http://schemas.microsoft.com/office/drawing/2014/main" id="{38E56052-7B65-418F-B12B-FE114151A2A9}"/>
              </a:ext>
            </a:extLst>
          </p:cNvPr>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tr-TR" dirty="0"/>
              <a:t>Eğitim hem  toplum hem de kişi açısından ele alınmalıdır.</a:t>
            </a:r>
          </a:p>
          <a:p>
            <a:pPr marL="274320" indent="-274320" eaLnBrk="1" fontAlgn="auto" hangingPunct="1">
              <a:spcBef>
                <a:spcPts val="580"/>
              </a:spcBef>
              <a:spcAft>
                <a:spcPts val="0"/>
              </a:spcAft>
              <a:buFont typeface="Wingdings 2"/>
              <a:buChar char=""/>
              <a:defRPr/>
            </a:pPr>
            <a:r>
              <a:rPr lang="tr-TR" dirty="0"/>
              <a:t>Yalnız ve ancak vatandaşlar yani akıl yönü baskın olanlar eğitilmeli; zanaatkar , tüccar ve köleler eğitilmemelidir.</a:t>
            </a:r>
          </a:p>
          <a:p>
            <a:pPr marL="274320" indent="-274320" eaLnBrk="1" fontAlgn="auto" hangingPunct="1">
              <a:spcBef>
                <a:spcPts val="580"/>
              </a:spcBef>
              <a:spcAft>
                <a:spcPts val="0"/>
              </a:spcAft>
              <a:buFont typeface="Wingdings 2"/>
              <a:buChar char=""/>
              <a:defRPr/>
            </a:pPr>
            <a:r>
              <a:rPr lang="tr-TR" dirty="0"/>
              <a:t>Eğitim hem beden hem de ruhu güzelleştirmek için olmalı.</a:t>
            </a:r>
          </a:p>
          <a:p>
            <a:pPr marL="274320" indent="-274320" eaLnBrk="1" fontAlgn="auto" hangingPunct="1">
              <a:spcBef>
                <a:spcPts val="580"/>
              </a:spcBef>
              <a:spcAft>
                <a:spcPts val="0"/>
              </a:spcAft>
              <a:buFont typeface="Wingdings 2"/>
              <a:buChar char=""/>
              <a:defRPr/>
            </a:pPr>
            <a:r>
              <a:rPr lang="tr-TR" dirty="0"/>
              <a:t>Erkek ve kadınlar birbirlerine akıl bakımından eşit olmadıklarından erkekler daha akıllı olduklarından yalnız onlara zihinsel eğitim verilmelidir.</a:t>
            </a:r>
          </a:p>
          <a:p>
            <a:pPr marL="274320" indent="-274320" eaLnBrk="1" fontAlgn="auto" hangingPunct="1">
              <a:spcBef>
                <a:spcPts val="580"/>
              </a:spcBef>
              <a:spcAft>
                <a:spcPts val="0"/>
              </a:spcAft>
              <a:buFont typeface="Wingdings 2"/>
              <a:buChar char=""/>
              <a:defRPr/>
            </a:pPr>
            <a:r>
              <a:rPr lang="tr-TR" dirty="0"/>
              <a:t>Eğitim hem toplum hem de kişi açısından yapılmalıdır. Öncelik ve ağırlık toplumsal eğitime verilmelidir. Çünkü bütün parçadan önce gelir. Bu nedenle toplum kişiden önce gelir. </a:t>
            </a:r>
          </a:p>
        </p:txBody>
      </p:sp>
      <p:sp>
        <p:nvSpPr>
          <p:cNvPr id="14340" name="3 Veri Yer Tutucusu">
            <a:extLst>
              <a:ext uri="{FF2B5EF4-FFF2-40B4-BE49-F238E27FC236}">
                <a16:creationId xmlns:a16="http://schemas.microsoft.com/office/drawing/2014/main" id="{7D7B7331-27CA-41DC-B421-C862E0C95381}"/>
              </a:ext>
            </a:extLst>
          </p:cNvPr>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fld id="{F1C650DD-D464-4ED1-BB56-A9E7DA3EA2E6}" type="datetime1">
              <a:rPr lang="tr-TR"/>
              <a:pPr fontAlgn="base">
                <a:spcBef>
                  <a:spcPct val="0"/>
                </a:spcBef>
                <a:spcAft>
                  <a:spcPct val="0"/>
                </a:spcAft>
                <a:defRPr/>
              </a:pPr>
              <a:t>11.06.2019</a:t>
            </a:fld>
            <a:endParaRPr lang="tr-TR"/>
          </a:p>
        </p:txBody>
      </p:sp>
      <p:sp>
        <p:nvSpPr>
          <p:cNvPr id="14341" name="4 Altbilgi Yer Tutucusu">
            <a:extLst>
              <a:ext uri="{FF2B5EF4-FFF2-40B4-BE49-F238E27FC236}">
                <a16:creationId xmlns:a16="http://schemas.microsoft.com/office/drawing/2014/main" id="{6A29364B-E44B-4822-8CE1-AB6886F035B5}"/>
              </a:ext>
            </a:extLst>
          </p:cNvPr>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tr-TR"/>
              <a:t>HALİSE KADER ZENGİN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TotalTime>
  <Words>1408</Words>
  <Application>Microsoft Office PowerPoint</Application>
  <PresentationFormat>Ekran Gösterisi (4:3)</PresentationFormat>
  <Paragraphs>131</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Franklin Gothic Book</vt:lpstr>
      <vt:lpstr>Perpetua</vt:lpstr>
      <vt:lpstr>Wingdings 2</vt:lpstr>
      <vt:lpstr>Calibri</vt:lpstr>
      <vt:lpstr>Hisse Senedi</vt:lpstr>
      <vt:lpstr>REALİZM- ARİSTO</vt:lpstr>
      <vt:lpstr>Realizmin temel ilkeleri</vt:lpstr>
      <vt:lpstr>Realizm felsefesi</vt:lpstr>
      <vt:lpstr>ARİSTO</vt:lpstr>
      <vt:lpstr>ARİSTO</vt:lpstr>
      <vt:lpstr>İnsan-akıl</vt:lpstr>
      <vt:lpstr>ARİSTO- BİLGİ</vt:lpstr>
      <vt:lpstr>Aristoya göre eğitim</vt:lpstr>
      <vt:lpstr>EĞİTİM</vt:lpstr>
      <vt:lpstr>Eğitim- toplumsal açıdan</vt:lpstr>
      <vt:lpstr>Realizmin eğitim hedefleri</vt:lpstr>
      <vt:lpstr>EĞİTİMİN HEDEFİ </vt:lpstr>
      <vt:lpstr>EĞİTİMİN HEDEFİ</vt:lpstr>
      <vt:lpstr>okul</vt:lpstr>
      <vt:lpstr>Ders programı- aristo</vt:lpstr>
      <vt:lpstr>ÖĞRETMEN ÖĞRENCİ İLİŞKİSİ</vt:lpstr>
      <vt:lpstr>öğrenci</vt:lpstr>
      <vt:lpstr>EĞİTİMDE YÖNTEM</vt:lpstr>
      <vt:lpstr>EĞİTİMDE DEĞERLENDİRME</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ARİSTODA REALİZM</dc:title>
  <dc:creator>http://www.nedir.org</dc:creator>
  <cp:lastModifiedBy>mehmet genç</cp:lastModifiedBy>
  <cp:revision>15</cp:revision>
  <dcterms:created xsi:type="dcterms:W3CDTF">2012-03-02T03:18:36Z</dcterms:created>
  <dcterms:modified xsi:type="dcterms:W3CDTF">2019-06-11T14:14:02Z</dcterms:modified>
</cp:coreProperties>
</file>