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8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595" autoAdjust="0"/>
  </p:normalViewPr>
  <p:slideViewPr>
    <p:cSldViewPr>
      <p:cViewPr varScale="1">
        <p:scale>
          <a:sx n="90" d="100"/>
          <a:sy n="90" d="100"/>
        </p:scale>
        <p:origin x="19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253F653-D667-4595-AC8D-12113CCD06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tr-TR" altLang="tr-TR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6F6865E-75EE-4472-ABC0-8BD0F6A613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tr-TR" altLang="tr-TR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2A39393-94EC-4353-A682-DBFCE961226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0021F28-B7C9-4340-870C-A34D06ECB3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AF04223C-E2DD-4E15-A239-CC1B79482B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tr-TR" altLang="tr-TR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6F642974-20CF-42DD-93F9-8FF4C29AD3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C2DFC90-1D1D-43F6-91A3-495FCF76477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>
            <a:extLst>
              <a:ext uri="{FF2B5EF4-FFF2-40B4-BE49-F238E27FC236}">
                <a16:creationId xmlns:a16="http://schemas.microsoft.com/office/drawing/2014/main" id="{B66234FA-8305-4335-9175-CD37F9C17C78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1AF7C17-3B9C-462F-946B-067821AB4D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7B71F74-93C5-49B6-B0D9-EFB11373D6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C47565B-DC01-4D9B-9768-3D303D9CAB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FEC332E7-A6E1-430B-818C-9B71BF20D0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7DDFE35D-BAAC-4640-9D4B-56646C08F0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C1BEC9-0E51-4938-B942-23E48E42787D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7176" name="Group 8">
            <a:extLst>
              <a:ext uri="{FF2B5EF4-FFF2-40B4-BE49-F238E27FC236}">
                <a16:creationId xmlns:a16="http://schemas.microsoft.com/office/drawing/2014/main" id="{698ABB4F-64EB-47C2-BADF-0999CB512305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7177" name="Freeform 9">
              <a:extLst>
                <a:ext uri="{FF2B5EF4-FFF2-40B4-BE49-F238E27FC236}">
                  <a16:creationId xmlns:a16="http://schemas.microsoft.com/office/drawing/2014/main" id="{15C3B20C-E224-4605-9032-4EE9A7B42A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178" name="Freeform 10">
              <a:extLst>
                <a:ext uri="{FF2B5EF4-FFF2-40B4-BE49-F238E27FC236}">
                  <a16:creationId xmlns:a16="http://schemas.microsoft.com/office/drawing/2014/main" id="{1FEB93BA-2E7B-469D-87F7-7D8D95F957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179" name="Freeform 11">
              <a:extLst>
                <a:ext uri="{FF2B5EF4-FFF2-40B4-BE49-F238E27FC236}">
                  <a16:creationId xmlns:a16="http://schemas.microsoft.com/office/drawing/2014/main" id="{794BDC9E-80EC-4A35-8E74-63140C339D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7180" name="Group 12">
              <a:extLst>
                <a:ext uri="{FF2B5EF4-FFF2-40B4-BE49-F238E27FC236}">
                  <a16:creationId xmlns:a16="http://schemas.microsoft.com/office/drawing/2014/main" id="{0485F015-7A7E-48C5-AE8A-A4803A164AE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181" name="Freeform 13">
                <a:extLst>
                  <a:ext uri="{FF2B5EF4-FFF2-40B4-BE49-F238E27FC236}">
                    <a16:creationId xmlns:a16="http://schemas.microsoft.com/office/drawing/2014/main" id="{B563464E-6452-46E6-A8F4-7B81AFBB9B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2" name="Freeform 14">
                <a:extLst>
                  <a:ext uri="{FF2B5EF4-FFF2-40B4-BE49-F238E27FC236}">
                    <a16:creationId xmlns:a16="http://schemas.microsoft.com/office/drawing/2014/main" id="{A4426E09-84FF-4C0A-9A27-587F12C8DD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3" name="Freeform 15">
                <a:extLst>
                  <a:ext uri="{FF2B5EF4-FFF2-40B4-BE49-F238E27FC236}">
                    <a16:creationId xmlns:a16="http://schemas.microsoft.com/office/drawing/2014/main" id="{F107C210-2538-4CF8-ADD7-0E572CC6D86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4" name="Freeform 16">
                <a:extLst>
                  <a:ext uri="{FF2B5EF4-FFF2-40B4-BE49-F238E27FC236}">
                    <a16:creationId xmlns:a16="http://schemas.microsoft.com/office/drawing/2014/main" id="{F56D2488-B84B-4713-B7B4-935C1A229A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5" name="Freeform 17">
                <a:extLst>
                  <a:ext uri="{FF2B5EF4-FFF2-40B4-BE49-F238E27FC236}">
                    <a16:creationId xmlns:a16="http://schemas.microsoft.com/office/drawing/2014/main" id="{FF884406-4651-42AD-A44B-38A7F4DC7A7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7186" name="Group 18">
            <a:extLst>
              <a:ext uri="{FF2B5EF4-FFF2-40B4-BE49-F238E27FC236}">
                <a16:creationId xmlns:a16="http://schemas.microsoft.com/office/drawing/2014/main" id="{D70205FE-9325-4929-B29C-376BAF9D95AE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7187" name="Freeform 19">
              <a:extLst>
                <a:ext uri="{FF2B5EF4-FFF2-40B4-BE49-F238E27FC236}">
                  <a16:creationId xmlns:a16="http://schemas.microsoft.com/office/drawing/2014/main" id="{0E3A2FB9-C1C4-458C-B746-A6238D969AE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188" name="Freeform 20">
              <a:extLst>
                <a:ext uri="{FF2B5EF4-FFF2-40B4-BE49-F238E27FC236}">
                  <a16:creationId xmlns:a16="http://schemas.microsoft.com/office/drawing/2014/main" id="{4967E18D-D155-47C1-87F2-E8B95C55F02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189" name="Freeform 21">
              <a:extLst>
                <a:ext uri="{FF2B5EF4-FFF2-40B4-BE49-F238E27FC236}">
                  <a16:creationId xmlns:a16="http://schemas.microsoft.com/office/drawing/2014/main" id="{30B29E53-FFE4-4A94-8736-A999C70A1844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7190" name="Group 22">
              <a:extLst>
                <a:ext uri="{FF2B5EF4-FFF2-40B4-BE49-F238E27FC236}">
                  <a16:creationId xmlns:a16="http://schemas.microsoft.com/office/drawing/2014/main" id="{1D009C55-277C-43DE-BEF9-7564A7A5566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191" name="Freeform 23">
                <a:extLst>
                  <a:ext uri="{FF2B5EF4-FFF2-40B4-BE49-F238E27FC236}">
                    <a16:creationId xmlns:a16="http://schemas.microsoft.com/office/drawing/2014/main" id="{8CFD2A49-B83D-49AE-B35F-45D6DAD1FBF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2" name="Freeform 24">
                <a:extLst>
                  <a:ext uri="{FF2B5EF4-FFF2-40B4-BE49-F238E27FC236}">
                    <a16:creationId xmlns:a16="http://schemas.microsoft.com/office/drawing/2014/main" id="{3C4112B6-CBB8-4052-9647-781165AD7C1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3" name="Freeform 25">
                <a:extLst>
                  <a:ext uri="{FF2B5EF4-FFF2-40B4-BE49-F238E27FC236}">
                    <a16:creationId xmlns:a16="http://schemas.microsoft.com/office/drawing/2014/main" id="{3FDCA639-C18E-4ABA-8FF3-E28A34FBAA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4" name="Freeform 26">
                <a:extLst>
                  <a:ext uri="{FF2B5EF4-FFF2-40B4-BE49-F238E27FC236}">
                    <a16:creationId xmlns:a16="http://schemas.microsoft.com/office/drawing/2014/main" id="{FE68664F-4AA7-4C62-AE1D-396F3499D9B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5" name="Freeform 27">
                <a:extLst>
                  <a:ext uri="{FF2B5EF4-FFF2-40B4-BE49-F238E27FC236}">
                    <a16:creationId xmlns:a16="http://schemas.microsoft.com/office/drawing/2014/main" id="{08A48B80-C1ED-4BA1-A5C5-DB424265BC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7196" name="Freeform 28">
            <a:extLst>
              <a:ext uri="{FF2B5EF4-FFF2-40B4-BE49-F238E27FC236}">
                <a16:creationId xmlns:a16="http://schemas.microsoft.com/office/drawing/2014/main" id="{09EAD227-C941-4AE9-A38A-9C1EEE9713B6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97" name="Freeform 29">
            <a:extLst>
              <a:ext uri="{FF2B5EF4-FFF2-40B4-BE49-F238E27FC236}">
                <a16:creationId xmlns:a16="http://schemas.microsoft.com/office/drawing/2014/main" id="{F1E64532-C34B-443C-A2F9-DD19D6122674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56EF9C-FCBC-4B08-A54B-C54A32C9A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75D4481-D371-4CF8-AC6D-7344FDEF6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10E992-BB40-4123-9ACD-137323604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80FC9A-A102-442A-9937-E4747CF2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4F7119-6F39-4B40-B555-9369D79E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6B9E5-4957-4E6E-8D54-0A3F32C5BB8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480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FFFF377-5D98-4EC6-9D01-577497951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B5DF70B-909D-4F78-B65B-99D771344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D78CC1-FDDD-412E-85F6-4D91F8AA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885203-18DC-44CF-A354-89CBAF762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536D89-E396-41EE-9FCA-A9F5E2D9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6B9A7-9D06-4A0E-A9D0-5E3C12C94A3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613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FEC089-A19D-4318-B138-9471525C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9E18A6-4036-458F-A7A9-207A26B1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8AAA33-6AE2-4627-BD51-1B82481A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C7C080-751E-45A3-81B7-C0888072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B7AF45-9E98-4B59-82CA-E4E4FDFA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DE21E-DEC1-4226-BD59-E0C8D54B53F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8430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38E316-6C44-48FF-AE93-74EF2E6D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2F50B8-8CA1-422F-B700-E972545B1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AD0D53-C0A8-48DD-9BED-480D364B9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E23087-B1B3-452F-A42E-E43D5992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B3583A9-E0BF-4087-8360-9AED21F5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49084-DCDB-4B9A-977B-3FE74BCC046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675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D93638-47D8-44E1-AA65-56452F0E9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01CE1A-EDF2-4FDE-A913-B4BF8E96A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C0FD25B-2140-408A-B7B3-B9B71B2B3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8A3292B-0D50-461F-A8B8-F7D0CF6E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B893582-C131-4908-AEC3-184F0B16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A8CD02F-BD8C-4EB1-8AA3-D91FD1F1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0799C-7C3E-4B71-8735-612209C1C8C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547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C2830A-5825-43D6-9098-0FC438A4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D2C7583-9497-46AC-90C2-67390A617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9FC4DC7-DFAC-47DC-9D9E-ECEEBCE4D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4C865A1-3B40-46EC-BFB8-D92082AC4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668ABE3-A12E-49E8-8A65-ACDB27D4D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E46F662-83A0-4F07-85B2-4C6A5AAF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A93538F-2488-48B9-8764-DE2125D5D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B8E049B-F8BE-436B-BB69-53F1A825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6624F-89FF-46CF-B3B4-A7C8C431267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0334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077F79-08DD-4769-BE6B-D9B3DFDA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4B867F8-FBB2-43B1-AAF9-2DBC663E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86C034A-E091-44FD-94E1-E2982ABA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B3884DD-1335-4F4C-9058-A9BCF90C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B7077-1A37-45E2-80F3-E92A2A58554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857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EEB5803-7206-4A7B-BFA3-EA048486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8C4B0A6-CFB5-44B6-B957-FC915C110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8A4E1EB-EC76-457B-9CA1-352DA33F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13A48-10A3-4211-A444-B979EFD0613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9291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425A1C-DC88-4B10-B5B6-B242401D3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6FE5A5-89CF-46E4-89BF-16DF53506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CF0AFBB-435F-4A42-BF91-84E5F32E5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3C38E4F-5045-4936-BD4B-67C9CD29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75B99F3-CD7B-41B5-930C-1EBD0BEF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E35A3D7-37B6-4806-AB89-787BC5FE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2A8F5-5D2C-4570-BDFD-35901B8B997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37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59A957-EBEC-46B3-B26A-7C89A03C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81067D7-4E0F-4130-A9DC-2FA71ECD2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C42407C-54C6-4535-BD9C-BD3AA81ED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E811805-C1BB-48E4-A880-2119A779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2921D45-49B3-4A8B-8020-0B8F2B6A0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69C269F-3CEC-42E4-8B68-7C7EC654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32728-56DF-4D83-A46A-991C47805CA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638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>
            <a:extLst>
              <a:ext uri="{FF2B5EF4-FFF2-40B4-BE49-F238E27FC236}">
                <a16:creationId xmlns:a16="http://schemas.microsoft.com/office/drawing/2014/main" id="{660E45C3-F9C8-4CF3-958F-A1A5D7D76F28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16C819-5471-4124-995F-5162886A0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4E28779-CBD2-4B5B-8044-99E46E3D5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1F7C092-7A3A-41D1-B6FB-E7028B0DC5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2999651-7EAF-4106-987D-17201E9ECA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CE21D53-4148-40A3-A2EF-B364BA6B46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FDEA38-78E3-4A3E-9E52-FA087CC708F4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152" name="Freeform 8">
            <a:extLst>
              <a:ext uri="{FF2B5EF4-FFF2-40B4-BE49-F238E27FC236}">
                <a16:creationId xmlns:a16="http://schemas.microsoft.com/office/drawing/2014/main" id="{25D0196D-AF04-4115-A04A-596017BDAC5D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3" name="Freeform 9">
            <a:extLst>
              <a:ext uri="{FF2B5EF4-FFF2-40B4-BE49-F238E27FC236}">
                <a16:creationId xmlns:a16="http://schemas.microsoft.com/office/drawing/2014/main" id="{FBE59139-5AC7-4FAE-AAFC-590B6CDF36B9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6154" name="Group 10">
            <a:extLst>
              <a:ext uri="{FF2B5EF4-FFF2-40B4-BE49-F238E27FC236}">
                <a16:creationId xmlns:a16="http://schemas.microsoft.com/office/drawing/2014/main" id="{6EBC70A5-EAD3-4854-A668-B242041C2C2C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55" name="Freeform 11">
              <a:extLst>
                <a:ext uri="{FF2B5EF4-FFF2-40B4-BE49-F238E27FC236}">
                  <a16:creationId xmlns:a16="http://schemas.microsoft.com/office/drawing/2014/main" id="{A1B11C2A-0832-45E2-B68D-A61FBD400A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56" name="Freeform 12">
              <a:extLst>
                <a:ext uri="{FF2B5EF4-FFF2-40B4-BE49-F238E27FC236}">
                  <a16:creationId xmlns:a16="http://schemas.microsoft.com/office/drawing/2014/main" id="{D2D6BB26-BABA-4114-9097-0D830D0B26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57" name="Freeform 13">
              <a:extLst>
                <a:ext uri="{FF2B5EF4-FFF2-40B4-BE49-F238E27FC236}">
                  <a16:creationId xmlns:a16="http://schemas.microsoft.com/office/drawing/2014/main" id="{C86099CF-1F24-4F64-B72D-0171DAAFC2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58" name="Freeform 14">
              <a:extLst>
                <a:ext uri="{FF2B5EF4-FFF2-40B4-BE49-F238E27FC236}">
                  <a16:creationId xmlns:a16="http://schemas.microsoft.com/office/drawing/2014/main" id="{8E9E84E3-8E85-4343-8182-4ED5A88E94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59" name="Freeform 15">
              <a:extLst>
                <a:ext uri="{FF2B5EF4-FFF2-40B4-BE49-F238E27FC236}">
                  <a16:creationId xmlns:a16="http://schemas.microsoft.com/office/drawing/2014/main" id="{E0730326-0F4A-43D1-AA62-952D74B438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60" name="Freeform 16">
              <a:extLst>
                <a:ext uri="{FF2B5EF4-FFF2-40B4-BE49-F238E27FC236}">
                  <a16:creationId xmlns:a16="http://schemas.microsoft.com/office/drawing/2014/main" id="{848FE2FA-22C4-49B3-8ED9-8305CCFBE2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61" name="Freeform 17">
              <a:extLst>
                <a:ext uri="{FF2B5EF4-FFF2-40B4-BE49-F238E27FC236}">
                  <a16:creationId xmlns:a16="http://schemas.microsoft.com/office/drawing/2014/main" id="{9165F40A-734E-4E84-85AA-84563FC5F5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62" name="Freeform 18">
              <a:extLst>
                <a:ext uri="{FF2B5EF4-FFF2-40B4-BE49-F238E27FC236}">
                  <a16:creationId xmlns:a16="http://schemas.microsoft.com/office/drawing/2014/main" id="{5DE0979D-1C22-4B6A-AEA4-40054B6AD8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63" name="Freeform 19">
              <a:extLst>
                <a:ext uri="{FF2B5EF4-FFF2-40B4-BE49-F238E27FC236}">
                  <a16:creationId xmlns:a16="http://schemas.microsoft.com/office/drawing/2014/main" id="{C5382747-0D25-4265-B149-EF63B5C9A9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6164" name="Group 20">
              <a:extLst>
                <a:ext uri="{FF2B5EF4-FFF2-40B4-BE49-F238E27FC236}">
                  <a16:creationId xmlns:a16="http://schemas.microsoft.com/office/drawing/2014/main" id="{AC28EBA3-60AB-4D62-A083-54F82FE8C44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65" name="Group 21">
                <a:extLst>
                  <a:ext uri="{FF2B5EF4-FFF2-40B4-BE49-F238E27FC236}">
                    <a16:creationId xmlns:a16="http://schemas.microsoft.com/office/drawing/2014/main" id="{ACCA4257-97A1-4A2A-BC51-9F4E828929C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>
                  <a:extLst>
                    <a:ext uri="{FF2B5EF4-FFF2-40B4-BE49-F238E27FC236}">
                      <a16:creationId xmlns:a16="http://schemas.microsoft.com/office/drawing/2014/main" id="{A22318C2-6510-45E9-818A-9CEFE4A2D9C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67" name="Freeform 23">
                  <a:extLst>
                    <a:ext uri="{FF2B5EF4-FFF2-40B4-BE49-F238E27FC236}">
                      <a16:creationId xmlns:a16="http://schemas.microsoft.com/office/drawing/2014/main" id="{8223FBDC-DA2C-4637-8A76-8E01704CE4D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68" name="Freeform 24">
                  <a:extLst>
                    <a:ext uri="{FF2B5EF4-FFF2-40B4-BE49-F238E27FC236}">
                      <a16:creationId xmlns:a16="http://schemas.microsoft.com/office/drawing/2014/main" id="{9956F577-5B2E-42B6-9E8B-4A9256F6B23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6169" name="Freeform 25">
                <a:extLst>
                  <a:ext uri="{FF2B5EF4-FFF2-40B4-BE49-F238E27FC236}">
                    <a16:creationId xmlns:a16="http://schemas.microsoft.com/office/drawing/2014/main" id="{578121F3-97C7-4CCF-AE65-4A87F479285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0" name="Freeform 26">
                <a:extLst>
                  <a:ext uri="{FF2B5EF4-FFF2-40B4-BE49-F238E27FC236}">
                    <a16:creationId xmlns:a16="http://schemas.microsoft.com/office/drawing/2014/main" id="{2F926157-21AA-4908-B477-943B7676825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1" name="Freeform 27">
                <a:extLst>
                  <a:ext uri="{FF2B5EF4-FFF2-40B4-BE49-F238E27FC236}">
                    <a16:creationId xmlns:a16="http://schemas.microsoft.com/office/drawing/2014/main" id="{6697F20D-EC58-4CE1-B1A4-83C82693E85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6172" name="Group 28">
                <a:extLst>
                  <a:ext uri="{FF2B5EF4-FFF2-40B4-BE49-F238E27FC236}">
                    <a16:creationId xmlns:a16="http://schemas.microsoft.com/office/drawing/2014/main" id="{3AD17F67-21B1-49BA-9AB4-F0ABB97DD7A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>
                  <a:extLst>
                    <a:ext uri="{FF2B5EF4-FFF2-40B4-BE49-F238E27FC236}">
                      <a16:creationId xmlns:a16="http://schemas.microsoft.com/office/drawing/2014/main" id="{9DB908FD-2FED-4DFD-B902-5C588F32AAE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74" name="Freeform 30">
                  <a:extLst>
                    <a:ext uri="{FF2B5EF4-FFF2-40B4-BE49-F238E27FC236}">
                      <a16:creationId xmlns:a16="http://schemas.microsoft.com/office/drawing/2014/main" id="{09ADF667-C5B7-4941-8467-3F5A2C91AB8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75" name="Freeform 31">
                  <a:extLst>
                    <a:ext uri="{FF2B5EF4-FFF2-40B4-BE49-F238E27FC236}">
                      <a16:creationId xmlns:a16="http://schemas.microsoft.com/office/drawing/2014/main" id="{A5129696-F7B6-41B5-A155-0B4D7268B39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76" name="Freeform 32">
                  <a:extLst>
                    <a:ext uri="{FF2B5EF4-FFF2-40B4-BE49-F238E27FC236}">
                      <a16:creationId xmlns:a16="http://schemas.microsoft.com/office/drawing/2014/main" id="{CBABCF2F-D689-4844-8CD5-E5C355B139E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77" name="Freeform 33">
                  <a:extLst>
                    <a:ext uri="{FF2B5EF4-FFF2-40B4-BE49-F238E27FC236}">
                      <a16:creationId xmlns:a16="http://schemas.microsoft.com/office/drawing/2014/main" id="{6D810F90-FE6A-400A-927C-4A61C0C2795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78" name="Freeform 34">
                  <a:extLst>
                    <a:ext uri="{FF2B5EF4-FFF2-40B4-BE49-F238E27FC236}">
                      <a16:creationId xmlns:a16="http://schemas.microsoft.com/office/drawing/2014/main" id="{B8D55E1B-1404-4BFE-BF25-4ED5C3B4500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79" name="Freeform 35">
                  <a:extLst>
                    <a:ext uri="{FF2B5EF4-FFF2-40B4-BE49-F238E27FC236}">
                      <a16:creationId xmlns:a16="http://schemas.microsoft.com/office/drawing/2014/main" id="{AAE8B4A8-CDDF-491C-84C9-B7B77692721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80" name="Freeform 36">
                  <a:extLst>
                    <a:ext uri="{FF2B5EF4-FFF2-40B4-BE49-F238E27FC236}">
                      <a16:creationId xmlns:a16="http://schemas.microsoft.com/office/drawing/2014/main" id="{D27C8CE9-E07B-457B-9E44-D23563B7CCC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</p:grpSp>
      <p:grpSp>
        <p:nvGrpSpPr>
          <p:cNvPr id="6181" name="Group 37">
            <a:extLst>
              <a:ext uri="{FF2B5EF4-FFF2-40B4-BE49-F238E27FC236}">
                <a16:creationId xmlns:a16="http://schemas.microsoft.com/office/drawing/2014/main" id="{7A7DF107-3DF3-45E9-8FA3-FB4AF91BA0D7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>
              <a:extLst>
                <a:ext uri="{FF2B5EF4-FFF2-40B4-BE49-F238E27FC236}">
                  <a16:creationId xmlns:a16="http://schemas.microsoft.com/office/drawing/2014/main" id="{332E62AA-A708-40E7-B4BE-EE0E80ACE28C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83" name="Freeform 39">
              <a:extLst>
                <a:ext uri="{FF2B5EF4-FFF2-40B4-BE49-F238E27FC236}">
                  <a16:creationId xmlns:a16="http://schemas.microsoft.com/office/drawing/2014/main" id="{3C42D4AE-318A-4441-A175-82D6BE3AE70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184" name="Group 40">
            <a:extLst>
              <a:ext uri="{FF2B5EF4-FFF2-40B4-BE49-F238E27FC236}">
                <a16:creationId xmlns:a16="http://schemas.microsoft.com/office/drawing/2014/main" id="{BA2DF5C7-A5FB-4FFE-9511-1766673DB0F8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85" name="Group 41">
              <a:extLst>
                <a:ext uri="{FF2B5EF4-FFF2-40B4-BE49-F238E27FC236}">
                  <a16:creationId xmlns:a16="http://schemas.microsoft.com/office/drawing/2014/main" id="{7A101875-5F49-43B1-B994-53003FC40A3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>
                <a:extLst>
                  <a:ext uri="{FF2B5EF4-FFF2-40B4-BE49-F238E27FC236}">
                    <a16:creationId xmlns:a16="http://schemas.microsoft.com/office/drawing/2014/main" id="{6F328301-2F75-46EC-867D-4121A42D220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6187" name="Group 43">
                <a:extLst>
                  <a:ext uri="{FF2B5EF4-FFF2-40B4-BE49-F238E27FC236}">
                    <a16:creationId xmlns:a16="http://schemas.microsoft.com/office/drawing/2014/main" id="{28A4867C-4B71-4CF6-B303-F9E0BB7859D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>
                  <a:extLst>
                    <a:ext uri="{FF2B5EF4-FFF2-40B4-BE49-F238E27FC236}">
                      <a16:creationId xmlns:a16="http://schemas.microsoft.com/office/drawing/2014/main" id="{306083EE-1E76-4B89-A168-4424EC4437F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89" name="Freeform 45">
                  <a:extLst>
                    <a:ext uri="{FF2B5EF4-FFF2-40B4-BE49-F238E27FC236}">
                      <a16:creationId xmlns:a16="http://schemas.microsoft.com/office/drawing/2014/main" id="{FF2CFC82-22AD-4611-94DD-80029307B0F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90" name="Freeform 46">
                  <a:extLst>
                    <a:ext uri="{FF2B5EF4-FFF2-40B4-BE49-F238E27FC236}">
                      <a16:creationId xmlns:a16="http://schemas.microsoft.com/office/drawing/2014/main" id="{FA2578CE-9C33-4EEE-8B2E-420D3AF129A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91" name="Freeform 47">
                  <a:extLst>
                    <a:ext uri="{FF2B5EF4-FFF2-40B4-BE49-F238E27FC236}">
                      <a16:creationId xmlns:a16="http://schemas.microsoft.com/office/drawing/2014/main" id="{4B540E0F-246B-4F12-8145-D4BB7A15EDE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92" name="Freeform 48">
                  <a:extLst>
                    <a:ext uri="{FF2B5EF4-FFF2-40B4-BE49-F238E27FC236}">
                      <a16:creationId xmlns:a16="http://schemas.microsoft.com/office/drawing/2014/main" id="{1363A026-A9E4-4BA3-AC8A-2E2BFB9C583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93" name="Freeform 49">
                  <a:extLst>
                    <a:ext uri="{FF2B5EF4-FFF2-40B4-BE49-F238E27FC236}">
                      <a16:creationId xmlns:a16="http://schemas.microsoft.com/office/drawing/2014/main" id="{19772E62-9281-4C0E-A608-14B6F66161E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94" name="Freeform 50">
                  <a:extLst>
                    <a:ext uri="{FF2B5EF4-FFF2-40B4-BE49-F238E27FC236}">
                      <a16:creationId xmlns:a16="http://schemas.microsoft.com/office/drawing/2014/main" id="{4FAB3BCC-DC98-42D2-B718-FCB67AF0F6A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195" name="Freeform 51">
                  <a:extLst>
                    <a:ext uri="{FF2B5EF4-FFF2-40B4-BE49-F238E27FC236}">
                      <a16:creationId xmlns:a16="http://schemas.microsoft.com/office/drawing/2014/main" id="{588B5111-CEB1-4FBB-8DD5-0E00F8E1C6B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6196" name="Line 52">
              <a:extLst>
                <a:ext uri="{FF2B5EF4-FFF2-40B4-BE49-F238E27FC236}">
                  <a16:creationId xmlns:a16="http://schemas.microsoft.com/office/drawing/2014/main" id="{364E23F4-F1C0-4CB1-8850-973B8B58719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>
            <a:extLst>
              <a:ext uri="{FF2B5EF4-FFF2-40B4-BE49-F238E27FC236}">
                <a16:creationId xmlns:a16="http://schemas.microsoft.com/office/drawing/2014/main" id="{4BFBB19C-7104-47C9-B653-EA88A72FAC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7272337" cy="935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ORTAÇAĞDA AVRUPA TARİHİ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A4F66D7-D312-42A4-BCBE-0A4086629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700213"/>
            <a:ext cx="83661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Ortaçağın Genel Özellikleri: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_Devletlerin merkezi otoritesi zayıf.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_Feodalite rejimi toplumları baskı altına almıştır.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_Papalar hem dinsel, hem siyasal, hem ekonomik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güce sahiptirler.(aforoz,enterdi,endülüjans.)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_Skolastik düşünce nedeniyle bilimsel ilerleme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olmamıştır.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_Dönemin en önemli olayı Haçlı Seferleridir.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2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2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2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DEB722BC-B30E-4DE2-A0EF-1D6CE37D2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352550"/>
            <a:ext cx="7416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Kavimler Göçü(375)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Hunların başlattığı bu göç hareketi Avrupa’nınsiyasal,sosyal,ekonomik yapısını bozmuştur.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Büyük Roma İmp.doğu ve batı olarak ayrılmıştır.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 u="sng">
                <a:latin typeface="Comic Sans MS" panose="030F0702030302020204" pitchFamily="66" charset="0"/>
              </a:rPr>
              <a:t>En önemli sonucu ise;</a:t>
            </a:r>
            <a:r>
              <a:rPr lang="tr-TR" altLang="tr-TR" sz="2400" b="1">
                <a:latin typeface="Comic Sans MS" panose="030F0702030302020204" pitchFamily="66" charset="0"/>
              </a:rPr>
              <a:t>feodal sistemin doğmasıdır.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EF8E03C-7966-47CD-938C-1032CB725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0350"/>
            <a:ext cx="7926388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Feodalite(Derebeylik)Rejimi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Hak eşitsizliğine dayanan toprak rejimidir.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Feodal düzende devlet birliği yoktur.Ülkeler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birçok beyliklere ayrılmıştır.Halk derebeylerin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uyruğu altındadır.</a:t>
            </a:r>
            <a:r>
              <a:rPr lang="tr-TR" altLang="tr-TR" sz="2400" b="1" u="sng">
                <a:latin typeface="Comic Sans MS" panose="030F0702030302020204" pitchFamily="66" charset="0"/>
              </a:rPr>
              <a:t>Fief sözleşmesiyle</a:t>
            </a:r>
            <a:r>
              <a:rPr lang="tr-TR" altLang="tr-TR" sz="2400" b="1">
                <a:latin typeface="Comic Sans MS" panose="030F0702030302020204" pitchFamily="66" charset="0"/>
              </a:rPr>
              <a:t> feodal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bağlılık söz konusudur.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Feodalizm’de halk sınıflara ayrılmıştır.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-Asiller:Dük,Baron,Şovalyeler.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-Rahipler:Din adamları.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-Burjuvalar:Tüccar ve zanaatkarlar.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-Köylüler:Hür köylüler.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-Serfler:Üzerinde yaşadıkları toprakların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demirbaşı.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Ortaçağın sonunda Avrupa Devletleri Feodal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Sistemi tamamen ortadan kaldırmışlardır.</a:t>
            </a:r>
            <a:r>
              <a:rPr lang="tr-TR" altLang="tr-TR" sz="2400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BF16FC1-8411-4A3F-B729-AA0319A33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350"/>
            <a:ext cx="849471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33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Ortaçağda Din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Din Hristiyanlık,Tapınak Kilise,Peygamber Hz.İsa,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>
                <a:latin typeface="Comic Sans MS" panose="030F0702030302020204" pitchFamily="66" charset="0"/>
              </a:rPr>
              <a:t>  	Kutsal Kitap İncil, Din Adamları ise Katoliklerde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Papa(Roma), Ortodokslarda Patrik(İstanbul)tir.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 u="sng">
                <a:latin typeface="Comic Sans MS" panose="030F0702030302020204" pitchFamily="66" charset="0"/>
              </a:rPr>
              <a:t>Papaların yetkileri: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 u="sng">
                <a:latin typeface="Comic Sans MS" panose="030F0702030302020204" pitchFamily="66" charset="0"/>
              </a:rPr>
              <a:t>Aforoz:</a:t>
            </a:r>
            <a:r>
              <a:rPr lang="tr-TR" altLang="tr-TR" sz="2400" b="1">
                <a:latin typeface="Comic Sans MS" panose="030F0702030302020204" pitchFamily="66" charset="0"/>
              </a:rPr>
              <a:t>Dinden çıkarma.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 u="sng">
                <a:latin typeface="Comic Sans MS" panose="030F0702030302020204" pitchFamily="66" charset="0"/>
              </a:rPr>
              <a:t>Enterdi:</a:t>
            </a:r>
            <a:r>
              <a:rPr lang="tr-TR" altLang="tr-TR" sz="2400" b="1">
                <a:latin typeface="Comic Sans MS" panose="030F0702030302020204" pitchFamily="66" charset="0"/>
              </a:rPr>
              <a:t>Papanın bir ülkede tüm dini görevleri</a:t>
            </a:r>
            <a:r>
              <a:rPr lang="tr-TR" altLang="tr-TR" sz="2400" b="1" u="sng">
                <a:latin typeface="Comic Sans MS" panose="030F0702030302020204" pitchFamily="66" charset="0"/>
              </a:rPr>
              <a:t>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durdurmasıdır.Enterdi ilan edilen ülkede kralın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otoritesi sarsılırdı.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 u="sng">
                <a:latin typeface="Comic Sans MS" panose="030F0702030302020204" pitchFamily="66" charset="0"/>
              </a:rPr>
              <a:t>Endülüjans:</a:t>
            </a:r>
            <a:r>
              <a:rPr lang="tr-TR" altLang="tr-TR" sz="2400" b="1">
                <a:latin typeface="Comic Sans MS" panose="030F0702030302020204" pitchFamily="66" charset="0"/>
              </a:rPr>
              <a:t>Günahların affedildiğini gösteren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belge,cennetten mekan satın alma.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 u="sng">
                <a:latin typeface="Comic Sans MS" panose="030F0702030302020204" pitchFamily="66" charset="0"/>
              </a:rPr>
              <a:t>Skolastik Düşünce:</a:t>
            </a:r>
            <a:r>
              <a:rPr lang="tr-TR" altLang="tr-TR" sz="2400" b="1">
                <a:latin typeface="Comic Sans MS" panose="030F0702030302020204" pitchFamily="66" charset="0"/>
              </a:rPr>
              <a:t>Hristiyanlık dininin emirlerini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inceleyen düşüncedir.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D01AC4A-8329-48D2-8A07-9F60B8D20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44675"/>
            <a:ext cx="85153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Magna Carta(Büyük Şart)1215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İngiltere’de kral Yurtsuz John’un baskıcı yönetim</a:t>
            </a:r>
            <a:endParaRPr lang="tr-TR" altLang="tr-TR" sz="2400">
              <a:latin typeface="Comic Sans MS" panose="030F0702030302020204" pitchFamily="66" charset="0"/>
            </a:endParaRPr>
          </a:p>
          <a:p>
            <a:pPr algn="ctr"/>
            <a:r>
              <a:rPr lang="tr-TR" altLang="tr-TR" sz="2400" b="1">
                <a:latin typeface="Comic Sans MS" panose="030F0702030302020204" pitchFamily="66" charset="0"/>
              </a:rPr>
              <a:t>	uygulamasına karşı feodal beyler ayaklanmışlar ve</a:t>
            </a:r>
            <a:endParaRPr lang="tr-TR" altLang="tr-TR" sz="2400">
              <a:latin typeface="Comic Sans MS" panose="030F0702030302020204" pitchFamily="66" charset="0"/>
            </a:endParaRPr>
          </a:p>
          <a:p>
            <a:pPr algn="ctr"/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krala Magna Carta denilen bildirgeyi imzalatmış-</a:t>
            </a:r>
            <a:endParaRPr lang="tr-TR" altLang="tr-TR" sz="2400">
              <a:latin typeface="Comic Sans MS" panose="030F0702030302020204" pitchFamily="66" charset="0"/>
            </a:endParaRPr>
          </a:p>
          <a:p>
            <a:pPr algn="ctr"/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dır.Buna göre; </a:t>
            </a:r>
            <a:r>
              <a:rPr lang="tr-TR" altLang="tr-TR" sz="2400" b="1" u="sng">
                <a:latin typeface="Comic Sans MS" panose="030F0702030302020204" pitchFamily="66" charset="0"/>
              </a:rPr>
              <a:t>demokrasi yolunda ilk adım atılmış</a:t>
            </a:r>
            <a:r>
              <a:rPr lang="tr-TR" altLang="tr-TR" sz="2400" b="1">
                <a:latin typeface="Comic Sans MS" panose="030F0702030302020204" pitchFamily="66" charset="0"/>
              </a:rPr>
              <a:t> </a:t>
            </a:r>
            <a:endParaRPr lang="tr-TR" altLang="tr-TR" sz="2400">
              <a:latin typeface="Comic Sans MS" panose="030F0702030302020204" pitchFamily="66" charset="0"/>
            </a:endParaRPr>
          </a:p>
          <a:p>
            <a:pPr algn="ctr"/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 ve İngiltere’de Parlementer yaşama geçilmiştir.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6F309D2-17B9-47BA-83ED-8CC7CD71A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49275"/>
            <a:ext cx="68929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000" b="1">
                <a:solidFill>
                  <a:schemeClr val="tx2"/>
                </a:solidFill>
                <a:latin typeface="Comic Sans MS" panose="030F0702030302020204" pitchFamily="66" charset="0"/>
              </a:rPr>
              <a:t>Haçlı Seferleri(1096-1270)</a:t>
            </a:r>
            <a:endParaRPr lang="tr-TR" altLang="tr-TR" sz="20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             </a:t>
            </a:r>
            <a:r>
              <a:rPr lang="tr-TR" altLang="tr-TR" sz="2000" b="1" u="sng">
                <a:solidFill>
                  <a:schemeClr val="folHlink"/>
                </a:solidFill>
                <a:latin typeface="Comic Sans MS" panose="030F0702030302020204" pitchFamily="66" charset="0"/>
              </a:rPr>
              <a:t>Dini Nedenler:</a:t>
            </a:r>
            <a:endParaRPr lang="tr-TR" altLang="tr-TR" sz="20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>
                <a:latin typeface="Comic Sans MS" panose="030F0702030302020204" pitchFamily="66" charset="0"/>
              </a:rPr>
              <a:t>_Papanın etkisi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>
                <a:latin typeface="Comic Sans MS" panose="030F0702030302020204" pitchFamily="66" charset="0"/>
              </a:rPr>
              <a:t>_Kudüs’ün Müslümanların elinde olması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>
                <a:latin typeface="Comic Sans MS" panose="030F0702030302020204" pitchFamily="66" charset="0"/>
              </a:rPr>
              <a:t>_Kuluni tarikatının çalışmaları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 u="sng">
                <a:solidFill>
                  <a:schemeClr val="folHlink"/>
                </a:solidFill>
                <a:latin typeface="Comic Sans MS" panose="030F0702030302020204" pitchFamily="66" charset="0"/>
              </a:rPr>
              <a:t>Siyasi Nedenler:</a:t>
            </a:r>
            <a:endParaRPr lang="tr-TR" altLang="tr-TR" sz="20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>
                <a:latin typeface="Comic Sans MS" panose="030F0702030302020204" pitchFamily="66" charset="0"/>
              </a:rPr>
              <a:t>_Papnın nufüzunu arttıamak istemesi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>
                <a:latin typeface="Comic Sans MS" panose="030F0702030302020204" pitchFamily="66" charset="0"/>
              </a:rPr>
              <a:t>_Türklerin Anadolu’ya gelerek Bizans’ı tehdit 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>
                <a:latin typeface="Comic Sans MS" panose="030F0702030302020204" pitchFamily="66" charset="0"/>
              </a:rPr>
              <a:t>etmesi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>
                <a:latin typeface="Comic Sans MS" panose="030F0702030302020204" pitchFamily="66" charset="0"/>
              </a:rPr>
              <a:t>_Şovalye ve Senyörlerin macera arayışları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 u="sng">
                <a:solidFill>
                  <a:schemeClr val="folHlink"/>
                </a:solidFill>
                <a:latin typeface="Comic Sans MS" panose="030F0702030302020204" pitchFamily="66" charset="0"/>
              </a:rPr>
              <a:t>Ekonomik Nedenler:</a:t>
            </a:r>
            <a:endParaRPr lang="tr-TR" altLang="tr-TR" sz="20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>
                <a:latin typeface="Comic Sans MS" panose="030F0702030302020204" pitchFamily="66" charset="0"/>
              </a:rPr>
              <a:t>_Doğunun zenginliklerini ele geçirmek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	</a:t>
            </a:r>
            <a:r>
              <a:rPr lang="tr-TR" altLang="tr-TR" sz="2000" b="1">
                <a:latin typeface="Comic Sans MS" panose="030F0702030302020204" pitchFamily="66" charset="0"/>
              </a:rPr>
              <a:t>_Doğu-Batı ticaret yollarının Türklerde olması.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 b="1" u="sng">
                <a:solidFill>
                  <a:schemeClr val="tx2"/>
                </a:solidFill>
                <a:latin typeface="Comic Sans MS" panose="030F0702030302020204" pitchFamily="66" charset="0"/>
              </a:rPr>
              <a:t>NOT:</a:t>
            </a:r>
            <a:r>
              <a:rPr lang="tr-TR" altLang="tr-TR" sz="2000" b="1" u="sng">
                <a:latin typeface="Comic Sans MS" panose="030F0702030302020204" pitchFamily="66" charset="0"/>
              </a:rPr>
              <a:t>Haçlı Seferlerinin yapılmasında görünürde 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 b="1" u="sng">
                <a:latin typeface="Comic Sans MS" panose="030F0702030302020204" pitchFamily="66" charset="0"/>
              </a:rPr>
              <a:t>Dini nedenlerin etkili olduğu ileri sürülsede,</a:t>
            </a: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 b="1" u="sng">
                <a:latin typeface="Comic Sans MS" panose="030F0702030302020204" pitchFamily="66" charset="0"/>
              </a:rPr>
              <a:t>Gerçek neden ekonomiktir…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2C9F175-C7D8-4D40-A759-EA0DD8658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620713"/>
            <a:ext cx="89439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1.Haçlı Seferi:</a:t>
            </a:r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1096-1099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Tek başarıya uğrayan seferdir.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2.Haçlı Seferi:</a:t>
            </a:r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1147-1149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Selçuklu ordusu haçlıları yenilgiye uğratmıştır.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3.Haçlı Seferi:</a:t>
            </a:r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1189-1192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Hıttin savaşında haçlılar Eyyubi Devletine            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yenilmişler ve Kudüs’ü kaybetmişlerdir.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4.Haçlı Seferi:</a:t>
            </a:r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1204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Kudüs’ü yeniden ele geçirmek amacıyla, kara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yolunu bırakıp deniz  yoluyla haçlılar harekete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geçmişlerdir.İstanbul’u yağmalamışlar ve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İstanbul’dan kaçan Rumlar İznik ve Trabzon’da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Rum İmp. kurmuşlardır.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6697429-2397-4F1D-BFD4-8DD571BBC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20713"/>
            <a:ext cx="7975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Dini Sonuçları: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_Papaya ve Kiliseye güven azaldı.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_Skolastik Düşünce zayıflamaya başladı.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Siyasi Sonuçları: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_Seferlerde birçok derebeyin ölmesi Feodalite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Rejimini zayıflattı.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_Merkezi Krallıklar güçlenmeye başladı.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Ekonomik Sonuçları: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_Doğu-Batı ticareti gelişti.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_Akdeniz ticareti önem kazandı.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_Barut,matbaa,kağıt,pusula Avrupa’ya taşındı.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_Avrupa’lılar pozitif bilimleri tanıdılar.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_Burjuva sınıfının önemi arttı.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BE9FF4-56DA-4775-81E1-76FABDD25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92150"/>
            <a:ext cx="8453437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86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86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86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86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86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>
                <a:solidFill>
                  <a:schemeClr val="tx2"/>
                </a:solidFill>
                <a:latin typeface="Comic Sans MS" panose="030F0702030302020204" pitchFamily="66" charset="0"/>
              </a:rPr>
              <a:t>Yüzyıl Savaşları(1337-1433)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İngiltere ile Fransa arasındaki veraset savaşıdır.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>
                <a:latin typeface="Comic Sans MS" panose="030F0702030302020204" pitchFamily="66" charset="0"/>
              </a:rPr>
              <a:t>	Bu savaşta ilk defa  top kullanılmıştır.İngiltere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savaşı kaybetmiştir.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Sonuçları:</a:t>
            </a:r>
            <a:endParaRPr lang="tr-TR" altLang="tr-TR" sz="2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_Türklerin batıya ilerleyişi kolaylaştı.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_Feodalite güç kaybetti.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_Fransa’da ulusal devlet bilinci ortaya çıktı.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 b="1" u="sng">
                <a:solidFill>
                  <a:schemeClr val="tx2"/>
                </a:solidFill>
                <a:latin typeface="Comic Sans MS" panose="030F0702030302020204" pitchFamily="66" charset="0"/>
              </a:rPr>
              <a:t>NOT:</a:t>
            </a:r>
            <a:r>
              <a:rPr lang="tr-TR" altLang="tr-TR" sz="2400" b="1">
                <a:latin typeface="Comic Sans MS" panose="030F0702030302020204" pitchFamily="66" charset="0"/>
              </a:rPr>
              <a:t>İngiltere savaştan sonra bir iç savaş olan 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 u="sng">
                <a:latin typeface="Comic Sans MS" panose="030F0702030302020204" pitchFamily="66" charset="0"/>
              </a:rPr>
              <a:t>İki gül (çifte gül)</a:t>
            </a:r>
            <a:r>
              <a:rPr lang="tr-TR" altLang="tr-TR" sz="2400" b="1">
                <a:latin typeface="Comic Sans MS" panose="030F0702030302020204" pitchFamily="66" charset="0"/>
              </a:rPr>
              <a:t>savaşını yaşamıştır.Savaşı Tudor</a:t>
            </a: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>
                <a:latin typeface="Comic Sans MS" panose="030F0702030302020204" pitchFamily="66" charset="0"/>
              </a:rPr>
              <a:t>Hanedanı kazanmıştır.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theme/theme1.xml><?xml version="1.0" encoding="utf-8"?>
<a:theme xmlns:a="http://schemas.openxmlformats.org/drawingml/2006/main" name="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15</TotalTime>
  <Words>49</Words>
  <Application>Microsoft Office PowerPoint</Application>
  <PresentationFormat>Ekran Gösterisi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Comic Sans MS</vt:lpstr>
      <vt:lpstr>Boyalı Kalemler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ORTAÇAĞDA AVRUPA TARİHİ (375-1453)</dc:title>
  <dc:creator>http://www.nedir.org</dc:creator>
  <cp:lastModifiedBy>ZEUS</cp:lastModifiedBy>
  <cp:revision>5</cp:revision>
  <dcterms:created xsi:type="dcterms:W3CDTF">2005-09-06T06:17:04Z</dcterms:created>
  <dcterms:modified xsi:type="dcterms:W3CDTF">2019-03-29T09:28:35Z</dcterms:modified>
</cp:coreProperties>
</file>