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71" r:id="rId2"/>
    <p:sldId id="272" r:id="rId3"/>
    <p:sldId id="273" r:id="rId4"/>
    <p:sldId id="274" r:id="rId5"/>
    <p:sldId id="275"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97" d="100"/>
          <a:sy n="97" d="100"/>
        </p:scale>
        <p:origin x="-102" y="-22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E37C4F3-167B-49BF-AB61-63D64A8AD434}" type="datetimeFigureOut">
              <a:rPr lang="tr-TR"/>
              <a:pPr>
                <a:defRPr/>
              </a:pPr>
              <a:t>07.03.2016</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3F8A94B-C410-47E2-8337-EC6AD0CE639C}" type="slidenum">
              <a:rPr lang="tr-TR"/>
              <a:pPr>
                <a:defRPr/>
              </a:pPr>
              <a:t>‹#›</a:t>
            </a:fld>
            <a:endParaRPr lang="tr-TR"/>
          </a:p>
        </p:txBody>
      </p:sp>
    </p:spTree>
    <p:extLst>
      <p:ext uri="{BB962C8B-B14F-4D97-AF65-F5344CB8AC3E}">
        <p14:creationId xmlns:p14="http://schemas.microsoft.com/office/powerpoint/2010/main" val="195927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C63B1C1-46FD-40A1-90E1-EE98E9A2B80A}" type="datetimeFigureOut">
              <a:rPr lang="en-US"/>
              <a:pPr>
                <a:defRPr/>
              </a:pPr>
              <a:t>3/7/2016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DDB50C8-6F31-41BD-97D1-8EF2C6F07A72}" type="slidenum">
              <a:rPr lang="en-US"/>
              <a:pPr>
                <a:defRPr/>
              </a:pPr>
              <a:t>‹#›</a:t>
            </a:fld>
            <a:endParaRPr lang="en-US"/>
          </a:p>
        </p:txBody>
      </p:sp>
    </p:spTree>
    <p:extLst>
      <p:ext uri="{BB962C8B-B14F-4D97-AF65-F5344CB8AC3E}">
        <p14:creationId xmlns:p14="http://schemas.microsoft.com/office/powerpoint/2010/main" val="594866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7"/>
          <p:cNvGrpSpPr>
            <a:grpSpLocks/>
          </p:cNvGrpSpPr>
          <p:nvPr userDrawn="1"/>
        </p:nvGrpSpPr>
        <p:grpSpPr bwMode="auto">
          <a:xfrm>
            <a:off x="336550" y="2667000"/>
            <a:ext cx="1263650" cy="452438"/>
            <a:chOff x="23825" y="2060848"/>
            <a:chExt cx="1750988" cy="596404"/>
          </a:xfrm>
        </p:grpSpPr>
        <p:sp>
          <p:nvSpPr>
            <p:cNvPr id="5" name="Rectangle 8"/>
            <p:cNvSpPr>
              <a:spLocks noChangeArrowheads="1"/>
            </p:cNvSpPr>
            <p:nvPr/>
          </p:nvSpPr>
          <p:spPr bwMode="auto">
            <a:xfrm>
              <a:off x="23825" y="2060848"/>
              <a:ext cx="1750988" cy="596404"/>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6" name="Group 1"/>
            <p:cNvGrpSpPr>
              <a:grpSpLocks/>
            </p:cNvGrpSpPr>
            <p:nvPr/>
          </p:nvGrpSpPr>
          <p:grpSpPr bwMode="auto">
            <a:xfrm>
              <a:off x="179388" y="2132856"/>
              <a:ext cx="1439862" cy="301625"/>
              <a:chOff x="107504" y="486492"/>
              <a:chExt cx="936104" cy="196385"/>
            </a:xfrm>
          </p:grpSpPr>
          <p:sp>
            <p:nvSpPr>
              <p:cNvPr id="7" name="Oval 4"/>
              <p:cNvSpPr>
                <a:spLocks noChangeArrowheads="1"/>
              </p:cNvSpPr>
              <p:nvPr/>
            </p:nvSpPr>
            <p:spPr bwMode="auto">
              <a:xfrm>
                <a:off x="107907" y="485933"/>
                <a:ext cx="215948" cy="197563"/>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8" name="Oval 5"/>
              <p:cNvSpPr>
                <a:spLocks noChangeArrowheads="1"/>
              </p:cNvSpPr>
              <p:nvPr/>
            </p:nvSpPr>
            <p:spPr bwMode="auto">
              <a:xfrm>
                <a:off x="468298" y="485933"/>
                <a:ext cx="214518" cy="197563"/>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9" name="Oval 6"/>
              <p:cNvSpPr>
                <a:spLocks noChangeArrowheads="1"/>
              </p:cNvSpPr>
              <p:nvPr/>
            </p:nvSpPr>
            <p:spPr bwMode="auto">
              <a:xfrm>
                <a:off x="827258" y="485933"/>
                <a:ext cx="215949" cy="197563"/>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10" name="Straight Connector 12"/>
          <p:cNvCxnSpPr/>
          <p:nvPr userDrawn="1"/>
        </p:nvCxnSpPr>
        <p:spPr>
          <a:xfrm>
            <a:off x="1676400" y="1828800"/>
            <a:ext cx="0" cy="19050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Resim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5913" y="2662238"/>
            <a:ext cx="13049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905000" y="2206625"/>
            <a:ext cx="6477000" cy="1298575"/>
          </a:xfrm>
        </p:spPr>
        <p:txBody>
          <a:bodyPr>
            <a:noAutofit/>
          </a:bodyPr>
          <a:lstStyle>
            <a:lvl1pPr>
              <a:defRPr sz="4800" baseline="0">
                <a:latin typeface="Arial" pitchFamily="34" charset="0"/>
                <a:cs typeface="Arial" pitchFamily="34"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905000" y="3886200"/>
            <a:ext cx="6477000" cy="1752600"/>
          </a:xfrm>
        </p:spPr>
        <p:txBody>
          <a:bodyPr>
            <a:normAutofit/>
          </a:bodyPr>
          <a:lstStyle>
            <a:lvl1pPr marL="0" indent="0" algn="ctr">
              <a:buNone/>
              <a:defRPr sz="5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3" name="Footer Placeholder 4"/>
          <p:cNvSpPr>
            <a:spLocks noGrp="1"/>
          </p:cNvSpPr>
          <p:nvPr>
            <p:ph type="ftr" sz="quarter" idx="10"/>
          </p:nvPr>
        </p:nvSpPr>
        <p:spPr>
          <a:xfrm>
            <a:off x="3124200" y="6356350"/>
            <a:ext cx="2895600" cy="365125"/>
          </a:xfrm>
          <a:prstGeom prst="rect">
            <a:avLst/>
          </a:prstGeom>
        </p:spPr>
        <p:txBody>
          <a:bodyPr/>
          <a:lstStyle>
            <a:lvl1pPr algn="ctr">
              <a:defRPr b="1"/>
            </a:lvl1pPr>
          </a:lstStyle>
          <a:p>
            <a:pPr>
              <a:defRPr/>
            </a:pPr>
            <a:r>
              <a:rPr lang="tr-TR"/>
              <a:t>Hakan Kahraman</a:t>
            </a:r>
            <a:endParaRPr lang="en-US"/>
          </a:p>
        </p:txBody>
      </p:sp>
    </p:spTree>
    <p:extLst>
      <p:ext uri="{BB962C8B-B14F-4D97-AF65-F5344CB8AC3E}">
        <p14:creationId xmlns:p14="http://schemas.microsoft.com/office/powerpoint/2010/main" val="73016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152400" y="147638"/>
            <a:ext cx="1295400" cy="1376362"/>
            <a:chOff x="152400" y="147882"/>
            <a:chExt cx="1295400" cy="1376118"/>
          </a:xfrm>
        </p:grpSpPr>
        <p:grpSp>
          <p:nvGrpSpPr>
            <p:cNvPr id="5" name="Group 7"/>
            <p:cNvGrpSpPr>
              <a:grpSpLocks/>
            </p:cNvGrpSpPr>
            <p:nvPr userDrawn="1"/>
          </p:nvGrpSpPr>
          <p:grpSpPr bwMode="auto">
            <a:xfrm>
              <a:off x="152400" y="690612"/>
              <a:ext cx="1263149" cy="452388"/>
              <a:chOff x="23825" y="2060848"/>
              <a:chExt cx="1750988" cy="596404"/>
            </a:xfrm>
          </p:grpSpPr>
          <p:sp>
            <p:nvSpPr>
              <p:cNvPr id="7"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8" name="Group 1"/>
              <p:cNvGrpSpPr>
                <a:grpSpLocks/>
              </p:cNvGrpSpPr>
              <p:nvPr/>
            </p:nvGrpSpPr>
            <p:grpSpPr bwMode="auto">
              <a:xfrm>
                <a:off x="179388" y="2132856"/>
                <a:ext cx="1439862" cy="301625"/>
                <a:chOff x="107504" y="486492"/>
                <a:chExt cx="936104" cy="196385"/>
              </a:xfrm>
            </p:grpSpPr>
            <p:sp>
              <p:nvSpPr>
                <p:cNvPr id="9"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0"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6"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00200" y="274638"/>
            <a:ext cx="7086600" cy="114300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5" name="Slide Number Placeholder 5"/>
          <p:cNvSpPr>
            <a:spLocks noGrp="1"/>
          </p:cNvSpPr>
          <p:nvPr>
            <p:ph type="sldNum" sz="quarter" idx="11"/>
          </p:nvPr>
        </p:nvSpPr>
        <p:spPr/>
        <p:txBody>
          <a:bodyPr/>
          <a:lstStyle>
            <a:lvl1pPr>
              <a:defRPr/>
            </a:lvl1pPr>
          </a:lstStyle>
          <a:p>
            <a:pPr>
              <a:defRPr/>
            </a:pPr>
            <a:fld id="{250544F5-5F47-4F89-A8AE-EE1D486C7FE9}" type="slidenum">
              <a:rPr lang="en-US"/>
              <a:pPr>
                <a:defRPr/>
              </a:pPr>
              <a:t>‹#›</a:t>
            </a:fld>
            <a:endParaRPr lang="en-US"/>
          </a:p>
        </p:txBody>
      </p:sp>
    </p:spTree>
    <p:extLst>
      <p:ext uri="{BB962C8B-B14F-4D97-AF65-F5344CB8AC3E}">
        <p14:creationId xmlns:p14="http://schemas.microsoft.com/office/powerpoint/2010/main" val="419578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p:cNvGrpSpPr>
            <a:grpSpLocks/>
          </p:cNvGrpSpPr>
          <p:nvPr userDrawn="1"/>
        </p:nvGrpSpPr>
        <p:grpSpPr bwMode="auto">
          <a:xfrm rot="5400000">
            <a:off x="6898482" y="3968"/>
            <a:ext cx="1295400" cy="1376363"/>
            <a:chOff x="152400" y="147882"/>
            <a:chExt cx="1295400" cy="1376118"/>
          </a:xfrm>
        </p:grpSpPr>
        <p:grpSp>
          <p:nvGrpSpPr>
            <p:cNvPr id="5" name="Group 7"/>
            <p:cNvGrpSpPr>
              <a:grpSpLocks/>
            </p:cNvGrpSpPr>
            <p:nvPr userDrawn="1"/>
          </p:nvGrpSpPr>
          <p:grpSpPr bwMode="auto">
            <a:xfrm>
              <a:off x="152400" y="690612"/>
              <a:ext cx="1263149" cy="452388"/>
              <a:chOff x="23825" y="2060848"/>
              <a:chExt cx="1750988" cy="596404"/>
            </a:xfrm>
          </p:grpSpPr>
          <p:sp>
            <p:nvSpPr>
              <p:cNvPr id="7"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8" name="Group 1"/>
              <p:cNvGrpSpPr>
                <a:grpSpLocks/>
              </p:cNvGrpSpPr>
              <p:nvPr/>
            </p:nvGrpSpPr>
            <p:grpSpPr bwMode="auto">
              <a:xfrm>
                <a:off x="179388" y="2132856"/>
                <a:ext cx="1439862" cy="301625"/>
                <a:chOff x="107504" y="486492"/>
                <a:chExt cx="936104" cy="196385"/>
              </a:xfrm>
            </p:grpSpPr>
            <p:sp>
              <p:nvSpPr>
                <p:cNvPr id="9" name="Oval 4"/>
                <p:cNvSpPr>
                  <a:spLocks noChangeArrowheads="1"/>
                </p:cNvSpPr>
                <p:nvPr/>
              </p:nvSpPr>
              <p:spPr bwMode="auto">
                <a:xfrm>
                  <a:off x="107947" y="477840"/>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0" name="Oval 5"/>
                <p:cNvSpPr>
                  <a:spLocks noChangeArrowheads="1"/>
                </p:cNvSpPr>
                <p:nvPr/>
              </p:nvSpPr>
              <p:spPr bwMode="auto">
                <a:xfrm>
                  <a:off x="468481" y="477841"/>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6"/>
                <p:cNvSpPr>
                  <a:spLocks noChangeArrowheads="1"/>
                </p:cNvSpPr>
                <p:nvPr/>
              </p:nvSpPr>
              <p:spPr bwMode="auto">
                <a:xfrm>
                  <a:off x="827584" y="477841"/>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6"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 name="Resim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1447800"/>
            <a:ext cx="2057400" cy="46783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745162"/>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4" name="Slide Number Placeholder 5"/>
          <p:cNvSpPr>
            <a:spLocks noGrp="1"/>
          </p:cNvSpPr>
          <p:nvPr>
            <p:ph type="sldNum" sz="quarter" idx="11"/>
          </p:nvPr>
        </p:nvSpPr>
        <p:spPr/>
        <p:txBody>
          <a:bodyPr/>
          <a:lstStyle>
            <a:lvl1pPr>
              <a:defRPr/>
            </a:lvl1pPr>
          </a:lstStyle>
          <a:p>
            <a:pPr>
              <a:defRPr/>
            </a:pPr>
            <a:fld id="{DFF84D70-D3DB-481C-81F7-C26A154571F8}" type="slidenum">
              <a:rPr lang="en-US"/>
              <a:pPr>
                <a:defRPr/>
              </a:pPr>
              <a:t>‹#›</a:t>
            </a:fld>
            <a:endParaRPr lang="en-US"/>
          </a:p>
        </p:txBody>
      </p:sp>
    </p:spTree>
    <p:extLst>
      <p:ext uri="{BB962C8B-B14F-4D97-AF65-F5344CB8AC3E}">
        <p14:creationId xmlns:p14="http://schemas.microsoft.com/office/powerpoint/2010/main" val="305812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userDrawn="1"/>
        </p:nvGrpSpPr>
        <p:grpSpPr bwMode="auto">
          <a:xfrm>
            <a:off x="152400" y="147638"/>
            <a:ext cx="1295400" cy="1376362"/>
            <a:chOff x="152400" y="147882"/>
            <a:chExt cx="1295400" cy="1376118"/>
          </a:xfrm>
        </p:grpSpPr>
        <p:grpSp>
          <p:nvGrpSpPr>
            <p:cNvPr id="5" name="Group 8"/>
            <p:cNvGrpSpPr>
              <a:grpSpLocks/>
            </p:cNvGrpSpPr>
            <p:nvPr userDrawn="1"/>
          </p:nvGrpSpPr>
          <p:grpSpPr bwMode="auto">
            <a:xfrm>
              <a:off x="152400" y="690612"/>
              <a:ext cx="1263149" cy="452388"/>
              <a:chOff x="23825" y="2060848"/>
              <a:chExt cx="1750988" cy="596404"/>
            </a:xfrm>
          </p:grpSpPr>
          <p:sp>
            <p:nvSpPr>
              <p:cNvPr id="7" name="Rectangle 10"/>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8" name="Group 1"/>
              <p:cNvGrpSpPr>
                <a:grpSpLocks/>
              </p:cNvGrpSpPr>
              <p:nvPr/>
            </p:nvGrpSpPr>
            <p:grpSpPr bwMode="auto">
              <a:xfrm>
                <a:off x="179388" y="2132856"/>
                <a:ext cx="1439862" cy="301625"/>
                <a:chOff x="107504" y="486492"/>
                <a:chExt cx="936104" cy="196385"/>
              </a:xfrm>
            </p:grpSpPr>
            <p:sp>
              <p:nvSpPr>
                <p:cNvPr id="9"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0"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6" name="Straight Connector 8"/>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00200" y="274638"/>
            <a:ext cx="7086600" cy="1143000"/>
          </a:xfrm>
        </p:spPr>
        <p:txBody>
          <a:bodyPr>
            <a:normAutofit/>
          </a:bodyPr>
          <a:lstStyle>
            <a:lvl1pPr>
              <a:defRPr sz="42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chemeClr val="tx2"/>
              </a:buClr>
              <a:buFont typeface="Calibri" pitchFamily="34" charset="0"/>
              <a:buChar char="○"/>
              <a:defRPr sz="2800">
                <a:latin typeface="Arial" pitchFamily="34" charset="0"/>
                <a:cs typeface="Arial" pitchFamily="34" charset="0"/>
              </a:defRPr>
            </a:lvl1pPr>
            <a:lvl2pPr marL="742950" indent="-285750">
              <a:buClr>
                <a:schemeClr val="tx2"/>
              </a:buClr>
              <a:buFont typeface="Arial" pitchFamily="34" charset="0"/>
              <a:buChar char="•"/>
              <a:defRPr sz="2600">
                <a:latin typeface="Arial" pitchFamily="34" charset="0"/>
                <a:cs typeface="Arial" pitchFamily="34" charset="0"/>
              </a:defRPr>
            </a:lvl2pPr>
            <a:lvl3pPr marL="1143000" indent="-228600">
              <a:buClr>
                <a:schemeClr val="tx2"/>
              </a:buClr>
              <a:buFont typeface="Calibri" pitchFamily="34" charset="0"/>
              <a:buChar char="○"/>
              <a:defRPr>
                <a:latin typeface="Arial" pitchFamily="34" charset="0"/>
                <a:cs typeface="Arial" pitchFamily="34" charset="0"/>
              </a:defRPr>
            </a:lvl3pPr>
            <a:lvl4pPr>
              <a:buClr>
                <a:schemeClr val="tx2"/>
              </a:buClr>
              <a:defRPr>
                <a:latin typeface="Arial" pitchFamily="34" charset="0"/>
                <a:cs typeface="Arial" pitchFamily="34" charset="0"/>
              </a:defRPr>
            </a:lvl4pPr>
            <a:lvl5pPr>
              <a:buClr>
                <a:schemeClr val="tx2"/>
              </a:buCl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5" name="Slide Number Placeholder 5"/>
          <p:cNvSpPr>
            <a:spLocks noGrp="1"/>
          </p:cNvSpPr>
          <p:nvPr>
            <p:ph type="sldNum" sz="quarter" idx="11"/>
          </p:nvPr>
        </p:nvSpPr>
        <p:spPr/>
        <p:txBody>
          <a:bodyPr/>
          <a:lstStyle>
            <a:lvl1pPr>
              <a:defRPr/>
            </a:lvl1pPr>
          </a:lstStyle>
          <a:p>
            <a:pPr>
              <a:defRPr/>
            </a:pPr>
            <a:fld id="{5573B5D2-8B02-4589-A30D-3DBD497A933F}" type="slidenum">
              <a:rPr lang="en-US"/>
              <a:pPr>
                <a:defRPr/>
              </a:pPr>
              <a:t>‹#›</a:t>
            </a:fld>
            <a:endParaRPr lang="en-US" dirty="0"/>
          </a:p>
        </p:txBody>
      </p:sp>
    </p:spTree>
    <p:extLst>
      <p:ext uri="{BB962C8B-B14F-4D97-AF65-F5344CB8AC3E}">
        <p14:creationId xmlns:p14="http://schemas.microsoft.com/office/powerpoint/2010/main" val="24636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Resim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4A8C19F9-5487-427F-A83F-8ECEB8009325}" type="slidenum">
              <a:rPr lang="en-US"/>
              <a:pPr>
                <a:defRPr/>
              </a:pPr>
              <a:t>‹#›</a:t>
            </a:fld>
            <a:endParaRPr lang="en-US"/>
          </a:p>
        </p:txBody>
      </p:sp>
    </p:spTree>
    <p:extLst>
      <p:ext uri="{BB962C8B-B14F-4D97-AF65-F5344CB8AC3E}">
        <p14:creationId xmlns:p14="http://schemas.microsoft.com/office/powerpoint/2010/main" val="409600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152400" y="147638"/>
            <a:ext cx="1295400" cy="1376362"/>
            <a:chOff x="152400" y="147882"/>
            <a:chExt cx="1295400" cy="1376118"/>
          </a:xfrm>
        </p:grpSpPr>
        <p:grpSp>
          <p:nvGrpSpPr>
            <p:cNvPr id="6" name="Group 7"/>
            <p:cNvGrpSpPr>
              <a:grpSpLocks/>
            </p:cNvGrpSpPr>
            <p:nvPr userDrawn="1"/>
          </p:nvGrpSpPr>
          <p:grpSpPr bwMode="auto">
            <a:xfrm>
              <a:off x="152400" y="690612"/>
              <a:ext cx="1263149" cy="452388"/>
              <a:chOff x="23825" y="2060848"/>
              <a:chExt cx="1750988" cy="596404"/>
            </a:xfrm>
          </p:grpSpPr>
          <p:sp>
            <p:nvSpPr>
              <p:cNvPr id="8"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9" name="Group 1"/>
              <p:cNvGrpSpPr>
                <a:grpSpLocks/>
              </p:cNvGrpSpPr>
              <p:nvPr/>
            </p:nvGrpSpPr>
            <p:grpSpPr bwMode="auto">
              <a:xfrm>
                <a:off x="179388" y="2132856"/>
                <a:ext cx="1439862" cy="301625"/>
                <a:chOff x="107504" y="486492"/>
                <a:chExt cx="936104" cy="196385"/>
              </a:xfrm>
            </p:grpSpPr>
            <p:sp>
              <p:nvSpPr>
                <p:cNvPr id="10"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2"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7"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00200" y="274638"/>
            <a:ext cx="70866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Footer Placeholder 5"/>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6" name="Slide Number Placeholder 6"/>
          <p:cNvSpPr>
            <a:spLocks noGrp="1"/>
          </p:cNvSpPr>
          <p:nvPr>
            <p:ph type="sldNum" sz="quarter" idx="11"/>
          </p:nvPr>
        </p:nvSpPr>
        <p:spPr/>
        <p:txBody>
          <a:bodyPr/>
          <a:lstStyle>
            <a:lvl1pPr>
              <a:defRPr/>
            </a:lvl1pPr>
          </a:lstStyle>
          <a:p>
            <a:pPr>
              <a:defRPr/>
            </a:pPr>
            <a:fld id="{74BABE1A-0503-4E31-83E5-1C785EA82F71}" type="slidenum">
              <a:rPr lang="en-US"/>
              <a:pPr>
                <a:defRPr/>
              </a:pPr>
              <a:t>‹#›</a:t>
            </a:fld>
            <a:endParaRPr lang="en-US"/>
          </a:p>
        </p:txBody>
      </p:sp>
    </p:spTree>
    <p:extLst>
      <p:ext uri="{BB962C8B-B14F-4D97-AF65-F5344CB8AC3E}">
        <p14:creationId xmlns:p14="http://schemas.microsoft.com/office/powerpoint/2010/main" val="38644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4"/>
          <p:cNvGrpSpPr>
            <a:grpSpLocks/>
          </p:cNvGrpSpPr>
          <p:nvPr userDrawn="1"/>
        </p:nvGrpSpPr>
        <p:grpSpPr bwMode="auto">
          <a:xfrm>
            <a:off x="152400" y="147638"/>
            <a:ext cx="1295400" cy="1376362"/>
            <a:chOff x="152400" y="147882"/>
            <a:chExt cx="1295400" cy="1376118"/>
          </a:xfrm>
        </p:grpSpPr>
        <p:grpSp>
          <p:nvGrpSpPr>
            <p:cNvPr id="8" name="Group 6"/>
            <p:cNvGrpSpPr>
              <a:grpSpLocks/>
            </p:cNvGrpSpPr>
            <p:nvPr userDrawn="1"/>
          </p:nvGrpSpPr>
          <p:grpSpPr bwMode="auto">
            <a:xfrm>
              <a:off x="152400" y="690612"/>
              <a:ext cx="1263149" cy="452388"/>
              <a:chOff x="23825" y="2060848"/>
              <a:chExt cx="1750988" cy="596404"/>
            </a:xfrm>
          </p:grpSpPr>
          <p:sp>
            <p:nvSpPr>
              <p:cNvPr id="10" name="Rectangle 8"/>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11" name="Group 1"/>
              <p:cNvGrpSpPr>
                <a:grpSpLocks/>
              </p:cNvGrpSpPr>
              <p:nvPr/>
            </p:nvGrpSpPr>
            <p:grpSpPr bwMode="auto">
              <a:xfrm>
                <a:off x="179388" y="2132856"/>
                <a:ext cx="1439862" cy="301625"/>
                <a:chOff x="107504" y="486492"/>
                <a:chExt cx="936104" cy="196385"/>
              </a:xfrm>
            </p:grpSpPr>
            <p:sp>
              <p:nvSpPr>
                <p:cNvPr id="12"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3"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4"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9"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00200" y="264441"/>
            <a:ext cx="7086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2"/>
            <a:ext cx="4040188" cy="7508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86000"/>
            <a:ext cx="4040188"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2"/>
            <a:ext cx="4041775" cy="7508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86000"/>
            <a:ext cx="4041775"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Footer Placeholder 7"/>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8" name="Slide Number Placeholder 8"/>
          <p:cNvSpPr>
            <a:spLocks noGrp="1"/>
          </p:cNvSpPr>
          <p:nvPr>
            <p:ph type="sldNum" sz="quarter" idx="11"/>
          </p:nvPr>
        </p:nvSpPr>
        <p:spPr/>
        <p:txBody>
          <a:bodyPr/>
          <a:lstStyle>
            <a:lvl1pPr>
              <a:defRPr/>
            </a:lvl1pPr>
          </a:lstStyle>
          <a:p>
            <a:pPr>
              <a:defRPr/>
            </a:pPr>
            <a:fld id="{F0AD6D25-3426-41E7-8F9A-6286E058FD2C}" type="slidenum">
              <a:rPr lang="en-US"/>
              <a:pPr>
                <a:defRPr/>
              </a:pPr>
              <a:t>‹#›</a:t>
            </a:fld>
            <a:endParaRPr lang="en-US"/>
          </a:p>
        </p:txBody>
      </p:sp>
    </p:spTree>
    <p:extLst>
      <p:ext uri="{BB962C8B-B14F-4D97-AF65-F5344CB8AC3E}">
        <p14:creationId xmlns:p14="http://schemas.microsoft.com/office/powerpoint/2010/main" val="173793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userDrawn="1"/>
        </p:nvGrpSpPr>
        <p:grpSpPr bwMode="auto">
          <a:xfrm>
            <a:off x="152400" y="147638"/>
            <a:ext cx="1295400" cy="1376362"/>
            <a:chOff x="152400" y="147882"/>
            <a:chExt cx="1295400" cy="1376118"/>
          </a:xfrm>
        </p:grpSpPr>
        <p:grpSp>
          <p:nvGrpSpPr>
            <p:cNvPr id="4" name="Group 7"/>
            <p:cNvGrpSpPr>
              <a:grpSpLocks/>
            </p:cNvGrpSpPr>
            <p:nvPr userDrawn="1"/>
          </p:nvGrpSpPr>
          <p:grpSpPr bwMode="auto">
            <a:xfrm>
              <a:off x="152400" y="690612"/>
              <a:ext cx="1263149" cy="452388"/>
              <a:chOff x="23825" y="2060848"/>
              <a:chExt cx="1750988" cy="596404"/>
            </a:xfrm>
          </p:grpSpPr>
          <p:sp>
            <p:nvSpPr>
              <p:cNvPr id="6"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7" name="Group 1"/>
              <p:cNvGrpSpPr>
                <a:grpSpLocks/>
              </p:cNvGrpSpPr>
              <p:nvPr/>
            </p:nvGrpSpPr>
            <p:grpSpPr bwMode="auto">
              <a:xfrm>
                <a:off x="179388" y="2132856"/>
                <a:ext cx="1439862" cy="301625"/>
                <a:chOff x="107504" y="486492"/>
                <a:chExt cx="936104" cy="196385"/>
              </a:xfrm>
            </p:grpSpPr>
            <p:sp>
              <p:nvSpPr>
                <p:cNvPr id="8"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9"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0"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5"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1"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00200" y="274638"/>
            <a:ext cx="7086600" cy="1143000"/>
          </a:xfrm>
        </p:spPr>
        <p:txBody>
          <a:bodyPr/>
          <a:lstStyle/>
          <a:p>
            <a:r>
              <a:rPr lang="en-US" dirty="0" smtClean="0"/>
              <a:t>Click to edit Master title style</a:t>
            </a:r>
            <a:endParaRPr lang="en-US" dirty="0"/>
          </a:p>
        </p:txBody>
      </p:sp>
      <p:sp>
        <p:nvSpPr>
          <p:cNvPr id="13" name="Footer Placeholder 3"/>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4" name="Slide Number Placeholder 4"/>
          <p:cNvSpPr>
            <a:spLocks noGrp="1"/>
          </p:cNvSpPr>
          <p:nvPr>
            <p:ph type="sldNum" sz="quarter" idx="11"/>
          </p:nvPr>
        </p:nvSpPr>
        <p:spPr/>
        <p:txBody>
          <a:bodyPr/>
          <a:lstStyle>
            <a:lvl1pPr>
              <a:defRPr/>
            </a:lvl1pPr>
          </a:lstStyle>
          <a:p>
            <a:pPr>
              <a:defRPr/>
            </a:pPr>
            <a:fld id="{D9F027B6-4D1E-4F7F-A1DB-378A176B6C7A}" type="slidenum">
              <a:rPr lang="en-US"/>
              <a:pPr>
                <a:defRPr/>
              </a:pPr>
              <a:t>‹#›</a:t>
            </a:fld>
            <a:endParaRPr lang="en-US"/>
          </a:p>
        </p:txBody>
      </p:sp>
    </p:spTree>
    <p:extLst>
      <p:ext uri="{BB962C8B-B14F-4D97-AF65-F5344CB8AC3E}">
        <p14:creationId xmlns:p14="http://schemas.microsoft.com/office/powerpoint/2010/main" val="34566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Resim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489C74DD-C676-4427-9423-E5ABD15BAB03}" type="slidenum">
              <a:rPr lang="en-US"/>
              <a:pPr>
                <a:defRPr/>
              </a:pPr>
              <a:t>‹#›</a:t>
            </a:fld>
            <a:endParaRPr lang="en-US"/>
          </a:p>
        </p:txBody>
      </p:sp>
    </p:spTree>
    <p:extLst>
      <p:ext uri="{BB962C8B-B14F-4D97-AF65-F5344CB8AC3E}">
        <p14:creationId xmlns:p14="http://schemas.microsoft.com/office/powerpoint/2010/main" val="99649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152400" y="223838"/>
            <a:ext cx="1295400" cy="1376362"/>
            <a:chOff x="152400" y="147882"/>
            <a:chExt cx="1295400" cy="1376118"/>
          </a:xfrm>
        </p:grpSpPr>
        <p:grpSp>
          <p:nvGrpSpPr>
            <p:cNvPr id="6" name="Group 7"/>
            <p:cNvGrpSpPr>
              <a:grpSpLocks/>
            </p:cNvGrpSpPr>
            <p:nvPr userDrawn="1"/>
          </p:nvGrpSpPr>
          <p:grpSpPr bwMode="auto">
            <a:xfrm>
              <a:off x="152400" y="690612"/>
              <a:ext cx="1263149" cy="452388"/>
              <a:chOff x="23825" y="2060848"/>
              <a:chExt cx="1750988" cy="596404"/>
            </a:xfrm>
          </p:grpSpPr>
          <p:sp>
            <p:nvSpPr>
              <p:cNvPr id="8"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9" name="Group 1"/>
              <p:cNvGrpSpPr>
                <a:grpSpLocks/>
              </p:cNvGrpSpPr>
              <p:nvPr/>
            </p:nvGrpSpPr>
            <p:grpSpPr bwMode="auto">
              <a:xfrm>
                <a:off x="179388" y="2132856"/>
                <a:ext cx="1439862" cy="301625"/>
                <a:chOff x="107504" y="486492"/>
                <a:chExt cx="936104" cy="196385"/>
              </a:xfrm>
            </p:grpSpPr>
            <p:sp>
              <p:nvSpPr>
                <p:cNvPr id="10"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2"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7"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76400" y="147882"/>
            <a:ext cx="1789113" cy="2061918"/>
          </a:xfrm>
        </p:spPr>
        <p:txBody>
          <a:bodyPr>
            <a:norm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86001"/>
            <a:ext cx="3008313" cy="3733800"/>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Footer Placeholder 5"/>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6" name="Slide Number Placeholder 6"/>
          <p:cNvSpPr>
            <a:spLocks noGrp="1"/>
          </p:cNvSpPr>
          <p:nvPr>
            <p:ph type="sldNum" sz="quarter" idx="11"/>
          </p:nvPr>
        </p:nvSpPr>
        <p:spPr/>
        <p:txBody>
          <a:bodyPr/>
          <a:lstStyle>
            <a:lvl1pPr>
              <a:defRPr/>
            </a:lvl1pPr>
          </a:lstStyle>
          <a:p>
            <a:pPr>
              <a:defRPr/>
            </a:pPr>
            <a:fld id="{04489A5B-5CA3-4C56-9BF8-F40F22394749}" type="slidenum">
              <a:rPr lang="en-US"/>
              <a:pPr>
                <a:defRPr/>
              </a:pPr>
              <a:t>‹#›</a:t>
            </a:fld>
            <a:endParaRPr lang="en-US"/>
          </a:p>
        </p:txBody>
      </p:sp>
    </p:spTree>
    <p:extLst>
      <p:ext uri="{BB962C8B-B14F-4D97-AF65-F5344CB8AC3E}">
        <p14:creationId xmlns:p14="http://schemas.microsoft.com/office/powerpoint/2010/main" val="177856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152400" y="147638"/>
            <a:ext cx="1295400" cy="1376362"/>
            <a:chOff x="152400" y="147882"/>
            <a:chExt cx="1295400" cy="1376118"/>
          </a:xfrm>
        </p:grpSpPr>
        <p:grpSp>
          <p:nvGrpSpPr>
            <p:cNvPr id="6" name="Group 7"/>
            <p:cNvGrpSpPr>
              <a:grpSpLocks/>
            </p:cNvGrpSpPr>
            <p:nvPr userDrawn="1"/>
          </p:nvGrpSpPr>
          <p:grpSpPr bwMode="auto">
            <a:xfrm>
              <a:off x="152400" y="690612"/>
              <a:ext cx="1263149" cy="452388"/>
              <a:chOff x="23825" y="2060848"/>
              <a:chExt cx="1750988" cy="596404"/>
            </a:xfrm>
          </p:grpSpPr>
          <p:sp>
            <p:nvSpPr>
              <p:cNvPr id="8" name="Rectangle 9"/>
              <p:cNvSpPr>
                <a:spLocks noChangeArrowheads="1"/>
              </p:cNvSpPr>
              <p:nvPr/>
            </p:nvSpPr>
            <p:spPr bwMode="auto">
              <a:xfrm>
                <a:off x="23825" y="2060978"/>
                <a:ext cx="1751682" cy="5963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tr-TR" altLang="tr-TR" smtClean="0">
                  <a:latin typeface="Arial" charset="0"/>
                </a:endParaRPr>
              </a:p>
            </p:txBody>
          </p:sp>
          <p:grpSp>
            <p:nvGrpSpPr>
              <p:cNvPr id="9" name="Group 1"/>
              <p:cNvGrpSpPr>
                <a:grpSpLocks/>
              </p:cNvGrpSpPr>
              <p:nvPr/>
            </p:nvGrpSpPr>
            <p:grpSpPr bwMode="auto">
              <a:xfrm>
                <a:off x="179388" y="2132856"/>
                <a:ext cx="1439862" cy="301625"/>
                <a:chOff x="107504" y="486492"/>
                <a:chExt cx="936104" cy="196385"/>
              </a:xfrm>
            </p:grpSpPr>
            <p:sp>
              <p:nvSpPr>
                <p:cNvPr id="10" name="Oval 4"/>
                <p:cNvSpPr>
                  <a:spLocks noChangeArrowheads="1"/>
                </p:cNvSpPr>
                <p:nvPr/>
              </p:nvSpPr>
              <p:spPr bwMode="auto">
                <a:xfrm>
                  <a:off x="107947" y="486015"/>
                  <a:ext cx="216034" cy="212536"/>
                </a:xfrm>
                <a:prstGeom prst="ellipse">
                  <a:avLst/>
                </a:prstGeom>
                <a:solidFill>
                  <a:srgbClr val="002F6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1" name="Oval 5"/>
                <p:cNvSpPr>
                  <a:spLocks noChangeArrowheads="1"/>
                </p:cNvSpPr>
                <p:nvPr/>
              </p:nvSpPr>
              <p:spPr bwMode="auto">
                <a:xfrm>
                  <a:off x="468480" y="486015"/>
                  <a:ext cx="214604" cy="212536"/>
                </a:xfrm>
                <a:prstGeom prst="ellipse">
                  <a:avLst/>
                </a:prstGeom>
                <a:solidFill>
                  <a:srgbClr val="002F65">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sp>
              <p:nvSpPr>
                <p:cNvPr id="12" name="Oval 6"/>
                <p:cNvSpPr>
                  <a:spLocks noChangeArrowheads="1"/>
                </p:cNvSpPr>
                <p:nvPr/>
              </p:nvSpPr>
              <p:spPr bwMode="auto">
                <a:xfrm>
                  <a:off x="827583" y="486015"/>
                  <a:ext cx="216035" cy="212536"/>
                </a:xfrm>
                <a:prstGeom prst="ellipse">
                  <a:avLst/>
                </a:prstGeom>
                <a:solidFill>
                  <a:srgbClr val="002F65">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altLang="tr-TR" smtClean="0"/>
                    <a:t> </a:t>
                  </a:r>
                </a:p>
              </p:txBody>
            </p:sp>
          </p:grpSp>
        </p:grpSp>
        <p:cxnSp>
          <p:nvCxnSpPr>
            <p:cNvPr id="7" name="Straight Connector 7"/>
            <p:cNvCxnSpPr/>
            <p:nvPr userDrawn="1"/>
          </p:nvCxnSpPr>
          <p:spPr>
            <a:xfrm>
              <a:off x="1447800" y="147882"/>
              <a:ext cx="0" cy="137611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714375"/>
            <a:ext cx="1304925" cy="458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Resim 1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6235700"/>
            <a:ext cx="2590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normAutofit/>
          </a:bodyPr>
          <a:lstStyle>
            <a:lvl1pPr algn="l">
              <a:defRPr sz="2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6524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Footer Placeholder 5"/>
          <p:cNvSpPr>
            <a:spLocks noGrp="1"/>
          </p:cNvSpPr>
          <p:nvPr>
            <p:ph type="ftr" sz="quarter" idx="10"/>
          </p:nvPr>
        </p:nvSpPr>
        <p:spPr>
          <a:xfrm>
            <a:off x="3124200" y="6356350"/>
            <a:ext cx="2895600" cy="365125"/>
          </a:xfrm>
          <a:prstGeom prst="rect">
            <a:avLst/>
          </a:prstGeom>
        </p:spPr>
        <p:txBody>
          <a:bodyPr/>
          <a:lstStyle>
            <a:lvl1pPr>
              <a:defRPr/>
            </a:lvl1pPr>
          </a:lstStyle>
          <a:p>
            <a:pPr>
              <a:defRPr/>
            </a:pPr>
            <a:endParaRPr lang="en-US"/>
          </a:p>
        </p:txBody>
      </p:sp>
      <p:sp>
        <p:nvSpPr>
          <p:cNvPr id="16" name="Slide Number Placeholder 6"/>
          <p:cNvSpPr>
            <a:spLocks noGrp="1"/>
          </p:cNvSpPr>
          <p:nvPr>
            <p:ph type="sldNum" sz="quarter" idx="11"/>
          </p:nvPr>
        </p:nvSpPr>
        <p:spPr/>
        <p:txBody>
          <a:bodyPr/>
          <a:lstStyle>
            <a:lvl1pPr>
              <a:defRPr/>
            </a:lvl1pPr>
          </a:lstStyle>
          <a:p>
            <a:pPr>
              <a:defRPr/>
            </a:pPr>
            <a:fld id="{33AE889F-3116-4FF6-A5B0-DB7C562B6541}" type="slidenum">
              <a:rPr lang="en-US"/>
              <a:pPr>
                <a:defRPr/>
              </a:pPr>
              <a:t>‹#›</a:t>
            </a:fld>
            <a:endParaRPr lang="en-US"/>
          </a:p>
        </p:txBody>
      </p:sp>
    </p:spTree>
    <p:extLst>
      <p:ext uri="{BB962C8B-B14F-4D97-AF65-F5344CB8AC3E}">
        <p14:creationId xmlns:p14="http://schemas.microsoft.com/office/powerpoint/2010/main" val="180815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1027" name="Text Placeholder 2"/>
          <p:cNvSpPr>
            <a:spLocks noGrp="1"/>
          </p:cNvSpPr>
          <p:nvPr>
            <p:ph type="body" idx="1"/>
          </p:nvPr>
        </p:nvSpPr>
        <p:spPr bwMode="auto">
          <a:xfrm>
            <a:off x="457200" y="1600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6" name="Slide Number Placeholder 5"/>
          <p:cNvSpPr>
            <a:spLocks noGrp="1"/>
          </p:cNvSpPr>
          <p:nvPr>
            <p:ph type="sldNum" sz="quarter" idx="4"/>
          </p:nvPr>
        </p:nvSpPr>
        <p:spPr>
          <a:xfrm>
            <a:off x="3505200" y="6416675"/>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C5A45B8B-1EED-47FA-B068-1061A673F37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 id="2147484429" r:id="rId5"/>
    <p:sldLayoutId id="2147484430" r:id="rId6"/>
    <p:sldLayoutId id="2147484431" r:id="rId7"/>
    <p:sldLayoutId id="2147484432" r:id="rId8"/>
    <p:sldLayoutId id="2147484433" r:id="rId9"/>
    <p:sldLayoutId id="2147484434" r:id="rId10"/>
    <p:sldLayoutId id="214748443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2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200">
          <a:solidFill>
            <a:schemeClr val="tx1"/>
          </a:solidFill>
          <a:latin typeface="Arial" charset="0"/>
          <a:cs typeface="Arial" charset="0"/>
        </a:defRPr>
      </a:lvl2pPr>
      <a:lvl3pPr algn="ctr" rtl="0" eaLnBrk="0" fontAlgn="base" hangingPunct="0">
        <a:spcBef>
          <a:spcPct val="0"/>
        </a:spcBef>
        <a:spcAft>
          <a:spcPct val="0"/>
        </a:spcAft>
        <a:defRPr sz="4200">
          <a:solidFill>
            <a:schemeClr val="tx1"/>
          </a:solidFill>
          <a:latin typeface="Arial" charset="0"/>
          <a:cs typeface="Arial" charset="0"/>
        </a:defRPr>
      </a:lvl3pPr>
      <a:lvl4pPr algn="ctr" rtl="0" eaLnBrk="0" fontAlgn="base" hangingPunct="0">
        <a:spcBef>
          <a:spcPct val="0"/>
        </a:spcBef>
        <a:spcAft>
          <a:spcPct val="0"/>
        </a:spcAft>
        <a:defRPr sz="4200">
          <a:solidFill>
            <a:schemeClr val="tx1"/>
          </a:solidFill>
          <a:latin typeface="Arial" charset="0"/>
          <a:cs typeface="Arial" charset="0"/>
        </a:defRPr>
      </a:lvl4pPr>
      <a:lvl5pPr algn="ctr" rtl="0" eaLnBrk="0" fontAlgn="base" hangingPunct="0">
        <a:spcBef>
          <a:spcPct val="0"/>
        </a:spcBef>
        <a:spcAft>
          <a:spcPct val="0"/>
        </a:spcAft>
        <a:defRPr sz="4200">
          <a:solidFill>
            <a:schemeClr val="tx1"/>
          </a:solidFill>
          <a:latin typeface="Arial" charset="0"/>
          <a:cs typeface="Arial" charset="0"/>
        </a:defRPr>
      </a:lvl5pPr>
      <a:lvl6pPr marL="457200" algn="ctr" rtl="0" fontAlgn="base">
        <a:spcBef>
          <a:spcPct val="0"/>
        </a:spcBef>
        <a:spcAft>
          <a:spcPct val="0"/>
        </a:spcAft>
        <a:defRPr sz="4200">
          <a:solidFill>
            <a:schemeClr val="tx1"/>
          </a:solidFill>
          <a:latin typeface="Arial" charset="0"/>
          <a:cs typeface="Arial" charset="0"/>
        </a:defRPr>
      </a:lvl6pPr>
      <a:lvl7pPr marL="914400" algn="ctr" rtl="0" fontAlgn="base">
        <a:spcBef>
          <a:spcPct val="0"/>
        </a:spcBef>
        <a:spcAft>
          <a:spcPct val="0"/>
        </a:spcAft>
        <a:defRPr sz="4200">
          <a:solidFill>
            <a:schemeClr val="tx1"/>
          </a:solidFill>
          <a:latin typeface="Arial" charset="0"/>
          <a:cs typeface="Arial" charset="0"/>
        </a:defRPr>
      </a:lvl7pPr>
      <a:lvl8pPr marL="1371600" algn="ctr" rtl="0" fontAlgn="base">
        <a:spcBef>
          <a:spcPct val="0"/>
        </a:spcBef>
        <a:spcAft>
          <a:spcPct val="0"/>
        </a:spcAft>
        <a:defRPr sz="4200">
          <a:solidFill>
            <a:schemeClr val="tx1"/>
          </a:solidFill>
          <a:latin typeface="Arial" charset="0"/>
          <a:cs typeface="Arial" charset="0"/>
        </a:defRPr>
      </a:lvl8pPr>
      <a:lvl9pPr marL="1828800" algn="ctr" rtl="0" fontAlgn="base">
        <a:spcBef>
          <a:spcPct val="0"/>
        </a:spcBef>
        <a:spcAft>
          <a:spcPct val="0"/>
        </a:spcAft>
        <a:defRPr sz="4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pPr algn="l"/>
            <a:r>
              <a:rPr lang="tr-TR" altLang="tr-TR" sz="4000" b="1" smtClean="0">
                <a:latin typeface="Arial" charset="0"/>
                <a:cs typeface="Arial" charset="0"/>
              </a:rPr>
              <a:t>             Mesnevi</a:t>
            </a:r>
          </a:p>
        </p:txBody>
      </p:sp>
      <p:sp>
        <p:nvSpPr>
          <p:cNvPr id="14339" name="2 İçerik Yer Tutucusu"/>
          <p:cNvSpPr>
            <a:spLocks noGrp="1"/>
          </p:cNvSpPr>
          <p:nvPr>
            <p:ph idx="1"/>
          </p:nvPr>
        </p:nvSpPr>
        <p:spPr/>
        <p:txBody>
          <a:bodyPr/>
          <a:lstStyle/>
          <a:p>
            <a:r>
              <a:rPr lang="tr-TR" altLang="tr-TR" smtClean="0">
                <a:latin typeface="Arial" charset="0"/>
                <a:cs typeface="Arial" charset="0"/>
              </a:rPr>
              <a:t>Mesnevi özellikle Arap,Fars ve Osmanlı edebiyatında kendi aralarında uyaklı beyitlerden oluşan ve aruz ölçüsüyle yazılan divan edebiyatı şiir biçimidir. Arapçada(müzdevice)denilen mesnevi türü ilk olarak 10.yüzyılda İran edebiyatında ortaya çıkmıştır.</a:t>
            </a:r>
          </a:p>
          <a:p>
            <a:endParaRPr lang="tr-TR" altLang="tr-TR" smtClean="0">
              <a:latin typeface="Arial" charset="0"/>
              <a:cs typeface="Arial" charset="0"/>
            </a:endParaRPr>
          </a:p>
        </p:txBody>
      </p:sp>
      <p:sp>
        <p:nvSpPr>
          <p:cNvPr id="4" name="3 Slayt Numarası Yer Tutucusu"/>
          <p:cNvSpPr>
            <a:spLocks noGrp="1"/>
          </p:cNvSpPr>
          <p:nvPr>
            <p:ph type="sldNum" sz="quarter" idx="11"/>
          </p:nvPr>
        </p:nvSpPr>
        <p:spPr/>
        <p:txBody>
          <a:bodyPr/>
          <a:lstStyle/>
          <a:p>
            <a:pPr>
              <a:defRPr/>
            </a:pPr>
            <a:fld id="{41C65602-8E5A-4368-BA64-7DB19BD9EC92}"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p:txBody>
          <a:bodyPr/>
          <a:lstStyle/>
          <a:p>
            <a:r>
              <a:rPr lang="tr-TR" altLang="tr-TR" b="1" smtClean="0">
                <a:latin typeface="Arial" charset="0"/>
                <a:cs typeface="Arial" charset="0"/>
              </a:rPr>
              <a:t>Mesnevi’nin Özellikleri</a:t>
            </a:r>
          </a:p>
        </p:txBody>
      </p:sp>
      <p:sp>
        <p:nvSpPr>
          <p:cNvPr id="15363" name="2 İçerik Yer Tutucusu"/>
          <p:cNvSpPr>
            <a:spLocks noGrp="1"/>
          </p:cNvSpPr>
          <p:nvPr>
            <p:ph idx="1"/>
          </p:nvPr>
        </p:nvSpPr>
        <p:spPr/>
        <p:txBody>
          <a:bodyPr/>
          <a:lstStyle/>
          <a:p>
            <a:pPr>
              <a:buFont typeface="Calibri" pitchFamily="34" charset="0"/>
              <a:buNone/>
            </a:pPr>
            <a:r>
              <a:rPr lang="tr-TR" altLang="tr-TR" b="1" smtClean="0">
                <a:solidFill>
                  <a:srgbClr val="FFFF00"/>
                </a:solidFill>
                <a:latin typeface="Arial" charset="0"/>
                <a:cs typeface="Arial" charset="0"/>
              </a:rPr>
              <a:t>          </a:t>
            </a:r>
            <a:r>
              <a:rPr lang="bg-BG" altLang="tr-TR" smtClean="0">
                <a:latin typeface="Arial" charset="0"/>
                <a:cs typeface="Arial" charset="0"/>
              </a:rPr>
              <a:t>Her beyti kendi arasında kafiyelidir. Yani </a:t>
            </a:r>
            <a:r>
              <a:rPr lang="tr-TR" altLang="tr-TR" smtClean="0">
                <a:latin typeface="Arial" charset="0"/>
                <a:cs typeface="Arial" charset="0"/>
              </a:rPr>
              <a:t>   </a:t>
            </a:r>
            <a:r>
              <a:rPr lang="bg-BG" altLang="tr-TR" smtClean="0">
                <a:latin typeface="Arial" charset="0"/>
                <a:cs typeface="Arial" charset="0"/>
              </a:rPr>
              <a:t>aa  bb  cc  dd…</a:t>
            </a:r>
            <a:endParaRPr lang="tr-TR" altLang="tr-TR" smtClean="0">
              <a:latin typeface="Arial" charset="0"/>
              <a:cs typeface="Arial" charset="0"/>
            </a:endParaRPr>
          </a:p>
          <a:p>
            <a:pPr>
              <a:buFont typeface="Calibri" pitchFamily="34" charset="0"/>
              <a:buNone/>
            </a:pPr>
            <a:r>
              <a:rPr lang="tr-TR" altLang="tr-TR" sz="4000" b="1" smtClean="0">
                <a:latin typeface="Arial" charset="0"/>
                <a:cs typeface="Arial" charset="0"/>
              </a:rPr>
              <a:t>  </a:t>
            </a:r>
            <a:r>
              <a:rPr lang="tr-TR" altLang="tr-TR" b="1" smtClean="0">
                <a:latin typeface="Arial" charset="0"/>
                <a:cs typeface="Arial" charset="0"/>
              </a:rPr>
              <a:t> </a:t>
            </a:r>
            <a:r>
              <a:rPr lang="tr-TR" altLang="tr-TR" b="1" smtClean="0">
                <a:solidFill>
                  <a:srgbClr val="FFFF00"/>
                </a:solidFill>
                <a:latin typeface="Arial" charset="0"/>
                <a:cs typeface="Arial" charset="0"/>
              </a:rPr>
              <a:t>     </a:t>
            </a:r>
            <a:r>
              <a:rPr lang="bg-BG" altLang="tr-TR" smtClean="0">
                <a:latin typeface="Arial" charset="0"/>
                <a:cs typeface="Arial" charset="0"/>
              </a:rPr>
              <a:t> Bu şiirlerde konu ve beyit sayısı bakımından sınır olmadığı için Divan şairleri bu tür ile uzun şiirler yazmışlardır. Mesela  Mevlana’nın Mesnevi’si 25.700 beyitten oluşmuştur. Ünlü İran Şairi Firdevsî’nin Şeh-nâme’si de yaklaşık 60.000 beyittir.</a:t>
            </a:r>
            <a:endParaRPr lang="tr-TR" altLang="tr-TR" smtClean="0">
              <a:latin typeface="Arial" charset="0"/>
              <a:cs typeface="Arial" charset="0"/>
            </a:endParaRPr>
          </a:p>
          <a:p>
            <a:endParaRPr lang="tr-TR" altLang="tr-TR" smtClean="0">
              <a:latin typeface="Arial" charset="0"/>
              <a:cs typeface="Arial" charset="0"/>
            </a:endParaRPr>
          </a:p>
        </p:txBody>
      </p:sp>
      <p:sp>
        <p:nvSpPr>
          <p:cNvPr id="4" name="3 Slayt Numarası Yer Tutucusu"/>
          <p:cNvSpPr>
            <a:spLocks noGrp="1"/>
          </p:cNvSpPr>
          <p:nvPr>
            <p:ph type="sldNum" sz="quarter" idx="11"/>
          </p:nvPr>
        </p:nvSpPr>
        <p:spPr/>
        <p:txBody>
          <a:bodyPr/>
          <a:lstStyle/>
          <a:p>
            <a:pPr>
              <a:defRPr/>
            </a:pPr>
            <a:fld id="{3895D4CB-6BC0-4FD4-885B-9EE0E20A2C0F}"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1"/>
          </p:nvPr>
        </p:nvSpPr>
        <p:spPr>
          <a:xfrm>
            <a:off x="1447800" y="533400"/>
            <a:ext cx="7239000" cy="5715000"/>
          </a:xfrm>
        </p:spPr>
        <p:txBody>
          <a:bodyPr/>
          <a:lstStyle/>
          <a:p>
            <a:r>
              <a:rPr lang="bg-BG" altLang="tr-TR" smtClean="0">
                <a:latin typeface="Arial" charset="0"/>
                <a:cs typeface="Arial" charset="0"/>
              </a:rPr>
              <a:t> Edebiyatımıza İran Edebiyatı’ndan geçmiştir.</a:t>
            </a:r>
            <a:endParaRPr lang="tr-TR" altLang="tr-TR" smtClean="0">
              <a:latin typeface="Arial" charset="0"/>
              <a:cs typeface="Arial" charset="0"/>
            </a:endParaRPr>
          </a:p>
          <a:p>
            <a:r>
              <a:rPr lang="tr-TR" altLang="tr-TR" b="1" smtClean="0">
                <a:solidFill>
                  <a:srgbClr val="FFFF00"/>
                </a:solidFill>
                <a:latin typeface="Arial" charset="0"/>
                <a:cs typeface="Arial" charset="0"/>
              </a:rPr>
              <a:t> </a:t>
            </a:r>
            <a:r>
              <a:rPr lang="bg-BG" altLang="tr-TR" smtClean="0">
                <a:latin typeface="Arial" charset="0"/>
                <a:cs typeface="Arial" charset="0"/>
              </a:rPr>
              <a:t>Mesnevide beyitler  kendi içinde anlam birliğine sahiptir  beyitler arasında konu birliği gözetilir.</a:t>
            </a:r>
            <a:endParaRPr lang="tr-TR" altLang="tr-TR" smtClean="0">
              <a:latin typeface="Arial" charset="0"/>
              <a:cs typeface="Arial" charset="0"/>
            </a:endParaRPr>
          </a:p>
          <a:p>
            <a:r>
              <a:rPr lang="bg-BG" altLang="tr-TR" b="1" smtClean="0">
                <a:latin typeface="Arial" charset="0"/>
                <a:cs typeface="Arial" charset="0"/>
              </a:rPr>
              <a:t> </a:t>
            </a:r>
            <a:r>
              <a:rPr lang="bg-BG" altLang="tr-TR" smtClean="0">
                <a:latin typeface="Arial" charset="0"/>
                <a:cs typeface="Arial" charset="0"/>
              </a:rPr>
              <a:t>Her beytin ayrı ayrı kafiyelenişi yazma kolaylığı sağlar.</a:t>
            </a:r>
            <a:endParaRPr lang="tr-TR" altLang="tr-TR" smtClean="0">
              <a:latin typeface="Arial" charset="0"/>
              <a:cs typeface="Arial" charset="0"/>
            </a:endParaRPr>
          </a:p>
          <a:p>
            <a:r>
              <a:rPr lang="tr-TR" altLang="tr-TR" b="1" smtClean="0">
                <a:solidFill>
                  <a:srgbClr val="FFFF00"/>
                </a:solidFill>
                <a:latin typeface="Arial" charset="0"/>
                <a:cs typeface="Arial" charset="0"/>
              </a:rPr>
              <a:t> </a:t>
            </a:r>
            <a:r>
              <a:rPr lang="bg-BG" altLang="tr-TR" smtClean="0">
                <a:latin typeface="Arial" charset="0"/>
                <a:cs typeface="Arial" charset="0"/>
              </a:rPr>
              <a:t>Uzun mesnevilerde monotonluğu ortadan kaldırmak için hikaye kahramanının ağzından söylenen gazellere de yer verilmiştir</a:t>
            </a:r>
            <a:endParaRPr lang="tr-TR" altLang="tr-TR" smtClean="0">
              <a:latin typeface="Arial" charset="0"/>
              <a:cs typeface="Arial" charset="0"/>
            </a:endParaRPr>
          </a:p>
          <a:p>
            <a:endParaRPr lang="tr-TR" altLang="tr-TR" smtClean="0">
              <a:latin typeface="Arial" charset="0"/>
              <a:cs typeface="Arial" charset="0"/>
            </a:endParaRPr>
          </a:p>
        </p:txBody>
      </p:sp>
      <p:sp>
        <p:nvSpPr>
          <p:cNvPr id="4" name="3 Slayt Numarası Yer Tutucusu"/>
          <p:cNvSpPr>
            <a:spLocks noGrp="1"/>
          </p:cNvSpPr>
          <p:nvPr>
            <p:ph type="sldNum" sz="quarter" idx="11"/>
          </p:nvPr>
        </p:nvSpPr>
        <p:spPr/>
        <p:txBody>
          <a:bodyPr/>
          <a:lstStyle/>
          <a:p>
            <a:pPr>
              <a:defRPr/>
            </a:pPr>
            <a:fld id="{A26B1705-69A8-489D-9B5F-625B5AB11270}"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152400"/>
            <a:ext cx="7162800" cy="5867400"/>
          </a:xfrm>
        </p:spPr>
        <p:txBody>
          <a:bodyPr/>
          <a:lstStyle/>
          <a:p>
            <a:pPr>
              <a:defRPr/>
            </a:pPr>
            <a:r>
              <a:rPr lang="bg-BG" b="1" dirty="0" smtClean="0"/>
              <a:t> </a:t>
            </a:r>
            <a:r>
              <a:rPr lang="bg-BG" dirty="0" smtClean="0"/>
              <a:t>Bazı şairler beş veya beşten fazla mesnevi yazmışlardır. Bunlar da ayrı isimlerle anılır. Beş mesnevinin bir araya gelmesiyle oluşturulmuş esere hamse denir. Ali Şir Nevâî  Taşlıcalı Yahya  Hamdullah Hamdi  Nergisî hamse şairlerinden bazılarıdır.</a:t>
            </a:r>
            <a:endParaRPr lang="tr-TR" dirty="0" smtClean="0"/>
          </a:p>
          <a:p>
            <a:pPr>
              <a:defRPr/>
            </a:pPr>
            <a:r>
              <a:rPr lang="tr-TR" b="1" dirty="0">
                <a:solidFill>
                  <a:srgbClr val="FFFF00"/>
                </a:solidFill>
              </a:rPr>
              <a:t> </a:t>
            </a:r>
            <a:r>
              <a:rPr lang="bg-BG" dirty="0" smtClean="0"/>
              <a:t>Aruzun kısa kalıpları ile yazılır.</a:t>
            </a:r>
            <a:endParaRPr lang="tr-TR" dirty="0" smtClean="0"/>
          </a:p>
          <a:p>
            <a:pPr>
              <a:defRPr/>
            </a:pPr>
            <a:r>
              <a:rPr lang="bg-BG" dirty="0" smtClean="0">
                <a:solidFill>
                  <a:schemeClr val="accent6">
                    <a:lumMod val="75000"/>
                  </a:schemeClr>
                </a:solidFill>
              </a:rPr>
              <a:t> </a:t>
            </a:r>
            <a:r>
              <a:rPr lang="bg-BG" dirty="0" smtClean="0"/>
              <a:t>Edebiyatımızda mesnevi türünün ünlü isimleri şunlardır: Fuzûlî  Şeyhi  Nâbî  Şeyh Galip.</a:t>
            </a:r>
            <a:endParaRPr lang="tr-TR" dirty="0" smtClean="0"/>
          </a:p>
          <a:p>
            <a:pPr>
              <a:defRPr/>
            </a:pPr>
            <a:r>
              <a:rPr lang="bg-BG" b="1" dirty="0" smtClean="0">
                <a:solidFill>
                  <a:schemeClr val="accent1">
                    <a:lumMod val="40000"/>
                    <a:lumOff val="60000"/>
                  </a:schemeClr>
                </a:solidFill>
              </a:rPr>
              <a:t> </a:t>
            </a:r>
            <a:r>
              <a:rPr lang="bg-BG" dirty="0" smtClean="0"/>
              <a:t>Mesnevilerde çeşitli konular işlenir</a:t>
            </a:r>
            <a:endParaRPr lang="tr-TR" dirty="0"/>
          </a:p>
        </p:txBody>
      </p:sp>
      <p:sp>
        <p:nvSpPr>
          <p:cNvPr id="4" name="3 Slayt Numarası Yer Tutucusu"/>
          <p:cNvSpPr>
            <a:spLocks noGrp="1"/>
          </p:cNvSpPr>
          <p:nvPr>
            <p:ph type="sldNum" sz="quarter" idx="11"/>
          </p:nvPr>
        </p:nvSpPr>
        <p:spPr/>
        <p:txBody>
          <a:bodyPr/>
          <a:lstStyle/>
          <a:p>
            <a:pPr>
              <a:defRPr/>
            </a:pPr>
            <a:fld id="{22856583-EF0C-4D76-9453-13281CDDFBBC}"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1"/>
          </p:nvPr>
        </p:nvSpPr>
        <p:spPr>
          <a:xfrm>
            <a:off x="1524000" y="609600"/>
            <a:ext cx="7162800" cy="5410200"/>
          </a:xfrm>
        </p:spPr>
        <p:txBody>
          <a:bodyPr/>
          <a:lstStyle/>
          <a:p>
            <a:pPr>
              <a:lnSpc>
                <a:spcPct val="80000"/>
              </a:lnSpc>
            </a:pPr>
            <a:r>
              <a:rPr lang="tr-TR" altLang="tr-TR" smtClean="0">
                <a:latin typeface="Arial" charset="0"/>
                <a:cs typeface="Arial" charset="0"/>
              </a:rPr>
              <a:t>Aşk konulu mesneviler: Fuzûlî- Leyla vü Mecnun</a:t>
            </a:r>
          </a:p>
          <a:p>
            <a:pPr>
              <a:lnSpc>
                <a:spcPct val="80000"/>
              </a:lnSpc>
            </a:pPr>
            <a:r>
              <a:rPr lang="tr-TR" altLang="tr-TR" smtClean="0">
                <a:latin typeface="Arial" charset="0"/>
                <a:cs typeface="Arial" charset="0"/>
              </a:rPr>
              <a:t> Dinî ve tasavvufî mesneviler: Mevlid (Vesiletü’n-Necat)- Süleyan Çelebi Şeyh Galib- Hüsn ü Aşk</a:t>
            </a:r>
          </a:p>
          <a:p>
            <a:pPr>
              <a:lnSpc>
                <a:spcPct val="80000"/>
              </a:lnSpc>
            </a:pPr>
            <a:r>
              <a:rPr lang="tr-TR" altLang="tr-TR" smtClean="0">
                <a:latin typeface="Arial" charset="0"/>
                <a:cs typeface="Arial" charset="0"/>
              </a:rPr>
              <a:t>Tarihi- Destanî mesneviler: Mihailoğlu Ali Beğ – Gazavatnâme</a:t>
            </a:r>
          </a:p>
          <a:p>
            <a:pPr>
              <a:lnSpc>
                <a:spcPct val="80000"/>
              </a:lnSpc>
            </a:pPr>
            <a:endParaRPr lang="tr-TR" altLang="tr-TR" smtClean="0">
              <a:latin typeface="Arial" charset="0"/>
              <a:cs typeface="Arial" charset="0"/>
            </a:endParaRPr>
          </a:p>
          <a:p>
            <a:pPr>
              <a:lnSpc>
                <a:spcPct val="80000"/>
              </a:lnSpc>
            </a:pPr>
            <a:r>
              <a:rPr lang="tr-TR" altLang="tr-TR" smtClean="0">
                <a:latin typeface="Arial" charset="0"/>
                <a:cs typeface="Arial" charset="0"/>
              </a:rPr>
              <a:t>Not: Divan Edebiyatında bugünkü anlamda öykü ve roman yoktu. Mesneviler bir bakıma bugünkü öykü ve romanın İslamiyet’ten Önce Türk Edebiyatı’ndaki destanın Divan Edebiyatındaki karşılığıdır</a:t>
            </a:r>
          </a:p>
          <a:p>
            <a:endParaRPr lang="tr-TR" altLang="tr-TR" smtClean="0">
              <a:latin typeface="Arial" charset="0"/>
              <a:cs typeface="Arial" charset="0"/>
            </a:endParaRPr>
          </a:p>
        </p:txBody>
      </p:sp>
      <p:sp>
        <p:nvSpPr>
          <p:cNvPr id="4" name="3 Slayt Numarası Yer Tutucusu"/>
          <p:cNvSpPr>
            <a:spLocks noGrp="1"/>
          </p:cNvSpPr>
          <p:nvPr>
            <p:ph type="sldNum" sz="quarter" idx="11"/>
          </p:nvPr>
        </p:nvSpPr>
        <p:spPr/>
        <p:txBody>
          <a:bodyPr/>
          <a:lstStyle/>
          <a:p>
            <a:pPr>
              <a:defRPr/>
            </a:pPr>
            <a:fld id="{DF1D2D9C-57A3-4DF7-85B8-87CD4263BD00}" type="slidenum">
              <a:rPr lang="en-US" smtClean="0"/>
              <a:pPr>
                <a:defRPr/>
              </a:pPr>
              <a:t>5</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109</Words>
  <Application>Microsoft Office PowerPoint</Application>
  <PresentationFormat>Ekran Gösterisi (4:3)</PresentationFormat>
  <Paragraphs>23</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Arial</vt:lpstr>
      <vt:lpstr>Office Theme</vt:lpstr>
      <vt:lpstr>             Mesnevi</vt:lpstr>
      <vt:lpstr>Mesnevi’nin Özellikleri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Iulia Park;Arif Küme</dc:creator>
  <cp:lastModifiedBy>The Uur</cp:lastModifiedBy>
  <cp:revision>41</cp:revision>
  <dcterms:created xsi:type="dcterms:W3CDTF">2011-05-11T20:50:54Z</dcterms:created>
  <dcterms:modified xsi:type="dcterms:W3CDTF">2016-03-07T12:39:27Z</dcterms:modified>
</cp:coreProperties>
</file>