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000066"/>
    <a:srgbClr val="FF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>
            <a:extLst>
              <a:ext uri="{FF2B5EF4-FFF2-40B4-BE49-F238E27FC236}">
                <a16:creationId xmlns:a16="http://schemas.microsoft.com/office/drawing/2014/main" id="{C8180D1B-DC6F-418C-8886-6A39F9B4B9CB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0514E80-7C37-455B-8186-9A9069FEAD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E059E81C-3CB5-4940-981A-1CEAF2628C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91EDE539-F2F2-4233-B8E3-2D1A2CE19F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2A5049DF-9044-40F6-83FC-AC1DAA6789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45695F03-5910-4875-BE39-262E8A760E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AD2F96-B9D4-41EF-9CDA-E0B3CF4A8DBE}" type="slidenum">
              <a:rPr lang="tr-TR" altLang="tr-TR"/>
              <a:pPr/>
              <a:t>‹#›</a:t>
            </a:fld>
            <a:endParaRPr lang="tr-TR" altLang="tr-TR"/>
          </a:p>
        </p:txBody>
      </p:sp>
      <p:grpSp>
        <p:nvGrpSpPr>
          <p:cNvPr id="41992" name="Group 8">
            <a:extLst>
              <a:ext uri="{FF2B5EF4-FFF2-40B4-BE49-F238E27FC236}">
                <a16:creationId xmlns:a16="http://schemas.microsoft.com/office/drawing/2014/main" id="{44F20977-034D-4203-9F86-83533FF1F764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1993" name="Freeform 9">
              <a:extLst>
                <a:ext uri="{FF2B5EF4-FFF2-40B4-BE49-F238E27FC236}">
                  <a16:creationId xmlns:a16="http://schemas.microsoft.com/office/drawing/2014/main" id="{141785BC-6328-43F8-917B-1950486F57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994" name="Freeform 10">
              <a:extLst>
                <a:ext uri="{FF2B5EF4-FFF2-40B4-BE49-F238E27FC236}">
                  <a16:creationId xmlns:a16="http://schemas.microsoft.com/office/drawing/2014/main" id="{D9A18851-524C-4C05-B9AC-2376FA06BB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995" name="Freeform 11">
              <a:extLst>
                <a:ext uri="{FF2B5EF4-FFF2-40B4-BE49-F238E27FC236}">
                  <a16:creationId xmlns:a16="http://schemas.microsoft.com/office/drawing/2014/main" id="{51CCBDBF-5C3E-4567-9CD6-D2FC5C1931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1996" name="Group 12">
              <a:extLst>
                <a:ext uri="{FF2B5EF4-FFF2-40B4-BE49-F238E27FC236}">
                  <a16:creationId xmlns:a16="http://schemas.microsoft.com/office/drawing/2014/main" id="{9DD6E11F-70C6-4CA3-ACCA-4F4DF204994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1997" name="Freeform 13">
                <a:extLst>
                  <a:ext uri="{FF2B5EF4-FFF2-40B4-BE49-F238E27FC236}">
                    <a16:creationId xmlns:a16="http://schemas.microsoft.com/office/drawing/2014/main" id="{52B59423-78A2-44C7-9349-4507DB2BF5A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998" name="Freeform 14">
                <a:extLst>
                  <a:ext uri="{FF2B5EF4-FFF2-40B4-BE49-F238E27FC236}">
                    <a16:creationId xmlns:a16="http://schemas.microsoft.com/office/drawing/2014/main" id="{96BBE7A2-97B9-450A-B9E2-19EFD4B4F58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999" name="Freeform 15">
                <a:extLst>
                  <a:ext uri="{FF2B5EF4-FFF2-40B4-BE49-F238E27FC236}">
                    <a16:creationId xmlns:a16="http://schemas.microsoft.com/office/drawing/2014/main" id="{8A79BFD0-064E-44C1-A995-E1BBCCE5534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000" name="Freeform 16">
                <a:extLst>
                  <a:ext uri="{FF2B5EF4-FFF2-40B4-BE49-F238E27FC236}">
                    <a16:creationId xmlns:a16="http://schemas.microsoft.com/office/drawing/2014/main" id="{F4595B3F-A0A7-49E9-A854-A39302CA861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001" name="Freeform 17">
                <a:extLst>
                  <a:ext uri="{FF2B5EF4-FFF2-40B4-BE49-F238E27FC236}">
                    <a16:creationId xmlns:a16="http://schemas.microsoft.com/office/drawing/2014/main" id="{D541881E-E957-4D5A-A288-EDDC53CC47A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42002" name="Group 18">
            <a:extLst>
              <a:ext uri="{FF2B5EF4-FFF2-40B4-BE49-F238E27FC236}">
                <a16:creationId xmlns:a16="http://schemas.microsoft.com/office/drawing/2014/main" id="{48DE90AD-E7B7-4F63-BB63-C59D81CA0B4B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2003" name="Freeform 19">
              <a:extLst>
                <a:ext uri="{FF2B5EF4-FFF2-40B4-BE49-F238E27FC236}">
                  <a16:creationId xmlns:a16="http://schemas.microsoft.com/office/drawing/2014/main" id="{974E33DA-E0C3-4998-84A1-2E818CAF32F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2004" name="Freeform 20">
              <a:extLst>
                <a:ext uri="{FF2B5EF4-FFF2-40B4-BE49-F238E27FC236}">
                  <a16:creationId xmlns:a16="http://schemas.microsoft.com/office/drawing/2014/main" id="{0A88F06A-F258-4C6B-A836-F1B58C97E436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2005" name="Freeform 21">
              <a:extLst>
                <a:ext uri="{FF2B5EF4-FFF2-40B4-BE49-F238E27FC236}">
                  <a16:creationId xmlns:a16="http://schemas.microsoft.com/office/drawing/2014/main" id="{4BCD35C5-798A-4EA9-B858-92B0855D561F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2006" name="Group 22">
              <a:extLst>
                <a:ext uri="{FF2B5EF4-FFF2-40B4-BE49-F238E27FC236}">
                  <a16:creationId xmlns:a16="http://schemas.microsoft.com/office/drawing/2014/main" id="{20E318CF-CEED-4197-AC9E-9975426A0C5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2007" name="Freeform 23">
                <a:extLst>
                  <a:ext uri="{FF2B5EF4-FFF2-40B4-BE49-F238E27FC236}">
                    <a16:creationId xmlns:a16="http://schemas.microsoft.com/office/drawing/2014/main" id="{5B8D2303-53C6-4B83-90DE-4405CF464DE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008" name="Freeform 24">
                <a:extLst>
                  <a:ext uri="{FF2B5EF4-FFF2-40B4-BE49-F238E27FC236}">
                    <a16:creationId xmlns:a16="http://schemas.microsoft.com/office/drawing/2014/main" id="{66DD1411-C404-46C0-8D67-3AB7659CEE1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009" name="Freeform 25">
                <a:extLst>
                  <a:ext uri="{FF2B5EF4-FFF2-40B4-BE49-F238E27FC236}">
                    <a16:creationId xmlns:a16="http://schemas.microsoft.com/office/drawing/2014/main" id="{EBC23572-2450-413E-8D12-AF825CDD9EA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010" name="Freeform 26">
                <a:extLst>
                  <a:ext uri="{FF2B5EF4-FFF2-40B4-BE49-F238E27FC236}">
                    <a16:creationId xmlns:a16="http://schemas.microsoft.com/office/drawing/2014/main" id="{9358B5DF-C6C7-440B-A86E-B68824519EE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011" name="Freeform 27">
                <a:extLst>
                  <a:ext uri="{FF2B5EF4-FFF2-40B4-BE49-F238E27FC236}">
                    <a16:creationId xmlns:a16="http://schemas.microsoft.com/office/drawing/2014/main" id="{4DB1A2DC-1B01-426E-85CD-C0463D30CB9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42012" name="Freeform 28">
            <a:extLst>
              <a:ext uri="{FF2B5EF4-FFF2-40B4-BE49-F238E27FC236}">
                <a16:creationId xmlns:a16="http://schemas.microsoft.com/office/drawing/2014/main" id="{E5AB6469-0F64-4DB6-990D-BA3A438FD6B6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013" name="Freeform 29">
            <a:extLst>
              <a:ext uri="{FF2B5EF4-FFF2-40B4-BE49-F238E27FC236}">
                <a16:creationId xmlns:a16="http://schemas.microsoft.com/office/drawing/2014/main" id="{DA206CC0-D961-4BDC-9E1B-9E42772CEB8A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0CC7222-9812-431C-8CC7-2D937C8AE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A949F14-782F-41B0-9F04-63B7F8546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41C0E68-171F-44C9-BC7F-6499257F4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8469744-B920-44E6-A7DB-2D5B6461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EE4D00A-1CD3-4FDD-B290-EE22CCCF0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95F24-AC26-4391-8A30-EE07A10BB19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357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DE251E2-26D4-49E8-B047-CEC514C3C4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552BB41-B860-472B-A14B-54018C39E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6655BA0-8F66-4072-B0A9-9C6C647B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2006D8-D542-4826-AA0C-EB66AE773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7E8F044-0D5D-4C23-BDEF-09886E73D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93EFE-4592-411D-86AF-1A853FC0CBB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10292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CCC5F6E6-F647-4EE2-9B69-BB0350E91D4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4AA135F-E43A-471B-9E01-AEA802037A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6BD4924-3A9C-4E67-BA0D-52D8B9715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1C052BF-09D5-43F1-9C77-BB9B1301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A85F67-CAA4-483A-85C2-7B36C6119B9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0728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37FBA4-FC29-48A9-B977-2A5CC94C5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7C81B0-7CE7-4157-8FC4-4285A1A2E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2002C4-B189-45F5-ADCF-4D412E7A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716193A-E108-48FB-AC66-956D0B53B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0F51FEC-5960-42E8-9BF7-1A801549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04973-F289-4649-969C-2244B4A3231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7235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BEA0B7-AD99-42DA-ABEA-F5FE9466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330D065-9544-436D-A43D-4056CB8AE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01B02DA-6170-41CC-B993-B9E21707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64CF54-8ED7-4A4E-8633-3D82DFAA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955884E-D84B-4BD5-83F7-FB965CE1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3E0CA-E341-4625-93D3-F60B5222659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9824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738250-586C-4F03-BACF-8E0B3E292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310608-F7E6-4505-B482-800D7E6D1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3D9620D-BD4C-4676-82BA-BB3AB8CDB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836CFB-B3A2-480D-88A3-B64B6ABC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3930368-B261-4669-BFDE-2A1DBF1CC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B7582DD-1E82-4F26-88CB-EE6145B9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D568B-6A2D-4B0C-84BA-1F6377A5F85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4107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52BD4DB-C60A-488E-A3C1-9011D9825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ADFB198-A8C5-4F61-A8AB-4768E40F5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AD104C4-BAF6-499D-9A68-BF4253522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00C35BD-C001-49F4-BE1F-E741B1F8E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AE8F19A-7508-4A03-AFA5-D70B5DCB6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61796F4-C799-41AE-9A85-D1EF2AA59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293ABE4-B22E-4759-A066-FF4A50D7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686043E-0728-4149-AD4A-710BF3B54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EA493-C07F-4271-9D59-F03F67DF721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9551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985A45A-9FBE-4B2D-8967-AC8711558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AA49D4E-9100-4FD1-B7FF-0A739B20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2E8CB3B-2BA9-45FE-8F05-1DAC86A1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244BDC7-7831-45FF-9B3C-5C335B8C2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5F594-538D-4B42-907A-3CF771263C9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405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C35D66E-6C29-4365-B8CF-754BFAEC0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584A9A5-D47D-43AF-909B-FF3816FC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138C358-8669-483A-A622-FD1020302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8AF15-B690-49C6-BF20-30E73930E38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0733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6879689-FB81-4A96-9D27-598365252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F32149-2E92-4518-898A-03337424D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A79A943-5C06-4FB2-9437-926B726E2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6E924F1-ADF1-4097-8716-B24E3C2D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EAF3711-7FD4-44FC-8495-4B21A36FB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7FA62DD-D54B-4515-A285-92CFE1B9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B310B-B7F4-473F-BD68-1EF52D59BDC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1089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739A36-02E7-4279-AF0B-204061919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0364E59-151A-42A3-91AE-43F326F6A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903EF44-2878-461A-8375-3BDB67C92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B4291D8-618A-4448-BD59-0E5D2A2F9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94F1518-7BAD-4167-8DB0-F863DEEF9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7D7E976-DE4A-45D2-BD5D-12922BFC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50E07-E475-4D57-8DD9-2AA6E3F7DB8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0313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reeform 2">
            <a:extLst>
              <a:ext uri="{FF2B5EF4-FFF2-40B4-BE49-F238E27FC236}">
                <a16:creationId xmlns:a16="http://schemas.microsoft.com/office/drawing/2014/main" id="{5657DB55-CCBA-4EA1-B543-7DCF5FCBA607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93FCAAD-1136-41F3-816F-49BA59D29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3EB2F5BA-9EF8-4855-BEB4-7FE55284E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1ADF89D7-98F4-42AA-8F73-6BD498F468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7B0CBAEA-2FD8-4135-93EA-3817131A0A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D4F81542-BEF9-4377-990E-E790F31369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BC13C2-3924-47E9-8E38-104EFF0B705B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40968" name="Freeform 8">
            <a:extLst>
              <a:ext uri="{FF2B5EF4-FFF2-40B4-BE49-F238E27FC236}">
                <a16:creationId xmlns:a16="http://schemas.microsoft.com/office/drawing/2014/main" id="{9D891B56-8DCE-4217-A455-6874213B59C0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969" name="Freeform 9">
            <a:extLst>
              <a:ext uri="{FF2B5EF4-FFF2-40B4-BE49-F238E27FC236}">
                <a16:creationId xmlns:a16="http://schemas.microsoft.com/office/drawing/2014/main" id="{A48B39FA-0EE0-445D-860D-A14915BA15B9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40970" name="Group 10">
            <a:extLst>
              <a:ext uri="{FF2B5EF4-FFF2-40B4-BE49-F238E27FC236}">
                <a16:creationId xmlns:a16="http://schemas.microsoft.com/office/drawing/2014/main" id="{76546C02-F15C-452C-A00B-5EBC2C85D6E2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0971" name="Freeform 11">
              <a:extLst>
                <a:ext uri="{FF2B5EF4-FFF2-40B4-BE49-F238E27FC236}">
                  <a16:creationId xmlns:a16="http://schemas.microsoft.com/office/drawing/2014/main" id="{042EAFC2-3F16-45AD-BD89-49519889E4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0972" name="Freeform 12">
              <a:extLst>
                <a:ext uri="{FF2B5EF4-FFF2-40B4-BE49-F238E27FC236}">
                  <a16:creationId xmlns:a16="http://schemas.microsoft.com/office/drawing/2014/main" id="{64A2C779-F32A-41EB-BB70-6D8B4DD73A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0973" name="Freeform 13">
              <a:extLst>
                <a:ext uri="{FF2B5EF4-FFF2-40B4-BE49-F238E27FC236}">
                  <a16:creationId xmlns:a16="http://schemas.microsoft.com/office/drawing/2014/main" id="{D87D51AB-4FA4-4CB5-A3AF-44C8FC25FC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0974" name="Freeform 14">
              <a:extLst>
                <a:ext uri="{FF2B5EF4-FFF2-40B4-BE49-F238E27FC236}">
                  <a16:creationId xmlns:a16="http://schemas.microsoft.com/office/drawing/2014/main" id="{F07771BD-5100-47B1-BA14-8342DDDBE9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0975" name="Freeform 15">
              <a:extLst>
                <a:ext uri="{FF2B5EF4-FFF2-40B4-BE49-F238E27FC236}">
                  <a16:creationId xmlns:a16="http://schemas.microsoft.com/office/drawing/2014/main" id="{70A58C9F-7222-4A8B-8333-E4FB9E75012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0976" name="Freeform 16">
              <a:extLst>
                <a:ext uri="{FF2B5EF4-FFF2-40B4-BE49-F238E27FC236}">
                  <a16:creationId xmlns:a16="http://schemas.microsoft.com/office/drawing/2014/main" id="{B0CDFA16-D890-4064-A612-AB7C9757FE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0977" name="Freeform 17">
              <a:extLst>
                <a:ext uri="{FF2B5EF4-FFF2-40B4-BE49-F238E27FC236}">
                  <a16:creationId xmlns:a16="http://schemas.microsoft.com/office/drawing/2014/main" id="{BDB6261F-86E7-4745-ACE7-CBFE945954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0978" name="Freeform 18">
              <a:extLst>
                <a:ext uri="{FF2B5EF4-FFF2-40B4-BE49-F238E27FC236}">
                  <a16:creationId xmlns:a16="http://schemas.microsoft.com/office/drawing/2014/main" id="{895F3493-F33D-4B59-A80E-4EEE0F80A8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0979" name="Freeform 19">
              <a:extLst>
                <a:ext uri="{FF2B5EF4-FFF2-40B4-BE49-F238E27FC236}">
                  <a16:creationId xmlns:a16="http://schemas.microsoft.com/office/drawing/2014/main" id="{ED982B49-6740-49C9-9255-AF24DAD108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0980" name="Group 20">
              <a:extLst>
                <a:ext uri="{FF2B5EF4-FFF2-40B4-BE49-F238E27FC236}">
                  <a16:creationId xmlns:a16="http://schemas.microsoft.com/office/drawing/2014/main" id="{71A8AB19-620A-4A5E-AABC-5A22D6C0D4E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0981" name="Group 21">
                <a:extLst>
                  <a:ext uri="{FF2B5EF4-FFF2-40B4-BE49-F238E27FC236}">
                    <a16:creationId xmlns:a16="http://schemas.microsoft.com/office/drawing/2014/main" id="{B65AFD07-11ED-4E54-B9D8-8167F8D9340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0982" name="Freeform 22">
                  <a:extLst>
                    <a:ext uri="{FF2B5EF4-FFF2-40B4-BE49-F238E27FC236}">
                      <a16:creationId xmlns:a16="http://schemas.microsoft.com/office/drawing/2014/main" id="{C673591F-D127-4B02-B1B7-3BE6BA20B4A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0983" name="Freeform 23">
                  <a:extLst>
                    <a:ext uri="{FF2B5EF4-FFF2-40B4-BE49-F238E27FC236}">
                      <a16:creationId xmlns:a16="http://schemas.microsoft.com/office/drawing/2014/main" id="{ADB1C227-1B5C-4F06-8062-1A9068080CD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0984" name="Freeform 24">
                  <a:extLst>
                    <a:ext uri="{FF2B5EF4-FFF2-40B4-BE49-F238E27FC236}">
                      <a16:creationId xmlns:a16="http://schemas.microsoft.com/office/drawing/2014/main" id="{DA9C0E2B-8065-4EDF-9904-0CD5D2D0631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40985" name="Freeform 25">
                <a:extLst>
                  <a:ext uri="{FF2B5EF4-FFF2-40B4-BE49-F238E27FC236}">
                    <a16:creationId xmlns:a16="http://schemas.microsoft.com/office/drawing/2014/main" id="{BB064CA1-A26B-4166-975D-0F6242F1C7C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986" name="Freeform 26">
                <a:extLst>
                  <a:ext uri="{FF2B5EF4-FFF2-40B4-BE49-F238E27FC236}">
                    <a16:creationId xmlns:a16="http://schemas.microsoft.com/office/drawing/2014/main" id="{A21270EF-8233-4A7C-8CCA-2A6B0AC8B1B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987" name="Freeform 27">
                <a:extLst>
                  <a:ext uri="{FF2B5EF4-FFF2-40B4-BE49-F238E27FC236}">
                    <a16:creationId xmlns:a16="http://schemas.microsoft.com/office/drawing/2014/main" id="{4B335105-00F5-4AD4-9F32-7258D5935A2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40988" name="Group 28">
                <a:extLst>
                  <a:ext uri="{FF2B5EF4-FFF2-40B4-BE49-F238E27FC236}">
                    <a16:creationId xmlns:a16="http://schemas.microsoft.com/office/drawing/2014/main" id="{9CA0ECE3-5929-40E6-B545-ABE3D4A178A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0989" name="Freeform 29">
                  <a:extLst>
                    <a:ext uri="{FF2B5EF4-FFF2-40B4-BE49-F238E27FC236}">
                      <a16:creationId xmlns:a16="http://schemas.microsoft.com/office/drawing/2014/main" id="{A4282B3D-F8D8-46B2-8FB1-F38FC796CD1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0990" name="Freeform 30">
                  <a:extLst>
                    <a:ext uri="{FF2B5EF4-FFF2-40B4-BE49-F238E27FC236}">
                      <a16:creationId xmlns:a16="http://schemas.microsoft.com/office/drawing/2014/main" id="{11DC6F4D-173E-4EEC-8771-6C675DDFD6D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0991" name="Freeform 31">
                  <a:extLst>
                    <a:ext uri="{FF2B5EF4-FFF2-40B4-BE49-F238E27FC236}">
                      <a16:creationId xmlns:a16="http://schemas.microsoft.com/office/drawing/2014/main" id="{BED81D6F-F66A-4C51-9EC7-E1829F2E509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0992" name="Freeform 32">
                  <a:extLst>
                    <a:ext uri="{FF2B5EF4-FFF2-40B4-BE49-F238E27FC236}">
                      <a16:creationId xmlns:a16="http://schemas.microsoft.com/office/drawing/2014/main" id="{CC9A999F-AEA4-4313-8339-32FD1782FAC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0993" name="Freeform 33">
                  <a:extLst>
                    <a:ext uri="{FF2B5EF4-FFF2-40B4-BE49-F238E27FC236}">
                      <a16:creationId xmlns:a16="http://schemas.microsoft.com/office/drawing/2014/main" id="{EA9FE495-5554-4405-9F82-C35BB3DFA6F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0994" name="Freeform 34">
                  <a:extLst>
                    <a:ext uri="{FF2B5EF4-FFF2-40B4-BE49-F238E27FC236}">
                      <a16:creationId xmlns:a16="http://schemas.microsoft.com/office/drawing/2014/main" id="{6414E422-E31E-4968-9A4E-CC0319A065B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0995" name="Freeform 35">
                  <a:extLst>
                    <a:ext uri="{FF2B5EF4-FFF2-40B4-BE49-F238E27FC236}">
                      <a16:creationId xmlns:a16="http://schemas.microsoft.com/office/drawing/2014/main" id="{22042CF3-1477-41C3-94AA-9F279DABB03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0996" name="Freeform 36">
                  <a:extLst>
                    <a:ext uri="{FF2B5EF4-FFF2-40B4-BE49-F238E27FC236}">
                      <a16:creationId xmlns:a16="http://schemas.microsoft.com/office/drawing/2014/main" id="{AC90A2B8-B78A-44C0-A4C0-93702BF1031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</p:grpSp>
      <p:grpSp>
        <p:nvGrpSpPr>
          <p:cNvPr id="40997" name="Group 37">
            <a:extLst>
              <a:ext uri="{FF2B5EF4-FFF2-40B4-BE49-F238E27FC236}">
                <a16:creationId xmlns:a16="http://schemas.microsoft.com/office/drawing/2014/main" id="{04A41CF6-106D-4F81-94C7-070218299A35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0998" name="Freeform 38">
              <a:extLst>
                <a:ext uri="{FF2B5EF4-FFF2-40B4-BE49-F238E27FC236}">
                  <a16:creationId xmlns:a16="http://schemas.microsoft.com/office/drawing/2014/main" id="{C626C905-BB3B-42B1-888E-4AF771CE08A9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0999" name="Freeform 39">
              <a:extLst>
                <a:ext uri="{FF2B5EF4-FFF2-40B4-BE49-F238E27FC236}">
                  <a16:creationId xmlns:a16="http://schemas.microsoft.com/office/drawing/2014/main" id="{66B15C95-246B-49A0-8844-C7FACD57E78E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1000" name="Group 40">
            <a:extLst>
              <a:ext uri="{FF2B5EF4-FFF2-40B4-BE49-F238E27FC236}">
                <a16:creationId xmlns:a16="http://schemas.microsoft.com/office/drawing/2014/main" id="{7CC19129-EEDB-4555-8A37-143C432C33B4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001" name="Group 41">
              <a:extLst>
                <a:ext uri="{FF2B5EF4-FFF2-40B4-BE49-F238E27FC236}">
                  <a16:creationId xmlns:a16="http://schemas.microsoft.com/office/drawing/2014/main" id="{6C9499A2-5A3A-4A46-826E-3447B3A76E1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002" name="Freeform 42">
                <a:extLst>
                  <a:ext uri="{FF2B5EF4-FFF2-40B4-BE49-F238E27FC236}">
                    <a16:creationId xmlns:a16="http://schemas.microsoft.com/office/drawing/2014/main" id="{7FA74C93-0405-4A55-8394-120BDE0A85E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41003" name="Group 43">
                <a:extLst>
                  <a:ext uri="{FF2B5EF4-FFF2-40B4-BE49-F238E27FC236}">
                    <a16:creationId xmlns:a16="http://schemas.microsoft.com/office/drawing/2014/main" id="{966244EB-8F47-4ECB-B3CB-F9BAC333AD6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004" name="Freeform 44">
                  <a:extLst>
                    <a:ext uri="{FF2B5EF4-FFF2-40B4-BE49-F238E27FC236}">
                      <a16:creationId xmlns:a16="http://schemas.microsoft.com/office/drawing/2014/main" id="{B29AAAD3-EA81-4C6C-9EC0-DE4983B2976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1005" name="Freeform 45">
                  <a:extLst>
                    <a:ext uri="{FF2B5EF4-FFF2-40B4-BE49-F238E27FC236}">
                      <a16:creationId xmlns:a16="http://schemas.microsoft.com/office/drawing/2014/main" id="{BBDA63A5-C543-4CE3-BAC0-BE133D4D3B7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1006" name="Freeform 46">
                  <a:extLst>
                    <a:ext uri="{FF2B5EF4-FFF2-40B4-BE49-F238E27FC236}">
                      <a16:creationId xmlns:a16="http://schemas.microsoft.com/office/drawing/2014/main" id="{4BDCDE56-007A-4D9A-9BF5-C0690C65F30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1007" name="Freeform 47">
                  <a:extLst>
                    <a:ext uri="{FF2B5EF4-FFF2-40B4-BE49-F238E27FC236}">
                      <a16:creationId xmlns:a16="http://schemas.microsoft.com/office/drawing/2014/main" id="{2BC7C16D-11B6-449E-A065-6996E7E8B78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1008" name="Freeform 48">
                  <a:extLst>
                    <a:ext uri="{FF2B5EF4-FFF2-40B4-BE49-F238E27FC236}">
                      <a16:creationId xmlns:a16="http://schemas.microsoft.com/office/drawing/2014/main" id="{232218A9-97E7-44C7-88B7-FBDC59FEA67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1009" name="Freeform 49">
                  <a:extLst>
                    <a:ext uri="{FF2B5EF4-FFF2-40B4-BE49-F238E27FC236}">
                      <a16:creationId xmlns:a16="http://schemas.microsoft.com/office/drawing/2014/main" id="{BE199560-7A7B-4F3D-86C0-3CD2CBB23CC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1010" name="Freeform 50">
                  <a:extLst>
                    <a:ext uri="{FF2B5EF4-FFF2-40B4-BE49-F238E27FC236}">
                      <a16:creationId xmlns:a16="http://schemas.microsoft.com/office/drawing/2014/main" id="{FAE15EFB-4D37-4895-BACB-62E68E51349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1011" name="Freeform 51">
                  <a:extLst>
                    <a:ext uri="{FF2B5EF4-FFF2-40B4-BE49-F238E27FC236}">
                      <a16:creationId xmlns:a16="http://schemas.microsoft.com/office/drawing/2014/main" id="{8D04611B-6B29-44EF-BC30-DF4F1CB123F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41012" name="Line 52">
              <a:extLst>
                <a:ext uri="{FF2B5EF4-FFF2-40B4-BE49-F238E27FC236}">
                  <a16:creationId xmlns:a16="http://schemas.microsoft.com/office/drawing/2014/main" id="{8BA37D27-EFDF-4A1E-B443-F6BB29A6E41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WordArt 4">
            <a:extLst>
              <a:ext uri="{FF2B5EF4-FFF2-40B4-BE49-F238E27FC236}">
                <a16:creationId xmlns:a16="http://schemas.microsoft.com/office/drawing/2014/main" id="{690EA04B-CAE9-4F3A-B813-67AC0395AB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533400"/>
            <a:ext cx="5029200" cy="1508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Toplumsal Olay</a:t>
            </a:r>
          </a:p>
        </p:txBody>
      </p:sp>
      <p:sp>
        <p:nvSpPr>
          <p:cNvPr id="52229" name="WordArt 5">
            <a:extLst>
              <a:ext uri="{FF2B5EF4-FFF2-40B4-BE49-F238E27FC236}">
                <a16:creationId xmlns:a16="http://schemas.microsoft.com/office/drawing/2014/main" id="{5DCDECFF-4876-4E07-92E8-D5BDA8E599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0" y="2743200"/>
            <a:ext cx="51054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Toplumsal Olgu</a:t>
            </a:r>
          </a:p>
        </p:txBody>
      </p:sp>
    </p:spTree>
  </p:cSld>
  <p:clrMapOvr>
    <a:masterClrMapping/>
  </p:clrMapOvr>
  <p:transition spd="slow">
    <p:checker/>
    <p:sndAc>
      <p:stSnd>
        <p:snd r:embed="rId2" name="typ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WordArt 4">
            <a:extLst>
              <a:ext uri="{FF2B5EF4-FFF2-40B4-BE49-F238E27FC236}">
                <a16:creationId xmlns:a16="http://schemas.microsoft.com/office/drawing/2014/main" id="{45688DBA-D3CB-463A-BA2B-D12EF85D693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609600"/>
            <a:ext cx="2857500" cy="1412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Toplumsal Olay</a:t>
            </a:r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5505C9A7-446E-4DCF-B801-6577EC9B3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0"/>
            <a:ext cx="617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000"/>
              <a:t>Toplumsal yaşamda toplumsal ilişkiler sonucunda ortaya çıkan tek tek değişmelerdir. </a:t>
            </a:r>
          </a:p>
        </p:txBody>
      </p:sp>
      <p:sp>
        <p:nvSpPr>
          <p:cNvPr id="53254" name="Text Box 6">
            <a:extLst>
              <a:ext uri="{FF2B5EF4-FFF2-40B4-BE49-F238E27FC236}">
                <a16:creationId xmlns:a16="http://schemas.microsoft.com/office/drawing/2014/main" id="{C971E401-4D60-418C-B6F6-96950C983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24200"/>
            <a:ext cx="647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000"/>
              <a:t>Her toplumsal olayın belli bir yeri, zamanı ve faili vardır. </a:t>
            </a:r>
          </a:p>
        </p:txBody>
      </p:sp>
      <p:sp>
        <p:nvSpPr>
          <p:cNvPr id="53255" name="Text Box 7">
            <a:extLst>
              <a:ext uri="{FF2B5EF4-FFF2-40B4-BE49-F238E27FC236}">
                <a16:creationId xmlns:a16="http://schemas.microsoft.com/office/drawing/2014/main" id="{D42E9BAE-D4C3-48B9-BF37-520927DE7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038600"/>
            <a:ext cx="7696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2000">
                <a:solidFill>
                  <a:schemeClr val="tx2"/>
                </a:solidFill>
              </a:rPr>
              <a:t>Diğer bir tanımla:</a:t>
            </a:r>
          </a:p>
          <a:p>
            <a:r>
              <a:rPr lang="tr-TR" altLang="tr-TR" sz="2000"/>
              <a:t>Toplumsal olay; insan ilişkilerinden doğan, başlama ve bitiş noktası belli, tek ve somut olan bir değişimi ve oluşumu ifade eder.</a:t>
            </a:r>
          </a:p>
        </p:txBody>
      </p:sp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>
            <a:extLst>
              <a:ext uri="{FF2B5EF4-FFF2-40B4-BE49-F238E27FC236}">
                <a16:creationId xmlns:a16="http://schemas.microsoft.com/office/drawing/2014/main" id="{B7FACF3A-798D-43AE-BEC0-471C016DB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>
                <a:solidFill>
                  <a:schemeClr val="tx2"/>
                </a:solidFill>
              </a:rPr>
              <a:t>ÖRNEK;</a:t>
            </a:r>
          </a:p>
        </p:txBody>
      </p:sp>
      <p:pic>
        <p:nvPicPr>
          <p:cNvPr id="54277" name="Picture 5" descr="fft5_mf820704">
            <a:extLst>
              <a:ext uri="{FF2B5EF4-FFF2-40B4-BE49-F238E27FC236}">
                <a16:creationId xmlns:a16="http://schemas.microsoft.com/office/drawing/2014/main" id="{B6E0452B-7BBD-427A-A3BF-2315CB744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8" name="Text Box 6">
            <a:extLst>
              <a:ext uri="{FF2B5EF4-FFF2-40B4-BE49-F238E27FC236}">
                <a16:creationId xmlns:a16="http://schemas.microsoft.com/office/drawing/2014/main" id="{F40234BD-FB47-405C-A0FD-06D879763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962400"/>
            <a:ext cx="563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000" b="1"/>
              <a:t>İbrahim Tatlıses ile Ayşegül Hanımın Evlenmesi bir toplumsal olaydır.</a:t>
            </a:r>
          </a:p>
        </p:txBody>
      </p:sp>
      <p:sp>
        <p:nvSpPr>
          <p:cNvPr id="54279" name="Text Box 7">
            <a:extLst>
              <a:ext uri="{FF2B5EF4-FFF2-40B4-BE49-F238E27FC236}">
                <a16:creationId xmlns:a16="http://schemas.microsoft.com/office/drawing/2014/main" id="{A8A057C5-714A-43FF-A4B5-4D0D250C3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029200"/>
            <a:ext cx="601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>
                <a:solidFill>
                  <a:srgbClr val="990099"/>
                </a:solidFill>
              </a:rPr>
              <a:t>Çünkü iki kişinin belli bir yerde ve belli bir zaman da evlenmesi meydana gelmiş bir olaydır.</a:t>
            </a:r>
          </a:p>
        </p:txBody>
      </p:sp>
    </p:spTree>
  </p:cSld>
  <p:clrMapOvr>
    <a:masterClrMapping/>
  </p:clrMapOvr>
  <p:transition spd="slow">
    <p:comb dir="vert"/>
    <p:sndAc>
      <p:stSnd>
        <p:snd r:embed="rId2" name="bomb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WordArt 4">
            <a:extLst>
              <a:ext uri="{FF2B5EF4-FFF2-40B4-BE49-F238E27FC236}">
                <a16:creationId xmlns:a16="http://schemas.microsoft.com/office/drawing/2014/main" id="{94754C4E-1C30-41DA-8962-8AF49B41F1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3657600" cy="179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Toplumsal Olgu</a:t>
            </a:r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4FFF8242-49B7-4CA8-B96F-3158C119A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000" b="1"/>
              <a:t>Aynı türden olayların sürekliliğinden yola çıkarak elde edilen soyut bir kavramdır.</a:t>
            </a:r>
            <a:r>
              <a:rPr lang="tr-TR" altLang="tr-TR"/>
              <a:t> </a:t>
            </a:r>
          </a:p>
        </p:txBody>
      </p:sp>
      <p:sp>
        <p:nvSpPr>
          <p:cNvPr id="55302" name="Text Box 6">
            <a:extLst>
              <a:ext uri="{FF2B5EF4-FFF2-40B4-BE49-F238E27FC236}">
                <a16:creationId xmlns:a16="http://schemas.microsoft.com/office/drawing/2014/main" id="{20AC6015-0C7F-4D8D-B62E-86F83DCA6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33800"/>
            <a:ext cx="678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>
                <a:solidFill>
                  <a:schemeClr val="tx2"/>
                </a:solidFill>
              </a:rPr>
              <a:t>Belli bir yeri, zamanı ve yapanı yoktur. Her zaman ve her yerde olabilecek bir durumu ifade eder.</a:t>
            </a:r>
            <a:r>
              <a:rPr lang="tr-TR" altLang="tr-TR"/>
              <a:t> </a:t>
            </a:r>
          </a:p>
        </p:txBody>
      </p:sp>
    </p:spTree>
  </p:cSld>
  <p:clrMapOvr>
    <a:masterClrMapping/>
  </p:clrMapOvr>
  <p:transition>
    <p:comb/>
    <p:sndAc>
      <p:stSnd>
        <p:snd r:embed="rId2" name="applaus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>
            <a:extLst>
              <a:ext uri="{FF2B5EF4-FFF2-40B4-BE49-F238E27FC236}">
                <a16:creationId xmlns:a16="http://schemas.microsoft.com/office/drawing/2014/main" id="{88E6F2F1-BF24-4602-93CF-652072449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9600"/>
            <a:ext cx="579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chemeClr val="tx2"/>
                </a:solidFill>
              </a:rPr>
              <a:t>ÖRNEK;</a:t>
            </a:r>
          </a:p>
        </p:txBody>
      </p:sp>
      <p:pic>
        <p:nvPicPr>
          <p:cNvPr id="56325" name="Picture 5" descr="evlilik-ve-para">
            <a:extLst>
              <a:ext uri="{FF2B5EF4-FFF2-40B4-BE49-F238E27FC236}">
                <a16:creationId xmlns:a16="http://schemas.microsoft.com/office/drawing/2014/main" id="{9DF680A6-85C1-4F85-A7BD-D36C5101E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62103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7" name="Text Box 7">
            <a:extLst>
              <a:ext uri="{FF2B5EF4-FFF2-40B4-BE49-F238E27FC236}">
                <a16:creationId xmlns:a16="http://schemas.microsoft.com/office/drawing/2014/main" id="{CB61AADD-6294-4C9A-B3C2-98C52BF7A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2192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>
                <a:solidFill>
                  <a:schemeClr val="hlink"/>
                </a:solidFill>
              </a:rPr>
              <a:t>EVLİLİK</a:t>
            </a:r>
          </a:p>
        </p:txBody>
      </p:sp>
      <p:sp>
        <p:nvSpPr>
          <p:cNvPr id="56328" name="Text Box 8">
            <a:extLst>
              <a:ext uri="{FF2B5EF4-FFF2-40B4-BE49-F238E27FC236}">
                <a16:creationId xmlns:a16="http://schemas.microsoft.com/office/drawing/2014/main" id="{457D526D-B5E7-4D89-BA23-23A236552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800600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>
                <a:solidFill>
                  <a:schemeClr val="folHlink"/>
                </a:solidFill>
              </a:rPr>
              <a:t>Evlilik ise toplumsal bir olgudur. Çünkü iki kişinin evlenmesini değil Genel bir durumu ifade eder.</a:t>
            </a:r>
          </a:p>
        </p:txBody>
      </p:sp>
    </p:spTree>
  </p:cSld>
  <p:clrMapOvr>
    <a:masterClrMapping/>
  </p:clrMapOvr>
  <p:transition>
    <p:wheel spokes="1"/>
    <p:sndAc>
      <p:stSnd>
        <p:snd r:embed="rId2" name="applaus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FA8422CF-9A5C-489D-9DE3-5DCCE118B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>
                <a:solidFill>
                  <a:schemeClr val="tx2"/>
                </a:solidFill>
              </a:rPr>
              <a:t>*** Sosyal Olayların Özellikleri:</a:t>
            </a: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733EE7A7-FF7B-4435-B35C-A8394C910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—Sosyal olaylar toplu halde yaşayan insanlar arasında çıkar.</a:t>
            </a:r>
          </a:p>
        </p:txBody>
      </p:sp>
      <p:sp>
        <p:nvSpPr>
          <p:cNvPr id="57349" name="Text Box 5">
            <a:extLst>
              <a:ext uri="{FF2B5EF4-FFF2-40B4-BE49-F238E27FC236}">
                <a16:creationId xmlns:a16="http://schemas.microsoft.com/office/drawing/2014/main" id="{B079AEC6-0355-4394-BE71-52B8568C8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95600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—Sosyal olaylar toplumdan topluma değişir </a:t>
            </a:r>
          </a:p>
        </p:txBody>
      </p:sp>
      <p:sp>
        <p:nvSpPr>
          <p:cNvPr id="57350" name="Text Box 6">
            <a:extLst>
              <a:ext uri="{FF2B5EF4-FFF2-40B4-BE49-F238E27FC236}">
                <a16:creationId xmlns:a16="http://schemas.microsoft.com/office/drawing/2014/main" id="{ACC9725E-6EB8-440F-A92D-2C71463AE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4290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—Sosyal olaylar aynı toplum içinde zamanla değişir.</a:t>
            </a:r>
          </a:p>
        </p:txBody>
      </p:sp>
      <p:sp>
        <p:nvSpPr>
          <p:cNvPr id="57351" name="Text Box 7">
            <a:extLst>
              <a:ext uri="{FF2B5EF4-FFF2-40B4-BE49-F238E27FC236}">
                <a16:creationId xmlns:a16="http://schemas.microsoft.com/office/drawing/2014/main" id="{3F725FC0-9FAB-41A8-89B5-0801E338E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038600"/>
            <a:ext cx="662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—Sosyal olaylar bireylere baskı yapar ve onları denetlerler.</a:t>
            </a:r>
          </a:p>
        </p:txBody>
      </p:sp>
      <p:sp>
        <p:nvSpPr>
          <p:cNvPr id="57352" name="Text Box 8">
            <a:extLst>
              <a:ext uri="{FF2B5EF4-FFF2-40B4-BE49-F238E27FC236}">
                <a16:creationId xmlns:a16="http://schemas.microsoft.com/office/drawing/2014/main" id="{4FAB1699-576B-41F5-B1E3-5EF10AB98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0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—Sosyal olaylar sayılar ve istatistiklerle ifade edilebilirler. </a:t>
            </a:r>
          </a:p>
        </p:txBody>
      </p:sp>
    </p:spTree>
  </p:cSld>
  <p:clrMapOvr>
    <a:masterClrMapping/>
  </p:clrMapOvr>
  <p:transition>
    <p:pull dir="d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>
            <a:extLst>
              <a:ext uri="{FF2B5EF4-FFF2-40B4-BE49-F238E27FC236}">
                <a16:creationId xmlns:a16="http://schemas.microsoft.com/office/drawing/2014/main" id="{5E296A2D-92C8-4B1A-97E9-FDF876A8D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0"/>
            <a:ext cx="70104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>
                <a:solidFill>
                  <a:schemeClr val="tx2"/>
                </a:solidFill>
              </a:rPr>
              <a:t>ÖRNEKLER:</a:t>
            </a:r>
            <a:endParaRPr lang="tr-TR" altLang="tr-TR">
              <a:solidFill>
                <a:schemeClr val="tx2"/>
              </a:solidFill>
            </a:endParaRPr>
          </a:p>
          <a:p>
            <a:endParaRPr lang="tr-TR" altLang="tr-TR">
              <a:solidFill>
                <a:schemeClr val="tx2"/>
              </a:solidFill>
            </a:endParaRPr>
          </a:p>
          <a:p>
            <a:r>
              <a:rPr lang="tr-TR" altLang="tr-TR"/>
              <a:t>İki kişi arasında belli bir zaman ve yerde oluşan trafik kazası bir olay, trafik sorunu bir olgudur.</a:t>
            </a:r>
          </a:p>
          <a:p>
            <a:endParaRPr lang="tr-TR" altLang="tr-TR"/>
          </a:p>
          <a:p>
            <a:r>
              <a:rPr lang="tr-TR" altLang="tr-TR"/>
              <a:t>İki kişinin evlenmesi bir olay, evlilik bir olgudur.</a:t>
            </a:r>
          </a:p>
          <a:p>
            <a:endParaRPr lang="tr-TR" altLang="tr-TR"/>
          </a:p>
          <a:p>
            <a:r>
              <a:rPr lang="tr-TR" altLang="tr-TR"/>
              <a:t>Bir yerde insanların eğitim alması olay, eğitim bir olgudur.</a:t>
            </a:r>
          </a:p>
          <a:p>
            <a:endParaRPr lang="tr-TR" altLang="tr-TR"/>
          </a:p>
          <a:p>
            <a:r>
              <a:rPr lang="tr-TR" altLang="tr-TR"/>
              <a:t>Bir yerde birilerinin ticaret yapması bir olay, ekonomi bir olgudur </a:t>
            </a:r>
          </a:p>
        </p:txBody>
      </p:sp>
    </p:spTree>
  </p:cSld>
  <p:clrMapOvr>
    <a:masterClrMapping/>
  </p:clrMapOvr>
  <p:transition>
    <p:checker/>
    <p:sndAc>
      <p:stSnd>
        <p:snd r:embed="rId2" name="typ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93" name="Group 101">
            <a:extLst>
              <a:ext uri="{FF2B5EF4-FFF2-40B4-BE49-F238E27FC236}">
                <a16:creationId xmlns:a16="http://schemas.microsoft.com/office/drawing/2014/main" id="{11A037F7-3EBA-47CF-A1AA-BD2AC3F9356A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609600" y="304800"/>
          <a:ext cx="7696200" cy="5334003"/>
        </p:xfrm>
        <a:graphic>
          <a:graphicData uri="http://schemas.openxmlformats.org/drawingml/2006/table">
            <a:tbl>
              <a:tblPr/>
              <a:tblGrid>
                <a:gridCol w="3787775">
                  <a:extLst>
                    <a:ext uri="{9D8B030D-6E8A-4147-A177-3AD203B41FA5}">
                      <a16:colId xmlns:a16="http://schemas.microsoft.com/office/drawing/2014/main" val="1848285279"/>
                    </a:ext>
                  </a:extLst>
                </a:gridCol>
                <a:gridCol w="3908425">
                  <a:extLst>
                    <a:ext uri="{9D8B030D-6E8A-4147-A177-3AD203B41FA5}">
                      <a16:colId xmlns:a16="http://schemas.microsoft.com/office/drawing/2014/main" val="2976636174"/>
                    </a:ext>
                  </a:extLst>
                </a:gridCol>
              </a:tblGrid>
              <a:tr h="7905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                                                                                                         </a:t>
                      </a:r>
                      <a:endParaRPr kumimoji="0" lang="tr-TR" altLang="tr-T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                   SOSYAL OLGU                                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981075" algn="l"/>
                        </a:tabLst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981075" algn="l"/>
                        </a:tabLst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981075" algn="l"/>
                        </a:tabLs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981075" algn="l"/>
                        </a:tabLs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981075" algn="l"/>
                        </a:tabLs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981075" algn="l"/>
                        </a:tabLs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981075" algn="l"/>
                        </a:tabLs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981075" algn="l"/>
                        </a:tabLs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981075" algn="l"/>
                        </a:tabLs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1075" algn="l"/>
                        </a:tabLst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                   SOSYAL OLAY	 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1976409"/>
                  </a:ext>
                </a:extLst>
              </a:tr>
              <a:tr h="6302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CİNAYET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ERHAN’IN CİNAYET İŞLEMESİ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701550"/>
                  </a:ext>
                </a:extLst>
              </a:tr>
              <a:tr h="6445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 </a:t>
                      </a: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EVLENME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ÜNSAL’IN BURCU İLE EVLENMESİ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197114"/>
                  </a:ext>
                </a:extLst>
              </a:tr>
              <a:tr h="6302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BOŞANMA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OSMAN’IN GÜLESERDEN AYRILMASI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847924"/>
                  </a:ext>
                </a:extLst>
              </a:tr>
              <a:tr h="642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ÖLÜM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ÖZGE’NİN ÖLÜMÜ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218349"/>
                  </a:ext>
                </a:extLst>
              </a:tr>
              <a:tr h="6302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GÖÇ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KAVİMLER GÖÇÜ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921558"/>
                  </a:ext>
                </a:extLst>
              </a:tr>
              <a:tr h="6302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SAVAŞ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1. DÜNYA SAVAŞI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481152"/>
                  </a:ext>
                </a:extLst>
              </a:tr>
              <a:tr h="735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TRAFİK KAZASI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ANTALYA MEYDAN KAVŞAĞINDA AHMET’İN KAZA YAPMASI</a:t>
                      </a:r>
                      <a:endParaRPr kumimoji="0" lang="tr-TR" alt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3922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  <p:sndAc>
      <p:stSnd>
        <p:snd r:embed="rId2" name="breeze.wav"/>
      </p:stSnd>
    </p:sndAc>
  </p:transition>
</p:sld>
</file>

<file path=ppt/theme/theme1.xml><?xml version="1.0" encoding="utf-8"?>
<a:theme xmlns:a="http://schemas.openxmlformats.org/drawingml/2006/main" name="Boyalı Kalemler">
  <a:themeElements>
    <a:clrScheme name="Boyalı Kalemle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Boyalı Kalemler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oyalı Kalemler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139</TotalTime>
  <Words>282</Words>
  <Application>Microsoft Office PowerPoint</Application>
  <PresentationFormat>Ekran Gösterisi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Comic Sans MS</vt:lpstr>
      <vt:lpstr>Verdana</vt:lpstr>
      <vt:lpstr>Times New Roman</vt:lpstr>
      <vt:lpstr>Boyalı Kalemler</vt:lpstr>
      <vt:lpstr>PowerPoint Sunusu</vt:lpstr>
      <vt:lpstr>PowerPoint Sunusu</vt:lpstr>
      <vt:lpstr>PowerPoint Sunusu</vt:lpstr>
      <vt:lpstr>PowerPoint Sunusu</vt:lpstr>
      <vt:lpstr>PowerPoint Sunusu</vt:lpstr>
      <vt:lpstr>*** Sosyal Olayların Özellikleri: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olay ve olgu nedir</dc:title>
  <dc:creator>http://www.nedir.org</dc:creator>
  <cp:lastModifiedBy>mehmet genç</cp:lastModifiedBy>
  <cp:revision>7</cp:revision>
  <cp:lastPrinted>1601-01-01T00:00:00Z</cp:lastPrinted>
  <dcterms:created xsi:type="dcterms:W3CDTF">2013-10-07T20:00:56Z</dcterms:created>
  <dcterms:modified xsi:type="dcterms:W3CDTF">2018-11-09T09:00:36Z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