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4"/>
  </p:notesMasterIdLst>
  <p:sldIdLst>
    <p:sldId id="257" r:id="rId3"/>
    <p:sldId id="316" r:id="rId4"/>
    <p:sldId id="327" r:id="rId5"/>
    <p:sldId id="258" r:id="rId6"/>
    <p:sldId id="259" r:id="rId7"/>
    <p:sldId id="260" r:id="rId8"/>
    <p:sldId id="340" r:id="rId9"/>
    <p:sldId id="317" r:id="rId10"/>
    <p:sldId id="318" r:id="rId11"/>
    <p:sldId id="319" r:id="rId12"/>
    <p:sldId id="320" r:id="rId13"/>
    <p:sldId id="339" r:id="rId14"/>
    <p:sldId id="335" r:id="rId15"/>
    <p:sldId id="321" r:id="rId16"/>
    <p:sldId id="322" r:id="rId17"/>
    <p:sldId id="323" r:id="rId18"/>
    <p:sldId id="324" r:id="rId19"/>
    <p:sldId id="262" r:id="rId20"/>
    <p:sldId id="314" r:id="rId21"/>
    <p:sldId id="263" r:id="rId22"/>
    <p:sldId id="313" r:id="rId23"/>
    <p:sldId id="265" r:id="rId24"/>
    <p:sldId id="325" r:id="rId25"/>
    <p:sldId id="267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67" r:id="rId36"/>
    <p:sldId id="350" r:id="rId37"/>
    <p:sldId id="351" r:id="rId38"/>
    <p:sldId id="352" r:id="rId39"/>
    <p:sldId id="353" r:id="rId40"/>
    <p:sldId id="354" r:id="rId41"/>
    <p:sldId id="357" r:id="rId42"/>
    <p:sldId id="358" r:id="rId43"/>
    <p:sldId id="359" r:id="rId44"/>
    <p:sldId id="369" r:id="rId45"/>
    <p:sldId id="370" r:id="rId46"/>
    <p:sldId id="366" r:id="rId47"/>
    <p:sldId id="361" r:id="rId48"/>
    <p:sldId id="363" r:id="rId49"/>
    <p:sldId id="364" r:id="rId50"/>
    <p:sldId id="368" r:id="rId51"/>
    <p:sldId id="277" r:id="rId52"/>
    <p:sldId id="328" r:id="rId53"/>
    <p:sldId id="336" r:id="rId54"/>
    <p:sldId id="330" r:id="rId55"/>
    <p:sldId id="279" r:id="rId56"/>
    <p:sldId id="278" r:id="rId57"/>
    <p:sldId id="280" r:id="rId58"/>
    <p:sldId id="331" r:id="rId59"/>
    <p:sldId id="332" r:id="rId60"/>
    <p:sldId id="333" r:id="rId61"/>
    <p:sldId id="334" r:id="rId62"/>
    <p:sldId id="281" r:id="rId63"/>
    <p:sldId id="283" r:id="rId64"/>
    <p:sldId id="284" r:id="rId65"/>
    <p:sldId id="315" r:id="rId66"/>
    <p:sldId id="285" r:id="rId67"/>
    <p:sldId id="286" r:id="rId68"/>
    <p:sldId id="288" r:id="rId69"/>
    <p:sldId id="287" r:id="rId70"/>
    <p:sldId id="289" r:id="rId71"/>
    <p:sldId id="312" r:id="rId72"/>
    <p:sldId id="326" r:id="rId7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19" autoAdjust="0"/>
  </p:normalViewPr>
  <p:slideViewPr>
    <p:cSldViewPr>
      <p:cViewPr varScale="1">
        <p:scale>
          <a:sx n="86" d="100"/>
          <a:sy n="86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55254-C1CE-483F-AAA2-213FC19FFF9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495330-ED5C-43CA-B4DB-55EAE222ABF6}">
      <dgm:prSet custT="1"/>
      <dgm:spPr/>
      <dgm:t>
        <a:bodyPr/>
        <a:lstStyle/>
        <a:p>
          <a:pPr algn="l" rtl="0"/>
          <a:r>
            <a:rPr lang="tr-TR" sz="2400" dirty="0"/>
            <a:t>Sunum öncesinde yapılması gerekenler</a:t>
          </a:r>
          <a:endParaRPr lang="en-US" sz="2400" dirty="0"/>
        </a:p>
      </dgm:t>
    </dgm:pt>
    <dgm:pt modelId="{2D30518C-CC2C-40F6-9558-5FA7CA7F77E6}" type="parTrans" cxnId="{75FE018D-562F-4C4E-8CE5-8DBF1B576420}">
      <dgm:prSet/>
      <dgm:spPr/>
      <dgm:t>
        <a:bodyPr/>
        <a:lstStyle/>
        <a:p>
          <a:endParaRPr lang="en-GB"/>
        </a:p>
      </dgm:t>
    </dgm:pt>
    <dgm:pt modelId="{AD50B91A-3926-44E0-93FD-66CF688DD556}" type="sibTrans" cxnId="{75FE018D-562F-4C4E-8CE5-8DBF1B576420}">
      <dgm:prSet/>
      <dgm:spPr/>
      <dgm:t>
        <a:bodyPr/>
        <a:lstStyle/>
        <a:p>
          <a:endParaRPr lang="en-GB"/>
        </a:p>
      </dgm:t>
    </dgm:pt>
    <dgm:pt modelId="{5CD20ADB-36B3-4F55-AAA6-A30E68DA1394}">
      <dgm:prSet custT="1"/>
      <dgm:spPr/>
      <dgm:t>
        <a:bodyPr/>
        <a:lstStyle/>
        <a:p>
          <a:pPr rtl="0"/>
          <a:r>
            <a:rPr lang="tr-TR" sz="2400" dirty="0"/>
            <a:t>Sunum sırasında yapılması gerekenler</a:t>
          </a:r>
          <a:endParaRPr lang="en-US" sz="2400" dirty="0"/>
        </a:p>
      </dgm:t>
    </dgm:pt>
    <dgm:pt modelId="{C56C71D5-4F80-46A9-9E1C-E72D0F7A237F}" type="parTrans" cxnId="{CB0874E4-6CC8-4CA9-9C95-292466D60CDC}">
      <dgm:prSet/>
      <dgm:spPr/>
      <dgm:t>
        <a:bodyPr/>
        <a:lstStyle/>
        <a:p>
          <a:endParaRPr lang="en-GB"/>
        </a:p>
      </dgm:t>
    </dgm:pt>
    <dgm:pt modelId="{030C931F-A2B8-4F0A-84B0-33AD2F62FBFD}" type="sibTrans" cxnId="{CB0874E4-6CC8-4CA9-9C95-292466D60CDC}">
      <dgm:prSet/>
      <dgm:spPr/>
      <dgm:t>
        <a:bodyPr/>
        <a:lstStyle/>
        <a:p>
          <a:endParaRPr lang="en-GB"/>
        </a:p>
      </dgm:t>
    </dgm:pt>
    <dgm:pt modelId="{8D23E401-7851-467F-B92B-69CDC524291C}">
      <dgm:prSet custT="1"/>
      <dgm:spPr/>
      <dgm:t>
        <a:bodyPr/>
        <a:lstStyle/>
        <a:p>
          <a:pPr rtl="0"/>
          <a:endParaRPr lang="en-GB" sz="1800" dirty="0"/>
        </a:p>
      </dgm:t>
    </dgm:pt>
    <dgm:pt modelId="{E8C3268E-1B96-4A3C-9BF6-70B41C2B3AA1}" type="parTrans" cxnId="{D2A81929-B20C-409A-BC01-66989EF49B94}">
      <dgm:prSet/>
      <dgm:spPr/>
      <dgm:t>
        <a:bodyPr/>
        <a:lstStyle/>
        <a:p>
          <a:endParaRPr lang="en-GB"/>
        </a:p>
      </dgm:t>
    </dgm:pt>
    <dgm:pt modelId="{6796BAFA-F268-47E2-BBCF-3C7A8E1FFC61}" type="sibTrans" cxnId="{D2A81929-B20C-409A-BC01-66989EF49B94}">
      <dgm:prSet/>
      <dgm:spPr/>
      <dgm:t>
        <a:bodyPr/>
        <a:lstStyle/>
        <a:p>
          <a:endParaRPr lang="en-GB"/>
        </a:p>
      </dgm:t>
    </dgm:pt>
    <dgm:pt modelId="{D1ABE79B-DE56-4001-BF87-602C043BDF18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dirty="0"/>
            <a:t>Sunum sonunda yapılması gerekenler</a:t>
          </a:r>
          <a:endParaRPr lang="en-GB" sz="2400" dirty="0"/>
        </a:p>
        <a:p>
          <a:pPr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dirty="0"/>
        </a:p>
      </dgm:t>
    </dgm:pt>
    <dgm:pt modelId="{FE87155B-A4BF-4FB0-8CDA-AA5D6C800852}" type="parTrans" cxnId="{4BEF6784-444D-4E78-AFDB-B76E8D7F716C}">
      <dgm:prSet/>
      <dgm:spPr/>
      <dgm:t>
        <a:bodyPr/>
        <a:lstStyle/>
        <a:p>
          <a:endParaRPr lang="en-GB"/>
        </a:p>
      </dgm:t>
    </dgm:pt>
    <dgm:pt modelId="{5E1FEF55-978F-4695-8AA2-90EC62A27B9C}" type="sibTrans" cxnId="{4BEF6784-444D-4E78-AFDB-B76E8D7F716C}">
      <dgm:prSet/>
      <dgm:spPr/>
      <dgm:t>
        <a:bodyPr/>
        <a:lstStyle/>
        <a:p>
          <a:endParaRPr lang="en-GB"/>
        </a:p>
      </dgm:t>
    </dgm:pt>
    <dgm:pt modelId="{41A9CA42-7135-462E-91F8-79B6444A64F3}" type="pres">
      <dgm:prSet presAssocID="{61255254-C1CE-483F-AAA2-213FC19FFF91}" presName="linearFlow" presStyleCnt="0">
        <dgm:presLayoutVars>
          <dgm:dir/>
          <dgm:resizeHandles val="exact"/>
        </dgm:presLayoutVars>
      </dgm:prSet>
      <dgm:spPr/>
    </dgm:pt>
    <dgm:pt modelId="{1435CE45-7002-4068-87A9-EA91FC5BD7F0}" type="pres">
      <dgm:prSet presAssocID="{93495330-ED5C-43CA-B4DB-55EAE222ABF6}" presName="composite" presStyleCnt="0"/>
      <dgm:spPr/>
    </dgm:pt>
    <dgm:pt modelId="{B48311A5-09B4-42B8-9BD5-7EFD7579AAC6}" type="pres">
      <dgm:prSet presAssocID="{93495330-ED5C-43CA-B4DB-55EAE222ABF6}" presName="imgShp" presStyleLbl="fgImgPlace1" presStyleIdx="0" presStyleCnt="3" custScaleX="1216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B3BC9B-3646-4864-9395-F5CAF27B5030}" type="pres">
      <dgm:prSet presAssocID="{93495330-ED5C-43CA-B4DB-55EAE222ABF6}" presName="txShp" presStyleLbl="node1" presStyleIdx="0" presStyleCnt="3">
        <dgm:presLayoutVars>
          <dgm:bulletEnabled val="1"/>
        </dgm:presLayoutVars>
      </dgm:prSet>
      <dgm:spPr/>
    </dgm:pt>
    <dgm:pt modelId="{FB72F61A-0C24-44C6-8305-34769A3E3453}" type="pres">
      <dgm:prSet presAssocID="{AD50B91A-3926-44E0-93FD-66CF688DD556}" presName="spacing" presStyleCnt="0"/>
      <dgm:spPr/>
    </dgm:pt>
    <dgm:pt modelId="{1120DD20-6490-40DE-BFB0-D9B66C351C77}" type="pres">
      <dgm:prSet presAssocID="{5CD20ADB-36B3-4F55-AAA6-A30E68DA1394}" presName="composite" presStyleCnt="0"/>
      <dgm:spPr/>
    </dgm:pt>
    <dgm:pt modelId="{102838F9-037C-4745-A1D5-2170362349C1}" type="pres">
      <dgm:prSet presAssocID="{5CD20ADB-36B3-4F55-AAA6-A30E68DA1394}" presName="imgShp" presStyleLbl="fgImgPlace1" presStyleIdx="1" presStyleCnt="3" custScaleX="98609" custScaleY="6871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5BCE80-9817-438A-AAF6-10DBFA02186B}" type="pres">
      <dgm:prSet presAssocID="{5CD20ADB-36B3-4F55-AAA6-A30E68DA1394}" presName="txShp" presStyleLbl="node1" presStyleIdx="1" presStyleCnt="3" custScaleX="104497">
        <dgm:presLayoutVars>
          <dgm:bulletEnabled val="1"/>
        </dgm:presLayoutVars>
      </dgm:prSet>
      <dgm:spPr/>
    </dgm:pt>
    <dgm:pt modelId="{4A7CC13C-E835-4F27-9C05-1E5B5F564572}" type="pres">
      <dgm:prSet presAssocID="{030C931F-A2B8-4F0A-84B0-33AD2F62FBFD}" presName="spacing" presStyleCnt="0"/>
      <dgm:spPr/>
    </dgm:pt>
    <dgm:pt modelId="{7F317613-1449-408C-8649-2E7607D99714}" type="pres">
      <dgm:prSet presAssocID="{D1ABE79B-DE56-4001-BF87-602C043BDF18}" presName="composite" presStyleCnt="0"/>
      <dgm:spPr/>
    </dgm:pt>
    <dgm:pt modelId="{E7B8A733-9F76-41DB-99C3-B885883929B6}" type="pres">
      <dgm:prSet presAssocID="{D1ABE79B-DE56-4001-BF87-602C043BDF1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11E6A86-5B6D-42E9-8F22-B808D66B8C6B}" type="pres">
      <dgm:prSet presAssocID="{D1ABE79B-DE56-4001-BF87-602C043BDF18}" presName="txShp" presStyleLbl="node1" presStyleIdx="2" presStyleCnt="3">
        <dgm:presLayoutVars>
          <dgm:bulletEnabled val="1"/>
        </dgm:presLayoutVars>
      </dgm:prSet>
      <dgm:spPr/>
    </dgm:pt>
  </dgm:ptLst>
  <dgm:cxnLst>
    <dgm:cxn modelId="{D2C86E24-52EA-4727-890D-06554B11241C}" type="presOf" srcId="{8D23E401-7851-467F-B92B-69CDC524291C}" destId="{D15BCE80-9817-438A-AAF6-10DBFA02186B}" srcOrd="0" destOrd="1" presId="urn:microsoft.com/office/officeart/2005/8/layout/vList3#1"/>
    <dgm:cxn modelId="{D2A81929-B20C-409A-BC01-66989EF49B94}" srcId="{5CD20ADB-36B3-4F55-AAA6-A30E68DA1394}" destId="{8D23E401-7851-467F-B92B-69CDC524291C}" srcOrd="0" destOrd="0" parTransId="{E8C3268E-1B96-4A3C-9BF6-70B41C2B3AA1}" sibTransId="{6796BAFA-F268-47E2-BBCF-3C7A8E1FFC61}"/>
    <dgm:cxn modelId="{4BEF6784-444D-4E78-AFDB-B76E8D7F716C}" srcId="{61255254-C1CE-483F-AAA2-213FC19FFF91}" destId="{D1ABE79B-DE56-4001-BF87-602C043BDF18}" srcOrd="2" destOrd="0" parTransId="{FE87155B-A4BF-4FB0-8CDA-AA5D6C800852}" sibTransId="{5E1FEF55-978F-4695-8AA2-90EC62A27B9C}"/>
    <dgm:cxn modelId="{75FE018D-562F-4C4E-8CE5-8DBF1B576420}" srcId="{61255254-C1CE-483F-AAA2-213FC19FFF91}" destId="{93495330-ED5C-43CA-B4DB-55EAE222ABF6}" srcOrd="0" destOrd="0" parTransId="{2D30518C-CC2C-40F6-9558-5FA7CA7F77E6}" sibTransId="{AD50B91A-3926-44E0-93FD-66CF688DD556}"/>
    <dgm:cxn modelId="{B7E405A0-3DD7-4860-9DE8-C84AEA68C53E}" type="presOf" srcId="{93495330-ED5C-43CA-B4DB-55EAE222ABF6}" destId="{37B3BC9B-3646-4864-9395-F5CAF27B5030}" srcOrd="0" destOrd="0" presId="urn:microsoft.com/office/officeart/2005/8/layout/vList3#1"/>
    <dgm:cxn modelId="{431648A7-E58F-4934-8B33-4B3607805FF0}" type="presOf" srcId="{D1ABE79B-DE56-4001-BF87-602C043BDF18}" destId="{511E6A86-5B6D-42E9-8F22-B808D66B8C6B}" srcOrd="0" destOrd="0" presId="urn:microsoft.com/office/officeart/2005/8/layout/vList3#1"/>
    <dgm:cxn modelId="{7227E4D6-A713-45D9-9898-476AF6AF0B95}" type="presOf" srcId="{61255254-C1CE-483F-AAA2-213FC19FFF91}" destId="{41A9CA42-7135-462E-91F8-79B6444A64F3}" srcOrd="0" destOrd="0" presId="urn:microsoft.com/office/officeart/2005/8/layout/vList3#1"/>
    <dgm:cxn modelId="{BB662CE2-43F2-4E79-8076-C5CB136B047A}" type="presOf" srcId="{5CD20ADB-36B3-4F55-AAA6-A30E68DA1394}" destId="{D15BCE80-9817-438A-AAF6-10DBFA02186B}" srcOrd="0" destOrd="0" presId="urn:microsoft.com/office/officeart/2005/8/layout/vList3#1"/>
    <dgm:cxn modelId="{CB0874E4-6CC8-4CA9-9C95-292466D60CDC}" srcId="{61255254-C1CE-483F-AAA2-213FC19FFF91}" destId="{5CD20ADB-36B3-4F55-AAA6-A30E68DA1394}" srcOrd="1" destOrd="0" parTransId="{C56C71D5-4F80-46A9-9E1C-E72D0F7A237F}" sibTransId="{030C931F-A2B8-4F0A-84B0-33AD2F62FBFD}"/>
    <dgm:cxn modelId="{EB74014E-CF89-4C17-9138-639BDF75D08D}" type="presParOf" srcId="{41A9CA42-7135-462E-91F8-79B6444A64F3}" destId="{1435CE45-7002-4068-87A9-EA91FC5BD7F0}" srcOrd="0" destOrd="0" presId="urn:microsoft.com/office/officeart/2005/8/layout/vList3#1"/>
    <dgm:cxn modelId="{49547CD3-999D-4FA1-AFCE-059F7C5268EA}" type="presParOf" srcId="{1435CE45-7002-4068-87A9-EA91FC5BD7F0}" destId="{B48311A5-09B4-42B8-9BD5-7EFD7579AAC6}" srcOrd="0" destOrd="0" presId="urn:microsoft.com/office/officeart/2005/8/layout/vList3#1"/>
    <dgm:cxn modelId="{2105AA38-28EB-4AEF-888E-ECB44FBA3BD1}" type="presParOf" srcId="{1435CE45-7002-4068-87A9-EA91FC5BD7F0}" destId="{37B3BC9B-3646-4864-9395-F5CAF27B5030}" srcOrd="1" destOrd="0" presId="urn:microsoft.com/office/officeart/2005/8/layout/vList3#1"/>
    <dgm:cxn modelId="{E5DFA217-0161-4C87-9F7B-72AF052A6AC9}" type="presParOf" srcId="{41A9CA42-7135-462E-91F8-79B6444A64F3}" destId="{FB72F61A-0C24-44C6-8305-34769A3E3453}" srcOrd="1" destOrd="0" presId="urn:microsoft.com/office/officeart/2005/8/layout/vList3#1"/>
    <dgm:cxn modelId="{F5B5F790-3F93-4FC0-8517-479399DCE87D}" type="presParOf" srcId="{41A9CA42-7135-462E-91F8-79B6444A64F3}" destId="{1120DD20-6490-40DE-BFB0-D9B66C351C77}" srcOrd="2" destOrd="0" presId="urn:microsoft.com/office/officeart/2005/8/layout/vList3#1"/>
    <dgm:cxn modelId="{06B18F53-7F94-4C3A-B856-6F537E06C192}" type="presParOf" srcId="{1120DD20-6490-40DE-BFB0-D9B66C351C77}" destId="{102838F9-037C-4745-A1D5-2170362349C1}" srcOrd="0" destOrd="0" presId="urn:microsoft.com/office/officeart/2005/8/layout/vList3#1"/>
    <dgm:cxn modelId="{0F28C0C3-9333-4F9E-B082-64A8FC7BACD1}" type="presParOf" srcId="{1120DD20-6490-40DE-BFB0-D9B66C351C77}" destId="{D15BCE80-9817-438A-AAF6-10DBFA02186B}" srcOrd="1" destOrd="0" presId="urn:microsoft.com/office/officeart/2005/8/layout/vList3#1"/>
    <dgm:cxn modelId="{28E99E1C-8082-497F-B70C-3040AD795CFD}" type="presParOf" srcId="{41A9CA42-7135-462E-91F8-79B6444A64F3}" destId="{4A7CC13C-E835-4F27-9C05-1E5B5F564572}" srcOrd="3" destOrd="0" presId="urn:microsoft.com/office/officeart/2005/8/layout/vList3#1"/>
    <dgm:cxn modelId="{A332472F-1B9B-4472-8B91-91734BDA7B0E}" type="presParOf" srcId="{41A9CA42-7135-462E-91F8-79B6444A64F3}" destId="{7F317613-1449-408C-8649-2E7607D99714}" srcOrd="4" destOrd="0" presId="urn:microsoft.com/office/officeart/2005/8/layout/vList3#1"/>
    <dgm:cxn modelId="{5854DE9E-7F98-4F44-9EBA-F37A7394CCAD}" type="presParOf" srcId="{7F317613-1449-408C-8649-2E7607D99714}" destId="{E7B8A733-9F76-41DB-99C3-B885883929B6}" srcOrd="0" destOrd="0" presId="urn:microsoft.com/office/officeart/2005/8/layout/vList3#1"/>
    <dgm:cxn modelId="{929588C0-F703-4023-ACE1-9E11FFEE3BAC}" type="presParOf" srcId="{7F317613-1449-408C-8649-2E7607D99714}" destId="{511E6A86-5B6D-42E9-8F22-B808D66B8C6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3BC9B-3646-4864-9395-F5CAF27B5030}">
      <dsp:nvSpPr>
        <dsp:cNvPr id="0" name=""/>
        <dsp:cNvSpPr/>
      </dsp:nvSpPr>
      <dsp:spPr>
        <a:xfrm rot="10800000">
          <a:off x="1771006" y="1683"/>
          <a:ext cx="5396693" cy="13540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80" tIns="91440" rIns="170688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Sunum öncesinde yapılması gerekenler</a:t>
          </a:r>
          <a:endParaRPr lang="en-US" sz="2400" kern="1200" dirty="0"/>
        </a:p>
      </dsp:txBody>
      <dsp:txXfrm rot="10800000">
        <a:off x="2109508" y="1683"/>
        <a:ext cx="5058191" cy="1354007"/>
      </dsp:txXfrm>
    </dsp:sp>
    <dsp:sp modelId="{B48311A5-09B4-42B8-9BD5-7EFD7579AAC6}">
      <dsp:nvSpPr>
        <dsp:cNvPr id="0" name=""/>
        <dsp:cNvSpPr/>
      </dsp:nvSpPr>
      <dsp:spPr>
        <a:xfrm>
          <a:off x="947628" y="1683"/>
          <a:ext cx="1646757" cy="13540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BCE80-9817-438A-AAF6-10DBFA02186B}">
      <dsp:nvSpPr>
        <dsp:cNvPr id="0" name=""/>
        <dsp:cNvSpPr/>
      </dsp:nvSpPr>
      <dsp:spPr>
        <a:xfrm rot="10800000">
          <a:off x="1511093" y="1759872"/>
          <a:ext cx="5639382" cy="13540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80" tIns="91440" rIns="170688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Sunum sırasında yapılması gerekenler</a:t>
          </a:r>
          <a:endParaRPr lang="en-US" sz="2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</dsp:txBody>
      <dsp:txXfrm rot="10800000">
        <a:off x="1849595" y="1759872"/>
        <a:ext cx="5300880" cy="1354007"/>
      </dsp:txXfrm>
    </dsp:sp>
    <dsp:sp modelId="{102838F9-037C-4745-A1D5-2170362349C1}">
      <dsp:nvSpPr>
        <dsp:cNvPr id="0" name=""/>
        <dsp:cNvSpPr/>
      </dsp:nvSpPr>
      <dsp:spPr>
        <a:xfrm>
          <a:off x="964851" y="1971679"/>
          <a:ext cx="1335173" cy="9303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E6A86-5B6D-42E9-8F22-B808D66B8C6B}">
      <dsp:nvSpPr>
        <dsp:cNvPr id="0" name=""/>
        <dsp:cNvSpPr/>
      </dsp:nvSpPr>
      <dsp:spPr>
        <a:xfrm rot="10800000">
          <a:off x="1697819" y="3518061"/>
          <a:ext cx="5396693" cy="13540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80" tIns="91440" rIns="170688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kern="1200" dirty="0"/>
            <a:t>Sunum sonunda yapılması gerekenler</a:t>
          </a:r>
          <a:endParaRPr lang="en-GB" sz="24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 rot="10800000">
        <a:off x="2036321" y="3518061"/>
        <a:ext cx="5058191" cy="1354007"/>
      </dsp:txXfrm>
    </dsp:sp>
    <dsp:sp modelId="{E7B8A733-9F76-41DB-99C3-B885883929B6}">
      <dsp:nvSpPr>
        <dsp:cNvPr id="0" name=""/>
        <dsp:cNvSpPr/>
      </dsp:nvSpPr>
      <dsp:spPr>
        <a:xfrm>
          <a:off x="1020815" y="3518061"/>
          <a:ext cx="1354007" cy="13540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>
            <a:extLst>
              <a:ext uri="{FF2B5EF4-FFF2-40B4-BE49-F238E27FC236}">
                <a16:creationId xmlns:a16="http://schemas.microsoft.com/office/drawing/2014/main" id="{33897DE5-9313-44D9-951C-5ACCD81EA0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553EBB0-9759-46B4-B5A7-A4E2B49841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B8B06B-0B41-4AEB-B8D8-013F00995987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4" name="Slayt Görüntüsü Yer Tutucusu 3">
            <a:extLst>
              <a:ext uri="{FF2B5EF4-FFF2-40B4-BE49-F238E27FC236}">
                <a16:creationId xmlns:a16="http://schemas.microsoft.com/office/drawing/2014/main" id="{B10C79B7-21E2-4FE4-B9CA-208B05313C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>
            <a:extLst>
              <a:ext uri="{FF2B5EF4-FFF2-40B4-BE49-F238E27FC236}">
                <a16:creationId xmlns:a16="http://schemas.microsoft.com/office/drawing/2014/main" id="{4A9FEFAC-A58B-49EE-AC22-AD76A4D6B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>
            <a:extLst>
              <a:ext uri="{FF2B5EF4-FFF2-40B4-BE49-F238E27FC236}">
                <a16:creationId xmlns:a16="http://schemas.microsoft.com/office/drawing/2014/main" id="{AA22E71F-4DAB-44D6-9968-28DCD26905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8A7317E-94D3-4F7B-A048-7EB8D6FE2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D8B5D9C-842B-4FC8-B1F3-8E4D2224492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ayt Görüntüsü Yer Tutucusu 1">
            <a:extLst>
              <a:ext uri="{FF2B5EF4-FFF2-40B4-BE49-F238E27FC236}">
                <a16:creationId xmlns:a16="http://schemas.microsoft.com/office/drawing/2014/main" id="{B32D82A0-A2E4-4961-B0C8-81A53714CF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 Yer Tutucusu 2">
            <a:extLst>
              <a:ext uri="{FF2B5EF4-FFF2-40B4-BE49-F238E27FC236}">
                <a16:creationId xmlns:a16="http://schemas.microsoft.com/office/drawing/2014/main" id="{888E81FB-7C16-44DF-91A1-564C51E8F8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/>
              <a:t>(5 kişi ile 1000 kişi arasında fark yoktur)</a:t>
            </a:r>
          </a:p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58372" name="Slayt Numarası Yer Tutucusu 3">
            <a:extLst>
              <a:ext uri="{FF2B5EF4-FFF2-40B4-BE49-F238E27FC236}">
                <a16:creationId xmlns:a16="http://schemas.microsoft.com/office/drawing/2014/main" id="{CD0969FA-A72E-4C52-9D21-DEF691B4A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8CFA9E-337B-43CB-8C05-545D13D9F3C0}" type="slidenum">
              <a:rPr lang="tr-TR" altLang="tr-TR">
                <a:latin typeface="Calibri" panose="020F0502020204030204" pitchFamily="34" charset="0"/>
              </a:rPr>
              <a:pPr eaLnBrk="1" hangingPunct="1"/>
              <a:t>10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ayt Görüntüsü Yer Tutucusu 1">
            <a:extLst>
              <a:ext uri="{FF2B5EF4-FFF2-40B4-BE49-F238E27FC236}">
                <a16:creationId xmlns:a16="http://schemas.microsoft.com/office/drawing/2014/main" id="{8D1EE8F6-B527-4989-9845-E2382CC479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 Yer Tutucusu 2">
            <a:extLst>
              <a:ext uri="{FF2B5EF4-FFF2-40B4-BE49-F238E27FC236}">
                <a16:creationId xmlns:a16="http://schemas.microsoft.com/office/drawing/2014/main" id="{BB8ED65C-4695-4F8A-B43C-CC3CC023CB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/>
              <a:t>Sunum esnasında yaşadığınız kaygı, performansınızı sergilemek durumunda olduğunuzda yaşadığınız bedensel, duygusal ve zihinsel değişimlerle kendini gösteren bir uyarılmışlık durumudur. </a:t>
            </a:r>
          </a:p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59396" name="Slayt Numarası Yer Tutucusu 3">
            <a:extLst>
              <a:ext uri="{FF2B5EF4-FFF2-40B4-BE49-F238E27FC236}">
                <a16:creationId xmlns:a16="http://schemas.microsoft.com/office/drawing/2014/main" id="{1107BB95-8780-494B-A547-05018DAFD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F9F713-A167-4A54-9110-32461771F75C}" type="slidenum">
              <a:rPr lang="tr-TR" altLang="tr-TR">
                <a:latin typeface="Calibri" panose="020F0502020204030204" pitchFamily="34" charset="0"/>
              </a:rPr>
              <a:pPr eaLnBrk="1" hangingPunct="1"/>
              <a:t>20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ayt Görüntüsü Yer Tutucusu 1">
            <a:extLst>
              <a:ext uri="{FF2B5EF4-FFF2-40B4-BE49-F238E27FC236}">
                <a16:creationId xmlns:a16="http://schemas.microsoft.com/office/drawing/2014/main" id="{7C8201C3-91D2-4D33-8F02-42DA46C600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 Yer Tutucusu 2">
            <a:extLst>
              <a:ext uri="{FF2B5EF4-FFF2-40B4-BE49-F238E27FC236}">
                <a16:creationId xmlns:a16="http://schemas.microsoft.com/office/drawing/2014/main" id="{E08F938F-4626-427B-9B74-FA00749580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/>
              <a:t>Arial, Times New Roman, Calibri, Verdana</a:t>
            </a:r>
          </a:p>
        </p:txBody>
      </p:sp>
      <p:sp>
        <p:nvSpPr>
          <p:cNvPr id="60420" name="Slayt Numarası Yer Tutucusu 3">
            <a:extLst>
              <a:ext uri="{FF2B5EF4-FFF2-40B4-BE49-F238E27FC236}">
                <a16:creationId xmlns:a16="http://schemas.microsoft.com/office/drawing/2014/main" id="{8F83E04B-4BDF-43DB-B8DF-D5679692B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0A2D7E-2D48-4656-A41F-3C5408FF87F8}" type="slidenum">
              <a:rPr lang="tr-TR" altLang="tr-TR">
                <a:latin typeface="Calibri" panose="020F0502020204030204" pitchFamily="34" charset="0"/>
              </a:rPr>
              <a:pPr eaLnBrk="1" hangingPunct="1"/>
              <a:t>55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118D2-8E82-4398-A11F-AA8286A94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762D-2059-4897-983D-DA2E32C2082F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EB246-B8D8-49FF-B3EF-2BC38294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28F5C-FCC2-45AD-8B10-4320C010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676BF-FA1A-4A97-AACA-3FBC83EEC5F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5142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DFE3C-29A0-4821-840B-D1BFD943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4A0A-53FE-403F-9A60-9E1DA9BA6BED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D9569-CE7E-426C-B82C-ACC4E968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39720-EEBC-4862-B761-A3D08CF9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E4939-8186-423A-8D5D-BE0A3D6F55A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6411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250C0-B7BF-4852-8EB5-157B73D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613A-5F0A-4268-935A-5C48FEE5479C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6ED6B-31CA-43B2-9AF8-07355977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2A7EB-2CAF-4CB0-936E-4FC7F34F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2F255-FE40-4192-8819-20D73DF1BDD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7503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BBC528F-00A6-4649-87DF-5F2247A5A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Altbilgi Yer Tutucusu 5">
            <a:extLst>
              <a:ext uri="{FF2B5EF4-FFF2-40B4-BE49-F238E27FC236}">
                <a16:creationId xmlns:a16="http://schemas.microsoft.com/office/drawing/2014/main" id="{A871B375-97D0-4C34-BF36-4F337C83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BC8807F-17F2-4B92-8EB0-D521DA88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1817F4-F03F-4804-AC14-DE49B0AAB86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05342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Grafik Yer Tutucusu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DC8C46-2DB1-48CB-827D-F438F06F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80CA9728-D4AE-47DB-87C4-87DE58F3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9C3882-E194-4245-A716-31C04DE3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104900-4C37-46ED-86D4-64BAEF5CAE2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566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65A8AF-5CB6-48E1-80AD-E63EE6A9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0307D-07FD-4886-BFC3-D9549AD4212A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8786868B-8FF9-4762-BFCC-3CD681E3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93CA8E-121A-447F-B0FB-A635032A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5A4E0-9FAF-424F-A5ED-67C8C19A348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3249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54FE44-15C6-4498-8E95-0154F26F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0CE34-B554-4A8E-A133-6252573FD428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EFBFCEFA-F35E-4C29-B200-1B758139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3C75C4-8112-4D7F-88A9-2FD87206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F9C31-58C0-4EAB-92A3-E40667D37CE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0536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3A9780-034D-49C3-A221-F3C402B5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4525-A049-40B2-AC08-F44B95CE868D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653911C0-BFA0-4845-A288-43F9490A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9028F9-20F1-4DB2-8D67-4C0FEEE6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8AE1B-D2AA-473D-99F7-05FDBFE9C07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52734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805D7FD3-0CF9-4DFF-9B35-B0048A01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E9816-83BF-44D5-9338-E7A0DA9C0999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656ECA09-6122-4FD1-BEF4-CE80D294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B6625AD1-69D6-4C0D-B24C-9CEF6842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EA6F-5D8B-4E7B-800D-7E677B2B4B9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65164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>
            <a:extLst>
              <a:ext uri="{FF2B5EF4-FFF2-40B4-BE49-F238E27FC236}">
                <a16:creationId xmlns:a16="http://schemas.microsoft.com/office/drawing/2014/main" id="{73FA3203-EC57-4D87-8387-7DC80315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D7F7-D49C-4443-8D75-8424F6330639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id="{00404D50-6993-444A-B3C8-CD09E05F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id="{33039042-B34B-4716-B1F9-B58A9075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D2A58-020B-4910-B80A-22593856F0D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47975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>
            <a:extLst>
              <a:ext uri="{FF2B5EF4-FFF2-40B4-BE49-F238E27FC236}">
                <a16:creationId xmlns:a16="http://schemas.microsoft.com/office/drawing/2014/main" id="{6E834EA2-4E86-494D-90B2-1BB826EE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49CC8-83F5-4D6D-8ECC-34FA667D2FE7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4" name="Altbilgi Yer Tutucusu 4">
            <a:extLst>
              <a:ext uri="{FF2B5EF4-FFF2-40B4-BE49-F238E27FC236}">
                <a16:creationId xmlns:a16="http://schemas.microsoft.com/office/drawing/2014/main" id="{07901278-0200-443C-895A-D121B068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9AF3BBDD-4A3E-40E5-A7E7-0EDF90CC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59C31-E76A-42CE-8284-9FB396DAD9A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372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CBC3E-F865-45D7-A155-0FE5C96A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DD32-3128-4488-8128-A76D04ADBD50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77AD5-EFE5-482A-A280-4AED97DE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CDDD5-8484-412B-81A8-42BCB8BA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321E-7E79-46C2-8673-AB3627D5D26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24014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>
            <a:extLst>
              <a:ext uri="{FF2B5EF4-FFF2-40B4-BE49-F238E27FC236}">
                <a16:creationId xmlns:a16="http://schemas.microsoft.com/office/drawing/2014/main" id="{3191512E-7373-4BCC-A8A3-0625D43C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C47B-3F78-4035-AF96-A880D8791E1F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3" name="Altbilgi Yer Tutucusu 4">
            <a:extLst>
              <a:ext uri="{FF2B5EF4-FFF2-40B4-BE49-F238E27FC236}">
                <a16:creationId xmlns:a16="http://schemas.microsoft.com/office/drawing/2014/main" id="{E1AD6945-CBED-48D6-A29B-E4F84386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0FA3A86C-49FC-490C-AB1D-49C8DBC9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871BC-9203-40A0-91DE-9AC46B5717D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7740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D243C67E-5C66-42C7-8A76-1B448CCC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AFAA-8004-4693-80D9-347393388343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F6F0707F-5EBC-4503-9058-2545D1E0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FFE21040-1191-4030-9305-7C3FB94A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9AB29-0185-48C2-9258-A1692FBEBC2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86682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30DF7298-D9BE-4691-BBA0-5240005A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8D1C-DE97-4CF2-B4EB-32A0D4C0BAC6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id="{9EB28146-A820-43E6-8FB4-033BB59A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22008297-2B94-49F4-9BB6-703EFDE9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029EC-B68A-47B1-9979-5119534E09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12954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714654-0D5D-457A-B463-806C9773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3396-8BE6-4795-BB08-55C0BD764BED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A69E9039-B6EA-4536-A952-CA32B695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43E552-94EC-4C57-BDA5-53E73A98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E8676-A8D9-4D87-BBDA-D3FF3CC9599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01797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827CE5-B125-4B6E-AFB5-30198C81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63DD-9C86-4767-8C11-2B3BD25D1F10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BF7F5EAC-1D4F-4413-932D-384D3B20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952790-DB38-47C7-BC41-A71B7089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E1216-8B95-4AB0-A296-6A894557C35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095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A4AE4CA-1E65-40DD-83A2-E0232899A2CE}"/>
              </a:ext>
            </a:extLst>
          </p:cNvPr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3E9731-5D47-4C74-A768-0C2791467EA2}"/>
              </a:ext>
            </a:extLst>
          </p:cNvPr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16A7FA-2D88-40D6-B140-40F3130971C1}"/>
              </a:ext>
            </a:extLst>
          </p:cNvPr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BE1CD00-FE7E-4E4D-953E-539F50DF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726E-0B89-4082-9981-2B037C1F5CFC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7356B6-615A-445F-89DB-073857C9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338BD5-EB29-42A0-908C-C7C278F4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EB901-96BF-485C-A70B-8F04C5DC825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27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A6C023-80BC-4B4E-99E3-D3F7E3F4B9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CE92-D14F-414B-89B7-5019DA276826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4F6B76-B1B7-48AA-AF9C-2496AE959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191919-1FFF-4CBE-BFD6-79ED21DE70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705202C-DE76-4490-B50C-478003281A4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581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CF8E4B-8CBC-4EC8-B816-414121BCC0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BADB-A9D7-4DFF-9A97-F6BAAA781EA5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25BC71-0044-4C0E-B307-204C98D340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A01A79-0EF3-4499-A9AD-0850F40266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D2953EC-685E-48DC-8EC1-DEC415B494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3512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7FC0F2-E39D-4DE7-960F-23C4E5E2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298E5-7D47-41EF-8ED1-9C05E088E415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82019D-CFA0-4585-B554-5AD0A270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E0839E-BC42-4700-8A53-7A3E6F32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21016-1B33-4347-9363-502A18ABCBD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7516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5F9A95-DF70-430B-8E4F-1819255E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4C84-80E8-4806-A201-DA0B3D8C2718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BE3348-BE82-4828-9495-280876E3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EE39A4-F223-4EFF-B0B0-B0678BD6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57593-F1AE-4E5B-9423-2DF7716300A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7722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889A4F-7DB0-4E38-AF94-FE493C94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FB66-FE2A-4BC7-90E4-303FA6F262A4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890FEB-6D35-47A6-83AE-B8E52E95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E8C941-3439-43AD-B681-71D7AA05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BE62-2F97-4B26-9724-2124122F8EA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659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CB5435-A60C-4737-952D-2F1B7EE7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25A1-6D7A-4CAC-9563-1775332C7FE1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DCFCF8-3C77-46AF-B133-EE392D63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DCB872-15CE-41E4-B941-DA70B0F8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5C5B7-72C7-41A9-9D15-6B3A06E68AB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5352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96070-6DB8-4A81-B69F-76898019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4C4D013-0747-4E64-86B4-824A92120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848B7-12A9-4280-B380-263ECC225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2A30317-A258-47AE-A8D8-D22549F29430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74760-A8AC-420C-BF41-E4E6712F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929EB-56EF-4E5C-8F93-5EBFAEB90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fld id="{EE4C66EA-D174-495F-89FE-AC466D94112D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49B22A-F47D-4BA7-B55B-C2DBDBC60E75}"/>
              </a:ext>
            </a:extLst>
          </p:cNvPr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5FB7D1-EF71-4A46-B45A-6A86C84E1543}"/>
              </a:ext>
            </a:extLst>
          </p:cNvPr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81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12" r:id="rId12"/>
    <p:sldLayoutId id="2147483813" r:id="rId13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Yer Tutucusu 1">
            <a:extLst>
              <a:ext uri="{FF2B5EF4-FFF2-40B4-BE49-F238E27FC236}">
                <a16:creationId xmlns:a16="http://schemas.microsoft.com/office/drawing/2014/main" id="{691EDC10-1CE6-4E62-83AB-EAB23D5F51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2051" name="Metin Yer Tutucusu 2">
            <a:extLst>
              <a:ext uri="{FF2B5EF4-FFF2-40B4-BE49-F238E27FC236}">
                <a16:creationId xmlns:a16="http://schemas.microsoft.com/office/drawing/2014/main" id="{B23208F3-2D86-4426-9666-707B163D64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CBD557-2DE5-48D1-AEB4-B13914BDC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0D9030-F06C-42D6-B7AB-4D68B7A58394}" type="datetimeFigureOut">
              <a:rPr lang="tr-TR"/>
              <a:pPr>
                <a:defRPr/>
              </a:pPr>
              <a:t>5.09.2019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49000E38-B522-40A8-8E8B-24DE27287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770488-9EC1-49DC-8630-C4C338601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E07DC50-4748-40FC-A714-62E0EF3F51F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.tr/imgres?imgurl=http://blog.lib.umn.edu/shafe043/architecture/images/9-giving-a-presentation.jpg&amp;imgrefurl=http://blog.lib.umn.edu/shafe043/architecture/2008/03/this_server_sucks.html&amp;usg=__DorbnaJTQ5CuEcKuRhCI-L8FW-g=&amp;h=626&amp;w=700&amp;sz=66&amp;hl=tr&amp;start=6&amp;sig2=1YLWfvuV_rMYU4R7Gf1zMQ&amp;um=1&amp;tbnid=sqXO56su4WI3DM:&amp;tbnh=125&amp;tbnw=140&amp;prev=/images%3Fq%3D%2522presentation%2522%26hl%3Dtr%26rlz%3D1W1ASUS_tr%26um%3D1&amp;ei=aCMDS9G5ItOa_QaFkNjhDQ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hyperlink" Target="http://images.google.com.tr/imgres?imgurl=islenska.khi.is/thblond/Body-language.JPG&amp;imgrefurl=http://islenska.khi.is/thblond/kurfur.htm&amp;h=768&amp;w=1024&amp;sz=140&amp;tbnid=8plPmyS1JNgJ:&amp;tbnh=112&amp;tbnw=149&amp;prev=/images?q=body+language&amp;svnum=10&amp;hl=tr&amp;lr=%25" TargetMode="External"/><Relationship Id="rId3" Type="http://schemas.openxmlformats.org/officeDocument/2006/relationships/image" Target="../media/image47.jpeg"/><Relationship Id="rId7" Type="http://schemas.openxmlformats.org/officeDocument/2006/relationships/hyperlink" Target="http://images.google.com.tr/imgres?imgurl=home.icon.co.za/~cancun/body_language.jpg&amp;imgrefurl=http://www.icon.co.za/~cancun/&amp;h=591&amp;w=396&amp;sz=27&amp;tbnid=IzUOXDbAVqAJ:&amp;tbnh=131&amp;tbnw=88&amp;prev=/images?q=body+language&amp;start=40&amp;svnum=10&amp;hl=tr&amp;lr=%252" TargetMode="External"/><Relationship Id="rId12" Type="http://schemas.openxmlformats.org/officeDocument/2006/relationships/image" Target="../media/image52.jpeg"/><Relationship Id="rId2" Type="http://schemas.openxmlformats.org/officeDocument/2006/relationships/hyperlink" Target="http://images.google.com.tr/imgres?imgurl=www.citytheatreofindependence.org/ACWS-MICHAEL,GESTURE.jpg&amp;imgrefurl=http://www.citytheatreofindependence.org/WAYWARD%20SAINTS.htm&amp;h=480&amp;w=640&amp;sz=40&amp;tbnid=H8QmzC5__RgJ:&amp;tbnh=101&amp;tbnw=134&amp;prev=/images?q=gesture&amp;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hyperlink" Target="http://images.google.com.tr/imgres?imgurl=www.mysanantonio.com/specials/spurschamps/slideshows/spurslakersgame3/images/five.jpg&amp;imgrefurl=http://www.mysanantonio.com/specials/spurschamps/slideshows/spurslakersgame3/slide_05.shtml&amp;h=350&amp;w=236&amp;sz=25&amp;tbnid=IwAjtr" TargetMode="External"/><Relationship Id="rId5" Type="http://schemas.openxmlformats.org/officeDocument/2006/relationships/hyperlink" Target="http://images.google.com.tr/imgres?imgurl=www.yocapeesh.com/images/Body%20language%20BLACK%20how%20the%2072.jpg&amp;imgrefurl=http://www.yocapeesh.com/Text/body%20language.htm&amp;h=301&amp;w=301&amp;sz=31&amp;tbnid=UaUom52pkE8J:&amp;tbnh=112&amp;tbnw=112&amp;prev=/images?q=b" TargetMode="External"/><Relationship Id="rId10" Type="http://schemas.openxmlformats.org/officeDocument/2006/relationships/image" Target="../media/image51.jpeg"/><Relationship Id="rId4" Type="http://schemas.openxmlformats.org/officeDocument/2006/relationships/image" Target="../media/image48.jpeg"/><Relationship Id="rId9" Type="http://schemas.openxmlformats.org/officeDocument/2006/relationships/hyperlink" Target="http://images.google.com.tr/imgres?imgurl=www.tapyourgenius.com/interview_body_language_expert.jpg&amp;imgrefurl=http://www.tapyourgenius.com/News_and_Media_Room.htm&amp;h=341&amp;w=276&amp;sz=11&amp;tbnid=lNXmDqkiEdUJ:&amp;tbnh=114&amp;tbnw=93&amp;prev=/images?q=body+language&amp;svnum%25" TargetMode="External"/><Relationship Id="rId1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tr/imgres?imgurl=www.perfektpower.hu/pphome/images/APease/allan5cs.jpg&amp;imgrefurl=http://www.perfektpower.hu/pphome/rendezv/rendveny.htm&amp;h=200&amp;w=194&amp;sz=21&amp;tbnid=MscXfC8Cqb8J:&amp;tbnh=98&amp;tbnw=96&amp;prev=/images?q=body+language&amp;start=" TargetMode="External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hyperlink" Target="http://images.google.com.tr/imgres?imgurl=www2.foretech.com.tw/image/order/gesture.gif&amp;imgrefurl=http://www2.foretech.com.tw/funny/funny.htm&amp;h=187&amp;w=271&amp;sz=2&amp;tbnid=1cvxYHeY6ZgJ:&amp;tbnh=74&amp;tbnw=107&amp;prev=/images?q=gesture&amp;svnum=10&amp;hl=tr&amp;lr=&amp;ie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tr/imgres?imgurl=www.olegvolk.net/olegv/newsite/renfest/gesture.jpg&amp;imgrefurl=http://www.olegvolk.net/olegv/newsite/renfest/renfest-women.html&amp;h=430&amp;w=594&amp;sz=117&amp;tbnid=G0lPv15cVXgJ:&amp;tbnh=96&amp;tbnw=132&amp;prev=/images?q=gesture&amp;start%253" TargetMode="External"/><Relationship Id="rId5" Type="http://schemas.openxmlformats.org/officeDocument/2006/relationships/image" Target="../media/image55.jpeg"/><Relationship Id="rId4" Type="http://schemas.openxmlformats.org/officeDocument/2006/relationships/hyperlink" Target="http://images.google.com.tr/imgres?imgurl=www.bbc.co.uk/health/images/200/communication_hands.jpg&amp;imgrefurl=http://www.bbc.co.uk/health/mental/support_difficult.shtml&amp;h=140&amp;w=200&amp;sz=6&amp;tbnid=ugN4KBOycuYJ:&amp;tbnh=69&amp;tbnw=98&amp;prev=/images?q=body+language&amp;sta" TargetMode="External"/><Relationship Id="rId9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tr/imgres?imgurl=gladstone.uoregon.edu/~amacdona/sad.gif&amp;imgrefurl=http://gladstone.uoregon.edu/~amacdona/&amp;h=341&amp;w=278&amp;sz=5&amp;tbnid=VVBU9y-JZk8J:&amp;tbnh=114&amp;tbnw=93&amp;prev=/images?q=sad&amp;svnum=10&amp;hl=tr&amp;lr=&amp;ie=UTF-8&amp;oe=" TargetMode="External"/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2" Type="http://schemas.openxmlformats.org/officeDocument/2006/relationships/hyperlink" Target="http://images.google.com.tr/imgres?imgurl=juunanagou.worldzonepro.com/blueprint/j22.jpg&amp;imgrefurl=http://juunanagou.worldzonepro.com/blueprint/&amp;h=598&amp;w=873&amp;sz=40&amp;tbnid=Bq1IdrECr_EJ:&amp;tbnh=99&amp;tbnw=144&amp;prev=/images?q=body+language&amp;start=220&amp;svnum=1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tr/imgres?imgurl=www.smileygreetings.com/images/wallpaper/sorry.jpg&amp;imgrefurl=http://www.smileygreetings.com/wallpapers.asp&amp;h=605&amp;w=805&amp;sz=29&amp;tbnid=ih0CrljiGdgJ:&amp;tbnh=106&amp;tbnw=141&amp;prev=/images?q=sorry&amp;svnum=10&amp;hl=tr&amp;lr=" TargetMode="External"/><Relationship Id="rId11" Type="http://schemas.openxmlformats.org/officeDocument/2006/relationships/image" Target="../media/image62.jpeg"/><Relationship Id="rId5" Type="http://schemas.openxmlformats.org/officeDocument/2006/relationships/image" Target="../media/image59.jpeg"/><Relationship Id="rId10" Type="http://schemas.openxmlformats.org/officeDocument/2006/relationships/hyperlink" Target="http://images.google.com.tr/imgres?imgurl=alan.levien.com/alan.happy.1.jpg&amp;imgrefurl=http://alan.levien.com/index-1997.html&amp;h=871&amp;w=598&amp;sz=51&amp;tbnid=hdf_qSojJm8J:&amp;tbnh=142&amp;tbnw=98&amp;prev=/images?q=happy&amp;svnum=10&amp;hl=tr&amp;lr=&amp;ie=UTF-8&amp;oe=UTF-8" TargetMode="External"/><Relationship Id="rId4" Type="http://schemas.openxmlformats.org/officeDocument/2006/relationships/hyperlink" Target="http://images.google.com.tr/imgres?imgurl=www.artiztic.net/art/gesture.gif&amp;imgrefurl=http://www.artiztic.net/art/digital.htm&amp;h=493&amp;w=548&amp;sz=13&amp;tbnid=hMzjYknO_vsJ:&amp;tbnh=116&amp;tbnw=128&amp;prev=/images?q=gesture&amp;start=60&amp;svnum=10&amp;hl=tr&amp;lr=&amp;ie=U" TargetMode="External"/><Relationship Id="rId9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931CAD-5852-4627-B888-40BDA8E1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5400"/>
            <a:ext cx="7772400" cy="2505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>
                <a:solidFill>
                  <a:srgbClr val="7030A0"/>
                </a:solidFill>
              </a:rPr>
              <a:t>ETKİLİ SUNUM TEKNİKLERİ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B420B4-2ECB-4573-A7F9-ADE3A3E12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5726113"/>
            <a:ext cx="7772400" cy="11318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000066"/>
                </a:solidFill>
              </a:rPr>
              <a:t>Doç. Dr. Kerim GÜNDOĞDU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000066"/>
                </a:solidFill>
              </a:rPr>
              <a:t>Adnan Menderes Üniversitesi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000066"/>
                </a:solidFill>
              </a:rPr>
              <a:t>Eğitim Fakültesi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rgbClr val="000066"/>
                </a:solidFill>
              </a:rPr>
              <a:t>Eğitim Bilimleri Bölümü</a:t>
            </a:r>
          </a:p>
        </p:txBody>
      </p:sp>
      <p:pic>
        <p:nvPicPr>
          <p:cNvPr id="6148" name="Picture 21">
            <a:hlinkClick r:id="rId2"/>
            <a:extLst>
              <a:ext uri="{FF2B5EF4-FFF2-40B4-BE49-F238E27FC236}">
                <a16:creationId xmlns:a16="http://schemas.microsoft.com/office/drawing/2014/main" id="{A795FAEC-82DB-4618-83AB-FEFD626C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33663"/>
            <a:ext cx="4611687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99C688-5D94-4ACB-A59A-E98EE5F4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04813"/>
            <a:ext cx="3673475" cy="763587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dirty="0"/>
              <a:t>2- Dinleyici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B8173C-8953-4F91-B549-716A5C69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Kaç kişi </a:t>
            </a:r>
            <a:r>
              <a:rPr lang="tr-TR" sz="2800" dirty="0">
                <a:solidFill>
                  <a:schemeClr val="tx1"/>
                </a:solidFill>
                <a:latin typeface="Agency FB" pitchFamily="34" charset="0"/>
              </a:rPr>
              <a:t>?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Kim</a:t>
            </a:r>
            <a:r>
              <a:rPr lang="tr-TR" sz="2800" dirty="0">
                <a:solidFill>
                  <a:schemeClr val="tx1"/>
                </a:solidFill>
                <a:latin typeface="Agency FB" pitchFamily="34" charset="0"/>
              </a:rPr>
              <a:t>?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Beklentileri ne </a:t>
            </a:r>
            <a:r>
              <a:rPr lang="tr-TR" sz="2800" dirty="0">
                <a:solidFill>
                  <a:schemeClr val="tx1"/>
                </a:solidFill>
                <a:latin typeface="Agency FB" pitchFamily="34" charset="0"/>
              </a:rPr>
              <a:t>?</a:t>
            </a:r>
            <a:endParaRPr lang="tr-TR" sz="28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Bilgi düzeyi </a:t>
            </a:r>
            <a:r>
              <a:rPr lang="tr-TR" sz="2800" dirty="0">
                <a:solidFill>
                  <a:schemeClr val="tx1"/>
                </a:solidFill>
                <a:latin typeface="Agency FB" pitchFamily="34" charset="0"/>
              </a:rPr>
              <a:t>?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İlgi düzeyleri </a:t>
            </a:r>
            <a:r>
              <a:rPr lang="tr-TR" sz="2800" dirty="0">
                <a:solidFill>
                  <a:schemeClr val="tx1"/>
                </a:solidFill>
                <a:latin typeface="Agency FB" pitchFamily="34" charset="0"/>
              </a:rPr>
              <a:t>?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Süre </a:t>
            </a:r>
            <a:r>
              <a:rPr lang="tr-TR" sz="2800" dirty="0">
                <a:solidFill>
                  <a:schemeClr val="tx1"/>
                </a:solidFill>
                <a:latin typeface="Agency FB" pitchFamily="34" charset="0"/>
              </a:rPr>
              <a:t>?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Sorulacak sorular </a:t>
            </a:r>
            <a:r>
              <a:rPr lang="tr-TR" sz="2800" dirty="0">
                <a:solidFill>
                  <a:schemeClr val="tx1"/>
                </a:solidFill>
                <a:latin typeface="Agency FB" pitchFamily="34" charset="0"/>
              </a:rPr>
              <a:t>?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70FA1378-7349-4E06-AD35-DA51DA6B8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773238"/>
            <a:ext cx="4238625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EA08C3-74A4-4FD9-B549-E2C29D87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5888"/>
            <a:ext cx="6261100" cy="122555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dirty="0"/>
              <a:t>Dinleyici Kendine </a:t>
            </a:r>
            <a:br>
              <a:rPr lang="tr-TR" sz="3600" dirty="0"/>
            </a:br>
            <a:r>
              <a:rPr lang="tr-TR" sz="3600" dirty="0"/>
              <a:t>Dönüktür</a:t>
            </a:r>
          </a:p>
        </p:txBody>
      </p:sp>
      <p:sp>
        <p:nvSpPr>
          <p:cNvPr id="16387" name="İçerik Yer Tutucusu 2">
            <a:extLst>
              <a:ext uri="{FF2B5EF4-FFF2-40B4-BE49-F238E27FC236}">
                <a16:creationId xmlns:a16="http://schemas.microsoft.com/office/drawing/2014/main" id="{C25DDDE4-D842-4FCF-8A3E-5C4019367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8" y="2492375"/>
            <a:ext cx="8893175" cy="42735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</a:rPr>
              <a:t>Şu konuşma bitse de </a:t>
            </a:r>
            <a:r>
              <a:rPr lang="tr-TR" altLang="tr-TR" sz="2800">
                <a:solidFill>
                  <a:srgbClr val="FF0000"/>
                </a:solidFill>
              </a:rPr>
              <a:t>işimize baksak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</a:rPr>
              <a:t>Günün bu saatinde burada </a:t>
            </a:r>
            <a:r>
              <a:rPr lang="tr-TR" altLang="tr-TR" sz="2800">
                <a:solidFill>
                  <a:srgbClr val="FF0000"/>
                </a:solidFill>
              </a:rPr>
              <a:t>ne işim var</a:t>
            </a:r>
            <a:r>
              <a:rPr lang="tr-TR" altLang="tr-TR" sz="2800"/>
              <a:t>?!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</a:rPr>
              <a:t>Ben </a:t>
            </a:r>
            <a:r>
              <a:rPr lang="tr-TR" altLang="tr-TR" sz="2800">
                <a:solidFill>
                  <a:srgbClr val="FF0000"/>
                </a:solidFill>
              </a:rPr>
              <a:t>zaten çok güzel sunum yapıyorum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rgbClr val="FF0000"/>
                </a:solidFill>
              </a:rPr>
              <a:t>Öyle bir soru sorayım </a:t>
            </a:r>
            <a:r>
              <a:rPr lang="tr-TR" altLang="tr-TR" sz="2800">
                <a:solidFill>
                  <a:schemeClr val="tx1"/>
                </a:solidFill>
              </a:rPr>
              <a:t>ki bilgisinin eksik olduğu ortaya çıksın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rgbClr val="FF0000"/>
                </a:solidFill>
              </a:rPr>
              <a:t>İyi ki kahvaltı var, </a:t>
            </a:r>
            <a:r>
              <a:rPr lang="tr-TR" altLang="tr-TR" sz="2800">
                <a:solidFill>
                  <a:schemeClr val="tx1"/>
                </a:solidFill>
              </a:rPr>
              <a:t>yoksa bu sunum çekilmez.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9B55909F-2F8A-4BA9-94EE-0AFB7D2B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3175"/>
            <a:ext cx="3348037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>
            <a:extLst>
              <a:ext uri="{FF2B5EF4-FFF2-40B4-BE49-F238E27FC236}">
                <a16:creationId xmlns:a16="http://schemas.microsoft.com/office/drawing/2014/main" id="{E762FA41-6444-4AD0-9245-DE5A655F5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0"/>
            <a:ext cx="83708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600">
                <a:solidFill>
                  <a:srgbClr val="002060"/>
                </a:solidFill>
              </a:rPr>
              <a:t>ZOR </a:t>
            </a:r>
            <a:r>
              <a:rPr lang="tr-TR" altLang="tr-TR" sz="3600" b="1">
                <a:solidFill>
                  <a:srgbClr val="002060"/>
                </a:solidFill>
              </a:rPr>
              <a:t>DİNLEYİCİLER KİMLERDİR ?</a:t>
            </a:r>
          </a:p>
        </p:txBody>
      </p:sp>
      <p:sp>
        <p:nvSpPr>
          <p:cNvPr id="17411" name="Line 16">
            <a:extLst>
              <a:ext uri="{FF2B5EF4-FFF2-40B4-BE49-F238E27FC236}">
                <a16:creationId xmlns:a16="http://schemas.microsoft.com/office/drawing/2014/main" id="{622E0F14-8A6C-4C26-88DB-0D0B501B1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25" y="990600"/>
            <a:ext cx="81581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12" name="Oval 17">
            <a:extLst>
              <a:ext uri="{FF2B5EF4-FFF2-40B4-BE49-F238E27FC236}">
                <a16:creationId xmlns:a16="http://schemas.microsoft.com/office/drawing/2014/main" id="{4C176C37-9966-4DE3-8FF8-2956C8060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292350"/>
            <a:ext cx="901700" cy="977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7413" name="Line 18">
            <a:extLst>
              <a:ext uri="{FF2B5EF4-FFF2-40B4-BE49-F238E27FC236}">
                <a16:creationId xmlns:a16="http://schemas.microsoft.com/office/drawing/2014/main" id="{9A5A0FA7-B31F-4713-B095-AB6B3E484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9788" y="2514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14" name="Line 19">
            <a:extLst>
              <a:ext uri="{FF2B5EF4-FFF2-40B4-BE49-F238E27FC236}">
                <a16:creationId xmlns:a16="http://schemas.microsoft.com/office/drawing/2014/main" id="{71ECEA38-7A34-4C15-ABFF-2483FBE50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0775" y="2514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15" name="Arc 20">
            <a:extLst>
              <a:ext uri="{FF2B5EF4-FFF2-40B4-BE49-F238E27FC236}">
                <a16:creationId xmlns:a16="http://schemas.microsoft.com/office/drawing/2014/main" id="{2B310645-BB42-4342-874D-9EBEFCE29676}"/>
              </a:ext>
            </a:extLst>
          </p:cNvPr>
          <p:cNvSpPr>
            <a:spLocks/>
          </p:cNvSpPr>
          <p:nvPr/>
        </p:nvSpPr>
        <p:spPr bwMode="auto">
          <a:xfrm>
            <a:off x="2320925" y="2895600"/>
            <a:ext cx="211138" cy="152400"/>
          </a:xfrm>
          <a:custGeom>
            <a:avLst/>
            <a:gdLst>
              <a:gd name="T0" fmla="*/ 20162232 w 21600"/>
              <a:gd name="T1" fmla="*/ 0 h 21600"/>
              <a:gd name="T2" fmla="*/ 0 w 21600"/>
              <a:gd name="T3" fmla="*/ 758660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16" name="Arc 21">
            <a:extLst>
              <a:ext uri="{FF2B5EF4-FFF2-40B4-BE49-F238E27FC236}">
                <a16:creationId xmlns:a16="http://schemas.microsoft.com/office/drawing/2014/main" id="{7861354B-8517-40C4-8575-4E380C6844D4}"/>
              </a:ext>
            </a:extLst>
          </p:cNvPr>
          <p:cNvSpPr>
            <a:spLocks/>
          </p:cNvSpPr>
          <p:nvPr/>
        </p:nvSpPr>
        <p:spPr bwMode="auto">
          <a:xfrm>
            <a:off x="2041525" y="2895600"/>
            <a:ext cx="211138" cy="152400"/>
          </a:xfrm>
          <a:custGeom>
            <a:avLst/>
            <a:gdLst>
              <a:gd name="T0" fmla="*/ 20162232 w 21600"/>
              <a:gd name="T1" fmla="*/ 7586606 h 21600"/>
              <a:gd name="T2" fmla="*/ 0 w 21600"/>
              <a:gd name="T3" fmla="*/ 0 h 21600"/>
              <a:gd name="T4" fmla="*/ 20162232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17" name="Freeform 22">
            <a:extLst>
              <a:ext uri="{FF2B5EF4-FFF2-40B4-BE49-F238E27FC236}">
                <a16:creationId xmlns:a16="http://schemas.microsoft.com/office/drawing/2014/main" id="{94847D3E-8AF7-4AEE-B7AC-F40AC7821560}"/>
              </a:ext>
            </a:extLst>
          </p:cNvPr>
          <p:cNvSpPr>
            <a:spLocks/>
          </p:cNvSpPr>
          <p:nvPr/>
        </p:nvSpPr>
        <p:spPr bwMode="auto">
          <a:xfrm>
            <a:off x="2601913" y="1676400"/>
            <a:ext cx="1127125" cy="763588"/>
          </a:xfrm>
          <a:custGeom>
            <a:avLst/>
            <a:gdLst>
              <a:gd name="T0" fmla="*/ 0 w 769"/>
              <a:gd name="T1" fmla="*/ 2147483647 h 481"/>
              <a:gd name="T2" fmla="*/ 2147483647 w 769"/>
              <a:gd name="T3" fmla="*/ 2147483647 h 481"/>
              <a:gd name="T4" fmla="*/ 2147483647 w 769"/>
              <a:gd name="T5" fmla="*/ 0 h 481"/>
              <a:gd name="T6" fmla="*/ 2147483647 w 769"/>
              <a:gd name="T7" fmla="*/ 0 h 481"/>
              <a:gd name="T8" fmla="*/ 2147483647 w 769"/>
              <a:gd name="T9" fmla="*/ 2147483647 h 481"/>
              <a:gd name="T10" fmla="*/ 2147483647 w 769"/>
              <a:gd name="T11" fmla="*/ 2147483647 h 481"/>
              <a:gd name="T12" fmla="*/ 0 w 769"/>
              <a:gd name="T13" fmla="*/ 2147483647 h 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9" h="481">
                <a:moveTo>
                  <a:pt x="0" y="480"/>
                </a:moveTo>
                <a:lnTo>
                  <a:pt x="96" y="384"/>
                </a:lnTo>
                <a:lnTo>
                  <a:pt x="96" y="0"/>
                </a:lnTo>
                <a:lnTo>
                  <a:pt x="768" y="0"/>
                </a:lnTo>
                <a:lnTo>
                  <a:pt x="768" y="480"/>
                </a:lnTo>
                <a:lnTo>
                  <a:pt x="144" y="480"/>
                </a:lnTo>
                <a:lnTo>
                  <a:pt x="0" y="48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8" name="Freeform 23">
            <a:extLst>
              <a:ext uri="{FF2B5EF4-FFF2-40B4-BE49-F238E27FC236}">
                <a16:creationId xmlns:a16="http://schemas.microsoft.com/office/drawing/2014/main" id="{B92DEDEE-7708-4D81-A8FA-2B236396369C}"/>
              </a:ext>
            </a:extLst>
          </p:cNvPr>
          <p:cNvSpPr>
            <a:spLocks/>
          </p:cNvSpPr>
          <p:nvPr/>
        </p:nvSpPr>
        <p:spPr bwMode="auto">
          <a:xfrm>
            <a:off x="1266825" y="1371600"/>
            <a:ext cx="985838" cy="1144588"/>
          </a:xfrm>
          <a:custGeom>
            <a:avLst/>
            <a:gdLst>
              <a:gd name="T0" fmla="*/ 2147483647 w 673"/>
              <a:gd name="T1" fmla="*/ 2147483647 h 721"/>
              <a:gd name="T2" fmla="*/ 2147483647 w 673"/>
              <a:gd name="T3" fmla="*/ 2147483647 h 721"/>
              <a:gd name="T4" fmla="*/ 2147483647 w 673"/>
              <a:gd name="T5" fmla="*/ 0 h 721"/>
              <a:gd name="T6" fmla="*/ 0 w 673"/>
              <a:gd name="T7" fmla="*/ 2147483647 h 721"/>
              <a:gd name="T8" fmla="*/ 2147483647 w 673"/>
              <a:gd name="T9" fmla="*/ 2147483647 h 721"/>
              <a:gd name="T10" fmla="*/ 2147483647 w 673"/>
              <a:gd name="T11" fmla="*/ 2147483647 h 721"/>
              <a:gd name="T12" fmla="*/ 2147483647 w 673"/>
              <a:gd name="T13" fmla="*/ 2147483647 h 7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3" h="721">
                <a:moveTo>
                  <a:pt x="528" y="624"/>
                </a:moveTo>
                <a:lnTo>
                  <a:pt x="672" y="432"/>
                </a:lnTo>
                <a:lnTo>
                  <a:pt x="576" y="0"/>
                </a:lnTo>
                <a:lnTo>
                  <a:pt x="0" y="336"/>
                </a:lnTo>
                <a:lnTo>
                  <a:pt x="48" y="720"/>
                </a:lnTo>
                <a:lnTo>
                  <a:pt x="576" y="432"/>
                </a:lnTo>
                <a:lnTo>
                  <a:pt x="528" y="624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9" name="Freeform 24">
            <a:extLst>
              <a:ext uri="{FF2B5EF4-FFF2-40B4-BE49-F238E27FC236}">
                <a16:creationId xmlns:a16="http://schemas.microsoft.com/office/drawing/2014/main" id="{4424F783-1A97-458B-B06D-6BF25D5A832B}"/>
              </a:ext>
            </a:extLst>
          </p:cNvPr>
          <p:cNvSpPr>
            <a:spLocks/>
          </p:cNvSpPr>
          <p:nvPr/>
        </p:nvSpPr>
        <p:spPr bwMode="auto">
          <a:xfrm>
            <a:off x="2320925" y="1371600"/>
            <a:ext cx="915988" cy="915988"/>
          </a:xfrm>
          <a:custGeom>
            <a:avLst/>
            <a:gdLst>
              <a:gd name="T0" fmla="*/ 2147483647 w 625"/>
              <a:gd name="T1" fmla="*/ 2147483647 h 577"/>
              <a:gd name="T2" fmla="*/ 2147483647 w 625"/>
              <a:gd name="T3" fmla="*/ 2147483647 h 577"/>
              <a:gd name="T4" fmla="*/ 2147483647 w 625"/>
              <a:gd name="T5" fmla="*/ 0 h 577"/>
              <a:gd name="T6" fmla="*/ 0 w 625"/>
              <a:gd name="T7" fmla="*/ 0 h 577"/>
              <a:gd name="T8" fmla="*/ 2147483647 w 625"/>
              <a:gd name="T9" fmla="*/ 2147483647 h 577"/>
              <a:gd name="T10" fmla="*/ 2147483647 w 625"/>
              <a:gd name="T11" fmla="*/ 2147483647 h 577"/>
              <a:gd name="T12" fmla="*/ 2147483647 w 625"/>
              <a:gd name="T13" fmla="*/ 2147483647 h 5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5" h="577">
                <a:moveTo>
                  <a:pt x="48" y="576"/>
                </a:moveTo>
                <a:lnTo>
                  <a:pt x="240" y="528"/>
                </a:lnTo>
                <a:lnTo>
                  <a:pt x="624" y="0"/>
                </a:lnTo>
                <a:lnTo>
                  <a:pt x="0" y="0"/>
                </a:lnTo>
                <a:lnTo>
                  <a:pt x="48" y="480"/>
                </a:lnTo>
                <a:lnTo>
                  <a:pt x="144" y="480"/>
                </a:lnTo>
                <a:lnTo>
                  <a:pt x="48" y="576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0" name="Freeform 25">
            <a:extLst>
              <a:ext uri="{FF2B5EF4-FFF2-40B4-BE49-F238E27FC236}">
                <a16:creationId xmlns:a16="http://schemas.microsoft.com/office/drawing/2014/main" id="{8142D189-7F99-4744-97D7-861B4E69FF52}"/>
              </a:ext>
            </a:extLst>
          </p:cNvPr>
          <p:cNvSpPr>
            <a:spLocks/>
          </p:cNvSpPr>
          <p:nvPr/>
        </p:nvSpPr>
        <p:spPr bwMode="auto">
          <a:xfrm>
            <a:off x="914400" y="1371600"/>
            <a:ext cx="985838" cy="1906588"/>
          </a:xfrm>
          <a:custGeom>
            <a:avLst/>
            <a:gdLst>
              <a:gd name="T0" fmla="*/ 2147483647 w 673"/>
              <a:gd name="T1" fmla="*/ 2147483647 h 1201"/>
              <a:gd name="T2" fmla="*/ 2147483647 w 673"/>
              <a:gd name="T3" fmla="*/ 2147483647 h 1201"/>
              <a:gd name="T4" fmla="*/ 2147483647 w 673"/>
              <a:gd name="T5" fmla="*/ 0 h 1201"/>
              <a:gd name="T6" fmla="*/ 0 w 673"/>
              <a:gd name="T7" fmla="*/ 2147483647 h 1201"/>
              <a:gd name="T8" fmla="*/ 2147483647 w 673"/>
              <a:gd name="T9" fmla="*/ 2147483647 h 1201"/>
              <a:gd name="T10" fmla="*/ 2147483647 w 673"/>
              <a:gd name="T11" fmla="*/ 2147483647 h 1201"/>
              <a:gd name="T12" fmla="*/ 2147483647 w 673"/>
              <a:gd name="T13" fmla="*/ 2147483647 h 12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3" h="1201">
                <a:moveTo>
                  <a:pt x="672" y="672"/>
                </a:moveTo>
                <a:lnTo>
                  <a:pt x="576" y="576"/>
                </a:lnTo>
                <a:lnTo>
                  <a:pt x="384" y="0"/>
                </a:lnTo>
                <a:lnTo>
                  <a:pt x="0" y="672"/>
                </a:lnTo>
                <a:lnTo>
                  <a:pt x="240" y="1200"/>
                </a:lnTo>
                <a:lnTo>
                  <a:pt x="480" y="672"/>
                </a:lnTo>
                <a:lnTo>
                  <a:pt x="672" y="672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1" name="Rectangle 26">
            <a:extLst>
              <a:ext uri="{FF2B5EF4-FFF2-40B4-BE49-F238E27FC236}">
                <a16:creationId xmlns:a16="http://schemas.microsoft.com/office/drawing/2014/main" id="{518B3189-E291-4E1D-B669-F970AE818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3276600"/>
            <a:ext cx="4435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>
                <a:solidFill>
                  <a:srgbClr val="FC0128"/>
                </a:solidFill>
                <a:latin typeface="Arial" panose="020B0604020202020204" pitchFamily="34" charset="0"/>
              </a:rPr>
              <a:t>FAZLA KONUŞKANLAR</a:t>
            </a:r>
          </a:p>
        </p:txBody>
      </p:sp>
      <p:sp>
        <p:nvSpPr>
          <p:cNvPr id="17422" name="Oval 27">
            <a:extLst>
              <a:ext uri="{FF2B5EF4-FFF2-40B4-BE49-F238E27FC236}">
                <a16:creationId xmlns:a16="http://schemas.microsoft.com/office/drawing/2014/main" id="{9DA34E00-F15C-4772-8FE4-DA8F1EB41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1454150"/>
            <a:ext cx="1604962" cy="1663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7423" name="Line 28">
            <a:extLst>
              <a:ext uri="{FF2B5EF4-FFF2-40B4-BE49-F238E27FC236}">
                <a16:creationId xmlns:a16="http://schemas.microsoft.com/office/drawing/2014/main" id="{11293D46-7290-47A1-BF13-2ACAB2C3DD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8675" y="182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24" name="Line 29">
            <a:extLst>
              <a:ext uri="{FF2B5EF4-FFF2-40B4-BE49-F238E27FC236}">
                <a16:creationId xmlns:a16="http://schemas.microsoft.com/office/drawing/2014/main" id="{EC8165C3-862C-419A-A63F-94AABCC3D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0950" y="182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25" name="Arc 30">
            <a:extLst>
              <a:ext uri="{FF2B5EF4-FFF2-40B4-BE49-F238E27FC236}">
                <a16:creationId xmlns:a16="http://schemas.microsoft.com/office/drawing/2014/main" id="{B90EC57D-5C83-4C5F-8368-4DE257A98D1E}"/>
              </a:ext>
            </a:extLst>
          </p:cNvPr>
          <p:cNvSpPr>
            <a:spLocks/>
          </p:cNvSpPr>
          <p:nvPr/>
        </p:nvSpPr>
        <p:spPr bwMode="auto">
          <a:xfrm>
            <a:off x="5557838" y="2362200"/>
            <a:ext cx="563562" cy="304800"/>
          </a:xfrm>
          <a:custGeom>
            <a:avLst/>
            <a:gdLst>
              <a:gd name="T0" fmla="*/ 383053117 w 21600"/>
              <a:gd name="T1" fmla="*/ 60692834 h 21600"/>
              <a:gd name="T2" fmla="*/ 0 w 21600"/>
              <a:gd name="T3" fmla="*/ 0 h 21600"/>
              <a:gd name="T4" fmla="*/ 38305311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26" name="Arc 31">
            <a:extLst>
              <a:ext uri="{FF2B5EF4-FFF2-40B4-BE49-F238E27FC236}">
                <a16:creationId xmlns:a16="http://schemas.microsoft.com/office/drawing/2014/main" id="{9C1E371C-87FC-4EE7-B324-EEB11D85774D}"/>
              </a:ext>
            </a:extLst>
          </p:cNvPr>
          <p:cNvSpPr>
            <a:spLocks/>
          </p:cNvSpPr>
          <p:nvPr/>
        </p:nvSpPr>
        <p:spPr bwMode="auto">
          <a:xfrm>
            <a:off x="6119813" y="2362200"/>
            <a:ext cx="492125" cy="304800"/>
          </a:xfrm>
          <a:custGeom>
            <a:avLst/>
            <a:gdLst>
              <a:gd name="T0" fmla="*/ 255584230 w 21600"/>
              <a:gd name="T1" fmla="*/ 0 h 21600"/>
              <a:gd name="T2" fmla="*/ 0 w 21600"/>
              <a:gd name="T3" fmla="*/ 6069283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27" name="Freeform 32">
            <a:extLst>
              <a:ext uri="{FF2B5EF4-FFF2-40B4-BE49-F238E27FC236}">
                <a16:creationId xmlns:a16="http://schemas.microsoft.com/office/drawing/2014/main" id="{F856BEE3-C2D2-4D4D-AAF9-2975AEB57019}"/>
              </a:ext>
            </a:extLst>
          </p:cNvPr>
          <p:cNvSpPr>
            <a:spLocks/>
          </p:cNvSpPr>
          <p:nvPr/>
        </p:nvSpPr>
        <p:spPr bwMode="auto">
          <a:xfrm>
            <a:off x="6542088" y="2438400"/>
            <a:ext cx="1587" cy="230188"/>
          </a:xfrm>
          <a:custGeom>
            <a:avLst/>
            <a:gdLst>
              <a:gd name="T0" fmla="*/ 0 w 1"/>
              <a:gd name="T1" fmla="*/ 0 h 145"/>
              <a:gd name="T2" fmla="*/ 0 w 1"/>
              <a:gd name="T3" fmla="*/ 2147483647 h 1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45">
                <a:moveTo>
                  <a:pt x="0" y="0"/>
                </a:moveTo>
                <a:lnTo>
                  <a:pt x="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8" name="Freeform 33">
            <a:extLst>
              <a:ext uri="{FF2B5EF4-FFF2-40B4-BE49-F238E27FC236}">
                <a16:creationId xmlns:a16="http://schemas.microsoft.com/office/drawing/2014/main" id="{30B73390-A428-452A-A573-E689D4097C6C}"/>
              </a:ext>
            </a:extLst>
          </p:cNvPr>
          <p:cNvSpPr>
            <a:spLocks/>
          </p:cNvSpPr>
          <p:nvPr/>
        </p:nvSpPr>
        <p:spPr bwMode="auto">
          <a:xfrm>
            <a:off x="6400800" y="2438400"/>
            <a:ext cx="1588" cy="306388"/>
          </a:xfrm>
          <a:custGeom>
            <a:avLst/>
            <a:gdLst>
              <a:gd name="T0" fmla="*/ 0 w 1"/>
              <a:gd name="T1" fmla="*/ 0 h 193"/>
              <a:gd name="T2" fmla="*/ 0 w 1"/>
              <a:gd name="T3" fmla="*/ 2147483647 h 19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3">
                <a:moveTo>
                  <a:pt x="0" y="0"/>
                </a:moveTo>
                <a:lnTo>
                  <a:pt x="0" y="1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9" name="Freeform 34">
            <a:extLst>
              <a:ext uri="{FF2B5EF4-FFF2-40B4-BE49-F238E27FC236}">
                <a16:creationId xmlns:a16="http://schemas.microsoft.com/office/drawing/2014/main" id="{0743377E-90C1-4DCD-B201-A6AE5D5A5EF3}"/>
              </a:ext>
            </a:extLst>
          </p:cNvPr>
          <p:cNvSpPr>
            <a:spLocks/>
          </p:cNvSpPr>
          <p:nvPr/>
        </p:nvSpPr>
        <p:spPr bwMode="auto">
          <a:xfrm>
            <a:off x="6259513" y="2514600"/>
            <a:ext cx="1587" cy="306388"/>
          </a:xfrm>
          <a:custGeom>
            <a:avLst/>
            <a:gdLst>
              <a:gd name="T0" fmla="*/ 0 w 1"/>
              <a:gd name="T1" fmla="*/ 0 h 193"/>
              <a:gd name="T2" fmla="*/ 0 w 1"/>
              <a:gd name="T3" fmla="*/ 2147483647 h 19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3">
                <a:moveTo>
                  <a:pt x="0" y="0"/>
                </a:moveTo>
                <a:lnTo>
                  <a:pt x="0" y="1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0" name="Freeform 35">
            <a:extLst>
              <a:ext uri="{FF2B5EF4-FFF2-40B4-BE49-F238E27FC236}">
                <a16:creationId xmlns:a16="http://schemas.microsoft.com/office/drawing/2014/main" id="{D6F61BE0-8811-496D-B721-A7A338DC16C1}"/>
              </a:ext>
            </a:extLst>
          </p:cNvPr>
          <p:cNvSpPr>
            <a:spLocks/>
          </p:cNvSpPr>
          <p:nvPr/>
        </p:nvSpPr>
        <p:spPr bwMode="auto">
          <a:xfrm>
            <a:off x="6119813" y="2514600"/>
            <a:ext cx="1587" cy="306388"/>
          </a:xfrm>
          <a:custGeom>
            <a:avLst/>
            <a:gdLst>
              <a:gd name="T0" fmla="*/ 0 w 1"/>
              <a:gd name="T1" fmla="*/ 0 h 193"/>
              <a:gd name="T2" fmla="*/ 0 w 1"/>
              <a:gd name="T3" fmla="*/ 2147483647 h 19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3">
                <a:moveTo>
                  <a:pt x="0" y="0"/>
                </a:moveTo>
                <a:lnTo>
                  <a:pt x="0" y="1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1" name="Freeform 36">
            <a:extLst>
              <a:ext uri="{FF2B5EF4-FFF2-40B4-BE49-F238E27FC236}">
                <a16:creationId xmlns:a16="http://schemas.microsoft.com/office/drawing/2014/main" id="{B427EA59-D030-4C1B-8552-09B1A659A049}"/>
              </a:ext>
            </a:extLst>
          </p:cNvPr>
          <p:cNvSpPr>
            <a:spLocks/>
          </p:cNvSpPr>
          <p:nvPr/>
        </p:nvSpPr>
        <p:spPr bwMode="auto">
          <a:xfrm>
            <a:off x="5908675" y="2514600"/>
            <a:ext cx="1588" cy="306388"/>
          </a:xfrm>
          <a:custGeom>
            <a:avLst/>
            <a:gdLst>
              <a:gd name="T0" fmla="*/ 0 w 1"/>
              <a:gd name="T1" fmla="*/ 0 h 193"/>
              <a:gd name="T2" fmla="*/ 0 w 1"/>
              <a:gd name="T3" fmla="*/ 2147483647 h 19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3">
                <a:moveTo>
                  <a:pt x="0" y="0"/>
                </a:moveTo>
                <a:lnTo>
                  <a:pt x="0" y="1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2" name="Freeform 37">
            <a:extLst>
              <a:ext uri="{FF2B5EF4-FFF2-40B4-BE49-F238E27FC236}">
                <a16:creationId xmlns:a16="http://schemas.microsoft.com/office/drawing/2014/main" id="{CD007CD3-A4DF-4EE5-B61D-A6EF48524834}"/>
              </a:ext>
            </a:extLst>
          </p:cNvPr>
          <p:cNvSpPr>
            <a:spLocks/>
          </p:cNvSpPr>
          <p:nvPr/>
        </p:nvSpPr>
        <p:spPr bwMode="auto">
          <a:xfrm>
            <a:off x="5697538" y="2438400"/>
            <a:ext cx="1587" cy="306388"/>
          </a:xfrm>
          <a:custGeom>
            <a:avLst/>
            <a:gdLst>
              <a:gd name="T0" fmla="*/ 0 w 1"/>
              <a:gd name="T1" fmla="*/ 0 h 193"/>
              <a:gd name="T2" fmla="*/ 0 w 1"/>
              <a:gd name="T3" fmla="*/ 2147483647 h 19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93">
                <a:moveTo>
                  <a:pt x="0" y="0"/>
                </a:moveTo>
                <a:lnTo>
                  <a:pt x="0" y="1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3" name="Freeform 38">
            <a:extLst>
              <a:ext uri="{FF2B5EF4-FFF2-40B4-BE49-F238E27FC236}">
                <a16:creationId xmlns:a16="http://schemas.microsoft.com/office/drawing/2014/main" id="{BE989B9A-DA87-4623-BDB7-C99D22D97D1E}"/>
              </a:ext>
            </a:extLst>
          </p:cNvPr>
          <p:cNvSpPr>
            <a:spLocks/>
          </p:cNvSpPr>
          <p:nvPr/>
        </p:nvSpPr>
        <p:spPr bwMode="auto">
          <a:xfrm>
            <a:off x="5416550" y="2286000"/>
            <a:ext cx="212725" cy="153988"/>
          </a:xfrm>
          <a:custGeom>
            <a:avLst/>
            <a:gdLst>
              <a:gd name="T0" fmla="*/ 0 w 145"/>
              <a:gd name="T1" fmla="*/ 0 h 97"/>
              <a:gd name="T2" fmla="*/ 2147483647 w 145"/>
              <a:gd name="T3" fmla="*/ 0 h 97"/>
              <a:gd name="T4" fmla="*/ 2147483647 w 145"/>
              <a:gd name="T5" fmla="*/ 2147483647 h 97"/>
              <a:gd name="T6" fmla="*/ 0 w 145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" h="97">
                <a:moveTo>
                  <a:pt x="0" y="0"/>
                </a:moveTo>
                <a:lnTo>
                  <a:pt x="144" y="0"/>
                </a:lnTo>
                <a:lnTo>
                  <a:pt x="48" y="96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34" name="AutoShape 39">
            <a:extLst>
              <a:ext uri="{FF2B5EF4-FFF2-40B4-BE49-F238E27FC236}">
                <a16:creationId xmlns:a16="http://schemas.microsoft.com/office/drawing/2014/main" id="{F90D148A-8EBC-4276-913F-CDF649592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2368550"/>
            <a:ext cx="58737" cy="292100"/>
          </a:xfrm>
          <a:prstGeom prst="roundRect">
            <a:avLst>
              <a:gd name="adj" fmla="val 12495"/>
            </a:avLst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7435" name="Oval 40">
            <a:extLst>
              <a:ext uri="{FF2B5EF4-FFF2-40B4-BE49-F238E27FC236}">
                <a16:creationId xmlns:a16="http://schemas.microsoft.com/office/drawing/2014/main" id="{A8A7E76E-DC09-418E-975F-E0DAC602F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2520950"/>
            <a:ext cx="58737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7436" name="Rectangle 41">
            <a:extLst>
              <a:ext uri="{FF2B5EF4-FFF2-40B4-BE49-F238E27FC236}">
                <a16:creationId xmlns:a16="http://schemas.microsoft.com/office/drawing/2014/main" id="{E037AF9D-2181-47D5-A2C0-CD6579E2A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5" y="2057400"/>
            <a:ext cx="2320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800">
                <a:solidFill>
                  <a:srgbClr val="FC0128"/>
                </a:solidFill>
                <a:latin typeface="Arial" panose="020B0604020202020204" pitchFamily="34" charset="0"/>
              </a:rPr>
              <a:t>SESSİZLER</a:t>
            </a:r>
          </a:p>
        </p:txBody>
      </p:sp>
      <p:sp>
        <p:nvSpPr>
          <p:cNvPr id="17437" name="Oval 42">
            <a:extLst>
              <a:ext uri="{FF2B5EF4-FFF2-40B4-BE49-F238E27FC236}">
                <a16:creationId xmlns:a16="http://schemas.microsoft.com/office/drawing/2014/main" id="{AF643659-31E4-4EB6-BB88-BD19B4C1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2978150"/>
            <a:ext cx="339725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7438" name="Rectangle 43">
            <a:extLst>
              <a:ext uri="{FF2B5EF4-FFF2-40B4-BE49-F238E27FC236}">
                <a16:creationId xmlns:a16="http://schemas.microsoft.com/office/drawing/2014/main" id="{BAF3066E-3DE6-423D-A8B0-ACA195FA4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562600"/>
            <a:ext cx="33289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>
                <a:solidFill>
                  <a:srgbClr val="FC0128"/>
                </a:solidFill>
                <a:latin typeface="Arial" panose="020B0604020202020204" pitchFamily="34" charset="0"/>
              </a:rPr>
              <a:t>FISILDAŞANLAR</a:t>
            </a:r>
          </a:p>
        </p:txBody>
      </p:sp>
      <p:grpSp>
        <p:nvGrpSpPr>
          <p:cNvPr id="17439" name="Group 44">
            <a:extLst>
              <a:ext uri="{FF2B5EF4-FFF2-40B4-BE49-F238E27FC236}">
                <a16:creationId xmlns:a16="http://schemas.microsoft.com/office/drawing/2014/main" id="{F3A0117A-E02B-476C-B4C0-6AA79DC329F2}"/>
              </a:ext>
            </a:extLst>
          </p:cNvPr>
          <p:cNvGrpSpPr>
            <a:grpSpLocks/>
          </p:cNvGrpSpPr>
          <p:nvPr/>
        </p:nvGrpSpPr>
        <p:grpSpPr bwMode="auto">
          <a:xfrm>
            <a:off x="1271588" y="4108450"/>
            <a:ext cx="2100262" cy="1447800"/>
            <a:chOff x="868" y="2732"/>
            <a:chExt cx="1433" cy="912"/>
          </a:xfrm>
        </p:grpSpPr>
        <p:sp>
          <p:nvSpPr>
            <p:cNvPr id="17470" name="Oval 45">
              <a:extLst>
                <a:ext uri="{FF2B5EF4-FFF2-40B4-BE49-F238E27FC236}">
                  <a16:creationId xmlns:a16="http://schemas.microsoft.com/office/drawing/2014/main" id="{4515E0E0-EED2-400F-A85A-3DF2FB99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3028"/>
              <a:ext cx="376" cy="3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71" name="Oval 46">
              <a:extLst>
                <a:ext uri="{FF2B5EF4-FFF2-40B4-BE49-F238E27FC236}">
                  <a16:creationId xmlns:a16="http://schemas.microsoft.com/office/drawing/2014/main" id="{55FAEA6F-6EE2-490E-88DB-D2FDDAFB2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3268"/>
              <a:ext cx="376" cy="3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72" name="Oval 47">
              <a:extLst>
                <a:ext uri="{FF2B5EF4-FFF2-40B4-BE49-F238E27FC236}">
                  <a16:creationId xmlns:a16="http://schemas.microsoft.com/office/drawing/2014/main" id="{4C6E05FD-6633-4E5B-A295-066F49551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3028"/>
              <a:ext cx="376" cy="3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73" name="Oval 48">
              <a:extLst>
                <a:ext uri="{FF2B5EF4-FFF2-40B4-BE49-F238E27FC236}">
                  <a16:creationId xmlns:a16="http://schemas.microsoft.com/office/drawing/2014/main" id="{DCDFA812-B583-4753-AD80-BDAFD572B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3172"/>
              <a:ext cx="40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74" name="Oval 49">
              <a:extLst>
                <a:ext uri="{FF2B5EF4-FFF2-40B4-BE49-F238E27FC236}">
                  <a16:creationId xmlns:a16="http://schemas.microsoft.com/office/drawing/2014/main" id="{F1FBE841-3090-466C-93B3-C2B3DEBF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172"/>
              <a:ext cx="40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75" name="Oval 50">
              <a:extLst>
                <a:ext uri="{FF2B5EF4-FFF2-40B4-BE49-F238E27FC236}">
                  <a16:creationId xmlns:a16="http://schemas.microsoft.com/office/drawing/2014/main" id="{10C03ACE-7603-498D-8C1A-6B7EEBF0E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3412"/>
              <a:ext cx="40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76" name="Oval 51">
              <a:extLst>
                <a:ext uri="{FF2B5EF4-FFF2-40B4-BE49-F238E27FC236}">
                  <a16:creationId xmlns:a16="http://schemas.microsoft.com/office/drawing/2014/main" id="{53FAB31D-2689-478A-8B23-2138EDA1D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3412"/>
              <a:ext cx="40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77" name="Oval 52">
              <a:extLst>
                <a:ext uri="{FF2B5EF4-FFF2-40B4-BE49-F238E27FC236}">
                  <a16:creationId xmlns:a16="http://schemas.microsoft.com/office/drawing/2014/main" id="{A2C26A13-6434-4D0F-BDDC-87B30335E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" y="3172"/>
              <a:ext cx="40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78" name="Oval 53">
              <a:extLst>
                <a:ext uri="{FF2B5EF4-FFF2-40B4-BE49-F238E27FC236}">
                  <a16:creationId xmlns:a16="http://schemas.microsoft.com/office/drawing/2014/main" id="{6AE550B0-012F-47D5-80A6-298BA3BFD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3172"/>
              <a:ext cx="40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79" name="Arc 54">
              <a:extLst>
                <a:ext uri="{FF2B5EF4-FFF2-40B4-BE49-F238E27FC236}">
                  <a16:creationId xmlns:a16="http://schemas.microsoft.com/office/drawing/2014/main" id="{0121C41A-BC90-4F3C-829D-4DD5F07B6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3264"/>
              <a:ext cx="144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480" name="Oval 55">
              <a:extLst>
                <a:ext uri="{FF2B5EF4-FFF2-40B4-BE49-F238E27FC236}">
                  <a16:creationId xmlns:a16="http://schemas.microsoft.com/office/drawing/2014/main" id="{A14A5736-CCA6-430A-A7C4-544755934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3508"/>
              <a:ext cx="136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81" name="Oval 56">
              <a:extLst>
                <a:ext uri="{FF2B5EF4-FFF2-40B4-BE49-F238E27FC236}">
                  <a16:creationId xmlns:a16="http://schemas.microsoft.com/office/drawing/2014/main" id="{70F636E6-671B-497E-BA62-DB73B60C7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3268"/>
              <a:ext cx="40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82" name="Freeform 57">
              <a:extLst>
                <a:ext uri="{FF2B5EF4-FFF2-40B4-BE49-F238E27FC236}">
                  <a16:creationId xmlns:a16="http://schemas.microsoft.com/office/drawing/2014/main" id="{B1C5FBDC-6DFC-42EB-960E-0CC75457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732"/>
              <a:ext cx="913" cy="769"/>
            </a:xfrm>
            <a:custGeom>
              <a:avLst/>
              <a:gdLst>
                <a:gd name="T0" fmla="*/ 0 w 913"/>
                <a:gd name="T1" fmla="*/ 528 h 769"/>
                <a:gd name="T2" fmla="*/ 240 w 913"/>
                <a:gd name="T3" fmla="*/ 384 h 769"/>
                <a:gd name="T4" fmla="*/ 240 w 913"/>
                <a:gd name="T5" fmla="*/ 0 h 769"/>
                <a:gd name="T6" fmla="*/ 912 w 913"/>
                <a:gd name="T7" fmla="*/ 0 h 769"/>
                <a:gd name="T8" fmla="*/ 912 w 913"/>
                <a:gd name="T9" fmla="*/ 768 h 769"/>
                <a:gd name="T10" fmla="*/ 288 w 913"/>
                <a:gd name="T11" fmla="*/ 672 h 769"/>
                <a:gd name="T12" fmla="*/ 288 w 913"/>
                <a:gd name="T13" fmla="*/ 480 h 769"/>
                <a:gd name="T14" fmla="*/ 0 w 913"/>
                <a:gd name="T15" fmla="*/ 528 h 7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69">
                  <a:moveTo>
                    <a:pt x="0" y="528"/>
                  </a:moveTo>
                  <a:lnTo>
                    <a:pt x="240" y="384"/>
                  </a:lnTo>
                  <a:lnTo>
                    <a:pt x="240" y="0"/>
                  </a:lnTo>
                  <a:lnTo>
                    <a:pt x="912" y="0"/>
                  </a:lnTo>
                  <a:lnTo>
                    <a:pt x="912" y="768"/>
                  </a:lnTo>
                  <a:lnTo>
                    <a:pt x="288" y="672"/>
                  </a:lnTo>
                  <a:lnTo>
                    <a:pt x="288" y="480"/>
                  </a:lnTo>
                  <a:lnTo>
                    <a:pt x="0" y="528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483" name="Rectangle 58">
              <a:extLst>
                <a:ext uri="{FF2B5EF4-FFF2-40B4-BE49-F238E27FC236}">
                  <a16:creationId xmlns:a16="http://schemas.microsoft.com/office/drawing/2014/main" id="{4CB34B1B-D8B2-4ECE-858E-8E2ABC489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784"/>
              <a:ext cx="57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>
                  <a:latin typeface="Arial" panose="020B0604020202020204" pitchFamily="34" charset="0"/>
                </a:rPr>
                <a:t>Fsss  fss fsssss</a:t>
              </a:r>
            </a:p>
          </p:txBody>
        </p:sp>
      </p:grpSp>
      <p:sp>
        <p:nvSpPr>
          <p:cNvPr id="17440" name="Rectangle 59">
            <a:extLst>
              <a:ext uri="{FF2B5EF4-FFF2-40B4-BE49-F238E27FC236}">
                <a16:creationId xmlns:a16="http://schemas.microsoft.com/office/drawing/2014/main" id="{F92A589A-E6D8-48A8-9DE3-27E94B4A2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5" y="5410200"/>
            <a:ext cx="44973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>
                <a:solidFill>
                  <a:srgbClr val="FC0128"/>
                </a:solidFill>
                <a:latin typeface="Arial" panose="020B0604020202020204" pitchFamily="34" charset="0"/>
              </a:rPr>
              <a:t>KÖŞEYE SIKIŞTIRANLAR</a:t>
            </a:r>
          </a:p>
        </p:txBody>
      </p:sp>
      <p:sp>
        <p:nvSpPr>
          <p:cNvPr id="17441" name="Freeform 60">
            <a:extLst>
              <a:ext uri="{FF2B5EF4-FFF2-40B4-BE49-F238E27FC236}">
                <a16:creationId xmlns:a16="http://schemas.microsoft.com/office/drawing/2014/main" id="{17F3149C-AC00-471F-96D1-1F1CA5FEB4AD}"/>
              </a:ext>
            </a:extLst>
          </p:cNvPr>
          <p:cNvSpPr>
            <a:spLocks/>
          </p:cNvSpPr>
          <p:nvPr/>
        </p:nvSpPr>
        <p:spPr bwMode="auto">
          <a:xfrm>
            <a:off x="2390775" y="1447800"/>
            <a:ext cx="534988" cy="77788"/>
          </a:xfrm>
          <a:custGeom>
            <a:avLst/>
            <a:gdLst>
              <a:gd name="T0" fmla="*/ 0 w 365"/>
              <a:gd name="T1" fmla="*/ 0 h 49"/>
              <a:gd name="T2" fmla="*/ 2147483647 w 365"/>
              <a:gd name="T3" fmla="*/ 2147483647 h 49"/>
              <a:gd name="T4" fmla="*/ 2147483647 w 365"/>
              <a:gd name="T5" fmla="*/ 2147483647 h 49"/>
              <a:gd name="T6" fmla="*/ 2147483647 w 365"/>
              <a:gd name="T7" fmla="*/ 2147483647 h 49"/>
              <a:gd name="T8" fmla="*/ 2147483647 w 365"/>
              <a:gd name="T9" fmla="*/ 2147483647 h 49"/>
              <a:gd name="T10" fmla="*/ 2147483647 w 365"/>
              <a:gd name="T11" fmla="*/ 2147483647 h 49"/>
              <a:gd name="T12" fmla="*/ 2147483647 w 365"/>
              <a:gd name="T13" fmla="*/ 2147483647 h 49"/>
              <a:gd name="T14" fmla="*/ 2147483647 w 365"/>
              <a:gd name="T15" fmla="*/ 2147483647 h 49"/>
              <a:gd name="T16" fmla="*/ 2147483647 w 365"/>
              <a:gd name="T17" fmla="*/ 2147483647 h 49"/>
              <a:gd name="T18" fmla="*/ 2147483647 w 365"/>
              <a:gd name="T19" fmla="*/ 2147483647 h 49"/>
              <a:gd name="T20" fmla="*/ 2147483647 w 365"/>
              <a:gd name="T21" fmla="*/ 2147483647 h 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5" h="49">
                <a:moveTo>
                  <a:pt x="0" y="0"/>
                </a:moveTo>
                <a:lnTo>
                  <a:pt x="28" y="20"/>
                </a:lnTo>
                <a:lnTo>
                  <a:pt x="106" y="38"/>
                </a:lnTo>
                <a:lnTo>
                  <a:pt x="134" y="28"/>
                </a:lnTo>
                <a:lnTo>
                  <a:pt x="172" y="38"/>
                </a:lnTo>
                <a:lnTo>
                  <a:pt x="202" y="48"/>
                </a:lnTo>
                <a:lnTo>
                  <a:pt x="230" y="48"/>
                </a:lnTo>
                <a:lnTo>
                  <a:pt x="260" y="48"/>
                </a:lnTo>
                <a:lnTo>
                  <a:pt x="298" y="38"/>
                </a:lnTo>
                <a:lnTo>
                  <a:pt x="336" y="28"/>
                </a:lnTo>
                <a:lnTo>
                  <a:pt x="364" y="3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2" name="Freeform 61">
            <a:extLst>
              <a:ext uri="{FF2B5EF4-FFF2-40B4-BE49-F238E27FC236}">
                <a16:creationId xmlns:a16="http://schemas.microsoft.com/office/drawing/2014/main" id="{B7904854-9AD3-4FD8-90CE-8751F71ABCF4}"/>
              </a:ext>
            </a:extLst>
          </p:cNvPr>
          <p:cNvSpPr>
            <a:spLocks/>
          </p:cNvSpPr>
          <p:nvPr/>
        </p:nvSpPr>
        <p:spPr bwMode="auto">
          <a:xfrm>
            <a:off x="2462213" y="1616075"/>
            <a:ext cx="382587" cy="61913"/>
          </a:xfrm>
          <a:custGeom>
            <a:avLst/>
            <a:gdLst>
              <a:gd name="T0" fmla="*/ 0 w 261"/>
              <a:gd name="T1" fmla="*/ 2147483647 h 39"/>
              <a:gd name="T2" fmla="*/ 2147483647 w 261"/>
              <a:gd name="T3" fmla="*/ 2147483647 h 39"/>
              <a:gd name="T4" fmla="*/ 2147483647 w 261"/>
              <a:gd name="T5" fmla="*/ 0 h 39"/>
              <a:gd name="T6" fmla="*/ 2147483647 w 261"/>
              <a:gd name="T7" fmla="*/ 2147483647 h 39"/>
              <a:gd name="T8" fmla="*/ 2147483647 w 261"/>
              <a:gd name="T9" fmla="*/ 2147483647 h 39"/>
              <a:gd name="T10" fmla="*/ 2147483647 w 261"/>
              <a:gd name="T11" fmla="*/ 2147483647 h 39"/>
              <a:gd name="T12" fmla="*/ 2147483647 w 261"/>
              <a:gd name="T13" fmla="*/ 2147483647 h 39"/>
              <a:gd name="T14" fmla="*/ 2147483647 w 261"/>
              <a:gd name="T15" fmla="*/ 2147483647 h 39"/>
              <a:gd name="T16" fmla="*/ 2147483647 w 261"/>
              <a:gd name="T17" fmla="*/ 2147483647 h 39"/>
              <a:gd name="T18" fmla="*/ 2147483647 w 261"/>
              <a:gd name="T19" fmla="*/ 2147483647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1" h="39">
                <a:moveTo>
                  <a:pt x="0" y="38"/>
                </a:moveTo>
                <a:lnTo>
                  <a:pt x="20" y="10"/>
                </a:lnTo>
                <a:lnTo>
                  <a:pt x="48" y="0"/>
                </a:lnTo>
                <a:lnTo>
                  <a:pt x="76" y="10"/>
                </a:lnTo>
                <a:lnTo>
                  <a:pt x="106" y="10"/>
                </a:lnTo>
                <a:lnTo>
                  <a:pt x="134" y="10"/>
                </a:lnTo>
                <a:lnTo>
                  <a:pt x="164" y="10"/>
                </a:lnTo>
                <a:lnTo>
                  <a:pt x="202" y="10"/>
                </a:lnTo>
                <a:lnTo>
                  <a:pt x="230" y="10"/>
                </a:lnTo>
                <a:lnTo>
                  <a:pt x="260" y="1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3" name="Freeform 62">
            <a:extLst>
              <a:ext uri="{FF2B5EF4-FFF2-40B4-BE49-F238E27FC236}">
                <a16:creationId xmlns:a16="http://schemas.microsoft.com/office/drawing/2014/main" id="{72538F0E-7124-4B7A-91DF-76C9EE012805}"/>
              </a:ext>
            </a:extLst>
          </p:cNvPr>
          <p:cNvSpPr>
            <a:spLocks/>
          </p:cNvSpPr>
          <p:nvPr/>
        </p:nvSpPr>
        <p:spPr bwMode="auto">
          <a:xfrm>
            <a:off x="2462213" y="1752600"/>
            <a:ext cx="296862" cy="61913"/>
          </a:xfrm>
          <a:custGeom>
            <a:avLst/>
            <a:gdLst>
              <a:gd name="T0" fmla="*/ 0 w 203"/>
              <a:gd name="T1" fmla="*/ 0 h 39"/>
              <a:gd name="T2" fmla="*/ 2147483647 w 203"/>
              <a:gd name="T3" fmla="*/ 2147483647 h 39"/>
              <a:gd name="T4" fmla="*/ 2147483647 w 203"/>
              <a:gd name="T5" fmla="*/ 2147483647 h 39"/>
              <a:gd name="T6" fmla="*/ 2147483647 w 203"/>
              <a:gd name="T7" fmla="*/ 2147483647 h 39"/>
              <a:gd name="T8" fmla="*/ 2147483647 w 203"/>
              <a:gd name="T9" fmla="*/ 2147483647 h 39"/>
              <a:gd name="T10" fmla="*/ 2147483647 w 203"/>
              <a:gd name="T11" fmla="*/ 2147483647 h 39"/>
              <a:gd name="T12" fmla="*/ 2147483647 w 203"/>
              <a:gd name="T13" fmla="*/ 2147483647 h 39"/>
              <a:gd name="T14" fmla="*/ 2147483647 w 203"/>
              <a:gd name="T15" fmla="*/ 2147483647 h 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3" h="39">
                <a:moveTo>
                  <a:pt x="0" y="0"/>
                </a:moveTo>
                <a:lnTo>
                  <a:pt x="28" y="20"/>
                </a:lnTo>
                <a:lnTo>
                  <a:pt x="58" y="10"/>
                </a:lnTo>
                <a:lnTo>
                  <a:pt x="86" y="10"/>
                </a:lnTo>
                <a:lnTo>
                  <a:pt x="116" y="10"/>
                </a:lnTo>
                <a:lnTo>
                  <a:pt x="144" y="38"/>
                </a:lnTo>
                <a:lnTo>
                  <a:pt x="172" y="38"/>
                </a:lnTo>
                <a:lnTo>
                  <a:pt x="202" y="3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4" name="Freeform 63">
            <a:extLst>
              <a:ext uri="{FF2B5EF4-FFF2-40B4-BE49-F238E27FC236}">
                <a16:creationId xmlns:a16="http://schemas.microsoft.com/office/drawing/2014/main" id="{F2BA9B9F-0FB0-4B8B-AFE5-662B0EDA6487}"/>
              </a:ext>
            </a:extLst>
          </p:cNvPr>
          <p:cNvSpPr>
            <a:spLocks/>
          </p:cNvSpPr>
          <p:nvPr/>
        </p:nvSpPr>
        <p:spPr bwMode="auto">
          <a:xfrm>
            <a:off x="2462213" y="1905000"/>
            <a:ext cx="282575" cy="33338"/>
          </a:xfrm>
          <a:custGeom>
            <a:avLst/>
            <a:gdLst>
              <a:gd name="T0" fmla="*/ 0 w 193"/>
              <a:gd name="T1" fmla="*/ 0 h 21"/>
              <a:gd name="T2" fmla="*/ 2147483647 w 193"/>
              <a:gd name="T3" fmla="*/ 2147483647 h 21"/>
              <a:gd name="T4" fmla="*/ 2147483647 w 193"/>
              <a:gd name="T5" fmla="*/ 2147483647 h 21"/>
              <a:gd name="T6" fmla="*/ 2147483647 w 193"/>
              <a:gd name="T7" fmla="*/ 2147483647 h 21"/>
              <a:gd name="T8" fmla="*/ 2147483647 w 193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3" h="21">
                <a:moveTo>
                  <a:pt x="0" y="0"/>
                </a:moveTo>
                <a:lnTo>
                  <a:pt x="28" y="10"/>
                </a:lnTo>
                <a:lnTo>
                  <a:pt x="68" y="10"/>
                </a:lnTo>
                <a:lnTo>
                  <a:pt x="96" y="20"/>
                </a:lnTo>
                <a:lnTo>
                  <a:pt x="192" y="2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5" name="Freeform 64">
            <a:extLst>
              <a:ext uri="{FF2B5EF4-FFF2-40B4-BE49-F238E27FC236}">
                <a16:creationId xmlns:a16="http://schemas.microsoft.com/office/drawing/2014/main" id="{C968A286-FBB9-42F0-A927-E1093BFB353F}"/>
              </a:ext>
            </a:extLst>
          </p:cNvPr>
          <p:cNvSpPr>
            <a:spLocks/>
          </p:cNvSpPr>
          <p:nvPr/>
        </p:nvSpPr>
        <p:spPr bwMode="auto">
          <a:xfrm>
            <a:off x="3024188" y="1752600"/>
            <a:ext cx="620712" cy="61913"/>
          </a:xfrm>
          <a:custGeom>
            <a:avLst/>
            <a:gdLst>
              <a:gd name="T0" fmla="*/ 0 w 423"/>
              <a:gd name="T1" fmla="*/ 0 h 39"/>
              <a:gd name="T2" fmla="*/ 2147483647 w 423"/>
              <a:gd name="T3" fmla="*/ 2147483647 h 39"/>
              <a:gd name="T4" fmla="*/ 2147483647 w 423"/>
              <a:gd name="T5" fmla="*/ 2147483647 h 39"/>
              <a:gd name="T6" fmla="*/ 2147483647 w 423"/>
              <a:gd name="T7" fmla="*/ 2147483647 h 39"/>
              <a:gd name="T8" fmla="*/ 2147483647 w 423"/>
              <a:gd name="T9" fmla="*/ 2147483647 h 39"/>
              <a:gd name="T10" fmla="*/ 2147483647 w 423"/>
              <a:gd name="T11" fmla="*/ 2147483647 h 39"/>
              <a:gd name="T12" fmla="*/ 2147483647 w 423"/>
              <a:gd name="T13" fmla="*/ 2147483647 h 39"/>
              <a:gd name="T14" fmla="*/ 2147483647 w 423"/>
              <a:gd name="T15" fmla="*/ 2147483647 h 39"/>
              <a:gd name="T16" fmla="*/ 2147483647 w 423"/>
              <a:gd name="T17" fmla="*/ 2147483647 h 39"/>
              <a:gd name="T18" fmla="*/ 2147483647 w 423"/>
              <a:gd name="T19" fmla="*/ 2147483647 h 39"/>
              <a:gd name="T20" fmla="*/ 2147483647 w 423"/>
              <a:gd name="T21" fmla="*/ 2147483647 h 39"/>
              <a:gd name="T22" fmla="*/ 2147483647 w 423"/>
              <a:gd name="T23" fmla="*/ 2147483647 h 39"/>
              <a:gd name="T24" fmla="*/ 2147483647 w 423"/>
              <a:gd name="T25" fmla="*/ 2147483647 h 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3" h="39">
                <a:moveTo>
                  <a:pt x="0" y="0"/>
                </a:moveTo>
                <a:lnTo>
                  <a:pt x="28" y="20"/>
                </a:lnTo>
                <a:lnTo>
                  <a:pt x="68" y="20"/>
                </a:lnTo>
                <a:lnTo>
                  <a:pt x="106" y="28"/>
                </a:lnTo>
                <a:lnTo>
                  <a:pt x="182" y="20"/>
                </a:lnTo>
                <a:lnTo>
                  <a:pt x="220" y="20"/>
                </a:lnTo>
                <a:lnTo>
                  <a:pt x="250" y="38"/>
                </a:lnTo>
                <a:lnTo>
                  <a:pt x="278" y="38"/>
                </a:lnTo>
                <a:lnTo>
                  <a:pt x="308" y="28"/>
                </a:lnTo>
                <a:lnTo>
                  <a:pt x="336" y="20"/>
                </a:lnTo>
                <a:lnTo>
                  <a:pt x="364" y="20"/>
                </a:lnTo>
                <a:lnTo>
                  <a:pt x="394" y="20"/>
                </a:lnTo>
                <a:lnTo>
                  <a:pt x="422" y="2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6" name="Freeform 65">
            <a:extLst>
              <a:ext uri="{FF2B5EF4-FFF2-40B4-BE49-F238E27FC236}">
                <a16:creationId xmlns:a16="http://schemas.microsoft.com/office/drawing/2014/main" id="{05EC8E83-D19E-4769-A475-D1E133564F77}"/>
              </a:ext>
            </a:extLst>
          </p:cNvPr>
          <p:cNvSpPr>
            <a:spLocks/>
          </p:cNvSpPr>
          <p:nvPr/>
        </p:nvSpPr>
        <p:spPr bwMode="auto">
          <a:xfrm>
            <a:off x="2954338" y="1873250"/>
            <a:ext cx="760412" cy="65088"/>
          </a:xfrm>
          <a:custGeom>
            <a:avLst/>
            <a:gdLst>
              <a:gd name="T0" fmla="*/ 0 w 519"/>
              <a:gd name="T1" fmla="*/ 2147483647 h 41"/>
              <a:gd name="T2" fmla="*/ 2147483647 w 519"/>
              <a:gd name="T3" fmla="*/ 0 h 41"/>
              <a:gd name="T4" fmla="*/ 2147483647 w 519"/>
              <a:gd name="T5" fmla="*/ 0 h 41"/>
              <a:gd name="T6" fmla="*/ 2147483647 w 519"/>
              <a:gd name="T7" fmla="*/ 2147483647 h 41"/>
              <a:gd name="T8" fmla="*/ 2147483647 w 519"/>
              <a:gd name="T9" fmla="*/ 2147483647 h 41"/>
              <a:gd name="T10" fmla="*/ 2147483647 w 519"/>
              <a:gd name="T11" fmla="*/ 2147483647 h 41"/>
              <a:gd name="T12" fmla="*/ 2147483647 w 519"/>
              <a:gd name="T13" fmla="*/ 2147483647 h 41"/>
              <a:gd name="T14" fmla="*/ 2147483647 w 519"/>
              <a:gd name="T15" fmla="*/ 2147483647 h 41"/>
              <a:gd name="T16" fmla="*/ 2147483647 w 519"/>
              <a:gd name="T17" fmla="*/ 2147483647 h 41"/>
              <a:gd name="T18" fmla="*/ 2147483647 w 519"/>
              <a:gd name="T19" fmla="*/ 2147483647 h 41"/>
              <a:gd name="T20" fmla="*/ 2147483647 w 519"/>
              <a:gd name="T21" fmla="*/ 2147483647 h 41"/>
              <a:gd name="T22" fmla="*/ 2147483647 w 519"/>
              <a:gd name="T23" fmla="*/ 2147483647 h 4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19" h="41">
                <a:moveTo>
                  <a:pt x="0" y="20"/>
                </a:moveTo>
                <a:lnTo>
                  <a:pt x="28" y="0"/>
                </a:lnTo>
                <a:lnTo>
                  <a:pt x="124" y="0"/>
                </a:lnTo>
                <a:lnTo>
                  <a:pt x="154" y="30"/>
                </a:lnTo>
                <a:lnTo>
                  <a:pt x="182" y="40"/>
                </a:lnTo>
                <a:lnTo>
                  <a:pt x="212" y="40"/>
                </a:lnTo>
                <a:lnTo>
                  <a:pt x="308" y="40"/>
                </a:lnTo>
                <a:lnTo>
                  <a:pt x="346" y="30"/>
                </a:lnTo>
                <a:lnTo>
                  <a:pt x="422" y="30"/>
                </a:lnTo>
                <a:lnTo>
                  <a:pt x="452" y="30"/>
                </a:lnTo>
                <a:lnTo>
                  <a:pt x="518" y="30"/>
                </a:lnTo>
                <a:lnTo>
                  <a:pt x="490" y="4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7" name="Freeform 66">
            <a:extLst>
              <a:ext uri="{FF2B5EF4-FFF2-40B4-BE49-F238E27FC236}">
                <a16:creationId xmlns:a16="http://schemas.microsoft.com/office/drawing/2014/main" id="{750D8984-A26C-408C-B032-FF072AC38D6E}"/>
              </a:ext>
            </a:extLst>
          </p:cNvPr>
          <p:cNvSpPr>
            <a:spLocks/>
          </p:cNvSpPr>
          <p:nvPr/>
        </p:nvSpPr>
        <p:spPr bwMode="auto">
          <a:xfrm>
            <a:off x="2884488" y="2012950"/>
            <a:ext cx="688975" cy="90488"/>
          </a:xfrm>
          <a:custGeom>
            <a:avLst/>
            <a:gdLst>
              <a:gd name="T0" fmla="*/ 0 w 471"/>
              <a:gd name="T1" fmla="*/ 2147483647 h 57"/>
              <a:gd name="T2" fmla="*/ 2147483647 w 471"/>
              <a:gd name="T3" fmla="*/ 2147483647 h 57"/>
              <a:gd name="T4" fmla="*/ 2147483647 w 471"/>
              <a:gd name="T5" fmla="*/ 2147483647 h 57"/>
              <a:gd name="T6" fmla="*/ 2147483647 w 471"/>
              <a:gd name="T7" fmla="*/ 2147483647 h 57"/>
              <a:gd name="T8" fmla="*/ 2147483647 w 471"/>
              <a:gd name="T9" fmla="*/ 2147483647 h 57"/>
              <a:gd name="T10" fmla="*/ 2147483647 w 471"/>
              <a:gd name="T11" fmla="*/ 2147483647 h 57"/>
              <a:gd name="T12" fmla="*/ 2147483647 w 471"/>
              <a:gd name="T13" fmla="*/ 2147483647 h 57"/>
              <a:gd name="T14" fmla="*/ 2147483647 w 471"/>
              <a:gd name="T15" fmla="*/ 2147483647 h 57"/>
              <a:gd name="T16" fmla="*/ 2147483647 w 471"/>
              <a:gd name="T17" fmla="*/ 0 h 57"/>
              <a:gd name="T18" fmla="*/ 2147483647 w 471"/>
              <a:gd name="T19" fmla="*/ 0 h 57"/>
              <a:gd name="T20" fmla="*/ 2147483647 w 471"/>
              <a:gd name="T21" fmla="*/ 2147483647 h 57"/>
              <a:gd name="T22" fmla="*/ 2147483647 w 471"/>
              <a:gd name="T23" fmla="*/ 2147483647 h 57"/>
              <a:gd name="T24" fmla="*/ 2147483647 w 471"/>
              <a:gd name="T25" fmla="*/ 2147483647 h 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1" h="57">
                <a:moveTo>
                  <a:pt x="0" y="28"/>
                </a:moveTo>
                <a:lnTo>
                  <a:pt x="28" y="48"/>
                </a:lnTo>
                <a:lnTo>
                  <a:pt x="58" y="48"/>
                </a:lnTo>
                <a:lnTo>
                  <a:pt x="86" y="48"/>
                </a:lnTo>
                <a:lnTo>
                  <a:pt x="116" y="48"/>
                </a:lnTo>
                <a:lnTo>
                  <a:pt x="192" y="56"/>
                </a:lnTo>
                <a:lnTo>
                  <a:pt x="260" y="56"/>
                </a:lnTo>
                <a:lnTo>
                  <a:pt x="288" y="56"/>
                </a:lnTo>
                <a:lnTo>
                  <a:pt x="308" y="0"/>
                </a:lnTo>
                <a:lnTo>
                  <a:pt x="364" y="0"/>
                </a:lnTo>
                <a:lnTo>
                  <a:pt x="394" y="18"/>
                </a:lnTo>
                <a:lnTo>
                  <a:pt x="432" y="28"/>
                </a:lnTo>
                <a:lnTo>
                  <a:pt x="470" y="2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8" name="Freeform 67">
            <a:extLst>
              <a:ext uri="{FF2B5EF4-FFF2-40B4-BE49-F238E27FC236}">
                <a16:creationId xmlns:a16="http://schemas.microsoft.com/office/drawing/2014/main" id="{DA811D60-2184-42AC-B800-9D362AA14E25}"/>
              </a:ext>
            </a:extLst>
          </p:cNvPr>
          <p:cNvSpPr>
            <a:spLocks/>
          </p:cNvSpPr>
          <p:nvPr/>
        </p:nvSpPr>
        <p:spPr bwMode="auto">
          <a:xfrm>
            <a:off x="2813050" y="2270125"/>
            <a:ext cx="746125" cy="33338"/>
          </a:xfrm>
          <a:custGeom>
            <a:avLst/>
            <a:gdLst>
              <a:gd name="T0" fmla="*/ 0 w 509"/>
              <a:gd name="T1" fmla="*/ 2147483647 h 21"/>
              <a:gd name="T2" fmla="*/ 2147483647 w 509"/>
              <a:gd name="T3" fmla="*/ 2147483647 h 21"/>
              <a:gd name="T4" fmla="*/ 2147483647 w 509"/>
              <a:gd name="T5" fmla="*/ 2147483647 h 21"/>
              <a:gd name="T6" fmla="*/ 2147483647 w 509"/>
              <a:gd name="T7" fmla="*/ 2147483647 h 21"/>
              <a:gd name="T8" fmla="*/ 2147483647 w 509"/>
              <a:gd name="T9" fmla="*/ 2147483647 h 21"/>
              <a:gd name="T10" fmla="*/ 2147483647 w 509"/>
              <a:gd name="T11" fmla="*/ 2147483647 h 21"/>
              <a:gd name="T12" fmla="*/ 2147483647 w 509"/>
              <a:gd name="T13" fmla="*/ 0 h 21"/>
              <a:gd name="T14" fmla="*/ 2147483647 w 509"/>
              <a:gd name="T15" fmla="*/ 0 h 21"/>
              <a:gd name="T16" fmla="*/ 2147483647 w 509"/>
              <a:gd name="T17" fmla="*/ 2147483647 h 21"/>
              <a:gd name="T18" fmla="*/ 2147483647 w 509"/>
              <a:gd name="T19" fmla="*/ 2147483647 h 21"/>
              <a:gd name="T20" fmla="*/ 2147483647 w 509"/>
              <a:gd name="T21" fmla="*/ 2147483647 h 21"/>
              <a:gd name="T22" fmla="*/ 2147483647 w 509"/>
              <a:gd name="T23" fmla="*/ 2147483647 h 21"/>
              <a:gd name="T24" fmla="*/ 2147483647 w 509"/>
              <a:gd name="T25" fmla="*/ 2147483647 h 21"/>
              <a:gd name="T26" fmla="*/ 2147483647 w 509"/>
              <a:gd name="T27" fmla="*/ 2147483647 h 21"/>
              <a:gd name="T28" fmla="*/ 2147483647 w 509"/>
              <a:gd name="T29" fmla="*/ 2147483647 h 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09" h="21">
                <a:moveTo>
                  <a:pt x="0" y="10"/>
                </a:moveTo>
                <a:lnTo>
                  <a:pt x="28" y="10"/>
                </a:lnTo>
                <a:lnTo>
                  <a:pt x="58" y="10"/>
                </a:lnTo>
                <a:lnTo>
                  <a:pt x="124" y="20"/>
                </a:lnTo>
                <a:lnTo>
                  <a:pt x="182" y="20"/>
                </a:lnTo>
                <a:lnTo>
                  <a:pt x="240" y="20"/>
                </a:lnTo>
                <a:lnTo>
                  <a:pt x="278" y="0"/>
                </a:lnTo>
                <a:lnTo>
                  <a:pt x="308" y="0"/>
                </a:lnTo>
                <a:lnTo>
                  <a:pt x="336" y="20"/>
                </a:lnTo>
                <a:lnTo>
                  <a:pt x="364" y="20"/>
                </a:lnTo>
                <a:lnTo>
                  <a:pt x="394" y="20"/>
                </a:lnTo>
                <a:lnTo>
                  <a:pt x="422" y="10"/>
                </a:lnTo>
                <a:lnTo>
                  <a:pt x="452" y="10"/>
                </a:lnTo>
                <a:lnTo>
                  <a:pt x="480" y="10"/>
                </a:lnTo>
                <a:lnTo>
                  <a:pt x="508" y="1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49" name="Freeform 68">
            <a:extLst>
              <a:ext uri="{FF2B5EF4-FFF2-40B4-BE49-F238E27FC236}">
                <a16:creationId xmlns:a16="http://schemas.microsoft.com/office/drawing/2014/main" id="{F8C09C5F-CF3F-44B6-9DFE-3431EDC9E81F}"/>
              </a:ext>
            </a:extLst>
          </p:cNvPr>
          <p:cNvSpPr>
            <a:spLocks/>
          </p:cNvSpPr>
          <p:nvPr/>
        </p:nvSpPr>
        <p:spPr bwMode="auto">
          <a:xfrm>
            <a:off x="1687513" y="1631950"/>
            <a:ext cx="368300" cy="198438"/>
          </a:xfrm>
          <a:custGeom>
            <a:avLst/>
            <a:gdLst>
              <a:gd name="T0" fmla="*/ 0 w 251"/>
              <a:gd name="T1" fmla="*/ 2147483647 h 125"/>
              <a:gd name="T2" fmla="*/ 2147483647 w 251"/>
              <a:gd name="T3" fmla="*/ 2147483647 h 125"/>
              <a:gd name="T4" fmla="*/ 2147483647 w 251"/>
              <a:gd name="T5" fmla="*/ 2147483647 h 125"/>
              <a:gd name="T6" fmla="*/ 2147483647 w 251"/>
              <a:gd name="T7" fmla="*/ 2147483647 h 125"/>
              <a:gd name="T8" fmla="*/ 2147483647 w 251"/>
              <a:gd name="T9" fmla="*/ 2147483647 h 125"/>
              <a:gd name="T10" fmla="*/ 2147483647 w 251"/>
              <a:gd name="T11" fmla="*/ 2147483647 h 125"/>
              <a:gd name="T12" fmla="*/ 2147483647 w 251"/>
              <a:gd name="T13" fmla="*/ 2147483647 h 125"/>
              <a:gd name="T14" fmla="*/ 2147483647 w 251"/>
              <a:gd name="T15" fmla="*/ 0 h 125"/>
              <a:gd name="T16" fmla="*/ 2147483647 w 251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1" h="125">
                <a:moveTo>
                  <a:pt x="0" y="124"/>
                </a:moveTo>
                <a:lnTo>
                  <a:pt x="28" y="104"/>
                </a:lnTo>
                <a:lnTo>
                  <a:pt x="58" y="104"/>
                </a:lnTo>
                <a:lnTo>
                  <a:pt x="144" y="96"/>
                </a:lnTo>
                <a:lnTo>
                  <a:pt x="172" y="66"/>
                </a:lnTo>
                <a:lnTo>
                  <a:pt x="182" y="38"/>
                </a:lnTo>
                <a:lnTo>
                  <a:pt x="212" y="28"/>
                </a:lnTo>
                <a:lnTo>
                  <a:pt x="220" y="0"/>
                </a:lnTo>
                <a:lnTo>
                  <a:pt x="25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0" name="Freeform 69">
            <a:extLst>
              <a:ext uri="{FF2B5EF4-FFF2-40B4-BE49-F238E27FC236}">
                <a16:creationId xmlns:a16="http://schemas.microsoft.com/office/drawing/2014/main" id="{02DE39E1-428F-43C3-B986-5497889F8D25}"/>
              </a:ext>
            </a:extLst>
          </p:cNvPr>
          <p:cNvSpPr>
            <a:spLocks/>
          </p:cNvSpPr>
          <p:nvPr/>
        </p:nvSpPr>
        <p:spPr bwMode="auto">
          <a:xfrm>
            <a:off x="1828800" y="1873250"/>
            <a:ext cx="268288" cy="109538"/>
          </a:xfrm>
          <a:custGeom>
            <a:avLst/>
            <a:gdLst>
              <a:gd name="T0" fmla="*/ 0 w 183"/>
              <a:gd name="T1" fmla="*/ 2147483647 h 69"/>
              <a:gd name="T2" fmla="*/ 2147483647 w 183"/>
              <a:gd name="T3" fmla="*/ 2147483647 h 69"/>
              <a:gd name="T4" fmla="*/ 2147483647 w 183"/>
              <a:gd name="T5" fmla="*/ 2147483647 h 69"/>
              <a:gd name="T6" fmla="*/ 2147483647 w 183"/>
              <a:gd name="T7" fmla="*/ 2147483647 h 69"/>
              <a:gd name="T8" fmla="*/ 2147483647 w 183"/>
              <a:gd name="T9" fmla="*/ 2147483647 h 69"/>
              <a:gd name="T10" fmla="*/ 2147483647 w 183"/>
              <a:gd name="T11" fmla="*/ 0 h 69"/>
              <a:gd name="T12" fmla="*/ 2147483647 w 183"/>
              <a:gd name="T13" fmla="*/ 0 h 69"/>
              <a:gd name="T14" fmla="*/ 2147483647 w 183"/>
              <a:gd name="T15" fmla="*/ 0 h 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3" h="69">
                <a:moveTo>
                  <a:pt x="0" y="68"/>
                </a:moveTo>
                <a:lnTo>
                  <a:pt x="28" y="48"/>
                </a:lnTo>
                <a:lnTo>
                  <a:pt x="58" y="48"/>
                </a:lnTo>
                <a:lnTo>
                  <a:pt x="68" y="20"/>
                </a:lnTo>
                <a:lnTo>
                  <a:pt x="96" y="10"/>
                </a:lnTo>
                <a:lnTo>
                  <a:pt x="124" y="0"/>
                </a:lnTo>
                <a:lnTo>
                  <a:pt x="154" y="0"/>
                </a:lnTo>
                <a:lnTo>
                  <a:pt x="18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1" name="Freeform 70">
            <a:extLst>
              <a:ext uri="{FF2B5EF4-FFF2-40B4-BE49-F238E27FC236}">
                <a16:creationId xmlns:a16="http://schemas.microsoft.com/office/drawing/2014/main" id="{190826E7-DC24-49A4-A2E3-615063C37550}"/>
              </a:ext>
            </a:extLst>
          </p:cNvPr>
          <p:cNvSpPr>
            <a:spLocks/>
          </p:cNvSpPr>
          <p:nvPr/>
        </p:nvSpPr>
        <p:spPr bwMode="auto">
          <a:xfrm>
            <a:off x="1055688" y="1784350"/>
            <a:ext cx="382587" cy="655638"/>
          </a:xfrm>
          <a:custGeom>
            <a:avLst/>
            <a:gdLst>
              <a:gd name="T0" fmla="*/ 0 w 261"/>
              <a:gd name="T1" fmla="*/ 2147483647 h 413"/>
              <a:gd name="T2" fmla="*/ 2147483647 w 261"/>
              <a:gd name="T3" fmla="*/ 2147483647 h 413"/>
              <a:gd name="T4" fmla="*/ 2147483647 w 261"/>
              <a:gd name="T5" fmla="*/ 2147483647 h 413"/>
              <a:gd name="T6" fmla="*/ 2147483647 w 261"/>
              <a:gd name="T7" fmla="*/ 2147483647 h 413"/>
              <a:gd name="T8" fmla="*/ 2147483647 w 261"/>
              <a:gd name="T9" fmla="*/ 2147483647 h 413"/>
              <a:gd name="T10" fmla="*/ 2147483647 w 261"/>
              <a:gd name="T11" fmla="*/ 2147483647 h 413"/>
              <a:gd name="T12" fmla="*/ 2147483647 w 261"/>
              <a:gd name="T13" fmla="*/ 2147483647 h 413"/>
              <a:gd name="T14" fmla="*/ 2147483647 w 261"/>
              <a:gd name="T15" fmla="*/ 2147483647 h 413"/>
              <a:gd name="T16" fmla="*/ 2147483647 w 261"/>
              <a:gd name="T17" fmla="*/ 2147483647 h 413"/>
              <a:gd name="T18" fmla="*/ 2147483647 w 261"/>
              <a:gd name="T19" fmla="*/ 2147483647 h 413"/>
              <a:gd name="T20" fmla="*/ 2147483647 w 261"/>
              <a:gd name="T21" fmla="*/ 2147483647 h 413"/>
              <a:gd name="T22" fmla="*/ 2147483647 w 261"/>
              <a:gd name="T23" fmla="*/ 2147483647 h 413"/>
              <a:gd name="T24" fmla="*/ 2147483647 w 261"/>
              <a:gd name="T25" fmla="*/ 2147483647 h 413"/>
              <a:gd name="T26" fmla="*/ 2147483647 w 261"/>
              <a:gd name="T27" fmla="*/ 2147483647 h 413"/>
              <a:gd name="T28" fmla="*/ 2147483647 w 261"/>
              <a:gd name="T29" fmla="*/ 2147483647 h 413"/>
              <a:gd name="T30" fmla="*/ 2147483647 w 261"/>
              <a:gd name="T31" fmla="*/ 2147483647 h 413"/>
              <a:gd name="T32" fmla="*/ 2147483647 w 261"/>
              <a:gd name="T33" fmla="*/ 0 h 4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1" h="413">
                <a:moveTo>
                  <a:pt x="0" y="412"/>
                </a:moveTo>
                <a:lnTo>
                  <a:pt x="28" y="402"/>
                </a:lnTo>
                <a:lnTo>
                  <a:pt x="48" y="374"/>
                </a:lnTo>
                <a:lnTo>
                  <a:pt x="48" y="344"/>
                </a:lnTo>
                <a:lnTo>
                  <a:pt x="76" y="336"/>
                </a:lnTo>
                <a:lnTo>
                  <a:pt x="86" y="306"/>
                </a:lnTo>
                <a:lnTo>
                  <a:pt x="106" y="278"/>
                </a:lnTo>
                <a:lnTo>
                  <a:pt x="124" y="248"/>
                </a:lnTo>
                <a:lnTo>
                  <a:pt x="124" y="220"/>
                </a:lnTo>
                <a:lnTo>
                  <a:pt x="144" y="192"/>
                </a:lnTo>
                <a:lnTo>
                  <a:pt x="172" y="182"/>
                </a:lnTo>
                <a:lnTo>
                  <a:pt x="192" y="152"/>
                </a:lnTo>
                <a:lnTo>
                  <a:pt x="202" y="124"/>
                </a:lnTo>
                <a:lnTo>
                  <a:pt x="220" y="86"/>
                </a:lnTo>
                <a:lnTo>
                  <a:pt x="230" y="56"/>
                </a:lnTo>
                <a:lnTo>
                  <a:pt x="250" y="28"/>
                </a:lnTo>
                <a:lnTo>
                  <a:pt x="26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2" name="Freeform 71">
            <a:extLst>
              <a:ext uri="{FF2B5EF4-FFF2-40B4-BE49-F238E27FC236}">
                <a16:creationId xmlns:a16="http://schemas.microsoft.com/office/drawing/2014/main" id="{702E4F57-AAA3-4863-8456-92C9FEF8CAA2}"/>
              </a:ext>
            </a:extLst>
          </p:cNvPr>
          <p:cNvSpPr>
            <a:spLocks/>
          </p:cNvSpPr>
          <p:nvPr/>
        </p:nvSpPr>
        <p:spPr bwMode="auto">
          <a:xfrm>
            <a:off x="1125538" y="1981200"/>
            <a:ext cx="382587" cy="611188"/>
          </a:xfrm>
          <a:custGeom>
            <a:avLst/>
            <a:gdLst>
              <a:gd name="T0" fmla="*/ 0 w 261"/>
              <a:gd name="T1" fmla="*/ 2147483647 h 385"/>
              <a:gd name="T2" fmla="*/ 2147483647 w 261"/>
              <a:gd name="T3" fmla="*/ 2147483647 h 385"/>
              <a:gd name="T4" fmla="*/ 2147483647 w 261"/>
              <a:gd name="T5" fmla="*/ 2147483647 h 385"/>
              <a:gd name="T6" fmla="*/ 2147483647 w 261"/>
              <a:gd name="T7" fmla="*/ 2147483647 h 385"/>
              <a:gd name="T8" fmla="*/ 2147483647 w 261"/>
              <a:gd name="T9" fmla="*/ 2147483647 h 385"/>
              <a:gd name="T10" fmla="*/ 2147483647 w 261"/>
              <a:gd name="T11" fmla="*/ 2147483647 h 385"/>
              <a:gd name="T12" fmla="*/ 2147483647 w 261"/>
              <a:gd name="T13" fmla="*/ 2147483647 h 385"/>
              <a:gd name="T14" fmla="*/ 2147483647 w 261"/>
              <a:gd name="T15" fmla="*/ 2147483647 h 385"/>
              <a:gd name="T16" fmla="*/ 2147483647 w 261"/>
              <a:gd name="T17" fmla="*/ 2147483647 h 385"/>
              <a:gd name="T18" fmla="*/ 2147483647 w 261"/>
              <a:gd name="T19" fmla="*/ 2147483647 h 385"/>
              <a:gd name="T20" fmla="*/ 2147483647 w 261"/>
              <a:gd name="T21" fmla="*/ 2147483647 h 385"/>
              <a:gd name="T22" fmla="*/ 2147483647 w 261"/>
              <a:gd name="T23" fmla="*/ 2147483647 h 385"/>
              <a:gd name="T24" fmla="*/ 2147483647 w 261"/>
              <a:gd name="T25" fmla="*/ 2147483647 h 385"/>
              <a:gd name="T26" fmla="*/ 2147483647 w 261"/>
              <a:gd name="T27" fmla="*/ 2147483647 h 385"/>
              <a:gd name="T28" fmla="*/ 2147483647 w 261"/>
              <a:gd name="T29" fmla="*/ 2147483647 h 385"/>
              <a:gd name="T30" fmla="*/ 2147483647 w 261"/>
              <a:gd name="T31" fmla="*/ 0 h 3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61" h="385">
                <a:moveTo>
                  <a:pt x="0" y="384"/>
                </a:moveTo>
                <a:lnTo>
                  <a:pt x="20" y="356"/>
                </a:lnTo>
                <a:lnTo>
                  <a:pt x="38" y="326"/>
                </a:lnTo>
                <a:lnTo>
                  <a:pt x="48" y="298"/>
                </a:lnTo>
                <a:lnTo>
                  <a:pt x="76" y="278"/>
                </a:lnTo>
                <a:lnTo>
                  <a:pt x="96" y="250"/>
                </a:lnTo>
                <a:lnTo>
                  <a:pt x="106" y="220"/>
                </a:lnTo>
                <a:lnTo>
                  <a:pt x="116" y="192"/>
                </a:lnTo>
                <a:lnTo>
                  <a:pt x="124" y="164"/>
                </a:lnTo>
                <a:lnTo>
                  <a:pt x="154" y="144"/>
                </a:lnTo>
                <a:lnTo>
                  <a:pt x="154" y="116"/>
                </a:lnTo>
                <a:lnTo>
                  <a:pt x="182" y="106"/>
                </a:lnTo>
                <a:lnTo>
                  <a:pt x="192" y="76"/>
                </a:lnTo>
                <a:lnTo>
                  <a:pt x="220" y="68"/>
                </a:lnTo>
                <a:lnTo>
                  <a:pt x="230" y="38"/>
                </a:lnTo>
                <a:lnTo>
                  <a:pt x="26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3" name="Freeform 72">
            <a:extLst>
              <a:ext uri="{FF2B5EF4-FFF2-40B4-BE49-F238E27FC236}">
                <a16:creationId xmlns:a16="http://schemas.microsoft.com/office/drawing/2014/main" id="{80DE4D59-767C-49E9-8D3C-1EBDD49412CE}"/>
              </a:ext>
            </a:extLst>
          </p:cNvPr>
          <p:cNvSpPr>
            <a:spLocks/>
          </p:cNvSpPr>
          <p:nvPr/>
        </p:nvSpPr>
        <p:spPr bwMode="auto">
          <a:xfrm>
            <a:off x="1195388" y="2133600"/>
            <a:ext cx="338137" cy="534988"/>
          </a:xfrm>
          <a:custGeom>
            <a:avLst/>
            <a:gdLst>
              <a:gd name="T0" fmla="*/ 0 w 231"/>
              <a:gd name="T1" fmla="*/ 2147483647 h 337"/>
              <a:gd name="T2" fmla="*/ 2147483647 w 231"/>
              <a:gd name="T3" fmla="*/ 2147483647 h 337"/>
              <a:gd name="T4" fmla="*/ 2147483647 w 231"/>
              <a:gd name="T5" fmla="*/ 2147483647 h 337"/>
              <a:gd name="T6" fmla="*/ 2147483647 w 231"/>
              <a:gd name="T7" fmla="*/ 2147483647 h 337"/>
              <a:gd name="T8" fmla="*/ 2147483647 w 231"/>
              <a:gd name="T9" fmla="*/ 2147483647 h 337"/>
              <a:gd name="T10" fmla="*/ 2147483647 w 231"/>
              <a:gd name="T11" fmla="*/ 2147483647 h 337"/>
              <a:gd name="T12" fmla="*/ 2147483647 w 231"/>
              <a:gd name="T13" fmla="*/ 2147483647 h 337"/>
              <a:gd name="T14" fmla="*/ 2147483647 w 231"/>
              <a:gd name="T15" fmla="*/ 2147483647 h 337"/>
              <a:gd name="T16" fmla="*/ 2147483647 w 231"/>
              <a:gd name="T17" fmla="*/ 2147483647 h 337"/>
              <a:gd name="T18" fmla="*/ 2147483647 w 231"/>
              <a:gd name="T19" fmla="*/ 2147483647 h 337"/>
              <a:gd name="T20" fmla="*/ 2147483647 w 231"/>
              <a:gd name="T21" fmla="*/ 2147483647 h 337"/>
              <a:gd name="T22" fmla="*/ 2147483647 w 231"/>
              <a:gd name="T23" fmla="*/ 2147483647 h 337"/>
              <a:gd name="T24" fmla="*/ 2147483647 w 231"/>
              <a:gd name="T25" fmla="*/ 2147483647 h 337"/>
              <a:gd name="T26" fmla="*/ 2147483647 w 231"/>
              <a:gd name="T27" fmla="*/ 0 h 3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1" h="337">
                <a:moveTo>
                  <a:pt x="0" y="336"/>
                </a:moveTo>
                <a:lnTo>
                  <a:pt x="20" y="308"/>
                </a:lnTo>
                <a:lnTo>
                  <a:pt x="28" y="278"/>
                </a:lnTo>
                <a:lnTo>
                  <a:pt x="48" y="250"/>
                </a:lnTo>
                <a:lnTo>
                  <a:pt x="76" y="230"/>
                </a:lnTo>
                <a:lnTo>
                  <a:pt x="86" y="202"/>
                </a:lnTo>
                <a:lnTo>
                  <a:pt x="116" y="172"/>
                </a:lnTo>
                <a:lnTo>
                  <a:pt x="144" y="144"/>
                </a:lnTo>
                <a:lnTo>
                  <a:pt x="164" y="116"/>
                </a:lnTo>
                <a:lnTo>
                  <a:pt x="192" y="96"/>
                </a:lnTo>
                <a:lnTo>
                  <a:pt x="192" y="68"/>
                </a:lnTo>
                <a:lnTo>
                  <a:pt x="192" y="38"/>
                </a:lnTo>
                <a:lnTo>
                  <a:pt x="202" y="10"/>
                </a:lnTo>
                <a:lnTo>
                  <a:pt x="23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54" name="Freeform 73">
            <a:extLst>
              <a:ext uri="{FF2B5EF4-FFF2-40B4-BE49-F238E27FC236}">
                <a16:creationId xmlns:a16="http://schemas.microsoft.com/office/drawing/2014/main" id="{F4B0BF24-BD30-413B-A104-D4C21D1DBFB8}"/>
              </a:ext>
            </a:extLst>
          </p:cNvPr>
          <p:cNvSpPr>
            <a:spLocks/>
          </p:cNvSpPr>
          <p:nvPr/>
        </p:nvSpPr>
        <p:spPr bwMode="auto">
          <a:xfrm>
            <a:off x="1266825" y="2286000"/>
            <a:ext cx="338138" cy="534988"/>
          </a:xfrm>
          <a:custGeom>
            <a:avLst/>
            <a:gdLst>
              <a:gd name="T0" fmla="*/ 0 w 231"/>
              <a:gd name="T1" fmla="*/ 2147483647 h 337"/>
              <a:gd name="T2" fmla="*/ 2147483647 w 231"/>
              <a:gd name="T3" fmla="*/ 2147483647 h 337"/>
              <a:gd name="T4" fmla="*/ 2147483647 w 231"/>
              <a:gd name="T5" fmla="*/ 2147483647 h 337"/>
              <a:gd name="T6" fmla="*/ 2147483647 w 231"/>
              <a:gd name="T7" fmla="*/ 2147483647 h 337"/>
              <a:gd name="T8" fmla="*/ 2147483647 w 231"/>
              <a:gd name="T9" fmla="*/ 2147483647 h 337"/>
              <a:gd name="T10" fmla="*/ 2147483647 w 231"/>
              <a:gd name="T11" fmla="*/ 2147483647 h 337"/>
              <a:gd name="T12" fmla="*/ 2147483647 w 231"/>
              <a:gd name="T13" fmla="*/ 2147483647 h 337"/>
              <a:gd name="T14" fmla="*/ 2147483647 w 231"/>
              <a:gd name="T15" fmla="*/ 2147483647 h 337"/>
              <a:gd name="T16" fmla="*/ 2147483647 w 231"/>
              <a:gd name="T17" fmla="*/ 2147483647 h 337"/>
              <a:gd name="T18" fmla="*/ 2147483647 w 231"/>
              <a:gd name="T19" fmla="*/ 2147483647 h 337"/>
              <a:gd name="T20" fmla="*/ 2147483647 w 231"/>
              <a:gd name="T21" fmla="*/ 2147483647 h 337"/>
              <a:gd name="T22" fmla="*/ 2147483647 w 231"/>
              <a:gd name="T23" fmla="*/ 2147483647 h 337"/>
              <a:gd name="T24" fmla="*/ 2147483647 w 231"/>
              <a:gd name="T25" fmla="*/ 2147483647 h 337"/>
              <a:gd name="T26" fmla="*/ 2147483647 w 231"/>
              <a:gd name="T27" fmla="*/ 2147483647 h 337"/>
              <a:gd name="T28" fmla="*/ 2147483647 w 231"/>
              <a:gd name="T29" fmla="*/ 0 h 3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1" h="337">
                <a:moveTo>
                  <a:pt x="0" y="336"/>
                </a:moveTo>
                <a:lnTo>
                  <a:pt x="20" y="308"/>
                </a:lnTo>
                <a:lnTo>
                  <a:pt x="20" y="278"/>
                </a:lnTo>
                <a:lnTo>
                  <a:pt x="48" y="268"/>
                </a:lnTo>
                <a:lnTo>
                  <a:pt x="48" y="240"/>
                </a:lnTo>
                <a:lnTo>
                  <a:pt x="76" y="212"/>
                </a:lnTo>
                <a:lnTo>
                  <a:pt x="96" y="182"/>
                </a:lnTo>
                <a:lnTo>
                  <a:pt x="124" y="164"/>
                </a:lnTo>
                <a:lnTo>
                  <a:pt x="134" y="134"/>
                </a:lnTo>
                <a:lnTo>
                  <a:pt x="164" y="124"/>
                </a:lnTo>
                <a:lnTo>
                  <a:pt x="172" y="96"/>
                </a:lnTo>
                <a:lnTo>
                  <a:pt x="202" y="86"/>
                </a:lnTo>
                <a:lnTo>
                  <a:pt x="202" y="58"/>
                </a:lnTo>
                <a:lnTo>
                  <a:pt x="220" y="28"/>
                </a:lnTo>
                <a:lnTo>
                  <a:pt x="23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7455" name="Group 74">
            <a:extLst>
              <a:ext uri="{FF2B5EF4-FFF2-40B4-BE49-F238E27FC236}">
                <a16:creationId xmlns:a16="http://schemas.microsoft.com/office/drawing/2014/main" id="{A6629206-983B-4290-B893-1BC0F868EA85}"/>
              </a:ext>
            </a:extLst>
          </p:cNvPr>
          <p:cNvGrpSpPr>
            <a:grpSpLocks/>
          </p:cNvGrpSpPr>
          <p:nvPr/>
        </p:nvGrpSpPr>
        <p:grpSpPr bwMode="auto">
          <a:xfrm>
            <a:off x="6124575" y="3581400"/>
            <a:ext cx="1684338" cy="1747838"/>
            <a:chOff x="4180" y="2500"/>
            <a:chExt cx="1149" cy="1101"/>
          </a:xfrm>
        </p:grpSpPr>
        <p:sp>
          <p:nvSpPr>
            <p:cNvPr id="17456" name="Oval 75">
              <a:extLst>
                <a:ext uri="{FF2B5EF4-FFF2-40B4-BE49-F238E27FC236}">
                  <a16:creationId xmlns:a16="http://schemas.microsoft.com/office/drawing/2014/main" id="{E8B948EF-4AF9-4933-8753-A90F34E7E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2500"/>
              <a:ext cx="136" cy="2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57" name="Oval 76">
              <a:extLst>
                <a:ext uri="{FF2B5EF4-FFF2-40B4-BE49-F238E27FC236}">
                  <a16:creationId xmlns:a16="http://schemas.microsoft.com/office/drawing/2014/main" id="{44E82100-485B-46C4-B42C-FDF5652A2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740"/>
              <a:ext cx="136" cy="5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58" name="Freeform 77">
              <a:extLst>
                <a:ext uri="{FF2B5EF4-FFF2-40B4-BE49-F238E27FC236}">
                  <a16:creationId xmlns:a16="http://schemas.microsoft.com/office/drawing/2014/main" id="{ACFF2F96-DBD8-4B7C-86B0-490FEC3C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168"/>
              <a:ext cx="145" cy="433"/>
            </a:xfrm>
            <a:custGeom>
              <a:avLst/>
              <a:gdLst>
                <a:gd name="T0" fmla="*/ 0 w 145"/>
                <a:gd name="T1" fmla="*/ 0 h 433"/>
                <a:gd name="T2" fmla="*/ 96 w 145"/>
                <a:gd name="T3" fmla="*/ 240 h 433"/>
                <a:gd name="T4" fmla="*/ 0 w 145"/>
                <a:gd name="T5" fmla="*/ 432 h 433"/>
                <a:gd name="T6" fmla="*/ 144 w 145"/>
                <a:gd name="T7" fmla="*/ 432 h 4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5" h="433">
                  <a:moveTo>
                    <a:pt x="0" y="0"/>
                  </a:moveTo>
                  <a:lnTo>
                    <a:pt x="96" y="240"/>
                  </a:lnTo>
                  <a:lnTo>
                    <a:pt x="0" y="432"/>
                  </a:lnTo>
                  <a:lnTo>
                    <a:pt x="144" y="43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459" name="Freeform 78">
              <a:extLst>
                <a:ext uri="{FF2B5EF4-FFF2-40B4-BE49-F238E27FC236}">
                  <a16:creationId xmlns:a16="http://schemas.microsoft.com/office/drawing/2014/main" id="{5536F440-C1AC-4932-8942-6F772DAFC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3168"/>
              <a:ext cx="145" cy="433"/>
            </a:xfrm>
            <a:custGeom>
              <a:avLst/>
              <a:gdLst>
                <a:gd name="T0" fmla="*/ 0 w 145"/>
                <a:gd name="T1" fmla="*/ 0 h 433"/>
                <a:gd name="T2" fmla="*/ 96 w 145"/>
                <a:gd name="T3" fmla="*/ 240 h 433"/>
                <a:gd name="T4" fmla="*/ 0 w 145"/>
                <a:gd name="T5" fmla="*/ 432 h 433"/>
                <a:gd name="T6" fmla="*/ 144 w 145"/>
                <a:gd name="T7" fmla="*/ 432 h 4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5" h="433">
                  <a:moveTo>
                    <a:pt x="0" y="0"/>
                  </a:moveTo>
                  <a:lnTo>
                    <a:pt x="96" y="240"/>
                  </a:lnTo>
                  <a:lnTo>
                    <a:pt x="0" y="432"/>
                  </a:lnTo>
                  <a:lnTo>
                    <a:pt x="144" y="43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460" name="Freeform 79">
              <a:extLst>
                <a:ext uri="{FF2B5EF4-FFF2-40B4-BE49-F238E27FC236}">
                  <a16:creationId xmlns:a16="http://schemas.microsoft.com/office/drawing/2014/main" id="{A1BD5A0F-D308-494C-9EFB-4C66A355D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2544"/>
              <a:ext cx="673" cy="1009"/>
            </a:xfrm>
            <a:custGeom>
              <a:avLst/>
              <a:gdLst>
                <a:gd name="T0" fmla="*/ 384 w 673"/>
                <a:gd name="T1" fmla="*/ 336 h 1009"/>
                <a:gd name="T2" fmla="*/ 0 w 673"/>
                <a:gd name="T3" fmla="*/ 1008 h 1009"/>
                <a:gd name="T4" fmla="*/ 672 w 673"/>
                <a:gd name="T5" fmla="*/ 1008 h 1009"/>
                <a:gd name="T6" fmla="*/ 624 w 673"/>
                <a:gd name="T7" fmla="*/ 0 h 1009"/>
                <a:gd name="T8" fmla="*/ 384 w 673"/>
                <a:gd name="T9" fmla="*/ 33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3" h="1009">
                  <a:moveTo>
                    <a:pt x="384" y="336"/>
                  </a:moveTo>
                  <a:lnTo>
                    <a:pt x="0" y="1008"/>
                  </a:lnTo>
                  <a:lnTo>
                    <a:pt x="672" y="1008"/>
                  </a:lnTo>
                  <a:lnTo>
                    <a:pt x="624" y="0"/>
                  </a:lnTo>
                  <a:lnTo>
                    <a:pt x="384" y="33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461" name="Oval 80">
              <a:extLst>
                <a:ext uri="{FF2B5EF4-FFF2-40B4-BE49-F238E27FC236}">
                  <a16:creationId xmlns:a16="http://schemas.microsoft.com/office/drawing/2014/main" id="{06D2AA27-506B-43D9-A6F3-ADEE2D5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6" y="2884"/>
              <a:ext cx="88" cy="2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62" name="Oval 81">
              <a:extLst>
                <a:ext uri="{FF2B5EF4-FFF2-40B4-BE49-F238E27FC236}">
                  <a16:creationId xmlns:a16="http://schemas.microsoft.com/office/drawing/2014/main" id="{A396CD63-385C-42ED-BFAA-BECB3D402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" y="2884"/>
              <a:ext cx="88" cy="2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63" name="Oval 82">
              <a:extLst>
                <a:ext uri="{FF2B5EF4-FFF2-40B4-BE49-F238E27FC236}">
                  <a16:creationId xmlns:a16="http://schemas.microsoft.com/office/drawing/2014/main" id="{4BE4D46D-B255-4E7E-A1CD-08E88013D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8" y="3172"/>
              <a:ext cx="280" cy="13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64" name="Oval 83">
              <a:extLst>
                <a:ext uri="{FF2B5EF4-FFF2-40B4-BE49-F238E27FC236}">
                  <a16:creationId xmlns:a16="http://schemas.microsoft.com/office/drawing/2014/main" id="{E933EA3B-82A6-46B7-A68E-A54AFADC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8" y="3316"/>
              <a:ext cx="280" cy="13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65" name="Oval 84">
              <a:extLst>
                <a:ext uri="{FF2B5EF4-FFF2-40B4-BE49-F238E27FC236}">
                  <a16:creationId xmlns:a16="http://schemas.microsoft.com/office/drawing/2014/main" id="{ACA1A411-E127-42C5-86DC-EF32AB442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" y="3220"/>
              <a:ext cx="88" cy="1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66" name="Oval 85">
              <a:extLst>
                <a:ext uri="{FF2B5EF4-FFF2-40B4-BE49-F238E27FC236}">
                  <a16:creationId xmlns:a16="http://schemas.microsoft.com/office/drawing/2014/main" id="{9F8966C4-FC2C-4DD6-BE69-65BE8FE66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" y="2932"/>
              <a:ext cx="40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67" name="Oval 86">
              <a:extLst>
                <a:ext uri="{FF2B5EF4-FFF2-40B4-BE49-F238E27FC236}">
                  <a16:creationId xmlns:a16="http://schemas.microsoft.com/office/drawing/2014/main" id="{D794B385-FE31-46D0-8F42-09C74F9FF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6" y="2932"/>
              <a:ext cx="40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468" name="Arc 87">
              <a:extLst>
                <a:ext uri="{FF2B5EF4-FFF2-40B4-BE49-F238E27FC236}">
                  <a16:creationId xmlns:a16="http://schemas.microsoft.com/office/drawing/2014/main" id="{65C8DF61-C9B7-4349-9A65-E8072939C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688"/>
              <a:ext cx="288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469" name="Arc 88">
              <a:extLst>
                <a:ext uri="{FF2B5EF4-FFF2-40B4-BE49-F238E27FC236}">
                  <a16:creationId xmlns:a16="http://schemas.microsoft.com/office/drawing/2014/main" id="{2B1FB21F-4746-4B56-9FD6-8BAFCED70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784"/>
              <a:ext cx="28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9F633FB-4EAC-490D-A6FB-5C2C2D030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DİNLEYİCİ TUTUMUNU DEĞİŞTİRMEK İÇİN!!!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6D36DEE-1869-4779-A62A-F8ABEBC1B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73213"/>
            <a:ext cx="8229600" cy="52847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2800" dirty="0">
                <a:solidFill>
                  <a:schemeClr val="tx1"/>
                </a:solidFill>
              </a:rPr>
              <a:t>Açık kalpli davranın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2800" dirty="0">
                <a:solidFill>
                  <a:schemeClr val="tx1"/>
                </a:solidFill>
              </a:rPr>
              <a:t>Konu hakkında uzman olduğunuzu gösterin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2800" dirty="0">
                <a:solidFill>
                  <a:schemeClr val="tx1"/>
                </a:solidFill>
              </a:rPr>
              <a:t>Dinleyicilerin saygı gösterdikleri kişilerden örnek verin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2800" dirty="0">
                <a:solidFill>
                  <a:schemeClr val="tx1"/>
                </a:solidFill>
              </a:rPr>
              <a:t>Söylediklerinizi çürüten el, kol, yüz hareketlerinden kaçının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2800" dirty="0">
                <a:solidFill>
                  <a:schemeClr val="tx1"/>
                </a:solidFill>
              </a:rPr>
              <a:t>Gruba ve konuya uygun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sz="2800" dirty="0">
                <a:solidFill>
                  <a:schemeClr val="tx1"/>
                </a:solidFill>
              </a:rPr>
              <a:t>gülmece türlerinden yararlanın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72BB6749-AA56-4894-8EF3-5BF15CFE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5084763"/>
            <a:ext cx="30956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EF10C4-83AB-4E00-B576-7CDA6879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979487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dirty="0"/>
              <a:t>3. Taslak plan hazırlayın</a:t>
            </a:r>
          </a:p>
        </p:txBody>
      </p:sp>
      <p:sp>
        <p:nvSpPr>
          <p:cNvPr id="19459" name="İçerik Yer Tutucusu 2">
            <a:extLst>
              <a:ext uri="{FF2B5EF4-FFF2-40B4-BE49-F238E27FC236}">
                <a16:creationId xmlns:a16="http://schemas.microsoft.com/office/drawing/2014/main" id="{818AFAE8-3564-448C-AD48-0338090A7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altLang="tr-TR" sz="2800">
                <a:solidFill>
                  <a:schemeClr val="tx1"/>
                </a:solidFill>
              </a:rPr>
              <a:t>Ana düşüncelerin ve temel kavramların özetlenmesi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800">
                <a:solidFill>
                  <a:schemeClr val="tx1"/>
                </a:solidFill>
              </a:rPr>
              <a:t>► Giriş bölümü </a:t>
            </a:r>
            <a:r>
              <a:rPr lang="tr-TR" altLang="tr-TR" sz="2800">
                <a:solidFill>
                  <a:srgbClr val="FF0000"/>
                </a:solidFill>
              </a:rPr>
              <a:t>(% 15)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800">
                <a:solidFill>
                  <a:schemeClr val="tx1"/>
                </a:solidFill>
              </a:rPr>
              <a:t>► Ana konu ve alt bölümleri </a:t>
            </a:r>
            <a:r>
              <a:rPr lang="tr-TR" altLang="tr-TR" sz="2800">
                <a:solidFill>
                  <a:srgbClr val="FF0000"/>
                </a:solidFill>
              </a:rPr>
              <a:t>(% 70)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800">
                <a:solidFill>
                  <a:schemeClr val="tx1"/>
                </a:solidFill>
              </a:rPr>
              <a:t>► Sonuç bölümü </a:t>
            </a:r>
            <a:r>
              <a:rPr lang="tr-TR" altLang="tr-TR" sz="2800">
                <a:solidFill>
                  <a:srgbClr val="FF0000"/>
                </a:solidFill>
              </a:rPr>
              <a:t>(%15)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800">
                <a:solidFill>
                  <a:schemeClr val="tx1"/>
                </a:solidFill>
              </a:rPr>
              <a:t>AÇIK, NET ve BASİT !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73593F82-B3EA-4683-A8C9-EFD526DB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45125"/>
            <a:ext cx="7747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FE7CA5-E1F0-4483-A0E1-1ADF1860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33375"/>
            <a:ext cx="6589712" cy="8350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dirty="0"/>
              <a:t>4- Kaynak Malzemeleri Seçin</a:t>
            </a:r>
          </a:p>
        </p:txBody>
      </p:sp>
      <p:sp>
        <p:nvSpPr>
          <p:cNvPr id="15363" name="İçerik Yer Tutucusu 2">
            <a:extLst>
              <a:ext uri="{FF2B5EF4-FFF2-40B4-BE49-F238E27FC236}">
                <a16:creationId xmlns:a16="http://schemas.microsoft.com/office/drawing/2014/main" id="{B5425817-25FB-4A62-8C06-92B91FE6D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250000"/>
              </a:lnSpc>
              <a:buFont typeface="Arial" charset="0"/>
              <a:buNone/>
              <a:defRPr/>
            </a:pPr>
            <a:r>
              <a:rPr lang="tr-TR" dirty="0">
                <a:solidFill>
                  <a:schemeClr val="tx1"/>
                </a:solidFill>
              </a:rPr>
              <a:t>► </a:t>
            </a:r>
            <a:r>
              <a:rPr lang="tr-TR" u="sng" dirty="0" err="1">
                <a:solidFill>
                  <a:schemeClr val="tx1"/>
                </a:solidFill>
              </a:rPr>
              <a:t>Power</a:t>
            </a:r>
            <a:r>
              <a:rPr lang="tr-TR" u="sng" dirty="0">
                <a:solidFill>
                  <a:schemeClr val="tx1"/>
                </a:solidFill>
              </a:rPr>
              <a:t> </a:t>
            </a:r>
            <a:r>
              <a:rPr lang="tr-TR" u="sng" dirty="0" err="1">
                <a:solidFill>
                  <a:schemeClr val="tx1"/>
                </a:solidFill>
              </a:rPr>
              <a:t>point</a:t>
            </a:r>
            <a:endParaRPr lang="tr-TR" u="sng" dirty="0">
              <a:solidFill>
                <a:schemeClr val="tx1"/>
              </a:solidFill>
            </a:endParaRPr>
          </a:p>
          <a:p>
            <a:pPr marL="273050" indent="-27305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Laptopunuz ve projektörünüz hazır olmalı. Mümkünse sunumu </a:t>
            </a:r>
            <a:r>
              <a:rPr lang="tr-TR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powerpointte</a:t>
            </a:r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hazırlamalıyız.</a:t>
            </a:r>
          </a:p>
          <a:p>
            <a:pPr marL="273050" indent="-27305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Yedekte bir CD de veya </a:t>
            </a:r>
            <a:r>
              <a:rPr lang="tr-TR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flashdiskte</a:t>
            </a:r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sunum kopyası olmalı,</a:t>
            </a:r>
          </a:p>
          <a:p>
            <a:pPr marL="273050" indent="-27305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Yedek alternatif bir başka eğitim sunumu olmalı,</a:t>
            </a:r>
          </a:p>
          <a:p>
            <a:pPr marL="273050" indent="-27305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Laptopu projektöre bağlama tekniklerini iyi öğrenmeliyiz.</a:t>
            </a:r>
            <a:endParaRPr lang="en-GB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250000"/>
              </a:lnSpc>
              <a:buFont typeface="Arial" charset="0"/>
              <a:buNone/>
              <a:defRPr/>
            </a:pPr>
            <a:r>
              <a:rPr lang="tr-TR" dirty="0">
                <a:solidFill>
                  <a:schemeClr val="tx1"/>
                </a:solidFill>
              </a:rPr>
              <a:t>► </a:t>
            </a:r>
            <a:r>
              <a:rPr lang="tr-TR" u="sng" dirty="0">
                <a:solidFill>
                  <a:schemeClr val="tx1"/>
                </a:solidFill>
              </a:rPr>
              <a:t>Mutlaka </a:t>
            </a:r>
            <a:r>
              <a:rPr lang="tr-TR" u="sng" dirty="0">
                <a:solidFill>
                  <a:srgbClr val="FF0000"/>
                </a:solidFill>
              </a:rPr>
              <a:t>yedek dokümanınız </a:t>
            </a:r>
            <a:r>
              <a:rPr lang="tr-TR" u="sng" dirty="0">
                <a:solidFill>
                  <a:schemeClr val="tx1"/>
                </a:solidFill>
              </a:rPr>
              <a:t>olmalı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FF2ABF82-32C9-4C3D-B587-FCA74EAB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913"/>
            <a:ext cx="24098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0277F9-D113-4B62-8B87-B59EE920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33375"/>
            <a:ext cx="8229600" cy="8350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dirty="0"/>
              <a:t>5- Sunumun Düzene Konması</a:t>
            </a:r>
          </a:p>
        </p:txBody>
      </p:sp>
      <p:sp>
        <p:nvSpPr>
          <p:cNvPr id="21507" name="İçerik Yer Tutucusu 2">
            <a:extLst>
              <a:ext uri="{FF2B5EF4-FFF2-40B4-BE49-F238E27FC236}">
                <a16:creationId xmlns:a16="http://schemas.microsoft.com/office/drawing/2014/main" id="{946FBE7C-73A4-462C-A139-5466B47E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8353425" cy="52292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sz="2800">
                <a:solidFill>
                  <a:schemeClr val="tx1"/>
                </a:solidFill>
              </a:rPr>
              <a:t>► Sunumun </a:t>
            </a:r>
            <a:r>
              <a:rPr lang="tr-TR" altLang="tr-TR" sz="2800">
                <a:solidFill>
                  <a:srgbClr val="FF0000"/>
                </a:solidFill>
              </a:rPr>
              <a:t>etkinliğini </a:t>
            </a:r>
            <a:r>
              <a:rPr lang="tr-TR" altLang="tr-TR" sz="2800">
                <a:solidFill>
                  <a:schemeClr val="tx1"/>
                </a:solidFill>
              </a:rPr>
              <a:t>sağlayacak en önemli faktör budur.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tr-TR" altLang="tr-TR" sz="280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sz="2800">
                <a:solidFill>
                  <a:schemeClr val="tx1"/>
                </a:solidFill>
              </a:rPr>
              <a:t>► Sunuşu yapan  kişi: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altLang="tr-TR" sz="2400">
                <a:solidFill>
                  <a:srgbClr val="FF0000"/>
                </a:solidFill>
              </a:rPr>
              <a:t>yeteneklerini</a:t>
            </a:r>
            <a:r>
              <a:rPr lang="tr-TR" altLang="tr-TR" sz="2400">
                <a:solidFill>
                  <a:schemeClr val="tx1"/>
                </a:solidFill>
              </a:rPr>
              <a:t> gösterebilir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altLang="tr-TR" sz="2400">
                <a:solidFill>
                  <a:srgbClr val="FF0000"/>
                </a:solidFill>
              </a:rPr>
              <a:t>duygularını</a:t>
            </a:r>
            <a:r>
              <a:rPr lang="tr-TR" altLang="tr-TR" sz="2400">
                <a:solidFill>
                  <a:schemeClr val="tx1"/>
                </a:solidFill>
              </a:rPr>
              <a:t> yansıtabilir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altLang="tr-TR" sz="2400">
                <a:solidFill>
                  <a:srgbClr val="FF0000"/>
                </a:solidFill>
              </a:rPr>
              <a:t>etkinliği </a:t>
            </a:r>
            <a:r>
              <a:rPr lang="tr-TR" altLang="tr-TR" sz="2400">
                <a:solidFill>
                  <a:schemeClr val="tx1"/>
                </a:solidFill>
              </a:rPr>
              <a:t>sağlayabilir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844CB251-5B96-4C61-9D72-ED74E162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005263"/>
            <a:ext cx="2917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053DCA-F405-4673-B550-612072BB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5915025" cy="979487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dirty="0"/>
              <a:t>6- Pratik Yapın</a:t>
            </a:r>
          </a:p>
        </p:txBody>
      </p:sp>
      <p:sp>
        <p:nvSpPr>
          <p:cNvPr id="22531" name="İçerik Yer Tutucusu 2">
            <a:extLst>
              <a:ext uri="{FF2B5EF4-FFF2-40B4-BE49-F238E27FC236}">
                <a16:creationId xmlns:a16="http://schemas.microsoft.com/office/drawing/2014/main" id="{36D92F48-8BED-4FC3-89DB-B63857B17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rgbClr val="FF0000"/>
                </a:solidFill>
              </a:rPr>
              <a:t>Aynanın veya bir grubun karşısında </a:t>
            </a:r>
            <a:r>
              <a:rPr lang="tr-TR" altLang="tr-TR" sz="2800">
                <a:solidFill>
                  <a:schemeClr val="tx1"/>
                </a:solidFill>
              </a:rPr>
              <a:t>pratik yapın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80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80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rgbClr val="FF0000"/>
                </a:solidFill>
              </a:rPr>
              <a:t>Zamanlamaya</a:t>
            </a:r>
            <a:r>
              <a:rPr lang="tr-TR" altLang="tr-TR" sz="2800">
                <a:solidFill>
                  <a:schemeClr val="tx1"/>
                </a:solidFill>
              </a:rPr>
              <a:t> dikkat edin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80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80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rgbClr val="FF0000"/>
                </a:solidFill>
              </a:rPr>
              <a:t>Küçük notlar </a:t>
            </a:r>
            <a:r>
              <a:rPr lang="tr-TR" altLang="tr-TR" sz="2800">
                <a:solidFill>
                  <a:schemeClr val="tx1"/>
                </a:solidFill>
              </a:rPr>
              <a:t>hazırlayabilirsiniz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2A1E54FC-B226-4421-84CB-A3242E39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0"/>
            <a:ext cx="2609850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2">
            <a:extLst>
              <a:ext uri="{FF2B5EF4-FFF2-40B4-BE49-F238E27FC236}">
                <a16:creationId xmlns:a16="http://schemas.microsoft.com/office/drawing/2014/main" id="{59F8E3E4-67E6-43DD-ADD4-D227E98E2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2852738"/>
            <a:ext cx="20478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F4D6DD9E-D3A4-4EFC-A1AF-C05F89CDD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1557338"/>
            <a:ext cx="3024187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7424EC0-A7C6-4E41-A9E2-AE2321D2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73025"/>
            <a:ext cx="8229600" cy="8350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dirty="0"/>
              <a:t>Sunum esnasında veya öncesinde </a:t>
            </a:r>
          </a:p>
        </p:txBody>
      </p:sp>
      <p:sp>
        <p:nvSpPr>
          <p:cNvPr id="23556" name="İçerik Yer Tutucusu 2">
            <a:extLst>
              <a:ext uri="{FF2B5EF4-FFF2-40B4-BE49-F238E27FC236}">
                <a16:creationId xmlns:a16="http://schemas.microsoft.com/office/drawing/2014/main" id="{5D2144C0-3379-4AD2-A9AF-D06B9E5D9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96975"/>
            <a:ext cx="8447088" cy="56610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sz="2800">
                <a:solidFill>
                  <a:schemeClr val="tx1"/>
                </a:solidFill>
              </a:rPr>
              <a:t>► Titreyen eller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sz="2800">
                <a:solidFill>
                  <a:schemeClr val="tx1"/>
                </a:solidFill>
              </a:rPr>
              <a:t>► Kırmızı yanaklar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sz="2800">
                <a:solidFill>
                  <a:schemeClr val="tx1"/>
                </a:solidFill>
              </a:rPr>
              <a:t>► Titrek ses tonu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sz="2800">
                <a:solidFill>
                  <a:schemeClr val="tx1"/>
                </a:solidFill>
              </a:rPr>
              <a:t>► Söyleyeceklerinizi unutmanız 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sz="2800">
                <a:solidFill>
                  <a:schemeClr val="tx1"/>
                </a:solidFill>
              </a:rPr>
              <a:t>► Kalp çarpıntısı,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sz="2800">
                <a:solidFill>
                  <a:schemeClr val="tx1"/>
                </a:solidFill>
              </a:rPr>
              <a:t>► Ağız kuruması,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sz="2800">
                <a:solidFill>
                  <a:schemeClr val="tx1"/>
                </a:solidFill>
              </a:rPr>
              <a:t>► Soluk alıp vermede güçlük,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sz="2800">
                <a:solidFill>
                  <a:schemeClr val="tx1"/>
                </a:solidFill>
              </a:rPr>
              <a:t>► Sesinizin çatallanması,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tr-TR" altLang="tr-TR" sz="2800">
              <a:solidFill>
                <a:schemeClr val="tx1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sz="4400">
                <a:solidFill>
                  <a:schemeClr val="tx1"/>
                </a:solidFill>
              </a:rPr>
              <a:t>BUNLAR tamamıyla normaldir!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tr-TR" altLang="tr-TR" sz="2800"/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9D4B3AB0-2B45-455E-9A7E-C23E71612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36838"/>
            <a:ext cx="2825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3">
            <a:extLst>
              <a:ext uri="{FF2B5EF4-FFF2-40B4-BE49-F238E27FC236}">
                <a16:creationId xmlns:a16="http://schemas.microsoft.com/office/drawing/2014/main" id="{DBC8D150-2B4E-4861-ADDC-D241DBAC2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627313"/>
            <a:ext cx="290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4BDE01-FC33-4E31-A929-F3A7C1C8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15888"/>
            <a:ext cx="7019925" cy="979487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dirty="0"/>
              <a:t>Konuşma Korkusu - Nedenleri</a:t>
            </a:r>
          </a:p>
        </p:txBody>
      </p:sp>
      <p:sp>
        <p:nvSpPr>
          <p:cNvPr id="24579" name="İçerik Yer Tutucusu 2">
            <a:extLst>
              <a:ext uri="{FF2B5EF4-FFF2-40B4-BE49-F238E27FC236}">
                <a16:creationId xmlns:a16="http://schemas.microsoft.com/office/drawing/2014/main" id="{3FA1017E-3C6F-41E5-B2DE-90660C61C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</a:rPr>
              <a:t>Ne olacak </a:t>
            </a:r>
            <a:r>
              <a:rPr lang="tr-TR" altLang="tr-TR" sz="2800">
                <a:solidFill>
                  <a:schemeClr val="tx1"/>
                </a:solidFill>
                <a:latin typeface="Agency FB" panose="020B0503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</a:rPr>
              <a:t>Kontrolü kaybeder miyim </a:t>
            </a:r>
            <a:r>
              <a:rPr lang="tr-TR" altLang="tr-TR" sz="2800">
                <a:solidFill>
                  <a:schemeClr val="tx1"/>
                </a:solidFill>
                <a:latin typeface="Agency FB" panose="020B0503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</a:rPr>
              <a:t>Yedek planım </a:t>
            </a:r>
            <a:r>
              <a:rPr lang="tr-TR" altLang="tr-TR" sz="2800">
                <a:solidFill>
                  <a:schemeClr val="tx1"/>
                </a:solidFill>
                <a:latin typeface="Agency FB" panose="020B0503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</a:rPr>
              <a:t>Konu ilginç mi </a:t>
            </a:r>
            <a:r>
              <a:rPr lang="tr-TR" altLang="tr-TR" sz="2800">
                <a:solidFill>
                  <a:schemeClr val="tx1"/>
                </a:solidFill>
                <a:latin typeface="Agency FB" panose="020B0503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</a:rPr>
              <a:t>Herkes beni seyrediyor </a:t>
            </a:r>
            <a:r>
              <a:rPr lang="tr-TR" altLang="tr-TR" sz="2800">
                <a:solidFill>
                  <a:schemeClr val="tx1"/>
                </a:solidFill>
                <a:latin typeface="Agency FB" panose="020B0503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800">
                <a:solidFill>
                  <a:schemeClr val="tx1"/>
                </a:solidFill>
              </a:rPr>
              <a:t>Ne konuşacağımı unutur muyum </a:t>
            </a:r>
            <a:r>
              <a:rPr lang="tr-TR" altLang="tr-TR" sz="2800">
                <a:solidFill>
                  <a:schemeClr val="tx1"/>
                </a:solidFill>
                <a:latin typeface="Agency FB" panose="020B0503020202020204" pitchFamily="34" charset="0"/>
              </a:rPr>
              <a:t>?</a:t>
            </a: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C82CA95B-533C-4B99-A172-96ACD295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12875"/>
            <a:ext cx="22637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İçerik Yer Tutucusu 2">
            <a:extLst>
              <a:ext uri="{FF2B5EF4-FFF2-40B4-BE49-F238E27FC236}">
                <a16:creationId xmlns:a16="http://schemas.microsoft.com/office/drawing/2014/main" id="{B8DD396E-B0A7-4906-BCE7-6E858448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620713"/>
            <a:ext cx="8229600" cy="53292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sz="3600" b="1">
                <a:solidFill>
                  <a:schemeClr val="tx1"/>
                </a:solidFill>
              </a:rPr>
              <a:t>HANGİSİNİ DUYMAK İSTERDİNİZ?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F387DF63-D844-43C6-90C4-50E52A4F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349500"/>
            <a:ext cx="73056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İçerik Yer Tutucusu 2">
            <a:extLst>
              <a:ext uri="{FF2B5EF4-FFF2-40B4-BE49-F238E27FC236}">
                <a16:creationId xmlns:a16="http://schemas.microsoft.com/office/drawing/2014/main" id="{68EAB298-42B6-448D-BF5B-11AC301DA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3" y="0"/>
            <a:ext cx="7164387" cy="68580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tr-TR" sz="32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3200" dirty="0">
                <a:solidFill>
                  <a:schemeClr val="tx1"/>
                </a:solidFill>
              </a:rPr>
              <a:t>Sunum kaygısı bedeninizin hazırlanmanız için sizi </a:t>
            </a:r>
            <a:r>
              <a:rPr lang="tr-T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uyarma</a:t>
            </a:r>
            <a:r>
              <a:rPr lang="tr-TR" sz="3200" dirty="0">
                <a:solidFill>
                  <a:schemeClr val="tx1"/>
                </a:solidFill>
              </a:rPr>
              <a:t> yoludur.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tr-TR" sz="32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3200" dirty="0">
                <a:solidFill>
                  <a:schemeClr val="tx1"/>
                </a:solidFill>
              </a:rPr>
              <a:t>Sunum kaygısının konuşmanız üzerinde olumlu bir etkisi olabilir.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tr-TR" sz="32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3200" dirty="0">
                <a:solidFill>
                  <a:schemeClr val="tx1"/>
                </a:solidFill>
              </a:rPr>
              <a:t>Durumu ciddiye almanızı sağlar çünkü durumun ciddiyetini anlayamazsanız başarılı olamazsınız.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tr-TR" sz="32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tr-TR" sz="3200" dirty="0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62512565-4F56-45B2-8196-D9EA95A3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19796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Metin kutusu 1">
            <a:extLst>
              <a:ext uri="{FF2B5EF4-FFF2-40B4-BE49-F238E27FC236}">
                <a16:creationId xmlns:a16="http://schemas.microsoft.com/office/drawing/2014/main" id="{BAB957C8-804D-4EDB-9E28-FB0C5F1D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365625"/>
            <a:ext cx="1871663" cy="1568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>
                <a:solidFill>
                  <a:schemeClr val="bg1"/>
                </a:solidFill>
              </a:rPr>
              <a:t>AZ KAYGI HER ZAMAN İYİDİR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FBCB4E-75AD-40ED-8265-D24D95F8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268413"/>
            <a:ext cx="8435975" cy="52562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>
                <a:solidFill>
                  <a:schemeClr val="tx1"/>
                </a:solidFill>
              </a:rPr>
              <a:t>Öyleyse bu kaygıyı hiç yaşamamak yerine, ona yenik düşmemeniz ve kaygıyı belirli düzeyde tutarak onunla rahat etmeyi öğrenmeniz önemlidir.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6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sz="26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>
                <a:solidFill>
                  <a:schemeClr val="tx1"/>
                </a:solidFill>
              </a:rPr>
              <a:t>Sunum sırasında heyecanlanmanın normal olduğunu ve bir süre sonra geçeceğini kabul etmelisiniz.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26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sz="26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>
                <a:solidFill>
                  <a:schemeClr val="tx1"/>
                </a:solidFill>
              </a:rPr>
              <a:t>Böylesi bir kabul paniğinizi yatıştırır ve kaygınızı çıkarınız için kullanabilmenizi sağlar.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167B10-4EC7-4BE7-81D0-67AF73252843}"/>
              </a:ext>
            </a:extLst>
          </p:cNvPr>
          <p:cNvSpPr txBox="1">
            <a:spLocks/>
          </p:cNvSpPr>
          <p:nvPr/>
        </p:nvSpPr>
        <p:spPr bwMode="auto">
          <a:xfrm>
            <a:off x="251519" y="188640"/>
            <a:ext cx="8709961" cy="908720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Hiç bir dinleyici sizin duyduğunuz heyecanı dışardan sizin kadar hissedemez.</a:t>
            </a:r>
            <a:endParaRPr lang="en-GB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0" name="Picture 4">
            <a:extLst>
              <a:ext uri="{FF2B5EF4-FFF2-40B4-BE49-F238E27FC236}">
                <a16:creationId xmlns:a16="http://schemas.microsoft.com/office/drawing/2014/main" id="{0662DD6C-CC3B-44DE-ACCC-9BCB74DF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205038"/>
            <a:ext cx="957262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İçerik Yer Tutucusu 2">
            <a:extLst>
              <a:ext uri="{FF2B5EF4-FFF2-40B4-BE49-F238E27FC236}">
                <a16:creationId xmlns:a16="http://schemas.microsoft.com/office/drawing/2014/main" id="{B3C4C002-B366-4DBB-B8A7-143900620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778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sz="3200" b="1" i="1" u="sng">
                <a:solidFill>
                  <a:schemeClr val="tx1"/>
                </a:solidFill>
              </a:rPr>
              <a:t>1. </a:t>
            </a:r>
            <a:r>
              <a:rPr lang="tr-TR" altLang="tr-TR" sz="3200" i="1" u="sng">
                <a:solidFill>
                  <a:schemeClr val="tx1"/>
                </a:solidFill>
              </a:rPr>
              <a:t>Dinleyicileri tanıyın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tr-TR" altLang="tr-TR" sz="3200" b="1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tr-TR" altLang="tr-TR" sz="3200" b="1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sz="3200">
                <a:solidFill>
                  <a:schemeClr val="tx1"/>
                </a:solidFill>
              </a:rPr>
              <a:t>Onlar DÜŞMAN değil sadece MERAK ediyor.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8228148E-7092-408C-9D6A-7DA587EF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88913"/>
            <a:ext cx="8712200" cy="906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/>
              <a:t>Konuşma Korkusunu Nasıl Yenersiniz?</a:t>
            </a:r>
          </a:p>
        </p:txBody>
      </p:sp>
      <p:pic>
        <p:nvPicPr>
          <p:cNvPr id="27652" name="Picture 12">
            <a:extLst>
              <a:ext uri="{FF2B5EF4-FFF2-40B4-BE49-F238E27FC236}">
                <a16:creationId xmlns:a16="http://schemas.microsoft.com/office/drawing/2014/main" id="{98956C9C-ACB8-4FB9-9430-2426CE59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15113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İçerik Yer Tutucusu 2">
            <a:extLst>
              <a:ext uri="{FF2B5EF4-FFF2-40B4-BE49-F238E27FC236}">
                <a16:creationId xmlns:a16="http://schemas.microsoft.com/office/drawing/2014/main" id="{6A3EA688-AD0F-4429-BDB0-CA4D47B1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tr-TR" sz="2800" b="1" i="1" u="sng" dirty="0">
                <a:solidFill>
                  <a:schemeClr val="tx1"/>
                </a:solidFill>
              </a:rPr>
              <a:t>2. </a:t>
            </a:r>
            <a:r>
              <a:rPr lang="tr-TR" sz="2800" i="1" u="sng" dirty="0">
                <a:solidFill>
                  <a:schemeClr val="tx1"/>
                </a:solidFill>
              </a:rPr>
              <a:t>Muhtemel sorulara karşı hazırlık yapın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sz="2800" dirty="0">
                <a:solidFill>
                  <a:schemeClr val="tx1"/>
                </a:solidFill>
              </a:rPr>
              <a:t>	Prova yapın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sz="2800" dirty="0">
                <a:solidFill>
                  <a:schemeClr val="tx1"/>
                </a:solidFill>
              </a:rPr>
              <a:t>	PROVA yapın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sz="2800" dirty="0">
                <a:solidFill>
                  <a:schemeClr val="tx1"/>
                </a:solidFill>
              </a:rPr>
              <a:t>	PROVA YAPIN !!!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tr-TR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tr-TR" sz="2800" b="1" i="1" u="sng" dirty="0">
                <a:solidFill>
                  <a:srgbClr val="000000"/>
                </a:solidFill>
              </a:rPr>
              <a:t>3. </a:t>
            </a:r>
            <a:r>
              <a:rPr lang="tr-TR" sz="2800" i="1" u="sng" dirty="0">
                <a:solidFill>
                  <a:srgbClr val="000000"/>
                </a:solidFill>
              </a:rPr>
              <a:t>Gözünüzde Başarılı Bir Sunum Yaptığınızı Canlandırın</a:t>
            </a:r>
          </a:p>
          <a:p>
            <a:pPr marL="639763" lvl="1" indent="-273050" eaLnBrk="1" hangingPunct="1">
              <a:defRPr/>
            </a:pP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Başarılıyım,</a:t>
            </a:r>
          </a:p>
          <a:p>
            <a:pPr marL="639763" lvl="1" indent="-273050" eaLnBrk="1" hangingPunct="1">
              <a:defRPr/>
            </a:pP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Güçlüyüm,</a:t>
            </a:r>
          </a:p>
          <a:p>
            <a:pPr marL="639763" lvl="1" indent="-273050" eaLnBrk="1" hangingPunct="1">
              <a:defRPr/>
            </a:pP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Kendime güven duymaktayım,</a:t>
            </a:r>
          </a:p>
          <a:p>
            <a:pPr marL="639763" lvl="1" indent="-273050" eaLnBrk="1" hangingPunct="1">
              <a:defRPr/>
            </a:pP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 sakinim,</a:t>
            </a:r>
          </a:p>
          <a:p>
            <a:pPr marL="273050" indent="-273050" eaLnBrk="1" hangingPunct="1">
              <a:buFont typeface="Arial" charset="0"/>
              <a:buChar char="•"/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49AF0360-ACB7-418A-BD6E-9364B348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88913"/>
            <a:ext cx="8712200" cy="906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/>
              <a:t>Konuşma Korkusunu Nasıl Yenersiniz?</a:t>
            </a: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149C0218-52B8-40CC-8DC5-25511273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852738"/>
            <a:ext cx="19240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>
            <a:extLst>
              <a:ext uri="{FF2B5EF4-FFF2-40B4-BE49-F238E27FC236}">
                <a16:creationId xmlns:a16="http://schemas.microsoft.com/office/drawing/2014/main" id="{C23A7DAC-3A7D-4F50-9406-37FA204B7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5110163"/>
            <a:ext cx="1979612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E591DA-BC32-4201-8011-45A2934E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913"/>
            <a:ext cx="8964613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/>
              <a:t>Konuşma Korkusunu Nasıl Yenersiniz?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A4E2A2-FE8C-48C3-81C8-803D3920E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8856662" cy="51419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800" b="1" i="1" u="sng" dirty="0">
                <a:solidFill>
                  <a:schemeClr val="tx1"/>
                </a:solidFill>
              </a:rPr>
              <a:t>4. </a:t>
            </a:r>
            <a:r>
              <a:rPr lang="tr-TR" sz="2800" i="1" u="sng" dirty="0">
                <a:solidFill>
                  <a:schemeClr val="tx1"/>
                </a:solidFill>
              </a:rPr>
              <a:t>Fiziksel ve Zihinsel Olarak Kendinizi Hazırlayın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chemeClr val="tx1"/>
                </a:solidFill>
              </a:rPr>
              <a:t>Ağır yemek </a:t>
            </a:r>
            <a:r>
              <a:rPr lang="tr-TR" dirty="0">
                <a:solidFill>
                  <a:srgbClr val="FF0000"/>
                </a:solidFill>
              </a:rPr>
              <a:t>yemeyin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chemeClr val="tx1"/>
                </a:solidFill>
              </a:rPr>
              <a:t>Gazlı içecek </a:t>
            </a:r>
            <a:r>
              <a:rPr lang="tr-TR" dirty="0">
                <a:solidFill>
                  <a:srgbClr val="FF0000"/>
                </a:solidFill>
              </a:rPr>
              <a:t>içmeyin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chemeClr val="tx1"/>
                </a:solidFill>
              </a:rPr>
              <a:t>Sunum yapacağınız yere </a:t>
            </a:r>
            <a:r>
              <a:rPr lang="tr-TR" dirty="0">
                <a:solidFill>
                  <a:srgbClr val="FF0000"/>
                </a:solidFill>
              </a:rPr>
              <a:t>erken gelin</a:t>
            </a:r>
            <a:r>
              <a:rPr lang="tr-TR" dirty="0">
                <a:solidFill>
                  <a:schemeClr val="tx1"/>
                </a:solidFill>
              </a:rPr>
              <a:t>, ortama alışın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chemeClr val="tx1"/>
                </a:solidFill>
              </a:rPr>
              <a:t>Gerektiğinde size yardımcı olabilecek bir kişi belirleyin ve </a:t>
            </a:r>
            <a:r>
              <a:rPr lang="tr-TR" dirty="0">
                <a:solidFill>
                  <a:srgbClr val="FF0000"/>
                </a:solidFill>
              </a:rPr>
              <a:t>ön sıralarda olmasına dikkat edin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>
            <a:extLst>
              <a:ext uri="{FF2B5EF4-FFF2-40B4-BE49-F238E27FC236}">
                <a16:creationId xmlns:a16="http://schemas.microsoft.com/office/drawing/2014/main" id="{9DC592DA-801B-49EB-9A98-EDA14C9168CB}"/>
              </a:ext>
            </a:extLst>
          </p:cNvPr>
          <p:cNvGrpSpPr>
            <a:grpSpLocks/>
          </p:cNvGrpSpPr>
          <p:nvPr/>
        </p:nvGrpSpPr>
        <p:grpSpPr bwMode="auto">
          <a:xfrm>
            <a:off x="2598738" y="1684338"/>
            <a:ext cx="5395912" cy="3887787"/>
            <a:chOff x="1693110" y="1759872"/>
            <a:chExt cx="5396693" cy="1354007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02B3019A-FAA1-41E3-8A99-AA02CD1A3768}"/>
                </a:ext>
              </a:extLst>
            </p:cNvPr>
            <p:cNvSpPr/>
            <p:nvPr/>
          </p:nvSpPr>
          <p:spPr>
            <a:xfrm rot="10800000">
              <a:off x="1693110" y="1759872"/>
              <a:ext cx="5396693" cy="135400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entagon 4">
              <a:extLst>
                <a:ext uri="{FF2B5EF4-FFF2-40B4-BE49-F238E27FC236}">
                  <a16:creationId xmlns:a16="http://schemas.microsoft.com/office/drawing/2014/main" id="{BD390736-D334-4BB1-8C06-083D350E831C}"/>
                </a:ext>
              </a:extLst>
            </p:cNvPr>
            <p:cNvSpPr/>
            <p:nvPr/>
          </p:nvSpPr>
          <p:spPr>
            <a:xfrm rot="21600000">
              <a:off x="2031296" y="1759872"/>
              <a:ext cx="5058507" cy="1354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97080" tIns="91440" rIns="170688" bIns="91440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400" dirty="0">
                <a:solidFill>
                  <a:srgbClr val="FFFFFF"/>
                </a:solidFill>
                <a:latin typeface="Century Schoolbook" pitchFamily="18" charset="0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400" dirty="0">
                <a:solidFill>
                  <a:srgbClr val="FFFFFF"/>
                </a:solidFill>
                <a:latin typeface="Century Schoolbook" pitchFamily="18" charset="0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400" dirty="0">
                <a:solidFill>
                  <a:srgbClr val="FFFFFF"/>
                </a:solidFill>
                <a:latin typeface="Century Schoolbook" pitchFamily="18" charset="0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400" dirty="0">
                  <a:solidFill>
                    <a:srgbClr val="FFFFFF"/>
                  </a:solidFill>
                  <a:latin typeface="Century Schoolbook" pitchFamily="18" charset="0"/>
                </a:rPr>
                <a:t>Sunum sırasında yapılması gerekenler</a:t>
              </a:r>
              <a:endParaRPr lang="en-US" sz="2400" dirty="0">
                <a:solidFill>
                  <a:srgbClr val="FFFFFF"/>
                </a:solidFill>
                <a:latin typeface="Century Schoolbook" pitchFamily="18" charset="0"/>
              </a:endParaRPr>
            </a:p>
            <a:p>
              <a:pPr marL="171450" lvl="1" indent="-17145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en-GB" dirty="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EE577C1D-8C66-4908-A479-CA3519610AAF}"/>
              </a:ext>
            </a:extLst>
          </p:cNvPr>
          <p:cNvSpPr/>
          <p:nvPr/>
        </p:nvSpPr>
        <p:spPr>
          <a:xfrm>
            <a:off x="395288" y="2676525"/>
            <a:ext cx="2016125" cy="190500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8671A3CC-8161-4905-8906-015B33FD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43063"/>
            <a:ext cx="1228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2">
            <a:extLst>
              <a:ext uri="{FF2B5EF4-FFF2-40B4-BE49-F238E27FC236}">
                <a16:creationId xmlns:a16="http://schemas.microsoft.com/office/drawing/2014/main" id="{0947E38C-4B7A-4980-B108-1AB5285FED0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/>
              <a:t>KENDİNE GÜVENLİ GİRİŞ</a:t>
            </a:r>
            <a:endParaRPr lang="en-GB"/>
          </a:p>
        </p:txBody>
      </p:sp>
      <p:sp>
        <p:nvSpPr>
          <p:cNvPr id="31748" name="TextBox 3">
            <a:extLst>
              <a:ext uri="{FF2B5EF4-FFF2-40B4-BE49-F238E27FC236}">
                <a16:creationId xmlns:a16="http://schemas.microsoft.com/office/drawing/2014/main" id="{04F8FE0F-69DA-4ECA-9C5A-D24E4CCFA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429125"/>
            <a:ext cx="64293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entury Schoolbook" panose="02040604050505020304" pitchFamily="18" charset="0"/>
              <a:buAutoNum type="arabicPeriod"/>
            </a:pPr>
            <a:r>
              <a:rPr lang="tr-TR" altLang="tr-TR" sz="2200">
                <a:solidFill>
                  <a:schemeClr val="tx2"/>
                </a:solidFill>
                <a:latin typeface="Century Schoolbook" panose="02040604050505020304" pitchFamily="18" charset="0"/>
              </a:rPr>
              <a:t>Çok derin bir nefes alın ve ciğerlerinizi patlayacak gibi olana kadar oksijenle doldurun...tutun ve </a:t>
            </a:r>
            <a:r>
              <a:rPr lang="tr-TR" altLang="tr-TR" sz="2200">
                <a:solidFill>
                  <a:schemeClr val="tx2"/>
                </a:solidFill>
                <a:latin typeface="Arial" panose="020B0604020202020204" pitchFamily="34" charset="0"/>
              </a:rPr>
              <a:t>salona</a:t>
            </a:r>
            <a:r>
              <a:rPr lang="tr-TR" altLang="tr-TR" sz="2200">
                <a:solidFill>
                  <a:schemeClr val="tx2"/>
                </a:solidFill>
                <a:latin typeface="Century Schoolbook" panose="02040604050505020304" pitchFamily="18" charset="0"/>
              </a:rPr>
              <a:t> adımın</a:t>
            </a:r>
            <a:r>
              <a:rPr lang="tr-TR" altLang="tr-TR" sz="2200">
                <a:solidFill>
                  <a:schemeClr val="tx2"/>
                </a:solidFill>
                <a:latin typeface="Arial" panose="020B0604020202020204" pitchFamily="34" charset="0"/>
              </a:rPr>
              <a:t>ı</a:t>
            </a:r>
            <a:r>
              <a:rPr lang="tr-TR" altLang="tr-TR" sz="2200">
                <a:solidFill>
                  <a:schemeClr val="tx2"/>
                </a:solidFill>
                <a:latin typeface="Century Schoolbook" panose="02040604050505020304" pitchFamily="18" charset="0"/>
              </a:rPr>
              <a:t>zı atın....</a:t>
            </a:r>
            <a:r>
              <a:rPr lang="tr-TR" altLang="tr-TR" sz="2200">
                <a:solidFill>
                  <a:schemeClr val="tx2"/>
                </a:solidFill>
                <a:latin typeface="Arial" panose="020B0604020202020204" pitchFamily="34" charset="0"/>
              </a:rPr>
              <a:t>salonun</a:t>
            </a:r>
            <a:r>
              <a:rPr lang="tr-TR" altLang="tr-TR" sz="2200">
                <a:solidFill>
                  <a:schemeClr val="tx2"/>
                </a:solidFill>
                <a:latin typeface="Century Schoolbook" panose="02040604050505020304" pitchFamily="18" charset="0"/>
              </a:rPr>
              <a:t> ortasına kadar yürüyün,</a:t>
            </a:r>
          </a:p>
          <a:p>
            <a:pPr eaLnBrk="1" hangingPunct="1">
              <a:buFont typeface="Century Schoolbook" panose="02040604050505020304" pitchFamily="18" charset="0"/>
              <a:buAutoNum type="arabicPeriod"/>
            </a:pPr>
            <a:r>
              <a:rPr lang="tr-TR" altLang="tr-TR" sz="2200">
                <a:solidFill>
                  <a:schemeClr val="tx2"/>
                </a:solidFill>
                <a:latin typeface="Century Schoolbook" panose="02040604050505020304" pitchFamily="18" charset="0"/>
              </a:rPr>
              <a:t>Yüzünüze kan gelir ve daha canlı daha ışıltılı gözükürsünüz</a:t>
            </a:r>
            <a:endParaRPr lang="en-GB" altLang="tr-TR" sz="2200"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31437CBC-24B1-4497-AAF6-19313C98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71450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C5FF560-04A0-48CE-BAB8-E2B4243FA0E9}"/>
              </a:ext>
            </a:extLst>
          </p:cNvPr>
          <p:cNvSpPr/>
          <p:nvPr/>
        </p:nvSpPr>
        <p:spPr>
          <a:xfrm>
            <a:off x="6286500" y="2428875"/>
            <a:ext cx="1357313" cy="857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50" dirty="0">
                <a:solidFill>
                  <a:schemeClr val="tx2"/>
                </a:solidFill>
              </a:rPr>
              <a:t>İyi de hoca nefesi ne zaman vereceğiz söylemedi</a:t>
            </a:r>
            <a:endParaRPr lang="en-GB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798A5304-9D3E-4BB2-B3CE-DD2D94CD84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GİRİŞ VE SALONU FANLAMAK</a:t>
            </a:r>
            <a:endParaRPr lang="en-GB" dirty="0"/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AA11CD77-C5D8-48D4-B410-E3D51633FDF6}"/>
              </a:ext>
            </a:extLst>
          </p:cNvPr>
          <p:cNvSpPr/>
          <p:nvPr/>
        </p:nvSpPr>
        <p:spPr>
          <a:xfrm rot="16200000">
            <a:off x="3393273" y="1821645"/>
            <a:ext cx="1357322" cy="3143272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4" name="TextBox 3">
            <a:extLst>
              <a:ext uri="{FF2B5EF4-FFF2-40B4-BE49-F238E27FC236}">
                <a16:creationId xmlns:a16="http://schemas.microsoft.com/office/drawing/2014/main" id="{80FE8658-568A-46C3-B886-8BCC25E28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42862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entury Schoolbook" panose="02040604050505020304" pitchFamily="18" charset="0"/>
              </a:rPr>
              <a:t>A</a:t>
            </a:r>
            <a:endParaRPr lang="en-GB" altLang="tr-TR" b="1">
              <a:latin typeface="Century Schoolbook" panose="02040604050505020304" pitchFamily="18" charset="0"/>
            </a:endParaRPr>
          </a:p>
        </p:txBody>
      </p:sp>
      <p:sp>
        <p:nvSpPr>
          <p:cNvPr id="32775" name="TextBox 4">
            <a:extLst>
              <a:ext uri="{FF2B5EF4-FFF2-40B4-BE49-F238E27FC236}">
                <a16:creationId xmlns:a16="http://schemas.microsoft.com/office/drawing/2014/main" id="{C6A818E3-064D-4993-B7A2-C577D61EE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42862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entury Schoolbook" panose="02040604050505020304" pitchFamily="18" charset="0"/>
              </a:rPr>
              <a:t>B</a:t>
            </a:r>
            <a:endParaRPr lang="en-GB" altLang="tr-TR" b="1">
              <a:latin typeface="Century Schoolbook" panose="020406040505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D86982-C65E-4F5D-B68B-F13D4AFA421A}"/>
              </a:ext>
            </a:extLst>
          </p:cNvPr>
          <p:cNvCxnSpPr/>
          <p:nvPr/>
        </p:nvCxnSpPr>
        <p:spPr>
          <a:xfrm>
            <a:off x="2786063" y="4429125"/>
            <a:ext cx="10715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TextBox 11">
            <a:extLst>
              <a:ext uri="{FF2B5EF4-FFF2-40B4-BE49-F238E27FC236}">
                <a16:creationId xmlns:a16="http://schemas.microsoft.com/office/drawing/2014/main" id="{11380413-66F4-4A5C-87D2-F29990696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357563"/>
            <a:ext cx="2363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entury Schoolbook" panose="02040604050505020304" pitchFamily="18" charset="0"/>
              </a:rPr>
              <a:t>Salon-dinleyiciler</a:t>
            </a:r>
            <a:endParaRPr lang="en-GB" altLang="tr-TR" b="1">
              <a:latin typeface="Century Schoolbook" panose="02040604050505020304" pitchFamily="18" charset="0"/>
            </a:endParaRPr>
          </a:p>
        </p:txBody>
      </p:sp>
      <p:sp>
        <p:nvSpPr>
          <p:cNvPr id="32778" name="TextBox 12">
            <a:extLst>
              <a:ext uri="{FF2B5EF4-FFF2-40B4-BE49-F238E27FC236}">
                <a16:creationId xmlns:a16="http://schemas.microsoft.com/office/drawing/2014/main" id="{84D1CB64-F1A3-404A-9E73-F6AFE25F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143500"/>
            <a:ext cx="1000125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entury Schoolbook" panose="02040604050505020304" pitchFamily="18" charset="0"/>
              </a:rPr>
              <a:t>Kürsü</a:t>
            </a:r>
            <a:endParaRPr lang="en-GB" altLang="tr-TR" b="1">
              <a:latin typeface="Century Schoolbook" panose="02040604050505020304" pitchFamily="18" charset="0"/>
            </a:endParaRP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C15E9721-6EE6-4F15-9858-A0D6BAFFFF36}"/>
              </a:ext>
            </a:extLst>
          </p:cNvPr>
          <p:cNvSpPr/>
          <p:nvPr/>
        </p:nvSpPr>
        <p:spPr>
          <a:xfrm rot="5746054">
            <a:off x="3890963" y="746125"/>
            <a:ext cx="685800" cy="34766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2780" name="TextBox 14">
            <a:extLst>
              <a:ext uri="{FF2B5EF4-FFF2-40B4-BE49-F238E27FC236}">
                <a16:creationId xmlns:a16="http://schemas.microsoft.com/office/drawing/2014/main" id="{C62CC830-3181-4DFF-A40E-B55F02F11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571625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entury Schoolbook" panose="02040604050505020304" pitchFamily="18" charset="0"/>
              </a:rPr>
              <a:t>Başınızı çevirin</a:t>
            </a:r>
            <a:endParaRPr lang="en-GB" altLang="tr-TR" b="1">
              <a:latin typeface="Century Schoolbook" panose="020406040505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93E9C3-74D6-469E-BA2D-1C59C96E4F7E}"/>
              </a:ext>
            </a:extLst>
          </p:cNvPr>
          <p:cNvCxnSpPr/>
          <p:nvPr/>
        </p:nvCxnSpPr>
        <p:spPr>
          <a:xfrm rot="5400000">
            <a:off x="3999706" y="4144169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F1358E-929A-448C-9B1B-89DC0E1CD1AC}"/>
              </a:ext>
            </a:extLst>
          </p:cNvPr>
          <p:cNvCxnSpPr/>
          <p:nvPr/>
        </p:nvCxnSpPr>
        <p:spPr>
          <a:xfrm rot="5400000">
            <a:off x="2178844" y="4107657"/>
            <a:ext cx="357187" cy="2857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TextBox 21">
            <a:extLst>
              <a:ext uri="{FF2B5EF4-FFF2-40B4-BE49-F238E27FC236}">
                <a16:creationId xmlns:a16="http://schemas.microsoft.com/office/drawing/2014/main" id="{8D1CA11C-D714-4A61-B159-BB5E1D517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786188"/>
            <a:ext cx="12144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100" b="1">
                <a:latin typeface="Century Schoolbook" panose="02040604050505020304" pitchFamily="18" charset="0"/>
              </a:rPr>
              <a:t>soldan giriş</a:t>
            </a:r>
            <a:endParaRPr lang="en-GB" altLang="tr-TR" sz="1100" b="1">
              <a:latin typeface="Century Schoolbook" panose="02040604050505020304" pitchFamily="18" charset="0"/>
            </a:endParaRPr>
          </a:p>
        </p:txBody>
      </p:sp>
      <p:pic>
        <p:nvPicPr>
          <p:cNvPr id="32784" name="Picture 2">
            <a:extLst>
              <a:ext uri="{FF2B5EF4-FFF2-40B4-BE49-F238E27FC236}">
                <a16:creationId xmlns:a16="http://schemas.microsoft.com/office/drawing/2014/main" id="{E0BDB86F-8FCE-45DF-866B-95625ACA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357688"/>
            <a:ext cx="588962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2129E3D-4D24-4EE5-879A-ACA552FB0FA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İLK 180 SANİYE!!!! KARAR ANI</a:t>
            </a:r>
            <a:endParaRPr lang="en-GB" dirty="0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8961864C-F574-41AD-9281-FC9D346743B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57250" y="4572000"/>
            <a:ext cx="7186613" cy="1952625"/>
          </a:xfrm>
        </p:spPr>
        <p:txBody>
          <a:bodyPr/>
          <a:lstStyle/>
          <a:p>
            <a:pPr marL="273050" indent="-273050" eaLnBrk="1" hangingPunct="1">
              <a:buFont typeface="Arial" charset="0"/>
              <a:buChar char="•"/>
              <a:defRPr/>
            </a:pPr>
            <a:r>
              <a:rPr lang="tr-T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Katılımcılar sizi bu süre zarfında yarattığınız izlenim doğrultusunda izleyecek ve değerlendirecektir.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0F68D425-CD6E-4794-9E78-18AEFADC3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71625"/>
            <a:ext cx="2163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E4B928C-9F72-4CE3-A0E9-B102A13BED7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/>
              <a:t>SALONA HAKİM OLMA TÜYOLARİ</a:t>
            </a:r>
            <a:endParaRPr lang="en-GB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39EBD434-01AF-432B-B433-09E5890A2BC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0825" y="1600200"/>
            <a:ext cx="4237038" cy="525780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</a:pPr>
            <a:r>
              <a:rPr lang="tr-TR" altLang="tr-TR" sz="2800">
                <a:solidFill>
                  <a:schemeClr val="tx1"/>
                </a:solidFill>
              </a:rPr>
              <a:t>Erken gelin ve tüm salonu gezin,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tr-TR" altLang="tr-TR" sz="2800">
                <a:solidFill>
                  <a:schemeClr val="tx1"/>
                </a:solidFill>
              </a:rPr>
              <a:t>Oturma düzenini,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tr-TR" altLang="tr-TR" sz="2800">
                <a:solidFill>
                  <a:schemeClr val="tx1"/>
                </a:solidFill>
              </a:rPr>
              <a:t>Kağıtlı yazı tahtasını,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tr-TR" altLang="tr-TR" sz="2800">
                <a:solidFill>
                  <a:schemeClr val="tx1"/>
                </a:solidFill>
              </a:rPr>
              <a:t>Projektör konumlamasını ve diğer eğitim metaryellerini nasıl ve nerede kullanacağınızın provasını ve düzenlemesini yapın</a:t>
            </a:r>
            <a:endParaRPr lang="en-GB" altLang="tr-TR" sz="2800">
              <a:solidFill>
                <a:schemeClr val="tx1"/>
              </a:solidFill>
            </a:endParaRP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E599C0DD-A653-4A51-AF2A-1D60222EE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39624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29202B-C28C-4361-AE5A-7240CF99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Giriş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6A11776-3EB4-443D-9439-47EF87471C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8856663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>
                <a:solidFill>
                  <a:schemeClr val="tx1"/>
                </a:solidFill>
              </a:rPr>
              <a:t>Sunumlar eğitimin her düzeyinde ve mesleki hayatta önemlidir. </a:t>
            </a:r>
          </a:p>
          <a:p>
            <a:pPr eaLnBrk="1" hangingPunct="1">
              <a:lnSpc>
                <a:spcPct val="90000"/>
              </a:lnSpc>
            </a:pPr>
            <a:endParaRPr lang="tr-TR" altLang="tr-TR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>
                <a:solidFill>
                  <a:schemeClr val="tx1"/>
                </a:solidFill>
              </a:rPr>
              <a:t>İletişim tüm öğretim faaliyetlerinin temelini oluşturur.</a:t>
            </a:r>
          </a:p>
          <a:p>
            <a:pPr eaLnBrk="1" hangingPunct="1">
              <a:lnSpc>
                <a:spcPct val="90000"/>
              </a:lnSpc>
            </a:pPr>
            <a:endParaRPr lang="tr-TR" altLang="tr-TR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>
                <a:solidFill>
                  <a:schemeClr val="tx1"/>
                </a:solidFill>
              </a:rPr>
              <a:t>Düşünceleriniz ve siz, iletişim kurabilme yeteneğinize göre değerlendirilir.</a:t>
            </a:r>
          </a:p>
          <a:p>
            <a:pPr eaLnBrk="1" hangingPunct="1"/>
            <a:r>
              <a:rPr lang="tr-TR" altLang="tr-TR">
                <a:solidFill>
                  <a:schemeClr val="tx1"/>
                </a:solidFill>
              </a:rPr>
              <a:t>Etkili sunum becerileri</a:t>
            </a:r>
          </a:p>
          <a:p>
            <a:pPr lvl="1" eaLnBrk="1" hangingPunct="1"/>
            <a:r>
              <a:rPr lang="tr-TR" altLang="tr-TR" sz="2400">
                <a:solidFill>
                  <a:schemeClr val="tx1"/>
                </a:solidFill>
              </a:rPr>
              <a:t>özenle kullanılan bir sözel/yazılı ifade</a:t>
            </a:r>
          </a:p>
          <a:p>
            <a:pPr lvl="1" eaLnBrk="1" hangingPunct="1"/>
            <a:r>
              <a:rPr lang="tr-TR" altLang="tr-TR" sz="2400">
                <a:solidFill>
                  <a:schemeClr val="tx1"/>
                </a:solidFill>
              </a:rPr>
              <a:t>anlamlı beden dili</a:t>
            </a:r>
          </a:p>
          <a:p>
            <a:pPr lvl="1" eaLnBrk="1" hangingPunct="1"/>
            <a:r>
              <a:rPr lang="tr-TR" altLang="tr-TR" sz="2400">
                <a:solidFill>
                  <a:schemeClr val="tx1"/>
                </a:solidFill>
              </a:rPr>
              <a:t>teknolojik görsel-işitsel araçların desteği </a:t>
            </a:r>
          </a:p>
          <a:p>
            <a:pPr eaLnBrk="1" hangingPunct="1"/>
            <a:r>
              <a:rPr lang="tr-TR" altLang="tr-TR">
                <a:solidFill>
                  <a:schemeClr val="tx1"/>
                </a:solidFill>
              </a:rPr>
              <a:t>Ayrıca, sunum sırasında kendinden emin, saygın ve ikna edici biçimde bilgilendirmek, yönlendirmek veya etkilemek önemlidir.</a:t>
            </a:r>
            <a:endParaRPr lang="en-US" altLang="tr-TR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r-TR" altLang="tr-TR">
              <a:solidFill>
                <a:schemeClr val="tx1"/>
              </a:solidFill>
            </a:endParaRPr>
          </a:p>
        </p:txBody>
      </p:sp>
      <p:pic>
        <p:nvPicPr>
          <p:cNvPr id="8196" name="Picture 10">
            <a:extLst>
              <a:ext uri="{FF2B5EF4-FFF2-40B4-BE49-F238E27FC236}">
                <a16:creationId xmlns:a16="http://schemas.microsoft.com/office/drawing/2014/main" id="{AD559976-4F38-44FE-ACEE-DFC653CDC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875088"/>
            <a:ext cx="9858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E63646FD-A747-4D57-B567-006609DD097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/>
              <a:t>SALONA HAKİM OLMA TÜYOLARİ</a:t>
            </a:r>
            <a:endParaRPr lang="en-GB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1BA155B9-3C90-4C30-9E97-FBD80C8E4F2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7950" y="1484313"/>
            <a:ext cx="4679950" cy="5373687"/>
          </a:xfrm>
        </p:spPr>
        <p:txBody>
          <a:bodyPr/>
          <a:lstStyle/>
          <a:p>
            <a:pPr marL="273050" indent="-273050" eaLnBrk="1" hangingPunct="1"/>
            <a:r>
              <a:rPr lang="tr-TR" altLang="tr-TR" sz="2800">
                <a:solidFill>
                  <a:schemeClr val="tx1"/>
                </a:solidFill>
              </a:rPr>
              <a:t>Diyelim ki salona erken gelemediniz… Bu durumda salon sanki kendi salonunuz gibi davranmaktır.</a:t>
            </a:r>
          </a:p>
          <a:p>
            <a:pPr marL="273050" indent="-273050" eaLnBrk="1" hangingPunct="1"/>
            <a:r>
              <a:rPr lang="tr-TR" altLang="tr-TR" sz="2800">
                <a:solidFill>
                  <a:schemeClr val="tx1"/>
                </a:solidFill>
              </a:rPr>
              <a:t>Dinleyicilerin gözü önünde mobilyaların yerini değiştirin,</a:t>
            </a:r>
          </a:p>
          <a:p>
            <a:pPr marL="273050" indent="-273050" eaLnBrk="1" hangingPunct="1"/>
            <a:r>
              <a:rPr lang="tr-TR" altLang="tr-TR" sz="2800">
                <a:solidFill>
                  <a:schemeClr val="tx1"/>
                </a:solidFill>
              </a:rPr>
              <a:t>Sandalyelerini çekin veya masayı kenara</a:t>
            </a:r>
            <a:r>
              <a:rPr lang="tr-TR" altLang="tr-TR" sz="3100">
                <a:solidFill>
                  <a:schemeClr val="tx1"/>
                </a:solidFill>
              </a:rPr>
              <a:t> çekin </a:t>
            </a:r>
            <a:endParaRPr lang="en-GB" altLang="tr-TR" sz="3100">
              <a:solidFill>
                <a:schemeClr val="tx1"/>
              </a:solidFill>
            </a:endParaRPr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29FBE6FF-272C-4246-8797-7F3EC70E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14563"/>
            <a:ext cx="3724275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C7370821-4F38-44BC-82CE-CB5E866990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KÜRSÜNÜN AZİZLİĞİ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3879D014-8588-47F4-ADB5-10781837FDE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9388" y="1484313"/>
            <a:ext cx="4030662" cy="5373687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</a:pPr>
            <a:r>
              <a:rPr lang="tr-TR" altLang="tr-TR" sz="2800">
                <a:solidFill>
                  <a:schemeClr val="tx1"/>
                </a:solidFill>
              </a:rPr>
              <a:t>Kürsünün önünde durun, arkasında değil.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tr-TR" altLang="tr-TR" sz="2800">
                <a:solidFill>
                  <a:schemeClr val="tx1"/>
                </a:solidFill>
              </a:rPr>
              <a:t>Aksi taktirde salondakiler sadece bedeninizin üstünü görür.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tr-TR" altLang="tr-TR" sz="2800">
                <a:solidFill>
                  <a:schemeClr val="tx1"/>
                </a:solidFill>
              </a:rPr>
              <a:t>Kendinizi arkada savunmada hissedebilirsiniz, notlarınıza bakar ellerinizi yaslarsınız.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E5F88-8AB2-4CCD-B0E0-8281A93A46F9}"/>
              </a:ext>
            </a:extLst>
          </p:cNvPr>
          <p:cNvSpPr txBox="1"/>
          <p:nvPr/>
        </p:nvSpPr>
        <p:spPr>
          <a:xfrm>
            <a:off x="4714876" y="4509120"/>
            <a:ext cx="3817564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latin typeface="+mn-lt"/>
                <a:cs typeface="Arial" charset="0"/>
              </a:rPr>
              <a:t>Ancak kürsü arkasında kalmak sizi “güçsüz” gösterir ve kendinize güveniniz olmadığı mesajını yansıtır</a:t>
            </a:r>
          </a:p>
        </p:txBody>
      </p:sp>
      <p:pic>
        <p:nvPicPr>
          <p:cNvPr id="36871" name="Picture 1">
            <a:extLst>
              <a:ext uri="{FF2B5EF4-FFF2-40B4-BE49-F238E27FC236}">
                <a16:creationId xmlns:a16="http://schemas.microsoft.com/office/drawing/2014/main" id="{4CEBB35F-32AA-40C9-AD18-2E2D6B74F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857375"/>
            <a:ext cx="290353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C60AE4B8-341C-4AB9-9DE5-DC6927265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71688"/>
            <a:ext cx="45497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54B00EB-084C-4A88-A5F6-0841359C1CA1}"/>
              </a:ext>
            </a:extLst>
          </p:cNvPr>
          <p:cNvSpPr/>
          <p:nvPr/>
        </p:nvSpPr>
        <p:spPr>
          <a:xfrm>
            <a:off x="3429000" y="1571625"/>
            <a:ext cx="2786063" cy="2786063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6B178-1D04-4C29-8A08-4E6BEC9D4037}"/>
              </a:ext>
            </a:extLst>
          </p:cNvPr>
          <p:cNvSpPr txBox="1"/>
          <p:nvPr/>
        </p:nvSpPr>
        <p:spPr>
          <a:xfrm>
            <a:off x="428596" y="500042"/>
            <a:ext cx="207170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Arial" charset="0"/>
              </a:rPr>
              <a:t>Mimikler vücudun bu bölümünde toplanmalıdır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ECD20D-15C8-4865-A13F-DD702F7D6E03}"/>
              </a:ext>
            </a:extLst>
          </p:cNvPr>
          <p:cNvCxnSpPr/>
          <p:nvPr/>
        </p:nvCxnSpPr>
        <p:spPr>
          <a:xfrm>
            <a:off x="2571750" y="1357313"/>
            <a:ext cx="1285875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3E0318-4EF2-4A83-8828-187F229C4DAE}"/>
              </a:ext>
            </a:extLst>
          </p:cNvPr>
          <p:cNvSpPr txBox="1"/>
          <p:nvPr/>
        </p:nvSpPr>
        <p:spPr>
          <a:xfrm>
            <a:off x="428596" y="5143512"/>
            <a:ext cx="207170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Arial" charset="0"/>
              </a:rPr>
              <a:t>Temiz ve tertipli bir kıyafet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C7EB37-ADD4-40E9-B928-B6543E820DFA}"/>
              </a:ext>
            </a:extLst>
          </p:cNvPr>
          <p:cNvCxnSpPr/>
          <p:nvPr/>
        </p:nvCxnSpPr>
        <p:spPr>
          <a:xfrm flipV="1">
            <a:off x="2500313" y="4429125"/>
            <a:ext cx="1643062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FE23DA-EC26-4F7F-ACD3-CE9DDD0524BA}"/>
              </a:ext>
            </a:extLst>
          </p:cNvPr>
          <p:cNvSpPr txBox="1"/>
          <p:nvPr/>
        </p:nvSpPr>
        <p:spPr>
          <a:xfrm>
            <a:off x="5786446" y="642918"/>
            <a:ext cx="2071702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Arial" charset="0"/>
              </a:rPr>
              <a:t>Neşeli ve gülümseyen bir surat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9812A4-08AA-4000-9CDA-264ACF47A0CF}"/>
              </a:ext>
            </a:extLst>
          </p:cNvPr>
          <p:cNvCxnSpPr/>
          <p:nvPr/>
        </p:nvCxnSpPr>
        <p:spPr>
          <a:xfrm rot="10800000" flipV="1">
            <a:off x="5000625" y="1571625"/>
            <a:ext cx="1714500" cy="1214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1FD97DB7-E691-43E9-BA51-416ADE57B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/>
              <a:t>DİKKATİ ÜZERİNDE TOPLAYABİLME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172553B3-9F5C-4D22-8D65-9890D2FC4B1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2900" y="1946275"/>
            <a:ext cx="3657600" cy="2649538"/>
          </a:xfrm>
        </p:spPr>
        <p:txBody>
          <a:bodyPr/>
          <a:lstStyle/>
          <a:p>
            <a:pPr marL="273050" indent="-273050" eaLnBrk="1" hangingPunct="1">
              <a:buFont typeface="Arial" charset="0"/>
              <a:buChar char="•"/>
              <a:defRPr/>
            </a:pPr>
            <a:r>
              <a:rPr lang="tr-T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Dinleyiciler arasında yürümek,</a:t>
            </a:r>
          </a:p>
          <a:p>
            <a:pPr marL="273050" indent="-273050" eaLnBrk="1" hangingPunct="1">
              <a:buFont typeface="Arial" charset="0"/>
              <a:buChar char="•"/>
              <a:defRPr/>
            </a:pPr>
            <a:r>
              <a:rPr lang="tr-T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Canlı ses tonu,</a:t>
            </a:r>
          </a:p>
          <a:p>
            <a:pPr marL="273050" indent="-273050" eaLnBrk="1" hangingPunct="1">
              <a:buFont typeface="Arial" charset="0"/>
              <a:buChar char="•"/>
              <a:defRPr/>
            </a:pPr>
            <a:r>
              <a:rPr lang="tr-T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Beden dili,</a:t>
            </a:r>
          </a:p>
        </p:txBody>
      </p:sp>
      <p:pic>
        <p:nvPicPr>
          <p:cNvPr id="38916" name="Picture 5">
            <a:extLst>
              <a:ext uri="{FF2B5EF4-FFF2-40B4-BE49-F238E27FC236}">
                <a16:creationId xmlns:a16="http://schemas.microsoft.com/office/drawing/2014/main" id="{FA2FF7C1-1C6D-46A0-8184-E65E4DFF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928813"/>
            <a:ext cx="17859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3769C6-EBB0-4AFD-ABFF-98015C6C92AF}"/>
              </a:ext>
            </a:extLst>
          </p:cNvPr>
          <p:cNvSpPr txBox="1"/>
          <p:nvPr/>
        </p:nvSpPr>
        <p:spPr>
          <a:xfrm>
            <a:off x="4822020" y="5143511"/>
            <a:ext cx="3710420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i="1" dirty="0">
                <a:latin typeface="+mn-lt"/>
                <a:cs typeface="Arial" charset="0"/>
              </a:rPr>
              <a:t>Dinleyiciler arasında sağır ve dilsiz biri olduğunu düşünün</a:t>
            </a:r>
          </a:p>
        </p:txBody>
      </p:sp>
      <p:pic>
        <p:nvPicPr>
          <p:cNvPr id="38920" name="Picture 6">
            <a:extLst>
              <a:ext uri="{FF2B5EF4-FFF2-40B4-BE49-F238E27FC236}">
                <a16:creationId xmlns:a16="http://schemas.microsoft.com/office/drawing/2014/main" id="{02C4819F-0C8F-4604-BB42-AB5271532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89450"/>
            <a:ext cx="27209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DB6BEEF-4F78-46E8-9322-BCEBF5319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240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6000">
                <a:solidFill>
                  <a:srgbClr val="F57B49"/>
                </a:solidFill>
              </a:rPr>
              <a:t>Dinleyicilerin Dikkati</a:t>
            </a:r>
          </a:p>
        </p:txBody>
      </p:sp>
      <p:sp>
        <p:nvSpPr>
          <p:cNvPr id="39939" name="Line 3">
            <a:extLst>
              <a:ext uri="{FF2B5EF4-FFF2-40B4-BE49-F238E27FC236}">
                <a16:creationId xmlns:a16="http://schemas.microsoft.com/office/drawing/2014/main" id="{0D2D23CA-6280-4530-B93D-0F33CA695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975" y="990600"/>
            <a:ext cx="81597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40" name="Freeform 4">
            <a:extLst>
              <a:ext uri="{FF2B5EF4-FFF2-40B4-BE49-F238E27FC236}">
                <a16:creationId xmlns:a16="http://schemas.microsoft.com/office/drawing/2014/main" id="{F9F5AC1B-4C3D-4E09-90C9-CF042E8B20C4}"/>
              </a:ext>
            </a:extLst>
          </p:cNvPr>
          <p:cNvSpPr>
            <a:spLocks/>
          </p:cNvSpPr>
          <p:nvPr/>
        </p:nvSpPr>
        <p:spPr bwMode="auto">
          <a:xfrm>
            <a:off x="1617663" y="1981200"/>
            <a:ext cx="2322512" cy="611188"/>
          </a:xfrm>
          <a:custGeom>
            <a:avLst/>
            <a:gdLst>
              <a:gd name="T0" fmla="*/ 2147483647 w 1585"/>
              <a:gd name="T1" fmla="*/ 2147483647 h 385"/>
              <a:gd name="T2" fmla="*/ 2147483647 w 1585"/>
              <a:gd name="T3" fmla="*/ 2147483647 h 385"/>
              <a:gd name="T4" fmla="*/ 2147483647 w 1585"/>
              <a:gd name="T5" fmla="*/ 2147483647 h 385"/>
              <a:gd name="T6" fmla="*/ 2147483647 w 1585"/>
              <a:gd name="T7" fmla="*/ 2147483647 h 385"/>
              <a:gd name="T8" fmla="*/ 2147483647 w 1585"/>
              <a:gd name="T9" fmla="*/ 2147483647 h 385"/>
              <a:gd name="T10" fmla="*/ 0 w 1585"/>
              <a:gd name="T11" fmla="*/ 2147483647 h 385"/>
              <a:gd name="T12" fmla="*/ 0 w 1585"/>
              <a:gd name="T13" fmla="*/ 2147483647 h 385"/>
              <a:gd name="T14" fmla="*/ 2147483647 w 1585"/>
              <a:gd name="T15" fmla="*/ 0 h 385"/>
              <a:gd name="T16" fmla="*/ 2147483647 w 1585"/>
              <a:gd name="T17" fmla="*/ 0 h 385"/>
              <a:gd name="T18" fmla="*/ 2147483647 w 1585"/>
              <a:gd name="T19" fmla="*/ 0 h 385"/>
              <a:gd name="T20" fmla="*/ 2147483647 w 1585"/>
              <a:gd name="T21" fmla="*/ 0 h 385"/>
              <a:gd name="T22" fmla="*/ 2147483647 w 1585"/>
              <a:gd name="T23" fmla="*/ 2147483647 h 385"/>
              <a:gd name="T24" fmla="*/ 2147483647 w 1585"/>
              <a:gd name="T25" fmla="*/ 2147483647 h 385"/>
              <a:gd name="T26" fmla="*/ 2147483647 w 1585"/>
              <a:gd name="T27" fmla="*/ 2147483647 h 385"/>
              <a:gd name="T28" fmla="*/ 2147483647 w 1585"/>
              <a:gd name="T29" fmla="*/ 2147483647 h 385"/>
              <a:gd name="T30" fmla="*/ 2147483647 w 1585"/>
              <a:gd name="T31" fmla="*/ 2147483647 h 385"/>
              <a:gd name="T32" fmla="*/ 2147483647 w 1585"/>
              <a:gd name="T33" fmla="*/ 2147483647 h 385"/>
              <a:gd name="T34" fmla="*/ 2147483647 w 1585"/>
              <a:gd name="T35" fmla="*/ 2147483647 h 385"/>
              <a:gd name="T36" fmla="*/ 2147483647 w 1585"/>
              <a:gd name="T37" fmla="*/ 2147483647 h 385"/>
              <a:gd name="T38" fmla="*/ 2147483647 w 1585"/>
              <a:gd name="T39" fmla="*/ 2147483647 h 385"/>
              <a:gd name="T40" fmla="*/ 2147483647 w 1585"/>
              <a:gd name="T41" fmla="*/ 2147483647 h 385"/>
              <a:gd name="T42" fmla="*/ 2147483647 w 1585"/>
              <a:gd name="T43" fmla="*/ 2147483647 h 385"/>
              <a:gd name="T44" fmla="*/ 2147483647 w 1585"/>
              <a:gd name="T45" fmla="*/ 2147483647 h 385"/>
              <a:gd name="T46" fmla="*/ 2147483647 w 1585"/>
              <a:gd name="T47" fmla="*/ 2147483647 h 385"/>
              <a:gd name="T48" fmla="*/ 2147483647 w 1585"/>
              <a:gd name="T49" fmla="*/ 0 h 385"/>
              <a:gd name="T50" fmla="*/ 2147483647 w 1585"/>
              <a:gd name="T51" fmla="*/ 0 h 385"/>
              <a:gd name="T52" fmla="*/ 2147483647 w 1585"/>
              <a:gd name="T53" fmla="*/ 2147483647 h 385"/>
              <a:gd name="T54" fmla="*/ 2147483647 w 1585"/>
              <a:gd name="T55" fmla="*/ 2147483647 h 385"/>
              <a:gd name="T56" fmla="*/ 2147483647 w 1585"/>
              <a:gd name="T57" fmla="*/ 2147483647 h 385"/>
              <a:gd name="T58" fmla="*/ 2147483647 w 1585"/>
              <a:gd name="T59" fmla="*/ 2147483647 h 385"/>
              <a:gd name="T60" fmla="*/ 2147483647 w 1585"/>
              <a:gd name="T61" fmla="*/ 2147483647 h 385"/>
              <a:gd name="T62" fmla="*/ 2147483647 w 1585"/>
              <a:gd name="T63" fmla="*/ 2147483647 h 385"/>
              <a:gd name="T64" fmla="*/ 2147483647 w 1585"/>
              <a:gd name="T65" fmla="*/ 2147483647 h 385"/>
              <a:gd name="T66" fmla="*/ 2147483647 w 1585"/>
              <a:gd name="T67" fmla="*/ 2147483647 h 3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85" h="385">
                <a:moveTo>
                  <a:pt x="489" y="229"/>
                </a:moveTo>
                <a:lnTo>
                  <a:pt x="371" y="256"/>
                </a:lnTo>
                <a:lnTo>
                  <a:pt x="244" y="256"/>
                </a:lnTo>
                <a:lnTo>
                  <a:pt x="84" y="256"/>
                </a:lnTo>
                <a:lnTo>
                  <a:pt x="42" y="176"/>
                </a:lnTo>
                <a:lnTo>
                  <a:pt x="0" y="101"/>
                </a:lnTo>
                <a:lnTo>
                  <a:pt x="0" y="27"/>
                </a:lnTo>
                <a:lnTo>
                  <a:pt x="126" y="0"/>
                </a:lnTo>
                <a:lnTo>
                  <a:pt x="244" y="0"/>
                </a:lnTo>
                <a:lnTo>
                  <a:pt x="371" y="0"/>
                </a:lnTo>
                <a:lnTo>
                  <a:pt x="489" y="0"/>
                </a:lnTo>
                <a:lnTo>
                  <a:pt x="607" y="101"/>
                </a:lnTo>
                <a:lnTo>
                  <a:pt x="607" y="176"/>
                </a:lnTo>
                <a:lnTo>
                  <a:pt x="733" y="331"/>
                </a:lnTo>
                <a:lnTo>
                  <a:pt x="851" y="357"/>
                </a:lnTo>
                <a:lnTo>
                  <a:pt x="977" y="384"/>
                </a:lnTo>
                <a:lnTo>
                  <a:pt x="1095" y="384"/>
                </a:lnTo>
                <a:lnTo>
                  <a:pt x="1213" y="384"/>
                </a:lnTo>
                <a:lnTo>
                  <a:pt x="1340" y="384"/>
                </a:lnTo>
                <a:lnTo>
                  <a:pt x="1458" y="357"/>
                </a:lnTo>
                <a:lnTo>
                  <a:pt x="1542" y="283"/>
                </a:lnTo>
                <a:lnTo>
                  <a:pt x="1584" y="203"/>
                </a:lnTo>
                <a:lnTo>
                  <a:pt x="1584" y="128"/>
                </a:lnTo>
                <a:lnTo>
                  <a:pt x="1542" y="48"/>
                </a:lnTo>
                <a:lnTo>
                  <a:pt x="1415" y="0"/>
                </a:lnTo>
                <a:lnTo>
                  <a:pt x="1298" y="0"/>
                </a:lnTo>
                <a:lnTo>
                  <a:pt x="1180" y="27"/>
                </a:lnTo>
                <a:lnTo>
                  <a:pt x="1053" y="48"/>
                </a:lnTo>
                <a:lnTo>
                  <a:pt x="935" y="75"/>
                </a:lnTo>
                <a:lnTo>
                  <a:pt x="809" y="101"/>
                </a:lnTo>
                <a:lnTo>
                  <a:pt x="691" y="128"/>
                </a:lnTo>
                <a:lnTo>
                  <a:pt x="573" y="155"/>
                </a:lnTo>
                <a:lnTo>
                  <a:pt x="531" y="229"/>
                </a:lnTo>
                <a:lnTo>
                  <a:pt x="489" y="229"/>
                </a:lnTo>
              </a:path>
            </a:pathLst>
          </a:custGeom>
          <a:solidFill>
            <a:srgbClr val="F57B49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41" name="Freeform 5">
            <a:extLst>
              <a:ext uri="{FF2B5EF4-FFF2-40B4-BE49-F238E27FC236}">
                <a16:creationId xmlns:a16="http://schemas.microsoft.com/office/drawing/2014/main" id="{4ED37E52-5AA8-47F8-A9E0-176D25FEA776}"/>
              </a:ext>
            </a:extLst>
          </p:cNvPr>
          <p:cNvSpPr>
            <a:spLocks/>
          </p:cNvSpPr>
          <p:nvPr/>
        </p:nvSpPr>
        <p:spPr bwMode="auto">
          <a:xfrm>
            <a:off x="2181225" y="1295400"/>
            <a:ext cx="1266825" cy="763588"/>
          </a:xfrm>
          <a:custGeom>
            <a:avLst/>
            <a:gdLst>
              <a:gd name="T0" fmla="*/ 0 w 865"/>
              <a:gd name="T1" fmla="*/ 2147483647 h 481"/>
              <a:gd name="T2" fmla="*/ 2147483647 w 865"/>
              <a:gd name="T3" fmla="*/ 2147483647 h 481"/>
              <a:gd name="T4" fmla="*/ 2147483647 w 865"/>
              <a:gd name="T5" fmla="*/ 2147483647 h 481"/>
              <a:gd name="T6" fmla="*/ 2147483647 w 865"/>
              <a:gd name="T7" fmla="*/ 2147483647 h 481"/>
              <a:gd name="T8" fmla="*/ 2147483647 w 865"/>
              <a:gd name="T9" fmla="*/ 2147483647 h 481"/>
              <a:gd name="T10" fmla="*/ 2147483647 w 865"/>
              <a:gd name="T11" fmla="*/ 0 h 481"/>
              <a:gd name="T12" fmla="*/ 2147483647 w 865"/>
              <a:gd name="T13" fmla="*/ 2147483647 h 481"/>
              <a:gd name="T14" fmla="*/ 2147483647 w 865"/>
              <a:gd name="T15" fmla="*/ 2147483647 h 481"/>
              <a:gd name="T16" fmla="*/ 2147483647 w 865"/>
              <a:gd name="T17" fmla="*/ 2147483647 h 481"/>
              <a:gd name="T18" fmla="*/ 2147483647 w 865"/>
              <a:gd name="T19" fmla="*/ 2147483647 h 481"/>
              <a:gd name="T20" fmla="*/ 2147483647 w 865"/>
              <a:gd name="T21" fmla="*/ 2147483647 h 481"/>
              <a:gd name="T22" fmla="*/ 2147483647 w 865"/>
              <a:gd name="T23" fmla="*/ 2147483647 h 481"/>
              <a:gd name="T24" fmla="*/ 2147483647 w 865"/>
              <a:gd name="T25" fmla="*/ 2147483647 h 481"/>
              <a:gd name="T26" fmla="*/ 2147483647 w 865"/>
              <a:gd name="T27" fmla="*/ 2147483647 h 481"/>
              <a:gd name="T28" fmla="*/ 2147483647 w 865"/>
              <a:gd name="T29" fmla="*/ 2147483647 h 481"/>
              <a:gd name="T30" fmla="*/ 2147483647 w 865"/>
              <a:gd name="T31" fmla="*/ 2147483647 h 481"/>
              <a:gd name="T32" fmla="*/ 2147483647 w 865"/>
              <a:gd name="T33" fmla="*/ 2147483647 h 481"/>
              <a:gd name="T34" fmla="*/ 2147483647 w 865"/>
              <a:gd name="T35" fmla="*/ 2147483647 h 48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65" h="481">
                <a:moveTo>
                  <a:pt x="0" y="480"/>
                </a:moveTo>
                <a:lnTo>
                  <a:pt x="84" y="441"/>
                </a:lnTo>
                <a:lnTo>
                  <a:pt x="174" y="333"/>
                </a:lnTo>
                <a:lnTo>
                  <a:pt x="174" y="217"/>
                </a:lnTo>
                <a:lnTo>
                  <a:pt x="174" y="108"/>
                </a:lnTo>
                <a:lnTo>
                  <a:pt x="174" y="0"/>
                </a:lnTo>
                <a:lnTo>
                  <a:pt x="258" y="70"/>
                </a:lnTo>
                <a:lnTo>
                  <a:pt x="318" y="186"/>
                </a:lnTo>
                <a:lnTo>
                  <a:pt x="402" y="186"/>
                </a:lnTo>
                <a:lnTo>
                  <a:pt x="576" y="217"/>
                </a:lnTo>
                <a:lnTo>
                  <a:pt x="660" y="217"/>
                </a:lnTo>
                <a:lnTo>
                  <a:pt x="720" y="108"/>
                </a:lnTo>
                <a:lnTo>
                  <a:pt x="720" y="217"/>
                </a:lnTo>
                <a:lnTo>
                  <a:pt x="720" y="333"/>
                </a:lnTo>
                <a:lnTo>
                  <a:pt x="720" y="441"/>
                </a:lnTo>
                <a:lnTo>
                  <a:pt x="804" y="480"/>
                </a:lnTo>
                <a:lnTo>
                  <a:pt x="864" y="480"/>
                </a:lnTo>
              </a:path>
            </a:pathLst>
          </a:custGeom>
          <a:solidFill>
            <a:srgbClr val="F57B49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42" name="Line 6">
            <a:extLst>
              <a:ext uri="{FF2B5EF4-FFF2-40B4-BE49-F238E27FC236}">
                <a16:creationId xmlns:a16="http://schemas.microsoft.com/office/drawing/2014/main" id="{9E06BD81-DCAD-45B9-82ED-024BDD346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1225" y="2057400"/>
            <a:ext cx="1123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43" name="Line 7">
            <a:extLst>
              <a:ext uri="{FF2B5EF4-FFF2-40B4-BE49-F238E27FC236}">
                <a16:creationId xmlns:a16="http://schemas.microsoft.com/office/drawing/2014/main" id="{C53E0E0F-7413-42EE-A6AB-232228C6D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0775" y="2133600"/>
            <a:ext cx="704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44" name="Arc 8">
            <a:extLst>
              <a:ext uri="{FF2B5EF4-FFF2-40B4-BE49-F238E27FC236}">
                <a16:creationId xmlns:a16="http://schemas.microsoft.com/office/drawing/2014/main" id="{DC8D1DFB-DE3B-49BF-B5AA-686A298FBB73}"/>
              </a:ext>
            </a:extLst>
          </p:cNvPr>
          <p:cNvSpPr>
            <a:spLocks/>
          </p:cNvSpPr>
          <p:nvPr/>
        </p:nvSpPr>
        <p:spPr bwMode="auto">
          <a:xfrm>
            <a:off x="2954338" y="2668588"/>
            <a:ext cx="141287" cy="304800"/>
          </a:xfrm>
          <a:custGeom>
            <a:avLst/>
            <a:gdLst>
              <a:gd name="T0" fmla="*/ 0 w 21600"/>
              <a:gd name="T1" fmla="*/ 0 h 21600"/>
              <a:gd name="T2" fmla="*/ 6018937 w 21600"/>
              <a:gd name="T3" fmla="*/ 60692834 h 21600"/>
              <a:gd name="T4" fmla="*/ 0 w 21600"/>
              <a:gd name="T5" fmla="*/ 606928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45" name="Arc 9">
            <a:extLst>
              <a:ext uri="{FF2B5EF4-FFF2-40B4-BE49-F238E27FC236}">
                <a16:creationId xmlns:a16="http://schemas.microsoft.com/office/drawing/2014/main" id="{80F25F59-DFA9-42A1-8F65-95D2CA4C7A77}"/>
              </a:ext>
            </a:extLst>
          </p:cNvPr>
          <p:cNvSpPr>
            <a:spLocks/>
          </p:cNvSpPr>
          <p:nvPr/>
        </p:nvSpPr>
        <p:spPr bwMode="auto">
          <a:xfrm>
            <a:off x="2181225" y="2592388"/>
            <a:ext cx="141288" cy="304800"/>
          </a:xfrm>
          <a:custGeom>
            <a:avLst/>
            <a:gdLst>
              <a:gd name="T0" fmla="*/ 0 w 21600"/>
              <a:gd name="T1" fmla="*/ 60698453 h 21599"/>
              <a:gd name="T2" fmla="*/ 5956342 w 21600"/>
              <a:gd name="T3" fmla="*/ 0 h 21599"/>
              <a:gd name="T4" fmla="*/ 6019026 w 21600"/>
              <a:gd name="T5" fmla="*/ 60698453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757"/>
                  <a:pt x="9534" y="123"/>
                  <a:pt x="21375" y="0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757"/>
                  <a:pt x="9534" y="123"/>
                  <a:pt x="21375" y="0"/>
                </a:cubicBezTo>
                <a:lnTo>
                  <a:pt x="21600" y="21599"/>
                </a:lnTo>
                <a:lnTo>
                  <a:pt x="0" y="2159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46" name="Line 10">
            <a:extLst>
              <a:ext uri="{FF2B5EF4-FFF2-40B4-BE49-F238E27FC236}">
                <a16:creationId xmlns:a16="http://schemas.microsoft.com/office/drawing/2014/main" id="{07E75BE6-3C83-4C10-ADA3-555032296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124200"/>
            <a:ext cx="1476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47" name="Line 11">
            <a:extLst>
              <a:ext uri="{FF2B5EF4-FFF2-40B4-BE49-F238E27FC236}">
                <a16:creationId xmlns:a16="http://schemas.microsoft.com/office/drawing/2014/main" id="{923B0627-6F82-4386-A6CF-CAF27A330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3352800"/>
            <a:ext cx="2039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48" name="Line 12">
            <a:extLst>
              <a:ext uri="{FF2B5EF4-FFF2-40B4-BE49-F238E27FC236}">
                <a16:creationId xmlns:a16="http://schemas.microsoft.com/office/drawing/2014/main" id="{15409037-9815-4A67-BE1E-94BDFE0BE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6525" y="3657600"/>
            <a:ext cx="2392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49" name="Line 13">
            <a:extLst>
              <a:ext uri="{FF2B5EF4-FFF2-40B4-BE49-F238E27FC236}">
                <a16:creationId xmlns:a16="http://schemas.microsoft.com/office/drawing/2014/main" id="{386A67DB-2BD7-4E42-9F91-1C305417A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538" y="3962400"/>
            <a:ext cx="288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50" name="Line 14">
            <a:extLst>
              <a:ext uri="{FF2B5EF4-FFF2-40B4-BE49-F238E27FC236}">
                <a16:creationId xmlns:a16="http://schemas.microsoft.com/office/drawing/2014/main" id="{81DC6652-7F33-415A-8B40-481EC9D1F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6675" y="4191000"/>
            <a:ext cx="2462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51" name="Line 15">
            <a:extLst>
              <a:ext uri="{FF2B5EF4-FFF2-40B4-BE49-F238E27FC236}">
                <a16:creationId xmlns:a16="http://schemas.microsoft.com/office/drawing/2014/main" id="{ACB92D02-9CD4-48A2-AB2F-5E73F441C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4495800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52" name="Line 16">
            <a:extLst>
              <a:ext uri="{FF2B5EF4-FFF2-40B4-BE49-F238E27FC236}">
                <a16:creationId xmlns:a16="http://schemas.microsoft.com/office/drawing/2014/main" id="{5E0085AB-E2E0-458C-B19D-6F3D714F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800600"/>
            <a:ext cx="1547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53" name="Line 17">
            <a:extLst>
              <a:ext uri="{FF2B5EF4-FFF2-40B4-BE49-F238E27FC236}">
                <a16:creationId xmlns:a16="http://schemas.microsoft.com/office/drawing/2014/main" id="{E6CF9064-E3ED-42B1-805A-F7084E144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5029200"/>
            <a:ext cx="984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54" name="Freeform 18">
            <a:extLst>
              <a:ext uri="{FF2B5EF4-FFF2-40B4-BE49-F238E27FC236}">
                <a16:creationId xmlns:a16="http://schemas.microsoft.com/office/drawing/2014/main" id="{9543BD02-22D4-4D11-B4FA-743E8D9F5502}"/>
              </a:ext>
            </a:extLst>
          </p:cNvPr>
          <p:cNvSpPr>
            <a:spLocks/>
          </p:cNvSpPr>
          <p:nvPr/>
        </p:nvSpPr>
        <p:spPr bwMode="auto">
          <a:xfrm>
            <a:off x="2601913" y="5181600"/>
            <a:ext cx="1268412" cy="915988"/>
          </a:xfrm>
          <a:custGeom>
            <a:avLst/>
            <a:gdLst>
              <a:gd name="T0" fmla="*/ 2147483647 w 865"/>
              <a:gd name="T1" fmla="*/ 0 h 577"/>
              <a:gd name="T2" fmla="*/ 2147483647 w 865"/>
              <a:gd name="T3" fmla="*/ 0 h 577"/>
              <a:gd name="T4" fmla="*/ 2147483647 w 865"/>
              <a:gd name="T5" fmla="*/ 2147483647 h 577"/>
              <a:gd name="T6" fmla="*/ 2147483647 w 865"/>
              <a:gd name="T7" fmla="*/ 2147483647 h 577"/>
              <a:gd name="T8" fmla="*/ 2147483647 w 865"/>
              <a:gd name="T9" fmla="*/ 2147483647 h 577"/>
              <a:gd name="T10" fmla="*/ 2147483647 w 865"/>
              <a:gd name="T11" fmla="*/ 2147483647 h 577"/>
              <a:gd name="T12" fmla="*/ 2147483647 w 865"/>
              <a:gd name="T13" fmla="*/ 2147483647 h 577"/>
              <a:gd name="T14" fmla="*/ 2147483647 w 865"/>
              <a:gd name="T15" fmla="*/ 2147483647 h 577"/>
              <a:gd name="T16" fmla="*/ 2147483647 w 865"/>
              <a:gd name="T17" fmla="*/ 2147483647 h 577"/>
              <a:gd name="T18" fmla="*/ 2147483647 w 865"/>
              <a:gd name="T19" fmla="*/ 2147483647 h 577"/>
              <a:gd name="T20" fmla="*/ 2147483647 w 865"/>
              <a:gd name="T21" fmla="*/ 2147483647 h 577"/>
              <a:gd name="T22" fmla="*/ 0 w 865"/>
              <a:gd name="T23" fmla="*/ 2147483647 h 577"/>
              <a:gd name="T24" fmla="*/ 2147483647 w 865"/>
              <a:gd name="T25" fmla="*/ 2147483647 h 577"/>
              <a:gd name="T26" fmla="*/ 2147483647 w 865"/>
              <a:gd name="T27" fmla="*/ 2147483647 h 577"/>
              <a:gd name="T28" fmla="*/ 2147483647 w 865"/>
              <a:gd name="T29" fmla="*/ 2147483647 h 577"/>
              <a:gd name="T30" fmla="*/ 2147483647 w 865"/>
              <a:gd name="T31" fmla="*/ 0 h 57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65" h="577">
                <a:moveTo>
                  <a:pt x="144" y="0"/>
                </a:moveTo>
                <a:lnTo>
                  <a:pt x="480" y="0"/>
                </a:lnTo>
                <a:lnTo>
                  <a:pt x="432" y="384"/>
                </a:lnTo>
                <a:lnTo>
                  <a:pt x="864" y="336"/>
                </a:lnTo>
                <a:lnTo>
                  <a:pt x="816" y="432"/>
                </a:lnTo>
                <a:lnTo>
                  <a:pt x="480" y="576"/>
                </a:lnTo>
                <a:lnTo>
                  <a:pt x="96" y="576"/>
                </a:lnTo>
                <a:lnTo>
                  <a:pt x="144" y="480"/>
                </a:lnTo>
                <a:lnTo>
                  <a:pt x="48" y="480"/>
                </a:lnTo>
                <a:lnTo>
                  <a:pt x="48" y="384"/>
                </a:lnTo>
                <a:lnTo>
                  <a:pt x="96" y="528"/>
                </a:lnTo>
                <a:lnTo>
                  <a:pt x="0" y="480"/>
                </a:lnTo>
                <a:lnTo>
                  <a:pt x="96" y="432"/>
                </a:lnTo>
                <a:lnTo>
                  <a:pt x="48" y="528"/>
                </a:lnTo>
                <a:lnTo>
                  <a:pt x="144" y="432"/>
                </a:lnTo>
                <a:lnTo>
                  <a:pt x="144" y="0"/>
                </a:lnTo>
              </a:path>
            </a:pathLst>
          </a:custGeom>
          <a:solidFill>
            <a:srgbClr val="F35B1B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55" name="Freeform 19">
            <a:extLst>
              <a:ext uri="{FF2B5EF4-FFF2-40B4-BE49-F238E27FC236}">
                <a16:creationId xmlns:a16="http://schemas.microsoft.com/office/drawing/2014/main" id="{C0DE674D-A815-449F-9C85-C566D82CC678}"/>
              </a:ext>
            </a:extLst>
          </p:cNvPr>
          <p:cNvSpPr>
            <a:spLocks/>
          </p:cNvSpPr>
          <p:nvPr/>
        </p:nvSpPr>
        <p:spPr bwMode="auto">
          <a:xfrm>
            <a:off x="1266825" y="5181600"/>
            <a:ext cx="1266825" cy="915988"/>
          </a:xfrm>
          <a:custGeom>
            <a:avLst/>
            <a:gdLst>
              <a:gd name="T0" fmla="*/ 2147483647 w 865"/>
              <a:gd name="T1" fmla="*/ 0 h 577"/>
              <a:gd name="T2" fmla="*/ 2147483647 w 865"/>
              <a:gd name="T3" fmla="*/ 0 h 577"/>
              <a:gd name="T4" fmla="*/ 2147483647 w 865"/>
              <a:gd name="T5" fmla="*/ 2147483647 h 577"/>
              <a:gd name="T6" fmla="*/ 0 w 865"/>
              <a:gd name="T7" fmla="*/ 2147483647 h 577"/>
              <a:gd name="T8" fmla="*/ 2147483647 w 865"/>
              <a:gd name="T9" fmla="*/ 2147483647 h 577"/>
              <a:gd name="T10" fmla="*/ 2147483647 w 865"/>
              <a:gd name="T11" fmla="*/ 2147483647 h 577"/>
              <a:gd name="T12" fmla="*/ 2147483647 w 865"/>
              <a:gd name="T13" fmla="*/ 2147483647 h 577"/>
              <a:gd name="T14" fmla="*/ 2147483647 w 865"/>
              <a:gd name="T15" fmla="*/ 2147483647 h 577"/>
              <a:gd name="T16" fmla="*/ 2147483647 w 865"/>
              <a:gd name="T17" fmla="*/ 2147483647 h 577"/>
              <a:gd name="T18" fmla="*/ 2147483647 w 865"/>
              <a:gd name="T19" fmla="*/ 2147483647 h 577"/>
              <a:gd name="T20" fmla="*/ 2147483647 w 865"/>
              <a:gd name="T21" fmla="*/ 2147483647 h 577"/>
              <a:gd name="T22" fmla="*/ 2147483647 w 865"/>
              <a:gd name="T23" fmla="*/ 2147483647 h 577"/>
              <a:gd name="T24" fmla="*/ 2147483647 w 865"/>
              <a:gd name="T25" fmla="*/ 2147483647 h 577"/>
              <a:gd name="T26" fmla="*/ 2147483647 w 865"/>
              <a:gd name="T27" fmla="*/ 2147483647 h 577"/>
              <a:gd name="T28" fmla="*/ 2147483647 w 865"/>
              <a:gd name="T29" fmla="*/ 2147483647 h 577"/>
              <a:gd name="T30" fmla="*/ 2147483647 w 865"/>
              <a:gd name="T31" fmla="*/ 0 h 57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65" h="577">
                <a:moveTo>
                  <a:pt x="720" y="0"/>
                </a:moveTo>
                <a:lnTo>
                  <a:pt x="384" y="0"/>
                </a:lnTo>
                <a:lnTo>
                  <a:pt x="432" y="384"/>
                </a:lnTo>
                <a:lnTo>
                  <a:pt x="0" y="336"/>
                </a:lnTo>
                <a:lnTo>
                  <a:pt x="48" y="432"/>
                </a:lnTo>
                <a:lnTo>
                  <a:pt x="384" y="576"/>
                </a:lnTo>
                <a:lnTo>
                  <a:pt x="768" y="576"/>
                </a:lnTo>
                <a:lnTo>
                  <a:pt x="720" y="480"/>
                </a:lnTo>
                <a:lnTo>
                  <a:pt x="816" y="480"/>
                </a:lnTo>
                <a:lnTo>
                  <a:pt x="816" y="384"/>
                </a:lnTo>
                <a:lnTo>
                  <a:pt x="768" y="528"/>
                </a:lnTo>
                <a:lnTo>
                  <a:pt x="864" y="480"/>
                </a:lnTo>
                <a:lnTo>
                  <a:pt x="768" y="432"/>
                </a:lnTo>
                <a:lnTo>
                  <a:pt x="816" y="528"/>
                </a:lnTo>
                <a:lnTo>
                  <a:pt x="720" y="432"/>
                </a:lnTo>
                <a:lnTo>
                  <a:pt x="720" y="0"/>
                </a:lnTo>
              </a:path>
            </a:pathLst>
          </a:custGeom>
          <a:solidFill>
            <a:srgbClr val="F35B1B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956" name="Arc 20">
            <a:extLst>
              <a:ext uri="{FF2B5EF4-FFF2-40B4-BE49-F238E27FC236}">
                <a16:creationId xmlns:a16="http://schemas.microsoft.com/office/drawing/2014/main" id="{63290B17-5EF9-4459-8CE2-AC7DB16B0813}"/>
              </a:ext>
            </a:extLst>
          </p:cNvPr>
          <p:cNvSpPr>
            <a:spLocks/>
          </p:cNvSpPr>
          <p:nvPr/>
        </p:nvSpPr>
        <p:spPr bwMode="auto">
          <a:xfrm>
            <a:off x="1828800" y="5257800"/>
            <a:ext cx="352425" cy="152400"/>
          </a:xfrm>
          <a:custGeom>
            <a:avLst/>
            <a:gdLst>
              <a:gd name="T0" fmla="*/ 93624263 w 21600"/>
              <a:gd name="T1" fmla="*/ 0 h 21600"/>
              <a:gd name="T2" fmla="*/ 0 w 21600"/>
              <a:gd name="T3" fmla="*/ 758660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57" name="Arc 21">
            <a:extLst>
              <a:ext uri="{FF2B5EF4-FFF2-40B4-BE49-F238E27FC236}">
                <a16:creationId xmlns:a16="http://schemas.microsoft.com/office/drawing/2014/main" id="{78EC4CF9-7F0C-47F8-8744-9C13D133578D}"/>
              </a:ext>
            </a:extLst>
          </p:cNvPr>
          <p:cNvSpPr>
            <a:spLocks/>
          </p:cNvSpPr>
          <p:nvPr/>
        </p:nvSpPr>
        <p:spPr bwMode="auto">
          <a:xfrm>
            <a:off x="2886075" y="5257800"/>
            <a:ext cx="350838" cy="152400"/>
          </a:xfrm>
          <a:custGeom>
            <a:avLst/>
            <a:gdLst>
              <a:gd name="T0" fmla="*/ 92782959 w 21600"/>
              <a:gd name="T1" fmla="*/ 7586606 h 21600"/>
              <a:gd name="T2" fmla="*/ 0 w 21600"/>
              <a:gd name="T3" fmla="*/ 0 h 21600"/>
              <a:gd name="T4" fmla="*/ 92782959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58" name="Arc 22">
            <a:extLst>
              <a:ext uri="{FF2B5EF4-FFF2-40B4-BE49-F238E27FC236}">
                <a16:creationId xmlns:a16="http://schemas.microsoft.com/office/drawing/2014/main" id="{1FF3279F-5528-4ECD-A2F8-926D61AF01B3}"/>
              </a:ext>
            </a:extLst>
          </p:cNvPr>
          <p:cNvSpPr>
            <a:spLocks/>
          </p:cNvSpPr>
          <p:nvPr/>
        </p:nvSpPr>
        <p:spPr bwMode="auto">
          <a:xfrm>
            <a:off x="2886075" y="5334000"/>
            <a:ext cx="350838" cy="152400"/>
          </a:xfrm>
          <a:custGeom>
            <a:avLst/>
            <a:gdLst>
              <a:gd name="T0" fmla="*/ 92782959 w 21600"/>
              <a:gd name="T1" fmla="*/ 7586606 h 21600"/>
              <a:gd name="T2" fmla="*/ 0 w 21600"/>
              <a:gd name="T3" fmla="*/ 0 h 21600"/>
              <a:gd name="T4" fmla="*/ 92782959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59" name="Arc 23">
            <a:extLst>
              <a:ext uri="{FF2B5EF4-FFF2-40B4-BE49-F238E27FC236}">
                <a16:creationId xmlns:a16="http://schemas.microsoft.com/office/drawing/2014/main" id="{153CD3B4-B8B8-453F-80DD-D4DE5B5007D8}"/>
              </a:ext>
            </a:extLst>
          </p:cNvPr>
          <p:cNvSpPr>
            <a:spLocks/>
          </p:cNvSpPr>
          <p:nvPr/>
        </p:nvSpPr>
        <p:spPr bwMode="auto">
          <a:xfrm>
            <a:off x="1898650" y="5334000"/>
            <a:ext cx="352425" cy="152400"/>
          </a:xfrm>
          <a:custGeom>
            <a:avLst/>
            <a:gdLst>
              <a:gd name="T0" fmla="*/ 93624263 w 21600"/>
              <a:gd name="T1" fmla="*/ 0 h 21600"/>
              <a:gd name="T2" fmla="*/ 0 w 21600"/>
              <a:gd name="T3" fmla="*/ 758660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60" name="Rectangle 24">
            <a:extLst>
              <a:ext uri="{FF2B5EF4-FFF2-40B4-BE49-F238E27FC236}">
                <a16:creationId xmlns:a16="http://schemas.microsoft.com/office/drawing/2014/main" id="{506095A6-6D9E-40AD-8737-442EDDD30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1677988"/>
            <a:ext cx="4179887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3600" b="1">
                <a:latin typeface="Arial" panose="020B0604020202020204" pitchFamily="34" charset="0"/>
              </a:rPr>
              <a:t>Bir    konuşmanın    en çok hatırlanan kısmı             </a:t>
            </a:r>
            <a:r>
              <a:rPr lang="tr-TR" altLang="tr-TR" sz="5400" b="1">
                <a:latin typeface="Arial" panose="020B0604020202020204" pitchFamily="34" charset="0"/>
              </a:rPr>
              <a:t>BAŞI</a:t>
            </a:r>
            <a:r>
              <a:rPr lang="tr-TR" altLang="tr-TR" sz="3600" b="1">
                <a:latin typeface="Arial" panose="020B0604020202020204" pitchFamily="34" charset="0"/>
              </a:rPr>
              <a:t>                  ve          </a:t>
            </a:r>
            <a:r>
              <a:rPr lang="tr-TR" altLang="tr-TR" sz="5400" b="1">
                <a:latin typeface="Arial" panose="020B0604020202020204" pitchFamily="34" charset="0"/>
              </a:rPr>
              <a:t>SONUDUR</a:t>
            </a:r>
            <a:r>
              <a:rPr lang="tr-TR" altLang="tr-TR" sz="3600" b="1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3710743-CEBD-4F1C-8AFD-F771204E1DD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/>
              <a:t>NE KADAR HAREKET EDEBİLİRİZ?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DB033470-DEA6-4EE0-9C09-CE0C4526D09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691063" cy="4852988"/>
          </a:xfrm>
        </p:spPr>
        <p:txBody>
          <a:bodyPr/>
          <a:lstStyle/>
          <a:p>
            <a:pPr marL="273050" indent="-273050" eaLnBrk="1" hangingPunct="1"/>
            <a:r>
              <a:rPr lang="tr-TR" altLang="tr-TR" sz="3200">
                <a:solidFill>
                  <a:schemeClr val="tx2"/>
                </a:solidFill>
              </a:rPr>
              <a:t>Atış menzilindeki ördek gibi dolanmama…</a:t>
            </a:r>
          </a:p>
          <a:p>
            <a:pPr marL="273050" indent="-273050" eaLnBrk="1" hangingPunct="1"/>
            <a:r>
              <a:rPr lang="tr-TR" altLang="tr-TR" sz="3200">
                <a:solidFill>
                  <a:schemeClr val="tx2"/>
                </a:solidFill>
              </a:rPr>
              <a:t>Ya da bir sokak lambası gibi dikilmeme…</a:t>
            </a:r>
          </a:p>
          <a:p>
            <a:pPr marL="273050" indent="-273050" eaLnBrk="1" hangingPunct="1"/>
            <a:r>
              <a:rPr lang="tr-TR" altLang="tr-TR" sz="3200">
                <a:solidFill>
                  <a:schemeClr val="tx2"/>
                </a:solidFill>
              </a:rPr>
              <a:t>Hareket etmek için nedeniniz olsun!</a:t>
            </a:r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F4E88F95-83ED-4E6B-849A-C944F854A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714500"/>
            <a:ext cx="26924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EF0AE03A-FA43-4D09-BD32-3DBCCD6B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573463"/>
            <a:ext cx="7397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0191CDF-4387-4A3A-89F7-64E8049706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BEDEN DİLİ ÖĞELERİ</a:t>
            </a:r>
            <a:endParaRPr lang="en-US" dirty="0"/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A7E272BF-6997-4A98-BDF3-6225E2B3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403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Beden duruşu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Mimikler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Başın kullanımı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Oturmak için seçilen yer,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Giyim,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Bakım ve makyaj,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0B5108D-1964-45FB-9973-283B6C4605BD}"/>
              </a:ext>
            </a:extLst>
          </p:cNvPr>
          <p:cNvSpPr txBox="1">
            <a:spLocks noChangeArrowheads="1"/>
          </p:cNvSpPr>
          <p:nvPr/>
        </p:nvSpPr>
        <p:spPr>
          <a:xfrm>
            <a:off x="4616450" y="1747838"/>
            <a:ext cx="4038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Jestler,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Göz teması,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Ayakların kullanımı,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Oturma biçimi,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Mesafe,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Kullanılan aksesuarlar,</a:t>
            </a:r>
          </a:p>
          <a:p>
            <a:pPr marL="533400" indent="-533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41989" name="Picture 6">
            <a:extLst>
              <a:ext uri="{FF2B5EF4-FFF2-40B4-BE49-F238E27FC236}">
                <a16:creationId xmlns:a16="http://schemas.microsoft.com/office/drawing/2014/main" id="{4E2C7D0F-A4FB-45DC-9881-217D46D2C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149850"/>
            <a:ext cx="1266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>
            <a:extLst>
              <a:ext uri="{FF2B5EF4-FFF2-40B4-BE49-F238E27FC236}">
                <a16:creationId xmlns:a16="http://schemas.microsoft.com/office/drawing/2014/main" id="{138CDF86-149D-475B-A4F5-8954E63B7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5149850"/>
            <a:ext cx="14351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0">
            <a:extLst>
              <a:ext uri="{FF2B5EF4-FFF2-40B4-BE49-F238E27FC236}">
                <a16:creationId xmlns:a16="http://schemas.microsoft.com/office/drawing/2014/main" id="{25A3E22B-2F60-4BBF-B3A6-18A7F431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111750"/>
            <a:ext cx="11207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4">
            <a:extLst>
              <a:ext uri="{FF2B5EF4-FFF2-40B4-BE49-F238E27FC236}">
                <a16:creationId xmlns:a16="http://schemas.microsoft.com/office/drawing/2014/main" id="{BB0D56AF-6EA7-4329-8F32-23D5ADA1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138738"/>
            <a:ext cx="266382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2">
            <a:extLst>
              <a:ext uri="{FF2B5EF4-FFF2-40B4-BE49-F238E27FC236}">
                <a16:creationId xmlns:a16="http://schemas.microsoft.com/office/drawing/2014/main" id="{F91978FD-64A8-46B9-848C-EF8ECD02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5284788"/>
            <a:ext cx="1741487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D9C5444-1B61-4573-951C-99CDEDEEAED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Beden duruşu (</a:t>
            </a:r>
            <a:r>
              <a:rPr lang="tr-TR" sz="3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PosturE</a:t>
            </a:r>
            <a:r>
              <a:rPr lang="tr-TR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en-US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011" name="Picture 34" descr="ACWS-MICHAEL,GESTURE">
            <a:hlinkClick r:id="rId2"/>
            <a:extLst>
              <a:ext uri="{FF2B5EF4-FFF2-40B4-BE49-F238E27FC236}">
                <a16:creationId xmlns:a16="http://schemas.microsoft.com/office/drawing/2014/main" id="{DC8C2FAF-402F-45C5-8C7D-5EAA26580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73463"/>
            <a:ext cx="1701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3" descr="siting01">
            <a:extLst>
              <a:ext uri="{FF2B5EF4-FFF2-40B4-BE49-F238E27FC236}">
                <a16:creationId xmlns:a16="http://schemas.microsoft.com/office/drawing/2014/main" id="{B662E323-E055-4159-864A-D4FB9F81D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341438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6" descr="Body%2520language%2520BLACK%2520how%2520the%252072">
            <a:hlinkClick r:id="rId5"/>
            <a:extLst>
              <a:ext uri="{FF2B5EF4-FFF2-40B4-BE49-F238E27FC236}">
                <a16:creationId xmlns:a16="http://schemas.microsoft.com/office/drawing/2014/main" id="{F2AEA627-1784-4787-A111-EF7FE69DC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29225"/>
            <a:ext cx="16383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8" descr="body_language">
            <a:hlinkClick r:id="rId7"/>
            <a:extLst>
              <a:ext uri="{FF2B5EF4-FFF2-40B4-BE49-F238E27FC236}">
                <a16:creationId xmlns:a16="http://schemas.microsoft.com/office/drawing/2014/main" id="{613DEE05-2FF1-414C-BE4E-AAAD59F7F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644900"/>
            <a:ext cx="11176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40" descr="interview_body_language_expert">
            <a:hlinkClick r:id="rId9"/>
            <a:extLst>
              <a:ext uri="{FF2B5EF4-FFF2-40B4-BE49-F238E27FC236}">
                <a16:creationId xmlns:a16="http://schemas.microsoft.com/office/drawing/2014/main" id="{2433CD28-F1BC-4B32-A22D-46BE75B63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7638"/>
            <a:ext cx="100806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1" descr="five">
            <a:hlinkClick r:id="rId11"/>
            <a:extLst>
              <a:ext uri="{FF2B5EF4-FFF2-40B4-BE49-F238E27FC236}">
                <a16:creationId xmlns:a16="http://schemas.microsoft.com/office/drawing/2014/main" id="{D71F4816-E2E2-4247-B148-3F7FCCE7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84313"/>
            <a:ext cx="10350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2">
            <a:extLst>
              <a:ext uri="{FF2B5EF4-FFF2-40B4-BE49-F238E27FC236}">
                <a16:creationId xmlns:a16="http://schemas.microsoft.com/office/drawing/2014/main" id="{C2FD08AC-5193-4432-8BAD-DF4AD558C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96" y="3714752"/>
            <a:ext cx="4464050" cy="2862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i="1" dirty="0">
                <a:latin typeface="+mn-lt"/>
                <a:cs typeface="Arial" charset="0"/>
              </a:rPr>
              <a:t>İnsanlar birbirleriyle ilişkilerinde çok farklı beden duruşları içindedir ve her bir beden duruşunun karşı tarafa yönelik sayısız mesajlar içerdiği bilinir.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i="1" dirty="0">
                <a:latin typeface="+mn-lt"/>
                <a:cs typeface="Arial" charset="0"/>
              </a:rPr>
              <a:t>Bunlar zaman zaman ülkeye ve yöreye göre farklılıklar gösterebilir</a:t>
            </a:r>
            <a:r>
              <a:rPr lang="tr-TR" sz="2400" dirty="0">
                <a:latin typeface="+mn-lt"/>
                <a:cs typeface="Arial" charset="0"/>
              </a:rPr>
              <a:t>.</a:t>
            </a:r>
            <a:endParaRPr lang="en-US" sz="2400" dirty="0">
              <a:latin typeface="+mn-lt"/>
              <a:cs typeface="Arial" charset="0"/>
            </a:endParaRPr>
          </a:p>
        </p:txBody>
      </p:sp>
      <p:pic>
        <p:nvPicPr>
          <p:cNvPr id="43020" name="Picture 43" descr="Body-language">
            <a:hlinkClick r:id="rId13"/>
            <a:extLst>
              <a:ext uri="{FF2B5EF4-FFF2-40B4-BE49-F238E27FC236}">
                <a16:creationId xmlns:a16="http://schemas.microsoft.com/office/drawing/2014/main" id="{47F3EEFD-C775-413F-A051-135066F2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18923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Oval 44">
            <a:extLst>
              <a:ext uri="{FF2B5EF4-FFF2-40B4-BE49-F238E27FC236}">
                <a16:creationId xmlns:a16="http://schemas.microsoft.com/office/drawing/2014/main" id="{3BAE9E01-C405-45E7-A007-263131231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924175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Century Schoolbook" panose="02040604050505020304" pitchFamily="18" charset="0"/>
              </a:rPr>
              <a:t>A</a:t>
            </a:r>
            <a:endParaRPr lang="en-US" altLang="tr-TR">
              <a:latin typeface="Century Schoolbook" panose="02040604050505020304" pitchFamily="18" charset="0"/>
            </a:endParaRPr>
          </a:p>
        </p:txBody>
      </p:sp>
      <p:sp>
        <p:nvSpPr>
          <p:cNvPr id="43022" name="Oval 45">
            <a:extLst>
              <a:ext uri="{FF2B5EF4-FFF2-40B4-BE49-F238E27FC236}">
                <a16:creationId xmlns:a16="http://schemas.microsoft.com/office/drawing/2014/main" id="{8E85C8C2-4DB3-4C3C-90B2-ED44136D3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68638"/>
            <a:ext cx="431800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Century Schoolbook" panose="02040604050505020304" pitchFamily="18" charset="0"/>
              </a:rPr>
              <a:t>B</a:t>
            </a:r>
            <a:endParaRPr lang="en-US" altLang="tr-TR">
              <a:latin typeface="Century Schoolbook" panose="02040604050505020304" pitchFamily="18" charset="0"/>
            </a:endParaRPr>
          </a:p>
        </p:txBody>
      </p:sp>
      <p:sp>
        <p:nvSpPr>
          <p:cNvPr id="43023" name="Oval 46">
            <a:extLst>
              <a:ext uri="{FF2B5EF4-FFF2-40B4-BE49-F238E27FC236}">
                <a16:creationId xmlns:a16="http://schemas.microsoft.com/office/drawing/2014/main" id="{D2F2E810-867C-481F-A875-EA2953259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011488"/>
            <a:ext cx="431800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Century Schoolbook" panose="02040604050505020304" pitchFamily="18" charset="0"/>
              </a:rPr>
              <a:t>C</a:t>
            </a:r>
            <a:endParaRPr lang="en-US" altLang="tr-TR">
              <a:latin typeface="Century Schoolbook" panose="02040604050505020304" pitchFamily="18" charset="0"/>
            </a:endParaRPr>
          </a:p>
        </p:txBody>
      </p:sp>
      <p:sp>
        <p:nvSpPr>
          <p:cNvPr id="43024" name="Oval 49">
            <a:extLst>
              <a:ext uri="{FF2B5EF4-FFF2-40B4-BE49-F238E27FC236}">
                <a16:creationId xmlns:a16="http://schemas.microsoft.com/office/drawing/2014/main" id="{8BC3349A-D24B-4070-92A9-0A569A689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1196975"/>
            <a:ext cx="4318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600">
                <a:latin typeface="Century Schoolbook" panose="02040604050505020304" pitchFamily="18" charset="0"/>
              </a:rPr>
              <a:t>D</a:t>
            </a:r>
            <a:endParaRPr lang="en-US" altLang="tr-TR" sz="1600">
              <a:latin typeface="Century Schoolbook" panose="02040604050505020304" pitchFamily="18" charset="0"/>
            </a:endParaRPr>
          </a:p>
        </p:txBody>
      </p:sp>
      <p:sp>
        <p:nvSpPr>
          <p:cNvPr id="43025" name="Oval 50">
            <a:extLst>
              <a:ext uri="{FF2B5EF4-FFF2-40B4-BE49-F238E27FC236}">
                <a16:creationId xmlns:a16="http://schemas.microsoft.com/office/drawing/2014/main" id="{33D904E1-684A-4C48-8299-A08D55C15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1125538"/>
            <a:ext cx="4318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600">
                <a:latin typeface="Century Schoolbook" panose="02040604050505020304" pitchFamily="18" charset="0"/>
              </a:rPr>
              <a:t>E</a:t>
            </a:r>
            <a:endParaRPr lang="en-US" altLang="tr-TR" sz="1600">
              <a:latin typeface="Century Schoolbook" panose="02040604050505020304" pitchFamily="18" charset="0"/>
            </a:endParaRPr>
          </a:p>
        </p:txBody>
      </p:sp>
      <p:sp>
        <p:nvSpPr>
          <p:cNvPr id="43026" name="Oval 51">
            <a:extLst>
              <a:ext uri="{FF2B5EF4-FFF2-40B4-BE49-F238E27FC236}">
                <a16:creationId xmlns:a16="http://schemas.microsoft.com/office/drawing/2014/main" id="{B5B12DB6-8193-4B95-BC94-3A784B65E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213100"/>
            <a:ext cx="4318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600">
                <a:latin typeface="Century Schoolbook" panose="02040604050505020304" pitchFamily="18" charset="0"/>
              </a:rPr>
              <a:t>F</a:t>
            </a:r>
            <a:endParaRPr lang="en-US" altLang="tr-TR" sz="1600">
              <a:latin typeface="Century Schoolbook" panose="02040604050505020304" pitchFamily="18" charset="0"/>
            </a:endParaRPr>
          </a:p>
        </p:txBody>
      </p:sp>
      <p:sp>
        <p:nvSpPr>
          <p:cNvPr id="43027" name="Oval 52">
            <a:extLst>
              <a:ext uri="{FF2B5EF4-FFF2-40B4-BE49-F238E27FC236}">
                <a16:creationId xmlns:a16="http://schemas.microsoft.com/office/drawing/2014/main" id="{E1AB022A-3789-4657-AACF-AE941B769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868863"/>
            <a:ext cx="4318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600">
                <a:latin typeface="Century Schoolbook" panose="02040604050505020304" pitchFamily="18" charset="0"/>
              </a:rPr>
              <a:t>H</a:t>
            </a:r>
            <a:endParaRPr lang="en-US" altLang="tr-TR" sz="1600">
              <a:latin typeface="Century Schoolbook" panose="02040604050505020304" pitchFamily="18" charset="0"/>
            </a:endParaRPr>
          </a:p>
        </p:txBody>
      </p:sp>
      <p:sp>
        <p:nvSpPr>
          <p:cNvPr id="43028" name="Oval 53">
            <a:extLst>
              <a:ext uri="{FF2B5EF4-FFF2-40B4-BE49-F238E27FC236}">
                <a16:creationId xmlns:a16="http://schemas.microsoft.com/office/drawing/2014/main" id="{4D6E568F-649E-4CF6-971B-48E5E808B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445125"/>
            <a:ext cx="4318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600">
                <a:latin typeface="Century Schoolbook" panose="02040604050505020304" pitchFamily="18" charset="0"/>
              </a:rPr>
              <a:t>İ</a:t>
            </a:r>
            <a:endParaRPr lang="en-US" altLang="tr-TR" sz="1600">
              <a:latin typeface="Century Schoolbook" panose="02040604050505020304" pitchFamily="18" charset="0"/>
            </a:endParaRPr>
          </a:p>
        </p:txBody>
      </p:sp>
      <p:sp>
        <p:nvSpPr>
          <p:cNvPr id="43029" name="Oval 54">
            <a:extLst>
              <a:ext uri="{FF2B5EF4-FFF2-40B4-BE49-F238E27FC236}">
                <a16:creationId xmlns:a16="http://schemas.microsoft.com/office/drawing/2014/main" id="{360427B3-2BE4-49F2-A2B5-CABE413B0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6453188"/>
            <a:ext cx="4318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600">
                <a:latin typeface="Century Schoolbook" panose="02040604050505020304" pitchFamily="18" charset="0"/>
              </a:rPr>
              <a:t>K</a:t>
            </a:r>
            <a:endParaRPr lang="en-US" altLang="tr-TR" sz="1600">
              <a:latin typeface="Century Schoolbook" panose="02040604050505020304" pitchFamily="18" charset="0"/>
            </a:endParaRPr>
          </a:p>
        </p:txBody>
      </p:sp>
      <p:sp>
        <p:nvSpPr>
          <p:cNvPr id="43030" name="Oval 55">
            <a:extLst>
              <a:ext uri="{FF2B5EF4-FFF2-40B4-BE49-F238E27FC236}">
                <a16:creationId xmlns:a16="http://schemas.microsoft.com/office/drawing/2014/main" id="{9DAA2ACE-36A8-4824-92A3-74DDA30A2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3284538"/>
            <a:ext cx="4318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600">
                <a:latin typeface="Century Schoolbook" panose="02040604050505020304" pitchFamily="18" charset="0"/>
              </a:rPr>
              <a:t>G</a:t>
            </a:r>
            <a:endParaRPr lang="en-US" altLang="tr-TR" sz="160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1EBDB2-C84B-4532-A5F5-79895B956BB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Jestler</a:t>
            </a:r>
            <a:endParaRPr lang="en-US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16ADB5B5-E821-4EC2-892C-4C1AEC70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43000"/>
            <a:ext cx="6624637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r>
              <a:rPr lang="tr-TR" altLang="tr-TR" sz="2800">
                <a:latin typeface="Century Schoolbook" panose="02040604050505020304" pitchFamily="18" charset="0"/>
              </a:rPr>
              <a:t>Verilen mesajı renklendiren özelliklerden birisidir.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r>
              <a:rPr lang="tr-TR" altLang="tr-TR" sz="2800">
                <a:latin typeface="Century Schoolbook" panose="02040604050505020304" pitchFamily="18" charset="0"/>
              </a:rPr>
              <a:t>Uygun ölçüde ve şiddette yapılan jestler bir konuşmaya güç katar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r>
              <a:rPr lang="tr-TR" altLang="tr-TR" sz="2800">
                <a:latin typeface="Century Schoolbook" panose="02040604050505020304" pitchFamily="18" charset="0"/>
              </a:rPr>
              <a:t>Jestleri konuşmadaki  eksik kelimeleri tamamlayacak bir araç olarak kullanmamak demektir.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r>
              <a:rPr lang="tr-TR" altLang="tr-TR" sz="2800">
                <a:latin typeface="Century Schoolbook" panose="02040604050505020304" pitchFamily="18" charset="0"/>
              </a:rPr>
              <a:t>Sinirli jestlerden kaçınmalıdır.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r>
              <a:rPr lang="tr-TR" altLang="tr-TR" sz="2800">
                <a:latin typeface="Century Schoolbook" panose="02040604050505020304" pitchFamily="18" charset="0"/>
              </a:rPr>
              <a:t>Rahat sakin, yumuşak jestler konuşmacının kendine güvenini, konuştuğu konuya hakimiyetini gösterir</a:t>
            </a:r>
            <a:endParaRPr lang="en-US" altLang="tr-TR" sz="2800">
              <a:latin typeface="Century Schoolbook" panose="02040604050505020304" pitchFamily="18" charset="0"/>
            </a:endParaRPr>
          </a:p>
        </p:txBody>
      </p:sp>
      <p:pic>
        <p:nvPicPr>
          <p:cNvPr id="44036" name="Picture 6" descr="gesture">
            <a:hlinkClick r:id="rId2"/>
            <a:extLst>
              <a:ext uri="{FF2B5EF4-FFF2-40B4-BE49-F238E27FC236}">
                <a16:creationId xmlns:a16="http://schemas.microsoft.com/office/drawing/2014/main" id="{30948728-B2AA-4987-B3E7-9ECC5443F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1841500"/>
            <a:ext cx="1358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communication_hands">
            <a:hlinkClick r:id="rId4"/>
            <a:extLst>
              <a:ext uri="{FF2B5EF4-FFF2-40B4-BE49-F238E27FC236}">
                <a16:creationId xmlns:a16="http://schemas.microsoft.com/office/drawing/2014/main" id="{ACEF38EE-BD90-41C4-BFFA-DCACC634D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4983163"/>
            <a:ext cx="1244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9" descr="gesture">
            <a:hlinkClick r:id="rId6"/>
            <a:extLst>
              <a:ext uri="{FF2B5EF4-FFF2-40B4-BE49-F238E27FC236}">
                <a16:creationId xmlns:a16="http://schemas.microsoft.com/office/drawing/2014/main" id="{DEF7C9DD-1801-4BB0-BA1E-39F54437F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3068638"/>
            <a:ext cx="1257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1" descr="allan5cs">
            <a:hlinkClick r:id="rId8"/>
            <a:extLst>
              <a:ext uri="{FF2B5EF4-FFF2-40B4-BE49-F238E27FC236}">
                <a16:creationId xmlns:a16="http://schemas.microsoft.com/office/drawing/2014/main" id="{78D3F5BE-EA72-430A-BE28-214DEE518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84188"/>
            <a:ext cx="914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807DA1-3C62-4C88-8462-AE631C3D986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0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MİMİKLER</a:t>
            </a:r>
            <a:endParaRPr lang="en-US" sz="3000" b="1" cap="sm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7E099C33-E73A-4CD6-A2BF-3DB6100C1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r>
              <a:rPr lang="tr-TR" altLang="tr-TR" sz="2800">
                <a:latin typeface="Century Schoolbook" panose="02040604050505020304" pitchFamily="18" charset="0"/>
              </a:rPr>
              <a:t>Sunum yaparken ve bir hiçbir şey belki yüz ifadesi kadar önemli ve anlamlı değildir.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r>
              <a:rPr lang="tr-TR" altLang="tr-TR" sz="2800">
                <a:latin typeface="Century Schoolbook" panose="02040604050505020304" pitchFamily="18" charset="0"/>
              </a:rPr>
              <a:t>İnsan üzüntü veya kızgınlığını gülümseyen bir ifade ile, sevincini çatık kaşlarla ifade etmez</a:t>
            </a:r>
            <a:endParaRPr lang="en-US" altLang="tr-TR" sz="2800">
              <a:latin typeface="Century Schoolbook" panose="02040604050505020304" pitchFamily="18" charset="0"/>
            </a:endParaRPr>
          </a:p>
        </p:txBody>
      </p:sp>
      <p:pic>
        <p:nvPicPr>
          <p:cNvPr id="45060" name="Picture 7" descr="j22">
            <a:hlinkClick r:id="rId2"/>
            <a:extLst>
              <a:ext uri="{FF2B5EF4-FFF2-40B4-BE49-F238E27FC236}">
                <a16:creationId xmlns:a16="http://schemas.microsoft.com/office/drawing/2014/main" id="{993C3713-6210-4430-8E7B-FE88D4A1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971550"/>
            <a:ext cx="1828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gesture">
            <a:hlinkClick r:id="rId4"/>
            <a:extLst>
              <a:ext uri="{FF2B5EF4-FFF2-40B4-BE49-F238E27FC236}">
                <a16:creationId xmlns:a16="http://schemas.microsoft.com/office/drawing/2014/main" id="{9C22FE5E-23E1-4A99-A2A6-BBD0B345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4132263"/>
            <a:ext cx="1625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1" descr="sorry">
            <a:hlinkClick r:id="rId6"/>
            <a:extLst>
              <a:ext uri="{FF2B5EF4-FFF2-40B4-BE49-F238E27FC236}">
                <a16:creationId xmlns:a16="http://schemas.microsoft.com/office/drawing/2014/main" id="{2D92122F-3290-4DEB-ABC0-1DDF78B3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2513013"/>
            <a:ext cx="13430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3" descr="sad">
            <a:hlinkClick r:id="rId8"/>
            <a:extLst>
              <a:ext uri="{FF2B5EF4-FFF2-40B4-BE49-F238E27FC236}">
                <a16:creationId xmlns:a16="http://schemas.microsoft.com/office/drawing/2014/main" id="{4EF78F8A-537A-4C74-94AB-CFA31D98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57563"/>
            <a:ext cx="8858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5" descr="alan">
            <a:hlinkClick r:id="rId10"/>
            <a:extLst>
              <a:ext uri="{FF2B5EF4-FFF2-40B4-BE49-F238E27FC236}">
                <a16:creationId xmlns:a16="http://schemas.microsoft.com/office/drawing/2014/main" id="{BB06580C-BD43-4A0E-B3EE-338697D4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868863"/>
            <a:ext cx="9334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52D5CE-2E22-4EC1-A45F-451283B4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300" y="260350"/>
            <a:ext cx="5789613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/>
              <a:t>ETKİLİ SUNUM?</a:t>
            </a:r>
          </a:p>
        </p:txBody>
      </p:sp>
      <p:sp>
        <p:nvSpPr>
          <p:cNvPr id="9219" name="İçerik Yer Tutucusu 2">
            <a:extLst>
              <a:ext uri="{FF2B5EF4-FFF2-40B4-BE49-F238E27FC236}">
                <a16:creationId xmlns:a16="http://schemas.microsoft.com/office/drawing/2014/main" id="{D2312D31-C655-4C07-8C7A-4549B3E1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sz="2800" dirty="0">
                <a:solidFill>
                  <a:schemeClr val="tx1"/>
                </a:solidFill>
              </a:rPr>
              <a:t>► İstenilen Sonucu Elde Edebilmek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sz="2800" dirty="0">
                <a:solidFill>
                  <a:schemeClr val="tx1"/>
                </a:solidFill>
              </a:rPr>
              <a:t>► Düşüncelerinizin Kabul Görmesi</a:t>
            </a:r>
          </a:p>
        </p:txBody>
      </p:sp>
      <p:pic>
        <p:nvPicPr>
          <p:cNvPr id="4" name="Picture 2055">
            <a:extLst>
              <a:ext uri="{FF2B5EF4-FFF2-40B4-BE49-F238E27FC236}">
                <a16:creationId xmlns:a16="http://schemas.microsoft.com/office/drawing/2014/main" id="{54BECB39-DD9A-4D98-B3FF-3AADC846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581525"/>
            <a:ext cx="32162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>
            <a:extLst>
              <a:ext uri="{FF2B5EF4-FFF2-40B4-BE49-F238E27FC236}">
                <a16:creationId xmlns:a16="http://schemas.microsoft.com/office/drawing/2014/main" id="{F733D342-BB3E-4157-9297-44706759E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8003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6">
            <a:extLst>
              <a:ext uri="{FF2B5EF4-FFF2-40B4-BE49-F238E27FC236}">
                <a16:creationId xmlns:a16="http://schemas.microsoft.com/office/drawing/2014/main" id="{224CA30C-44C4-4267-9A89-9BAE3C54C9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45 DERECE KURALI</a:t>
            </a:r>
          </a:p>
        </p:txBody>
      </p:sp>
      <p:sp>
        <p:nvSpPr>
          <p:cNvPr id="46083" name="Content Placeholder 7">
            <a:extLst>
              <a:ext uri="{FF2B5EF4-FFF2-40B4-BE49-F238E27FC236}">
                <a16:creationId xmlns:a16="http://schemas.microsoft.com/office/drawing/2014/main" id="{8E1C285C-C025-42B2-875A-A65936F1490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0825" y="1268413"/>
            <a:ext cx="4106863" cy="5473700"/>
          </a:xfrm>
        </p:spPr>
        <p:txBody>
          <a:bodyPr/>
          <a:lstStyle/>
          <a:p>
            <a:pPr marL="273050" indent="-273050" eaLnBrk="1" hangingPunct="1"/>
            <a:r>
              <a:rPr lang="tr-TR" altLang="tr-TR" sz="2800">
                <a:solidFill>
                  <a:schemeClr val="tx1"/>
                </a:solidFill>
              </a:rPr>
              <a:t>İzleyiciler sürekli sallanan bir sunucuya bakmaktan yorulur.</a:t>
            </a:r>
          </a:p>
          <a:p>
            <a:pPr marL="273050" indent="-273050" eaLnBrk="1" hangingPunct="1"/>
            <a:r>
              <a:rPr lang="tr-TR" altLang="tr-TR" sz="2800">
                <a:solidFill>
                  <a:schemeClr val="tx1"/>
                </a:solidFill>
              </a:rPr>
              <a:t>Sürekli sallanmayı engelleyecek ve en az şekilde yorulmanızı sağlayacak duruş 45 derece duruşudur.</a:t>
            </a:r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F8A62F42-2738-408B-A13B-A3C4F4DC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266825"/>
            <a:ext cx="18192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B4DD5E-D1CA-4F40-8A85-30FE64E8F75A}"/>
              </a:ext>
            </a:extLst>
          </p:cNvPr>
          <p:cNvSpPr txBox="1"/>
          <p:nvPr/>
        </p:nvSpPr>
        <p:spPr>
          <a:xfrm>
            <a:off x="4645012" y="4000504"/>
            <a:ext cx="4000528" cy="26776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i="1" dirty="0">
                <a:latin typeface="+mn-lt"/>
                <a:cs typeface="Arial" charset="0"/>
              </a:rPr>
              <a:t>Sağ ayağınız ileriyi göstersin ve sol ayağınızın topuğunu sağ ayağınızın topuğuna yaklaştırın. Sol ayağınızı hafifçe sola çevirin ve sağ ayağınızla 45 derecelik bir açı oluşturmasını sağlayın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2F368E-7133-4972-B9BB-004BE2E11828}"/>
              </a:ext>
            </a:extLst>
          </p:cNvPr>
          <p:cNvCxnSpPr/>
          <p:nvPr/>
        </p:nvCxnSpPr>
        <p:spPr>
          <a:xfrm rot="5400000" flipH="1" flipV="1">
            <a:off x="5250657" y="2035969"/>
            <a:ext cx="27876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B8E939-44F4-468F-8141-54F98A4EDA9D}"/>
              </a:ext>
            </a:extLst>
          </p:cNvPr>
          <p:cNvCxnSpPr/>
          <p:nvPr/>
        </p:nvCxnSpPr>
        <p:spPr>
          <a:xfrm rot="16200000" flipV="1">
            <a:off x="4749800" y="1536701"/>
            <a:ext cx="2071687" cy="1712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924E59B2-4789-4857-984B-23A341122A2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SES TONU VE KONUŞMA HIZI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44C78FED-E424-43DC-BCA0-4DBA0B1BF3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23850" y="1916113"/>
            <a:ext cx="4618038" cy="4710112"/>
          </a:xfrm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altLang="tr-TR" sz="3200">
                <a:solidFill>
                  <a:schemeClr val="tx1"/>
                </a:solidFill>
              </a:rPr>
              <a:t>Tane tane konuşun,</a:t>
            </a:r>
          </a:p>
          <a:p>
            <a:pPr marL="273050" indent="-273050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altLang="tr-TR" sz="3200">
                <a:solidFill>
                  <a:schemeClr val="tx1"/>
                </a:solidFill>
              </a:rPr>
              <a:t>Ses tonlamanızı ve sesinizin yüksekliğini değiştirin,</a:t>
            </a:r>
          </a:p>
          <a:p>
            <a:pPr marL="273050" indent="-273050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altLang="tr-TR" sz="3200">
                <a:solidFill>
                  <a:schemeClr val="tx1"/>
                </a:solidFill>
              </a:rPr>
              <a:t>Önemli noktaları vurgulamak için kısa süreli duraklayın</a:t>
            </a:r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21DD0BA1-5856-4E5B-A22F-CA0ADF226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81300"/>
            <a:ext cx="26003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04DD7F79-E23D-4F84-93F2-802AF99741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38" y="0"/>
            <a:ext cx="6635750" cy="1341438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GÖZ TEMASI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7C691F90-994B-43CA-BE26-572780FCB35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643063"/>
            <a:ext cx="4343400" cy="5214937"/>
          </a:xfrm>
        </p:spPr>
        <p:txBody>
          <a:bodyPr/>
          <a:lstStyle/>
          <a:p>
            <a:pPr marL="273050" indent="-273050" eaLnBrk="1" hangingPunct="1"/>
            <a:r>
              <a:rPr lang="tr-TR" altLang="tr-TR" sz="2600">
                <a:solidFill>
                  <a:schemeClr val="tx1"/>
                </a:solidFill>
              </a:rPr>
              <a:t>Kendisini konuşmaya dahil edilmiş hisseder</a:t>
            </a:r>
          </a:p>
          <a:p>
            <a:pPr marL="273050" indent="-273050" eaLnBrk="1" hangingPunct="1"/>
            <a:r>
              <a:rPr lang="tr-TR" altLang="tr-TR" sz="2600">
                <a:solidFill>
                  <a:schemeClr val="tx1"/>
                </a:solidFill>
              </a:rPr>
              <a:t>Sunucuya güven ve destek sağlar ve dinleyiciye güven uyandırır</a:t>
            </a:r>
          </a:p>
          <a:p>
            <a:pPr marL="273050" indent="-273050" eaLnBrk="1" hangingPunct="1"/>
            <a:r>
              <a:rPr lang="tr-TR" altLang="tr-TR" sz="2600">
                <a:solidFill>
                  <a:schemeClr val="tx1"/>
                </a:solidFill>
              </a:rPr>
              <a:t>İlgiyi sürekli istim üstünde tutar,</a:t>
            </a:r>
          </a:p>
          <a:p>
            <a:pPr marL="273050" indent="-273050" eaLnBrk="1" hangingPunct="1"/>
            <a:r>
              <a:rPr lang="tr-TR" altLang="tr-TR" sz="2600">
                <a:solidFill>
                  <a:schemeClr val="tx1"/>
                </a:solidFill>
              </a:rPr>
              <a:t>Doğal reaksiyonları izleyebilme ve sunumu sağlıklı yönlendirebilme imkanı sağlar</a:t>
            </a:r>
          </a:p>
        </p:txBody>
      </p:sp>
      <p:grpSp>
        <p:nvGrpSpPr>
          <p:cNvPr id="48132" name="Group 8">
            <a:extLst>
              <a:ext uri="{FF2B5EF4-FFF2-40B4-BE49-F238E27FC236}">
                <a16:creationId xmlns:a16="http://schemas.microsoft.com/office/drawing/2014/main" id="{53DC367B-BE91-42F6-AF83-B130461CC09E}"/>
              </a:ext>
            </a:extLst>
          </p:cNvPr>
          <p:cNvGrpSpPr>
            <a:grpSpLocks/>
          </p:cNvGrpSpPr>
          <p:nvPr/>
        </p:nvGrpSpPr>
        <p:grpSpPr bwMode="auto">
          <a:xfrm>
            <a:off x="4357688" y="1643063"/>
            <a:ext cx="3929062" cy="2857500"/>
            <a:chOff x="4357686" y="1643050"/>
            <a:chExt cx="3929090" cy="2857520"/>
          </a:xfrm>
        </p:grpSpPr>
        <p:graphicFrame>
          <p:nvGraphicFramePr>
            <p:cNvPr id="48137" name="Object 2">
              <a:extLst>
                <a:ext uri="{FF2B5EF4-FFF2-40B4-BE49-F238E27FC236}">
                  <a16:creationId xmlns:a16="http://schemas.microsoft.com/office/drawing/2014/main" id="{6295DF63-6583-4189-9971-04EB606DFA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57686" y="1643050"/>
            <a:ext cx="3784597" cy="2838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9" name="Photo Editor Photo" r:id="rId3" imgW="6095238" imgH="4571429" progId="">
                    <p:embed/>
                  </p:oleObj>
                </mc:Choice>
                <mc:Fallback>
                  <p:oleObj name="Photo Editor Photo" r:id="rId3" imgW="6095238" imgH="45714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686" y="1643050"/>
                          <a:ext cx="3784597" cy="2838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B30ACC-C002-4C56-8413-29EEE834367A}"/>
                </a:ext>
              </a:extLst>
            </p:cNvPr>
            <p:cNvSpPr/>
            <p:nvPr/>
          </p:nvSpPr>
          <p:spPr>
            <a:xfrm>
              <a:off x="6500826" y="1643050"/>
              <a:ext cx="1785950" cy="285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9380C7A-3C5F-4204-A292-7BD080B778AB}"/>
              </a:ext>
            </a:extLst>
          </p:cNvPr>
          <p:cNvSpPr txBox="1"/>
          <p:nvPr/>
        </p:nvSpPr>
        <p:spPr>
          <a:xfrm>
            <a:off x="4844642" y="5013176"/>
            <a:ext cx="4000528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i="1" dirty="0">
                <a:latin typeface="+mn-lt"/>
                <a:cs typeface="Arial" charset="0"/>
              </a:rPr>
              <a:t>Her dinleyici ile göz teması kurun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C94BFC9C-C356-4A0E-ADF6-8CDF289F3E1D}"/>
              </a:ext>
            </a:extLst>
          </p:cNvPr>
          <p:cNvSpPr/>
          <p:nvPr/>
        </p:nvSpPr>
        <p:spPr>
          <a:xfrm>
            <a:off x="6156325" y="214313"/>
            <a:ext cx="2786063" cy="1785937"/>
          </a:xfrm>
          <a:prstGeom prst="cloudCallout">
            <a:avLst>
              <a:gd name="adj1" fmla="val -60535"/>
              <a:gd name="adj2" fmla="val 5837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i="1" dirty="0">
                <a:solidFill>
                  <a:schemeClr val="tx2">
                    <a:lumMod val="75000"/>
                  </a:schemeClr>
                </a:solidFill>
              </a:rPr>
              <a:t>Sigara saatim geldi şunu hoca gözümden bir anlasa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3248F5-5F8B-40E8-AB64-CCEDCB5A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49155" name="İçerik Yer Tutucusu 2">
            <a:extLst>
              <a:ext uri="{FF2B5EF4-FFF2-40B4-BE49-F238E27FC236}">
                <a16:creationId xmlns:a16="http://schemas.microsoft.com/office/drawing/2014/main" id="{17AC9E6F-8A8C-43D9-8DE8-CD8D90997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49156" name="Picture 3">
            <a:extLst>
              <a:ext uri="{FF2B5EF4-FFF2-40B4-BE49-F238E27FC236}">
                <a16:creationId xmlns:a16="http://schemas.microsoft.com/office/drawing/2014/main" id="{C929BDD8-19C9-459D-BA6D-B89469A4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0"/>
            <a:ext cx="9223375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29DF39-24E0-4F44-9C59-F455BB99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0179" name="İçerik Yer Tutucusu 2">
            <a:extLst>
              <a:ext uri="{FF2B5EF4-FFF2-40B4-BE49-F238E27FC236}">
                <a16:creationId xmlns:a16="http://schemas.microsoft.com/office/drawing/2014/main" id="{FCA31E66-D86F-4ACB-B77D-E697FA786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50180" name="Picture 2">
            <a:extLst>
              <a:ext uri="{FF2B5EF4-FFF2-40B4-BE49-F238E27FC236}">
                <a16:creationId xmlns:a16="http://schemas.microsoft.com/office/drawing/2014/main" id="{F16BC2E6-01E5-49E5-8521-0614D88B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6BCD2A2-3846-464A-9DFE-18FF92423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144463"/>
            <a:ext cx="6796087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r-TR" sz="2800" b="1">
                <a:solidFill>
                  <a:srgbClr val="DA0B06"/>
                </a:solidFill>
                <a:latin typeface="Times New Roman" panose="02020603050405020304" pitchFamily="18" charset="0"/>
              </a:rPr>
              <a:t>EĞİTİM ORTAMINI MÜMKÜN OLDUĞU KADAR </a:t>
            </a:r>
            <a:r>
              <a:rPr lang="en-US" altLang="tr-TR" sz="2800" b="1" u="sng">
                <a:solidFill>
                  <a:srgbClr val="DA0B06"/>
                </a:solidFill>
                <a:latin typeface="Times New Roman" panose="02020603050405020304" pitchFamily="18" charset="0"/>
              </a:rPr>
              <a:t>EĞLENCELI  </a:t>
            </a:r>
            <a:r>
              <a:rPr lang="en-US" altLang="tr-TR" sz="2800" b="1">
                <a:solidFill>
                  <a:srgbClr val="DA0B06"/>
                </a:solidFill>
                <a:latin typeface="Times New Roman" panose="02020603050405020304" pitchFamily="18" charset="0"/>
              </a:rPr>
              <a:t>KILIN</a:t>
            </a:r>
            <a:endParaRPr lang="en-US" altLang="tr-TR" sz="4400" b="1">
              <a:solidFill>
                <a:schemeClr val="tx2"/>
              </a:solidFill>
            </a:endParaRPr>
          </a:p>
        </p:txBody>
      </p:sp>
      <p:sp>
        <p:nvSpPr>
          <p:cNvPr id="51203" name="Freeform 3">
            <a:extLst>
              <a:ext uri="{FF2B5EF4-FFF2-40B4-BE49-F238E27FC236}">
                <a16:creationId xmlns:a16="http://schemas.microsoft.com/office/drawing/2014/main" id="{2609F020-A805-4F38-A62A-2B16ED5FCDC6}"/>
              </a:ext>
            </a:extLst>
          </p:cNvPr>
          <p:cNvSpPr>
            <a:spLocks/>
          </p:cNvSpPr>
          <p:nvPr/>
        </p:nvSpPr>
        <p:spPr bwMode="auto">
          <a:xfrm rot="6165732" flipV="1">
            <a:off x="8159750" y="2127250"/>
            <a:ext cx="815975" cy="676275"/>
          </a:xfrm>
          <a:custGeom>
            <a:avLst/>
            <a:gdLst>
              <a:gd name="T0" fmla="*/ 1184291076 w 2702"/>
              <a:gd name="T1" fmla="*/ 2147483647 h 2381"/>
              <a:gd name="T2" fmla="*/ 2147483647 w 2702"/>
              <a:gd name="T3" fmla="*/ 2147483647 h 2381"/>
              <a:gd name="T4" fmla="*/ 2147483647 w 2702"/>
              <a:gd name="T5" fmla="*/ 2147483647 h 2381"/>
              <a:gd name="T6" fmla="*/ 2147483647 w 2702"/>
              <a:gd name="T7" fmla="*/ 2147483647 h 2381"/>
              <a:gd name="T8" fmla="*/ 2147483647 w 2702"/>
              <a:gd name="T9" fmla="*/ 2147483647 h 2381"/>
              <a:gd name="T10" fmla="*/ 2147483647 w 2702"/>
              <a:gd name="T11" fmla="*/ 2147483647 h 2381"/>
              <a:gd name="T12" fmla="*/ 2147483647 w 2702"/>
              <a:gd name="T13" fmla="*/ 2147483647 h 2381"/>
              <a:gd name="T14" fmla="*/ 2147483647 w 2702"/>
              <a:gd name="T15" fmla="*/ 2147483647 h 2381"/>
              <a:gd name="T16" fmla="*/ 2147483647 w 2702"/>
              <a:gd name="T17" fmla="*/ 2147483647 h 2381"/>
              <a:gd name="T18" fmla="*/ 2147483647 w 2702"/>
              <a:gd name="T19" fmla="*/ 2147483647 h 2381"/>
              <a:gd name="T20" fmla="*/ 2147483647 w 2702"/>
              <a:gd name="T21" fmla="*/ 2147483647 h 2381"/>
              <a:gd name="T22" fmla="*/ 2147483647 w 2702"/>
              <a:gd name="T23" fmla="*/ 2147483647 h 2381"/>
              <a:gd name="T24" fmla="*/ 2147483647 w 2702"/>
              <a:gd name="T25" fmla="*/ 2147483647 h 2381"/>
              <a:gd name="T26" fmla="*/ 2147483647 w 2702"/>
              <a:gd name="T27" fmla="*/ 2147483647 h 2381"/>
              <a:gd name="T28" fmla="*/ 2147483647 w 2702"/>
              <a:gd name="T29" fmla="*/ 2147483647 h 2381"/>
              <a:gd name="T30" fmla="*/ 2147483647 w 2702"/>
              <a:gd name="T31" fmla="*/ 2147483647 h 2381"/>
              <a:gd name="T32" fmla="*/ 2147483647 w 2702"/>
              <a:gd name="T33" fmla="*/ 2147483647 h 2381"/>
              <a:gd name="T34" fmla="*/ 2147483647 w 2702"/>
              <a:gd name="T35" fmla="*/ 0 h 2381"/>
              <a:gd name="T36" fmla="*/ 2147483647 w 2702"/>
              <a:gd name="T37" fmla="*/ 2147483647 h 2381"/>
              <a:gd name="T38" fmla="*/ 2147483647 w 2702"/>
              <a:gd name="T39" fmla="*/ 2147483647 h 2381"/>
              <a:gd name="T40" fmla="*/ 2147483647 w 2702"/>
              <a:gd name="T41" fmla="*/ 2147483647 h 2381"/>
              <a:gd name="T42" fmla="*/ 2147483647 w 2702"/>
              <a:gd name="T43" fmla="*/ 2147483647 h 2381"/>
              <a:gd name="T44" fmla="*/ 2147483647 w 2702"/>
              <a:gd name="T45" fmla="*/ 2147483647 h 2381"/>
              <a:gd name="T46" fmla="*/ 2147483647 w 2702"/>
              <a:gd name="T47" fmla="*/ 2147483647 h 2381"/>
              <a:gd name="T48" fmla="*/ 2147483647 w 2702"/>
              <a:gd name="T49" fmla="*/ 2147483647 h 2381"/>
              <a:gd name="T50" fmla="*/ 2147483647 w 2702"/>
              <a:gd name="T51" fmla="*/ 2147483647 h 2381"/>
              <a:gd name="T52" fmla="*/ 2147483647 w 2702"/>
              <a:gd name="T53" fmla="*/ 2147483647 h 2381"/>
              <a:gd name="T54" fmla="*/ 2147483647 w 2702"/>
              <a:gd name="T55" fmla="*/ 2147483647 h 2381"/>
              <a:gd name="T56" fmla="*/ 2147483647 w 2702"/>
              <a:gd name="T57" fmla="*/ 2147483647 h 2381"/>
              <a:gd name="T58" fmla="*/ 2147483647 w 2702"/>
              <a:gd name="T59" fmla="*/ 2147483647 h 2381"/>
              <a:gd name="T60" fmla="*/ 2147483647 w 2702"/>
              <a:gd name="T61" fmla="*/ 2147483647 h 2381"/>
              <a:gd name="T62" fmla="*/ 2147483647 w 2702"/>
              <a:gd name="T63" fmla="*/ 2147483647 h 2381"/>
              <a:gd name="T64" fmla="*/ 2147483647 w 2702"/>
              <a:gd name="T65" fmla="*/ 2147483647 h 2381"/>
              <a:gd name="T66" fmla="*/ 2147483647 w 2702"/>
              <a:gd name="T67" fmla="*/ 2147483647 h 2381"/>
              <a:gd name="T68" fmla="*/ 1817657696 w 2702"/>
              <a:gd name="T69" fmla="*/ 2147483647 h 2381"/>
              <a:gd name="T70" fmla="*/ 0 w 2702"/>
              <a:gd name="T71" fmla="*/ 2147483647 h 2381"/>
              <a:gd name="T72" fmla="*/ 0 w 2702"/>
              <a:gd name="T73" fmla="*/ 2147483647 h 23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702" h="2381">
                <a:moveTo>
                  <a:pt x="0" y="212"/>
                </a:moveTo>
                <a:lnTo>
                  <a:pt x="43" y="324"/>
                </a:lnTo>
                <a:lnTo>
                  <a:pt x="89" y="431"/>
                </a:lnTo>
                <a:lnTo>
                  <a:pt x="138" y="535"/>
                </a:lnTo>
                <a:lnTo>
                  <a:pt x="191" y="634"/>
                </a:lnTo>
                <a:lnTo>
                  <a:pt x="248" y="729"/>
                </a:lnTo>
                <a:lnTo>
                  <a:pt x="307" y="819"/>
                </a:lnTo>
                <a:lnTo>
                  <a:pt x="368" y="906"/>
                </a:lnTo>
                <a:lnTo>
                  <a:pt x="431" y="985"/>
                </a:lnTo>
                <a:lnTo>
                  <a:pt x="496" y="1060"/>
                </a:lnTo>
                <a:lnTo>
                  <a:pt x="564" y="1129"/>
                </a:lnTo>
                <a:lnTo>
                  <a:pt x="632" y="1193"/>
                </a:lnTo>
                <a:lnTo>
                  <a:pt x="702" y="1249"/>
                </a:lnTo>
                <a:lnTo>
                  <a:pt x="772" y="1299"/>
                </a:lnTo>
                <a:lnTo>
                  <a:pt x="845" y="1341"/>
                </a:lnTo>
                <a:lnTo>
                  <a:pt x="916" y="1377"/>
                </a:lnTo>
                <a:lnTo>
                  <a:pt x="990" y="1405"/>
                </a:lnTo>
                <a:lnTo>
                  <a:pt x="1062" y="1425"/>
                </a:lnTo>
                <a:lnTo>
                  <a:pt x="1135" y="1437"/>
                </a:lnTo>
                <a:lnTo>
                  <a:pt x="1208" y="1440"/>
                </a:lnTo>
                <a:lnTo>
                  <a:pt x="1280" y="1434"/>
                </a:lnTo>
                <a:lnTo>
                  <a:pt x="1350" y="1421"/>
                </a:lnTo>
                <a:lnTo>
                  <a:pt x="1421" y="1396"/>
                </a:lnTo>
                <a:lnTo>
                  <a:pt x="1490" y="1363"/>
                </a:lnTo>
                <a:lnTo>
                  <a:pt x="1558" y="1320"/>
                </a:lnTo>
                <a:lnTo>
                  <a:pt x="1623" y="1266"/>
                </a:lnTo>
                <a:lnTo>
                  <a:pt x="1688" y="1202"/>
                </a:lnTo>
                <a:lnTo>
                  <a:pt x="1749" y="1127"/>
                </a:lnTo>
                <a:lnTo>
                  <a:pt x="1809" y="1042"/>
                </a:lnTo>
                <a:lnTo>
                  <a:pt x="1865" y="944"/>
                </a:lnTo>
                <a:lnTo>
                  <a:pt x="1920" y="834"/>
                </a:lnTo>
                <a:lnTo>
                  <a:pt x="1970" y="713"/>
                </a:lnTo>
                <a:lnTo>
                  <a:pt x="2019" y="580"/>
                </a:lnTo>
                <a:lnTo>
                  <a:pt x="1546" y="580"/>
                </a:lnTo>
                <a:lnTo>
                  <a:pt x="2128" y="0"/>
                </a:lnTo>
                <a:lnTo>
                  <a:pt x="2702" y="581"/>
                </a:lnTo>
                <a:lnTo>
                  <a:pt x="2256" y="581"/>
                </a:lnTo>
                <a:lnTo>
                  <a:pt x="2240" y="733"/>
                </a:lnTo>
                <a:lnTo>
                  <a:pt x="2218" y="878"/>
                </a:lnTo>
                <a:lnTo>
                  <a:pt x="2188" y="1019"/>
                </a:lnTo>
                <a:lnTo>
                  <a:pt x="2152" y="1152"/>
                </a:lnTo>
                <a:lnTo>
                  <a:pt x="2110" y="1280"/>
                </a:lnTo>
                <a:lnTo>
                  <a:pt x="2061" y="1402"/>
                </a:lnTo>
                <a:lnTo>
                  <a:pt x="2007" y="1517"/>
                </a:lnTo>
                <a:lnTo>
                  <a:pt x="1948" y="1626"/>
                </a:lnTo>
                <a:lnTo>
                  <a:pt x="1884" y="1728"/>
                </a:lnTo>
                <a:lnTo>
                  <a:pt x="1816" y="1823"/>
                </a:lnTo>
                <a:lnTo>
                  <a:pt x="1744" y="1911"/>
                </a:lnTo>
                <a:lnTo>
                  <a:pt x="1668" y="1993"/>
                </a:lnTo>
                <a:lnTo>
                  <a:pt x="1590" y="2067"/>
                </a:lnTo>
                <a:lnTo>
                  <a:pt x="1508" y="2133"/>
                </a:lnTo>
                <a:lnTo>
                  <a:pt x="1424" y="2192"/>
                </a:lnTo>
                <a:lnTo>
                  <a:pt x="1339" y="2243"/>
                </a:lnTo>
                <a:lnTo>
                  <a:pt x="1250" y="2287"/>
                </a:lnTo>
                <a:lnTo>
                  <a:pt x="1161" y="2323"/>
                </a:lnTo>
                <a:lnTo>
                  <a:pt x="1072" y="2349"/>
                </a:lnTo>
                <a:lnTo>
                  <a:pt x="982" y="2369"/>
                </a:lnTo>
                <a:lnTo>
                  <a:pt x="891" y="2379"/>
                </a:lnTo>
                <a:lnTo>
                  <a:pt x="801" y="2381"/>
                </a:lnTo>
                <a:lnTo>
                  <a:pt x="712" y="2374"/>
                </a:lnTo>
                <a:lnTo>
                  <a:pt x="623" y="2360"/>
                </a:lnTo>
                <a:lnTo>
                  <a:pt x="536" y="2334"/>
                </a:lnTo>
                <a:lnTo>
                  <a:pt x="451" y="2301"/>
                </a:lnTo>
                <a:lnTo>
                  <a:pt x="368" y="2258"/>
                </a:lnTo>
                <a:lnTo>
                  <a:pt x="288" y="2205"/>
                </a:lnTo>
                <a:lnTo>
                  <a:pt x="210" y="2143"/>
                </a:lnTo>
                <a:lnTo>
                  <a:pt x="136" y="2072"/>
                </a:lnTo>
                <a:lnTo>
                  <a:pt x="66" y="1990"/>
                </a:lnTo>
                <a:lnTo>
                  <a:pt x="0" y="1898"/>
                </a:lnTo>
                <a:lnTo>
                  <a:pt x="0" y="212"/>
                </a:lnTo>
                <a:close/>
              </a:path>
            </a:pathLst>
          </a:custGeom>
          <a:solidFill>
            <a:srgbClr val="00E5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1204" name="Freeform 4">
            <a:extLst>
              <a:ext uri="{FF2B5EF4-FFF2-40B4-BE49-F238E27FC236}">
                <a16:creationId xmlns:a16="http://schemas.microsoft.com/office/drawing/2014/main" id="{D1802103-34A1-4C98-A22A-9377C6430430}"/>
              </a:ext>
            </a:extLst>
          </p:cNvPr>
          <p:cNvSpPr>
            <a:spLocks/>
          </p:cNvSpPr>
          <p:nvPr/>
        </p:nvSpPr>
        <p:spPr bwMode="auto">
          <a:xfrm rot="17795411" flipV="1">
            <a:off x="141288" y="1898650"/>
            <a:ext cx="815975" cy="676275"/>
          </a:xfrm>
          <a:custGeom>
            <a:avLst/>
            <a:gdLst>
              <a:gd name="T0" fmla="*/ 1184291076 w 2702"/>
              <a:gd name="T1" fmla="*/ 2147483647 h 2381"/>
              <a:gd name="T2" fmla="*/ 2147483647 w 2702"/>
              <a:gd name="T3" fmla="*/ 2147483647 h 2381"/>
              <a:gd name="T4" fmla="*/ 2147483647 w 2702"/>
              <a:gd name="T5" fmla="*/ 2147483647 h 2381"/>
              <a:gd name="T6" fmla="*/ 2147483647 w 2702"/>
              <a:gd name="T7" fmla="*/ 2147483647 h 2381"/>
              <a:gd name="T8" fmla="*/ 2147483647 w 2702"/>
              <a:gd name="T9" fmla="*/ 2147483647 h 2381"/>
              <a:gd name="T10" fmla="*/ 2147483647 w 2702"/>
              <a:gd name="T11" fmla="*/ 2147483647 h 2381"/>
              <a:gd name="T12" fmla="*/ 2147483647 w 2702"/>
              <a:gd name="T13" fmla="*/ 2147483647 h 2381"/>
              <a:gd name="T14" fmla="*/ 2147483647 w 2702"/>
              <a:gd name="T15" fmla="*/ 2147483647 h 2381"/>
              <a:gd name="T16" fmla="*/ 2147483647 w 2702"/>
              <a:gd name="T17" fmla="*/ 2147483647 h 2381"/>
              <a:gd name="T18" fmla="*/ 2147483647 w 2702"/>
              <a:gd name="T19" fmla="*/ 2147483647 h 2381"/>
              <a:gd name="T20" fmla="*/ 2147483647 w 2702"/>
              <a:gd name="T21" fmla="*/ 2147483647 h 2381"/>
              <a:gd name="T22" fmla="*/ 2147483647 w 2702"/>
              <a:gd name="T23" fmla="*/ 2147483647 h 2381"/>
              <a:gd name="T24" fmla="*/ 2147483647 w 2702"/>
              <a:gd name="T25" fmla="*/ 2147483647 h 2381"/>
              <a:gd name="T26" fmla="*/ 2147483647 w 2702"/>
              <a:gd name="T27" fmla="*/ 2147483647 h 2381"/>
              <a:gd name="T28" fmla="*/ 2147483647 w 2702"/>
              <a:gd name="T29" fmla="*/ 2147483647 h 2381"/>
              <a:gd name="T30" fmla="*/ 2147483647 w 2702"/>
              <a:gd name="T31" fmla="*/ 2147483647 h 2381"/>
              <a:gd name="T32" fmla="*/ 2147483647 w 2702"/>
              <a:gd name="T33" fmla="*/ 2147483647 h 2381"/>
              <a:gd name="T34" fmla="*/ 2147483647 w 2702"/>
              <a:gd name="T35" fmla="*/ 0 h 2381"/>
              <a:gd name="T36" fmla="*/ 2147483647 w 2702"/>
              <a:gd name="T37" fmla="*/ 2147483647 h 2381"/>
              <a:gd name="T38" fmla="*/ 2147483647 w 2702"/>
              <a:gd name="T39" fmla="*/ 2147483647 h 2381"/>
              <a:gd name="T40" fmla="*/ 2147483647 w 2702"/>
              <a:gd name="T41" fmla="*/ 2147483647 h 2381"/>
              <a:gd name="T42" fmla="*/ 2147483647 w 2702"/>
              <a:gd name="T43" fmla="*/ 2147483647 h 2381"/>
              <a:gd name="T44" fmla="*/ 2147483647 w 2702"/>
              <a:gd name="T45" fmla="*/ 2147483647 h 2381"/>
              <a:gd name="T46" fmla="*/ 2147483647 w 2702"/>
              <a:gd name="T47" fmla="*/ 2147483647 h 2381"/>
              <a:gd name="T48" fmla="*/ 2147483647 w 2702"/>
              <a:gd name="T49" fmla="*/ 2147483647 h 2381"/>
              <a:gd name="T50" fmla="*/ 2147483647 w 2702"/>
              <a:gd name="T51" fmla="*/ 2147483647 h 2381"/>
              <a:gd name="T52" fmla="*/ 2147483647 w 2702"/>
              <a:gd name="T53" fmla="*/ 2147483647 h 2381"/>
              <a:gd name="T54" fmla="*/ 2147483647 w 2702"/>
              <a:gd name="T55" fmla="*/ 2147483647 h 2381"/>
              <a:gd name="T56" fmla="*/ 2147483647 w 2702"/>
              <a:gd name="T57" fmla="*/ 2147483647 h 2381"/>
              <a:gd name="T58" fmla="*/ 2147483647 w 2702"/>
              <a:gd name="T59" fmla="*/ 2147483647 h 2381"/>
              <a:gd name="T60" fmla="*/ 2147483647 w 2702"/>
              <a:gd name="T61" fmla="*/ 2147483647 h 2381"/>
              <a:gd name="T62" fmla="*/ 2147483647 w 2702"/>
              <a:gd name="T63" fmla="*/ 2147483647 h 2381"/>
              <a:gd name="T64" fmla="*/ 2147483647 w 2702"/>
              <a:gd name="T65" fmla="*/ 2147483647 h 2381"/>
              <a:gd name="T66" fmla="*/ 2147483647 w 2702"/>
              <a:gd name="T67" fmla="*/ 2147483647 h 2381"/>
              <a:gd name="T68" fmla="*/ 1817657696 w 2702"/>
              <a:gd name="T69" fmla="*/ 2147483647 h 2381"/>
              <a:gd name="T70" fmla="*/ 0 w 2702"/>
              <a:gd name="T71" fmla="*/ 2147483647 h 2381"/>
              <a:gd name="T72" fmla="*/ 0 w 2702"/>
              <a:gd name="T73" fmla="*/ 2147483647 h 23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702" h="2381">
                <a:moveTo>
                  <a:pt x="0" y="212"/>
                </a:moveTo>
                <a:lnTo>
                  <a:pt x="43" y="324"/>
                </a:lnTo>
                <a:lnTo>
                  <a:pt x="89" y="431"/>
                </a:lnTo>
                <a:lnTo>
                  <a:pt x="138" y="535"/>
                </a:lnTo>
                <a:lnTo>
                  <a:pt x="191" y="634"/>
                </a:lnTo>
                <a:lnTo>
                  <a:pt x="248" y="729"/>
                </a:lnTo>
                <a:lnTo>
                  <a:pt x="307" y="819"/>
                </a:lnTo>
                <a:lnTo>
                  <a:pt x="368" y="906"/>
                </a:lnTo>
                <a:lnTo>
                  <a:pt x="431" y="985"/>
                </a:lnTo>
                <a:lnTo>
                  <a:pt x="496" y="1060"/>
                </a:lnTo>
                <a:lnTo>
                  <a:pt x="564" y="1129"/>
                </a:lnTo>
                <a:lnTo>
                  <a:pt x="632" y="1193"/>
                </a:lnTo>
                <a:lnTo>
                  <a:pt x="702" y="1249"/>
                </a:lnTo>
                <a:lnTo>
                  <a:pt x="772" y="1299"/>
                </a:lnTo>
                <a:lnTo>
                  <a:pt x="845" y="1341"/>
                </a:lnTo>
                <a:lnTo>
                  <a:pt x="916" y="1377"/>
                </a:lnTo>
                <a:lnTo>
                  <a:pt x="990" y="1405"/>
                </a:lnTo>
                <a:lnTo>
                  <a:pt x="1062" y="1425"/>
                </a:lnTo>
                <a:lnTo>
                  <a:pt x="1135" y="1437"/>
                </a:lnTo>
                <a:lnTo>
                  <a:pt x="1208" y="1440"/>
                </a:lnTo>
                <a:lnTo>
                  <a:pt x="1280" y="1434"/>
                </a:lnTo>
                <a:lnTo>
                  <a:pt x="1350" y="1421"/>
                </a:lnTo>
                <a:lnTo>
                  <a:pt x="1421" y="1396"/>
                </a:lnTo>
                <a:lnTo>
                  <a:pt x="1490" y="1363"/>
                </a:lnTo>
                <a:lnTo>
                  <a:pt x="1558" y="1320"/>
                </a:lnTo>
                <a:lnTo>
                  <a:pt x="1623" y="1266"/>
                </a:lnTo>
                <a:lnTo>
                  <a:pt x="1688" y="1202"/>
                </a:lnTo>
                <a:lnTo>
                  <a:pt x="1749" y="1127"/>
                </a:lnTo>
                <a:lnTo>
                  <a:pt x="1809" y="1042"/>
                </a:lnTo>
                <a:lnTo>
                  <a:pt x="1865" y="944"/>
                </a:lnTo>
                <a:lnTo>
                  <a:pt x="1920" y="834"/>
                </a:lnTo>
                <a:lnTo>
                  <a:pt x="1970" y="713"/>
                </a:lnTo>
                <a:lnTo>
                  <a:pt x="2019" y="580"/>
                </a:lnTo>
                <a:lnTo>
                  <a:pt x="1546" y="580"/>
                </a:lnTo>
                <a:lnTo>
                  <a:pt x="2128" y="0"/>
                </a:lnTo>
                <a:lnTo>
                  <a:pt x="2702" y="581"/>
                </a:lnTo>
                <a:lnTo>
                  <a:pt x="2256" y="581"/>
                </a:lnTo>
                <a:lnTo>
                  <a:pt x="2240" y="733"/>
                </a:lnTo>
                <a:lnTo>
                  <a:pt x="2218" y="878"/>
                </a:lnTo>
                <a:lnTo>
                  <a:pt x="2188" y="1019"/>
                </a:lnTo>
                <a:lnTo>
                  <a:pt x="2152" y="1152"/>
                </a:lnTo>
                <a:lnTo>
                  <a:pt x="2110" y="1280"/>
                </a:lnTo>
                <a:lnTo>
                  <a:pt x="2061" y="1402"/>
                </a:lnTo>
                <a:lnTo>
                  <a:pt x="2007" y="1517"/>
                </a:lnTo>
                <a:lnTo>
                  <a:pt x="1948" y="1626"/>
                </a:lnTo>
                <a:lnTo>
                  <a:pt x="1884" y="1728"/>
                </a:lnTo>
                <a:lnTo>
                  <a:pt x="1816" y="1823"/>
                </a:lnTo>
                <a:lnTo>
                  <a:pt x="1744" y="1911"/>
                </a:lnTo>
                <a:lnTo>
                  <a:pt x="1668" y="1993"/>
                </a:lnTo>
                <a:lnTo>
                  <a:pt x="1590" y="2067"/>
                </a:lnTo>
                <a:lnTo>
                  <a:pt x="1508" y="2133"/>
                </a:lnTo>
                <a:lnTo>
                  <a:pt x="1424" y="2192"/>
                </a:lnTo>
                <a:lnTo>
                  <a:pt x="1339" y="2243"/>
                </a:lnTo>
                <a:lnTo>
                  <a:pt x="1250" y="2287"/>
                </a:lnTo>
                <a:lnTo>
                  <a:pt x="1161" y="2323"/>
                </a:lnTo>
                <a:lnTo>
                  <a:pt x="1072" y="2349"/>
                </a:lnTo>
                <a:lnTo>
                  <a:pt x="982" y="2369"/>
                </a:lnTo>
                <a:lnTo>
                  <a:pt x="891" y="2379"/>
                </a:lnTo>
                <a:lnTo>
                  <a:pt x="801" y="2381"/>
                </a:lnTo>
                <a:lnTo>
                  <a:pt x="712" y="2374"/>
                </a:lnTo>
                <a:lnTo>
                  <a:pt x="623" y="2360"/>
                </a:lnTo>
                <a:lnTo>
                  <a:pt x="536" y="2334"/>
                </a:lnTo>
                <a:lnTo>
                  <a:pt x="451" y="2301"/>
                </a:lnTo>
                <a:lnTo>
                  <a:pt x="368" y="2258"/>
                </a:lnTo>
                <a:lnTo>
                  <a:pt x="288" y="2205"/>
                </a:lnTo>
                <a:lnTo>
                  <a:pt x="210" y="2143"/>
                </a:lnTo>
                <a:lnTo>
                  <a:pt x="136" y="2072"/>
                </a:lnTo>
                <a:lnTo>
                  <a:pt x="66" y="1990"/>
                </a:lnTo>
                <a:lnTo>
                  <a:pt x="0" y="1898"/>
                </a:lnTo>
                <a:lnTo>
                  <a:pt x="0" y="212"/>
                </a:lnTo>
                <a:close/>
              </a:path>
            </a:pathLst>
          </a:custGeom>
          <a:solidFill>
            <a:srgbClr val="00E5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51205" name="Group 5">
            <a:extLst>
              <a:ext uri="{FF2B5EF4-FFF2-40B4-BE49-F238E27FC236}">
                <a16:creationId xmlns:a16="http://schemas.microsoft.com/office/drawing/2014/main" id="{DF13AFAC-B614-485E-82D0-3E660A77E714}"/>
              </a:ext>
            </a:extLst>
          </p:cNvPr>
          <p:cNvGrpSpPr>
            <a:grpSpLocks/>
          </p:cNvGrpSpPr>
          <p:nvPr/>
        </p:nvGrpSpPr>
        <p:grpSpPr bwMode="auto">
          <a:xfrm>
            <a:off x="7485063" y="101600"/>
            <a:ext cx="1497012" cy="1684338"/>
            <a:chOff x="4704" y="480"/>
            <a:chExt cx="1022" cy="1061"/>
          </a:xfrm>
        </p:grpSpPr>
        <p:sp>
          <p:nvSpPr>
            <p:cNvPr id="51231" name="Freeform 6">
              <a:extLst>
                <a:ext uri="{FF2B5EF4-FFF2-40B4-BE49-F238E27FC236}">
                  <a16:creationId xmlns:a16="http://schemas.microsoft.com/office/drawing/2014/main" id="{2D5FAB28-7B35-4125-B115-4BE224811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480"/>
              <a:ext cx="1011" cy="1002"/>
            </a:xfrm>
            <a:custGeom>
              <a:avLst/>
              <a:gdLst>
                <a:gd name="T0" fmla="*/ 11 w 6063"/>
                <a:gd name="T1" fmla="*/ 21 h 6011"/>
                <a:gd name="T2" fmla="*/ 9 w 6063"/>
                <a:gd name="T3" fmla="*/ 22 h 6011"/>
                <a:gd name="T4" fmla="*/ 8 w 6063"/>
                <a:gd name="T5" fmla="*/ 24 h 6011"/>
                <a:gd name="T6" fmla="*/ 8 w 6063"/>
                <a:gd name="T7" fmla="*/ 23 h 6011"/>
                <a:gd name="T8" fmla="*/ 9 w 6063"/>
                <a:gd name="T9" fmla="*/ 21 h 6011"/>
                <a:gd name="T10" fmla="*/ 9 w 6063"/>
                <a:gd name="T11" fmla="*/ 20 h 6011"/>
                <a:gd name="T12" fmla="*/ 7 w 6063"/>
                <a:gd name="T13" fmla="*/ 17 h 6011"/>
                <a:gd name="T14" fmla="*/ 5 w 6063"/>
                <a:gd name="T15" fmla="*/ 17 h 6011"/>
                <a:gd name="T16" fmla="*/ 3 w 6063"/>
                <a:gd name="T17" fmla="*/ 17 h 6011"/>
                <a:gd name="T18" fmla="*/ 4 w 6063"/>
                <a:gd name="T19" fmla="*/ 16 h 6011"/>
                <a:gd name="T20" fmla="*/ 5 w 6063"/>
                <a:gd name="T21" fmla="*/ 15 h 6011"/>
                <a:gd name="T22" fmla="*/ 6 w 6063"/>
                <a:gd name="T23" fmla="*/ 14 h 6011"/>
                <a:gd name="T24" fmla="*/ 7 w 6063"/>
                <a:gd name="T25" fmla="*/ 11 h 6011"/>
                <a:gd name="T26" fmla="*/ 6 w 6063"/>
                <a:gd name="T27" fmla="*/ 10 h 6011"/>
                <a:gd name="T28" fmla="*/ 5 w 6063"/>
                <a:gd name="T29" fmla="*/ 8 h 6011"/>
                <a:gd name="T30" fmla="*/ 4 w 6063"/>
                <a:gd name="T31" fmla="*/ 8 h 6011"/>
                <a:gd name="T32" fmla="*/ 6 w 6063"/>
                <a:gd name="T33" fmla="*/ 8 h 6011"/>
                <a:gd name="T34" fmla="*/ 7 w 6063"/>
                <a:gd name="T35" fmla="*/ 9 h 6011"/>
                <a:gd name="T36" fmla="*/ 8 w 6063"/>
                <a:gd name="T37" fmla="*/ 9 h 6011"/>
                <a:gd name="T38" fmla="*/ 6 w 6063"/>
                <a:gd name="T39" fmla="*/ 3 h 6011"/>
                <a:gd name="T40" fmla="*/ 11 w 6063"/>
                <a:gd name="T41" fmla="*/ 6 h 6011"/>
                <a:gd name="T42" fmla="*/ 12 w 6063"/>
                <a:gd name="T43" fmla="*/ 4 h 6011"/>
                <a:gd name="T44" fmla="*/ 11 w 6063"/>
                <a:gd name="T45" fmla="*/ 2 h 6011"/>
                <a:gd name="T46" fmla="*/ 12 w 6063"/>
                <a:gd name="T47" fmla="*/ 4 h 6011"/>
                <a:gd name="T48" fmla="*/ 13 w 6063"/>
                <a:gd name="T49" fmla="*/ 6 h 6011"/>
                <a:gd name="T50" fmla="*/ 16 w 6063"/>
                <a:gd name="T51" fmla="*/ 0 h 6011"/>
                <a:gd name="T52" fmla="*/ 18 w 6063"/>
                <a:gd name="T53" fmla="*/ 6 h 6011"/>
                <a:gd name="T54" fmla="*/ 19 w 6063"/>
                <a:gd name="T55" fmla="*/ 5 h 6011"/>
                <a:gd name="T56" fmla="*/ 20 w 6063"/>
                <a:gd name="T57" fmla="*/ 4 h 6011"/>
                <a:gd name="T58" fmla="*/ 20 w 6063"/>
                <a:gd name="T59" fmla="*/ 6 h 6011"/>
                <a:gd name="T60" fmla="*/ 19 w 6063"/>
                <a:gd name="T61" fmla="*/ 7 h 6011"/>
                <a:gd name="T62" fmla="*/ 26 w 6063"/>
                <a:gd name="T63" fmla="*/ 6 h 6011"/>
                <a:gd name="T64" fmla="*/ 22 w 6063"/>
                <a:gd name="T65" fmla="*/ 11 h 6011"/>
                <a:gd name="T66" fmla="*/ 22 w 6063"/>
                <a:gd name="T67" fmla="*/ 11 h 6011"/>
                <a:gd name="T68" fmla="*/ 24 w 6063"/>
                <a:gd name="T69" fmla="*/ 11 h 6011"/>
                <a:gd name="T70" fmla="*/ 25 w 6063"/>
                <a:gd name="T71" fmla="*/ 11 h 6011"/>
                <a:gd name="T72" fmla="*/ 25 w 6063"/>
                <a:gd name="T73" fmla="*/ 12 h 6011"/>
                <a:gd name="T74" fmla="*/ 23 w 6063"/>
                <a:gd name="T75" fmla="*/ 12 h 6011"/>
                <a:gd name="T76" fmla="*/ 22 w 6063"/>
                <a:gd name="T77" fmla="*/ 13 h 6011"/>
                <a:gd name="T78" fmla="*/ 21 w 6063"/>
                <a:gd name="T79" fmla="*/ 17 h 6011"/>
                <a:gd name="T80" fmla="*/ 22 w 6063"/>
                <a:gd name="T81" fmla="*/ 18 h 6011"/>
                <a:gd name="T82" fmla="*/ 23 w 6063"/>
                <a:gd name="T83" fmla="*/ 20 h 6011"/>
                <a:gd name="T84" fmla="*/ 24 w 6063"/>
                <a:gd name="T85" fmla="*/ 20 h 6011"/>
                <a:gd name="T86" fmla="*/ 22 w 6063"/>
                <a:gd name="T87" fmla="*/ 19 h 6011"/>
                <a:gd name="T88" fmla="*/ 20 w 6063"/>
                <a:gd name="T89" fmla="*/ 19 h 6011"/>
                <a:gd name="T90" fmla="*/ 17 w 6063"/>
                <a:gd name="T91" fmla="*/ 21 h 6011"/>
                <a:gd name="T92" fmla="*/ 17 w 6063"/>
                <a:gd name="T93" fmla="*/ 23 h 6011"/>
                <a:gd name="T94" fmla="*/ 17 w 6063"/>
                <a:gd name="T95" fmla="*/ 24 h 6011"/>
                <a:gd name="T96" fmla="*/ 17 w 6063"/>
                <a:gd name="T97" fmla="*/ 25 h 6011"/>
                <a:gd name="T98" fmla="*/ 16 w 6063"/>
                <a:gd name="T99" fmla="*/ 23 h 6011"/>
                <a:gd name="T100" fmla="*/ 15 w 6063"/>
                <a:gd name="T101" fmla="*/ 22 h 6011"/>
                <a:gd name="T102" fmla="*/ 11 w 6063"/>
                <a:gd name="T103" fmla="*/ 21 h 60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63" h="6011">
                  <a:moveTo>
                    <a:pt x="2447" y="4549"/>
                  </a:moveTo>
                  <a:lnTo>
                    <a:pt x="2389" y="4575"/>
                  </a:lnTo>
                  <a:lnTo>
                    <a:pt x="2332" y="4602"/>
                  </a:lnTo>
                  <a:lnTo>
                    <a:pt x="2222" y="4664"/>
                  </a:lnTo>
                  <a:lnTo>
                    <a:pt x="2116" y="4734"/>
                  </a:lnTo>
                  <a:lnTo>
                    <a:pt x="2016" y="4813"/>
                  </a:lnTo>
                  <a:lnTo>
                    <a:pt x="1921" y="4896"/>
                  </a:lnTo>
                  <a:lnTo>
                    <a:pt x="1832" y="4986"/>
                  </a:lnTo>
                  <a:lnTo>
                    <a:pt x="1747" y="5081"/>
                  </a:lnTo>
                  <a:lnTo>
                    <a:pt x="1670" y="5180"/>
                  </a:lnTo>
                  <a:lnTo>
                    <a:pt x="1725" y="5067"/>
                  </a:lnTo>
                  <a:lnTo>
                    <a:pt x="1774" y="4950"/>
                  </a:lnTo>
                  <a:lnTo>
                    <a:pt x="1815" y="4831"/>
                  </a:lnTo>
                  <a:lnTo>
                    <a:pt x="1850" y="4709"/>
                  </a:lnTo>
                  <a:lnTo>
                    <a:pt x="1875" y="4586"/>
                  </a:lnTo>
                  <a:lnTo>
                    <a:pt x="1892" y="4461"/>
                  </a:lnTo>
                  <a:lnTo>
                    <a:pt x="1899" y="4336"/>
                  </a:lnTo>
                  <a:lnTo>
                    <a:pt x="1896" y="4209"/>
                  </a:lnTo>
                  <a:lnTo>
                    <a:pt x="536" y="4781"/>
                  </a:lnTo>
                  <a:lnTo>
                    <a:pt x="1517" y="3687"/>
                  </a:lnTo>
                  <a:lnTo>
                    <a:pt x="1398" y="3644"/>
                  </a:lnTo>
                  <a:lnTo>
                    <a:pt x="1276" y="3611"/>
                  </a:lnTo>
                  <a:lnTo>
                    <a:pt x="1151" y="3586"/>
                  </a:lnTo>
                  <a:lnTo>
                    <a:pt x="1025" y="3571"/>
                  </a:lnTo>
                  <a:lnTo>
                    <a:pt x="898" y="3564"/>
                  </a:lnTo>
                  <a:lnTo>
                    <a:pt x="771" y="3565"/>
                  </a:lnTo>
                  <a:lnTo>
                    <a:pt x="643" y="3573"/>
                  </a:lnTo>
                  <a:lnTo>
                    <a:pt x="517" y="3589"/>
                  </a:lnTo>
                  <a:lnTo>
                    <a:pt x="637" y="3547"/>
                  </a:lnTo>
                  <a:lnTo>
                    <a:pt x="755" y="3499"/>
                  </a:lnTo>
                  <a:lnTo>
                    <a:pt x="870" y="3444"/>
                  </a:lnTo>
                  <a:lnTo>
                    <a:pt x="980" y="3381"/>
                  </a:lnTo>
                  <a:lnTo>
                    <a:pt x="1087" y="3312"/>
                  </a:lnTo>
                  <a:lnTo>
                    <a:pt x="1188" y="3236"/>
                  </a:lnTo>
                  <a:lnTo>
                    <a:pt x="1282" y="3152"/>
                  </a:lnTo>
                  <a:lnTo>
                    <a:pt x="1370" y="3061"/>
                  </a:lnTo>
                  <a:lnTo>
                    <a:pt x="0" y="2512"/>
                  </a:lnTo>
                  <a:lnTo>
                    <a:pt x="1430" y="2429"/>
                  </a:lnTo>
                  <a:lnTo>
                    <a:pt x="1441" y="2350"/>
                  </a:lnTo>
                  <a:lnTo>
                    <a:pt x="1386" y="2248"/>
                  </a:lnTo>
                  <a:lnTo>
                    <a:pt x="1325" y="2150"/>
                  </a:lnTo>
                  <a:lnTo>
                    <a:pt x="1257" y="2056"/>
                  </a:lnTo>
                  <a:lnTo>
                    <a:pt x="1182" y="1967"/>
                  </a:lnTo>
                  <a:lnTo>
                    <a:pt x="1103" y="1882"/>
                  </a:lnTo>
                  <a:lnTo>
                    <a:pt x="1019" y="1802"/>
                  </a:lnTo>
                  <a:lnTo>
                    <a:pt x="931" y="1726"/>
                  </a:lnTo>
                  <a:lnTo>
                    <a:pt x="838" y="1655"/>
                  </a:lnTo>
                  <a:lnTo>
                    <a:pt x="933" y="1701"/>
                  </a:lnTo>
                  <a:lnTo>
                    <a:pt x="1030" y="1743"/>
                  </a:lnTo>
                  <a:lnTo>
                    <a:pt x="1129" y="1780"/>
                  </a:lnTo>
                  <a:lnTo>
                    <a:pt x="1229" y="1811"/>
                  </a:lnTo>
                  <a:lnTo>
                    <a:pt x="1332" y="1838"/>
                  </a:lnTo>
                  <a:lnTo>
                    <a:pt x="1435" y="1858"/>
                  </a:lnTo>
                  <a:lnTo>
                    <a:pt x="1539" y="1872"/>
                  </a:lnTo>
                  <a:lnTo>
                    <a:pt x="1644" y="1881"/>
                  </a:lnTo>
                  <a:lnTo>
                    <a:pt x="1677" y="1864"/>
                  </a:lnTo>
                  <a:lnTo>
                    <a:pt x="1714" y="1852"/>
                  </a:lnTo>
                  <a:lnTo>
                    <a:pt x="1755" y="1842"/>
                  </a:lnTo>
                  <a:lnTo>
                    <a:pt x="1799" y="1836"/>
                  </a:lnTo>
                  <a:lnTo>
                    <a:pt x="1240" y="531"/>
                  </a:lnTo>
                  <a:lnTo>
                    <a:pt x="2344" y="1504"/>
                  </a:lnTo>
                  <a:lnTo>
                    <a:pt x="2387" y="1385"/>
                  </a:lnTo>
                  <a:lnTo>
                    <a:pt x="2421" y="1264"/>
                  </a:lnTo>
                  <a:lnTo>
                    <a:pt x="2446" y="1141"/>
                  </a:lnTo>
                  <a:lnTo>
                    <a:pt x="2462" y="1016"/>
                  </a:lnTo>
                  <a:lnTo>
                    <a:pt x="2468" y="890"/>
                  </a:lnTo>
                  <a:lnTo>
                    <a:pt x="2467" y="763"/>
                  </a:lnTo>
                  <a:lnTo>
                    <a:pt x="2459" y="637"/>
                  </a:lnTo>
                  <a:lnTo>
                    <a:pt x="2443" y="512"/>
                  </a:lnTo>
                  <a:lnTo>
                    <a:pt x="2485" y="631"/>
                  </a:lnTo>
                  <a:lnTo>
                    <a:pt x="2534" y="748"/>
                  </a:lnTo>
                  <a:lnTo>
                    <a:pt x="2589" y="862"/>
                  </a:lnTo>
                  <a:lnTo>
                    <a:pt x="2653" y="971"/>
                  </a:lnTo>
                  <a:lnTo>
                    <a:pt x="2722" y="1076"/>
                  </a:lnTo>
                  <a:lnTo>
                    <a:pt x="2799" y="1177"/>
                  </a:lnTo>
                  <a:lnTo>
                    <a:pt x="2884" y="1271"/>
                  </a:lnTo>
                  <a:lnTo>
                    <a:pt x="2976" y="1358"/>
                  </a:lnTo>
                  <a:lnTo>
                    <a:pt x="3529" y="0"/>
                  </a:lnTo>
                  <a:lnTo>
                    <a:pt x="3617" y="1461"/>
                  </a:lnTo>
                  <a:lnTo>
                    <a:pt x="3731" y="1408"/>
                  </a:lnTo>
                  <a:lnTo>
                    <a:pt x="3842" y="1347"/>
                  </a:lnTo>
                  <a:lnTo>
                    <a:pt x="3947" y="1276"/>
                  </a:lnTo>
                  <a:lnTo>
                    <a:pt x="4047" y="1199"/>
                  </a:lnTo>
                  <a:lnTo>
                    <a:pt x="4142" y="1115"/>
                  </a:lnTo>
                  <a:lnTo>
                    <a:pt x="4231" y="1024"/>
                  </a:lnTo>
                  <a:lnTo>
                    <a:pt x="4315" y="929"/>
                  </a:lnTo>
                  <a:lnTo>
                    <a:pt x="4393" y="830"/>
                  </a:lnTo>
                  <a:lnTo>
                    <a:pt x="4338" y="944"/>
                  </a:lnTo>
                  <a:lnTo>
                    <a:pt x="4289" y="1060"/>
                  </a:lnTo>
                  <a:lnTo>
                    <a:pt x="4248" y="1180"/>
                  </a:lnTo>
                  <a:lnTo>
                    <a:pt x="4214" y="1301"/>
                  </a:lnTo>
                  <a:lnTo>
                    <a:pt x="4188" y="1424"/>
                  </a:lnTo>
                  <a:lnTo>
                    <a:pt x="4171" y="1549"/>
                  </a:lnTo>
                  <a:lnTo>
                    <a:pt x="4164" y="1674"/>
                  </a:lnTo>
                  <a:lnTo>
                    <a:pt x="4167" y="1801"/>
                  </a:lnTo>
                  <a:lnTo>
                    <a:pt x="5527" y="1229"/>
                  </a:lnTo>
                  <a:lnTo>
                    <a:pt x="4578" y="2289"/>
                  </a:lnTo>
                  <a:lnTo>
                    <a:pt x="4618" y="2309"/>
                  </a:lnTo>
                  <a:lnTo>
                    <a:pt x="4653" y="2331"/>
                  </a:lnTo>
                  <a:lnTo>
                    <a:pt x="4683" y="2355"/>
                  </a:lnTo>
                  <a:lnTo>
                    <a:pt x="4709" y="2381"/>
                  </a:lnTo>
                  <a:lnTo>
                    <a:pt x="4811" y="2406"/>
                  </a:lnTo>
                  <a:lnTo>
                    <a:pt x="4915" y="2425"/>
                  </a:lnTo>
                  <a:lnTo>
                    <a:pt x="5020" y="2439"/>
                  </a:lnTo>
                  <a:lnTo>
                    <a:pt x="5125" y="2446"/>
                  </a:lnTo>
                  <a:lnTo>
                    <a:pt x="5231" y="2448"/>
                  </a:lnTo>
                  <a:lnTo>
                    <a:pt x="5336" y="2444"/>
                  </a:lnTo>
                  <a:lnTo>
                    <a:pt x="5442" y="2436"/>
                  </a:lnTo>
                  <a:lnTo>
                    <a:pt x="5546" y="2422"/>
                  </a:lnTo>
                  <a:lnTo>
                    <a:pt x="5435" y="2460"/>
                  </a:lnTo>
                  <a:lnTo>
                    <a:pt x="5327" y="2504"/>
                  </a:lnTo>
                  <a:lnTo>
                    <a:pt x="5222" y="2553"/>
                  </a:lnTo>
                  <a:lnTo>
                    <a:pt x="5119" y="2608"/>
                  </a:lnTo>
                  <a:lnTo>
                    <a:pt x="5020" y="2670"/>
                  </a:lnTo>
                  <a:lnTo>
                    <a:pt x="4925" y="2737"/>
                  </a:lnTo>
                  <a:lnTo>
                    <a:pt x="4834" y="2810"/>
                  </a:lnTo>
                  <a:lnTo>
                    <a:pt x="4750" y="2890"/>
                  </a:lnTo>
                  <a:lnTo>
                    <a:pt x="4735" y="2967"/>
                  </a:lnTo>
                  <a:lnTo>
                    <a:pt x="6063" y="3499"/>
                  </a:lnTo>
                  <a:lnTo>
                    <a:pt x="4588" y="3585"/>
                  </a:lnTo>
                  <a:lnTo>
                    <a:pt x="4642" y="3699"/>
                  </a:lnTo>
                  <a:lnTo>
                    <a:pt x="4705" y="3808"/>
                  </a:lnTo>
                  <a:lnTo>
                    <a:pt x="4775" y="3913"/>
                  </a:lnTo>
                  <a:lnTo>
                    <a:pt x="4854" y="4012"/>
                  </a:lnTo>
                  <a:lnTo>
                    <a:pt x="4939" y="4106"/>
                  </a:lnTo>
                  <a:lnTo>
                    <a:pt x="5029" y="4195"/>
                  </a:lnTo>
                  <a:lnTo>
                    <a:pt x="5125" y="4278"/>
                  </a:lnTo>
                  <a:lnTo>
                    <a:pt x="5225" y="4356"/>
                  </a:lnTo>
                  <a:lnTo>
                    <a:pt x="5111" y="4300"/>
                  </a:lnTo>
                  <a:lnTo>
                    <a:pt x="4993" y="4252"/>
                  </a:lnTo>
                  <a:lnTo>
                    <a:pt x="4873" y="4212"/>
                  </a:lnTo>
                  <a:lnTo>
                    <a:pt x="4751" y="4178"/>
                  </a:lnTo>
                  <a:lnTo>
                    <a:pt x="4627" y="4152"/>
                  </a:lnTo>
                  <a:lnTo>
                    <a:pt x="4501" y="4135"/>
                  </a:lnTo>
                  <a:lnTo>
                    <a:pt x="4374" y="4128"/>
                  </a:lnTo>
                  <a:lnTo>
                    <a:pt x="4247" y="4131"/>
                  </a:lnTo>
                  <a:lnTo>
                    <a:pt x="4823" y="5479"/>
                  </a:lnTo>
                  <a:lnTo>
                    <a:pt x="3719" y="4507"/>
                  </a:lnTo>
                  <a:lnTo>
                    <a:pt x="3676" y="4625"/>
                  </a:lnTo>
                  <a:lnTo>
                    <a:pt x="3642" y="4747"/>
                  </a:lnTo>
                  <a:lnTo>
                    <a:pt x="3618" y="4870"/>
                  </a:lnTo>
                  <a:lnTo>
                    <a:pt x="3602" y="4995"/>
                  </a:lnTo>
                  <a:lnTo>
                    <a:pt x="3595" y="5121"/>
                  </a:lnTo>
                  <a:lnTo>
                    <a:pt x="3596" y="5248"/>
                  </a:lnTo>
                  <a:lnTo>
                    <a:pt x="3604" y="5373"/>
                  </a:lnTo>
                  <a:lnTo>
                    <a:pt x="3620" y="5498"/>
                  </a:lnTo>
                  <a:lnTo>
                    <a:pt x="3579" y="5379"/>
                  </a:lnTo>
                  <a:lnTo>
                    <a:pt x="3530" y="5262"/>
                  </a:lnTo>
                  <a:lnTo>
                    <a:pt x="3475" y="5150"/>
                  </a:lnTo>
                  <a:lnTo>
                    <a:pt x="3411" y="5040"/>
                  </a:lnTo>
                  <a:lnTo>
                    <a:pt x="3342" y="4935"/>
                  </a:lnTo>
                  <a:lnTo>
                    <a:pt x="3264" y="4834"/>
                  </a:lnTo>
                  <a:lnTo>
                    <a:pt x="3180" y="4741"/>
                  </a:lnTo>
                  <a:lnTo>
                    <a:pt x="3087" y="4653"/>
                  </a:lnTo>
                  <a:lnTo>
                    <a:pt x="2534" y="6011"/>
                  </a:lnTo>
                  <a:lnTo>
                    <a:pt x="2447" y="454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2" name="Freeform 7">
              <a:extLst>
                <a:ext uri="{FF2B5EF4-FFF2-40B4-BE49-F238E27FC236}">
                  <a16:creationId xmlns:a16="http://schemas.microsoft.com/office/drawing/2014/main" id="{7C2B0495-ABCE-46A0-B24A-0B6A9CECA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539"/>
              <a:ext cx="1011" cy="1002"/>
            </a:xfrm>
            <a:custGeom>
              <a:avLst/>
              <a:gdLst>
                <a:gd name="T0" fmla="*/ 11 w 6063"/>
                <a:gd name="T1" fmla="*/ 21 h 6011"/>
                <a:gd name="T2" fmla="*/ 9 w 6063"/>
                <a:gd name="T3" fmla="*/ 22 h 6011"/>
                <a:gd name="T4" fmla="*/ 8 w 6063"/>
                <a:gd name="T5" fmla="*/ 24 h 6011"/>
                <a:gd name="T6" fmla="*/ 8 w 6063"/>
                <a:gd name="T7" fmla="*/ 23 h 6011"/>
                <a:gd name="T8" fmla="*/ 9 w 6063"/>
                <a:gd name="T9" fmla="*/ 21 h 6011"/>
                <a:gd name="T10" fmla="*/ 9 w 6063"/>
                <a:gd name="T11" fmla="*/ 20 h 6011"/>
                <a:gd name="T12" fmla="*/ 7 w 6063"/>
                <a:gd name="T13" fmla="*/ 17 h 6011"/>
                <a:gd name="T14" fmla="*/ 5 w 6063"/>
                <a:gd name="T15" fmla="*/ 17 h 6011"/>
                <a:gd name="T16" fmla="*/ 3 w 6063"/>
                <a:gd name="T17" fmla="*/ 17 h 6011"/>
                <a:gd name="T18" fmla="*/ 4 w 6063"/>
                <a:gd name="T19" fmla="*/ 16 h 6011"/>
                <a:gd name="T20" fmla="*/ 5 w 6063"/>
                <a:gd name="T21" fmla="*/ 15 h 6011"/>
                <a:gd name="T22" fmla="*/ 6 w 6063"/>
                <a:gd name="T23" fmla="*/ 14 h 6011"/>
                <a:gd name="T24" fmla="*/ 7 w 6063"/>
                <a:gd name="T25" fmla="*/ 11 h 6011"/>
                <a:gd name="T26" fmla="*/ 6 w 6063"/>
                <a:gd name="T27" fmla="*/ 10 h 6011"/>
                <a:gd name="T28" fmla="*/ 5 w 6063"/>
                <a:gd name="T29" fmla="*/ 8 h 6011"/>
                <a:gd name="T30" fmla="*/ 4 w 6063"/>
                <a:gd name="T31" fmla="*/ 8 h 6011"/>
                <a:gd name="T32" fmla="*/ 6 w 6063"/>
                <a:gd name="T33" fmla="*/ 8 h 6011"/>
                <a:gd name="T34" fmla="*/ 7 w 6063"/>
                <a:gd name="T35" fmla="*/ 9 h 6011"/>
                <a:gd name="T36" fmla="*/ 8 w 6063"/>
                <a:gd name="T37" fmla="*/ 9 h 6011"/>
                <a:gd name="T38" fmla="*/ 6 w 6063"/>
                <a:gd name="T39" fmla="*/ 3 h 6011"/>
                <a:gd name="T40" fmla="*/ 11 w 6063"/>
                <a:gd name="T41" fmla="*/ 6 h 6011"/>
                <a:gd name="T42" fmla="*/ 12 w 6063"/>
                <a:gd name="T43" fmla="*/ 4 h 6011"/>
                <a:gd name="T44" fmla="*/ 11 w 6063"/>
                <a:gd name="T45" fmla="*/ 2 h 6011"/>
                <a:gd name="T46" fmla="*/ 12 w 6063"/>
                <a:gd name="T47" fmla="*/ 4 h 6011"/>
                <a:gd name="T48" fmla="*/ 13 w 6063"/>
                <a:gd name="T49" fmla="*/ 6 h 6011"/>
                <a:gd name="T50" fmla="*/ 16 w 6063"/>
                <a:gd name="T51" fmla="*/ 0 h 6011"/>
                <a:gd name="T52" fmla="*/ 18 w 6063"/>
                <a:gd name="T53" fmla="*/ 6 h 6011"/>
                <a:gd name="T54" fmla="*/ 19 w 6063"/>
                <a:gd name="T55" fmla="*/ 5 h 6011"/>
                <a:gd name="T56" fmla="*/ 20 w 6063"/>
                <a:gd name="T57" fmla="*/ 4 h 6011"/>
                <a:gd name="T58" fmla="*/ 20 w 6063"/>
                <a:gd name="T59" fmla="*/ 6 h 6011"/>
                <a:gd name="T60" fmla="*/ 19 w 6063"/>
                <a:gd name="T61" fmla="*/ 7 h 6011"/>
                <a:gd name="T62" fmla="*/ 26 w 6063"/>
                <a:gd name="T63" fmla="*/ 6 h 6011"/>
                <a:gd name="T64" fmla="*/ 22 w 6063"/>
                <a:gd name="T65" fmla="*/ 11 h 6011"/>
                <a:gd name="T66" fmla="*/ 22 w 6063"/>
                <a:gd name="T67" fmla="*/ 11 h 6011"/>
                <a:gd name="T68" fmla="*/ 24 w 6063"/>
                <a:gd name="T69" fmla="*/ 11 h 6011"/>
                <a:gd name="T70" fmla="*/ 25 w 6063"/>
                <a:gd name="T71" fmla="*/ 11 h 6011"/>
                <a:gd name="T72" fmla="*/ 25 w 6063"/>
                <a:gd name="T73" fmla="*/ 12 h 6011"/>
                <a:gd name="T74" fmla="*/ 23 w 6063"/>
                <a:gd name="T75" fmla="*/ 12 h 6011"/>
                <a:gd name="T76" fmla="*/ 22 w 6063"/>
                <a:gd name="T77" fmla="*/ 13 h 6011"/>
                <a:gd name="T78" fmla="*/ 21 w 6063"/>
                <a:gd name="T79" fmla="*/ 17 h 6011"/>
                <a:gd name="T80" fmla="*/ 22 w 6063"/>
                <a:gd name="T81" fmla="*/ 18 h 6011"/>
                <a:gd name="T82" fmla="*/ 23 w 6063"/>
                <a:gd name="T83" fmla="*/ 20 h 6011"/>
                <a:gd name="T84" fmla="*/ 24 w 6063"/>
                <a:gd name="T85" fmla="*/ 20 h 6011"/>
                <a:gd name="T86" fmla="*/ 22 w 6063"/>
                <a:gd name="T87" fmla="*/ 19 h 6011"/>
                <a:gd name="T88" fmla="*/ 20 w 6063"/>
                <a:gd name="T89" fmla="*/ 19 h 6011"/>
                <a:gd name="T90" fmla="*/ 17 w 6063"/>
                <a:gd name="T91" fmla="*/ 21 h 6011"/>
                <a:gd name="T92" fmla="*/ 17 w 6063"/>
                <a:gd name="T93" fmla="*/ 23 h 6011"/>
                <a:gd name="T94" fmla="*/ 17 w 6063"/>
                <a:gd name="T95" fmla="*/ 24 h 6011"/>
                <a:gd name="T96" fmla="*/ 17 w 6063"/>
                <a:gd name="T97" fmla="*/ 25 h 6011"/>
                <a:gd name="T98" fmla="*/ 16 w 6063"/>
                <a:gd name="T99" fmla="*/ 23 h 6011"/>
                <a:gd name="T100" fmla="*/ 15 w 6063"/>
                <a:gd name="T101" fmla="*/ 22 h 6011"/>
                <a:gd name="T102" fmla="*/ 11 w 6063"/>
                <a:gd name="T103" fmla="*/ 21 h 60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63" h="6011">
                  <a:moveTo>
                    <a:pt x="2447" y="4549"/>
                  </a:moveTo>
                  <a:lnTo>
                    <a:pt x="2389" y="4575"/>
                  </a:lnTo>
                  <a:lnTo>
                    <a:pt x="2332" y="4602"/>
                  </a:lnTo>
                  <a:lnTo>
                    <a:pt x="2222" y="4664"/>
                  </a:lnTo>
                  <a:lnTo>
                    <a:pt x="2116" y="4734"/>
                  </a:lnTo>
                  <a:lnTo>
                    <a:pt x="2016" y="4813"/>
                  </a:lnTo>
                  <a:lnTo>
                    <a:pt x="1921" y="4896"/>
                  </a:lnTo>
                  <a:lnTo>
                    <a:pt x="1832" y="4986"/>
                  </a:lnTo>
                  <a:lnTo>
                    <a:pt x="1747" y="5081"/>
                  </a:lnTo>
                  <a:lnTo>
                    <a:pt x="1670" y="5180"/>
                  </a:lnTo>
                  <a:lnTo>
                    <a:pt x="1725" y="5067"/>
                  </a:lnTo>
                  <a:lnTo>
                    <a:pt x="1774" y="4950"/>
                  </a:lnTo>
                  <a:lnTo>
                    <a:pt x="1815" y="4831"/>
                  </a:lnTo>
                  <a:lnTo>
                    <a:pt x="1850" y="4709"/>
                  </a:lnTo>
                  <a:lnTo>
                    <a:pt x="1875" y="4586"/>
                  </a:lnTo>
                  <a:lnTo>
                    <a:pt x="1892" y="4461"/>
                  </a:lnTo>
                  <a:lnTo>
                    <a:pt x="1899" y="4336"/>
                  </a:lnTo>
                  <a:lnTo>
                    <a:pt x="1896" y="4209"/>
                  </a:lnTo>
                  <a:lnTo>
                    <a:pt x="536" y="4781"/>
                  </a:lnTo>
                  <a:lnTo>
                    <a:pt x="1517" y="3687"/>
                  </a:lnTo>
                  <a:lnTo>
                    <a:pt x="1398" y="3644"/>
                  </a:lnTo>
                  <a:lnTo>
                    <a:pt x="1276" y="3611"/>
                  </a:lnTo>
                  <a:lnTo>
                    <a:pt x="1151" y="3586"/>
                  </a:lnTo>
                  <a:lnTo>
                    <a:pt x="1025" y="3571"/>
                  </a:lnTo>
                  <a:lnTo>
                    <a:pt x="898" y="3564"/>
                  </a:lnTo>
                  <a:lnTo>
                    <a:pt x="771" y="3565"/>
                  </a:lnTo>
                  <a:lnTo>
                    <a:pt x="643" y="3573"/>
                  </a:lnTo>
                  <a:lnTo>
                    <a:pt x="517" y="3589"/>
                  </a:lnTo>
                  <a:lnTo>
                    <a:pt x="637" y="3547"/>
                  </a:lnTo>
                  <a:lnTo>
                    <a:pt x="755" y="3499"/>
                  </a:lnTo>
                  <a:lnTo>
                    <a:pt x="870" y="3444"/>
                  </a:lnTo>
                  <a:lnTo>
                    <a:pt x="980" y="3381"/>
                  </a:lnTo>
                  <a:lnTo>
                    <a:pt x="1087" y="3312"/>
                  </a:lnTo>
                  <a:lnTo>
                    <a:pt x="1188" y="3236"/>
                  </a:lnTo>
                  <a:lnTo>
                    <a:pt x="1282" y="3152"/>
                  </a:lnTo>
                  <a:lnTo>
                    <a:pt x="1370" y="3061"/>
                  </a:lnTo>
                  <a:lnTo>
                    <a:pt x="0" y="2512"/>
                  </a:lnTo>
                  <a:lnTo>
                    <a:pt x="1430" y="2429"/>
                  </a:lnTo>
                  <a:lnTo>
                    <a:pt x="1441" y="2350"/>
                  </a:lnTo>
                  <a:lnTo>
                    <a:pt x="1386" y="2248"/>
                  </a:lnTo>
                  <a:lnTo>
                    <a:pt x="1325" y="2150"/>
                  </a:lnTo>
                  <a:lnTo>
                    <a:pt x="1257" y="2056"/>
                  </a:lnTo>
                  <a:lnTo>
                    <a:pt x="1182" y="1967"/>
                  </a:lnTo>
                  <a:lnTo>
                    <a:pt x="1103" y="1882"/>
                  </a:lnTo>
                  <a:lnTo>
                    <a:pt x="1019" y="1802"/>
                  </a:lnTo>
                  <a:lnTo>
                    <a:pt x="931" y="1726"/>
                  </a:lnTo>
                  <a:lnTo>
                    <a:pt x="838" y="1655"/>
                  </a:lnTo>
                  <a:lnTo>
                    <a:pt x="933" y="1701"/>
                  </a:lnTo>
                  <a:lnTo>
                    <a:pt x="1030" y="1743"/>
                  </a:lnTo>
                  <a:lnTo>
                    <a:pt x="1129" y="1780"/>
                  </a:lnTo>
                  <a:lnTo>
                    <a:pt x="1229" y="1811"/>
                  </a:lnTo>
                  <a:lnTo>
                    <a:pt x="1332" y="1838"/>
                  </a:lnTo>
                  <a:lnTo>
                    <a:pt x="1435" y="1858"/>
                  </a:lnTo>
                  <a:lnTo>
                    <a:pt x="1539" y="1872"/>
                  </a:lnTo>
                  <a:lnTo>
                    <a:pt x="1644" y="1881"/>
                  </a:lnTo>
                  <a:lnTo>
                    <a:pt x="1677" y="1864"/>
                  </a:lnTo>
                  <a:lnTo>
                    <a:pt x="1714" y="1852"/>
                  </a:lnTo>
                  <a:lnTo>
                    <a:pt x="1755" y="1842"/>
                  </a:lnTo>
                  <a:lnTo>
                    <a:pt x="1799" y="1836"/>
                  </a:lnTo>
                  <a:lnTo>
                    <a:pt x="1240" y="531"/>
                  </a:lnTo>
                  <a:lnTo>
                    <a:pt x="2344" y="1504"/>
                  </a:lnTo>
                  <a:lnTo>
                    <a:pt x="2387" y="1385"/>
                  </a:lnTo>
                  <a:lnTo>
                    <a:pt x="2421" y="1264"/>
                  </a:lnTo>
                  <a:lnTo>
                    <a:pt x="2446" y="1141"/>
                  </a:lnTo>
                  <a:lnTo>
                    <a:pt x="2462" y="1016"/>
                  </a:lnTo>
                  <a:lnTo>
                    <a:pt x="2468" y="890"/>
                  </a:lnTo>
                  <a:lnTo>
                    <a:pt x="2467" y="763"/>
                  </a:lnTo>
                  <a:lnTo>
                    <a:pt x="2459" y="637"/>
                  </a:lnTo>
                  <a:lnTo>
                    <a:pt x="2443" y="512"/>
                  </a:lnTo>
                  <a:lnTo>
                    <a:pt x="2485" y="631"/>
                  </a:lnTo>
                  <a:lnTo>
                    <a:pt x="2534" y="748"/>
                  </a:lnTo>
                  <a:lnTo>
                    <a:pt x="2589" y="862"/>
                  </a:lnTo>
                  <a:lnTo>
                    <a:pt x="2653" y="971"/>
                  </a:lnTo>
                  <a:lnTo>
                    <a:pt x="2722" y="1076"/>
                  </a:lnTo>
                  <a:lnTo>
                    <a:pt x="2799" y="1177"/>
                  </a:lnTo>
                  <a:lnTo>
                    <a:pt x="2884" y="1271"/>
                  </a:lnTo>
                  <a:lnTo>
                    <a:pt x="2976" y="1358"/>
                  </a:lnTo>
                  <a:lnTo>
                    <a:pt x="3529" y="0"/>
                  </a:lnTo>
                  <a:lnTo>
                    <a:pt x="3617" y="1461"/>
                  </a:lnTo>
                  <a:lnTo>
                    <a:pt x="3731" y="1408"/>
                  </a:lnTo>
                  <a:lnTo>
                    <a:pt x="3842" y="1347"/>
                  </a:lnTo>
                  <a:lnTo>
                    <a:pt x="3947" y="1276"/>
                  </a:lnTo>
                  <a:lnTo>
                    <a:pt x="4047" y="1199"/>
                  </a:lnTo>
                  <a:lnTo>
                    <a:pt x="4142" y="1115"/>
                  </a:lnTo>
                  <a:lnTo>
                    <a:pt x="4231" y="1024"/>
                  </a:lnTo>
                  <a:lnTo>
                    <a:pt x="4315" y="929"/>
                  </a:lnTo>
                  <a:lnTo>
                    <a:pt x="4393" y="830"/>
                  </a:lnTo>
                  <a:lnTo>
                    <a:pt x="4338" y="944"/>
                  </a:lnTo>
                  <a:lnTo>
                    <a:pt x="4289" y="1060"/>
                  </a:lnTo>
                  <a:lnTo>
                    <a:pt x="4248" y="1180"/>
                  </a:lnTo>
                  <a:lnTo>
                    <a:pt x="4214" y="1301"/>
                  </a:lnTo>
                  <a:lnTo>
                    <a:pt x="4188" y="1424"/>
                  </a:lnTo>
                  <a:lnTo>
                    <a:pt x="4171" y="1549"/>
                  </a:lnTo>
                  <a:lnTo>
                    <a:pt x="4164" y="1674"/>
                  </a:lnTo>
                  <a:lnTo>
                    <a:pt x="4167" y="1801"/>
                  </a:lnTo>
                  <a:lnTo>
                    <a:pt x="5527" y="1229"/>
                  </a:lnTo>
                  <a:lnTo>
                    <a:pt x="4578" y="2289"/>
                  </a:lnTo>
                  <a:lnTo>
                    <a:pt x="4618" y="2309"/>
                  </a:lnTo>
                  <a:lnTo>
                    <a:pt x="4653" y="2331"/>
                  </a:lnTo>
                  <a:lnTo>
                    <a:pt x="4683" y="2355"/>
                  </a:lnTo>
                  <a:lnTo>
                    <a:pt x="4709" y="2381"/>
                  </a:lnTo>
                  <a:lnTo>
                    <a:pt x="4811" y="2406"/>
                  </a:lnTo>
                  <a:lnTo>
                    <a:pt x="4915" y="2425"/>
                  </a:lnTo>
                  <a:lnTo>
                    <a:pt x="5020" y="2439"/>
                  </a:lnTo>
                  <a:lnTo>
                    <a:pt x="5125" y="2446"/>
                  </a:lnTo>
                  <a:lnTo>
                    <a:pt x="5231" y="2448"/>
                  </a:lnTo>
                  <a:lnTo>
                    <a:pt x="5336" y="2444"/>
                  </a:lnTo>
                  <a:lnTo>
                    <a:pt x="5442" y="2436"/>
                  </a:lnTo>
                  <a:lnTo>
                    <a:pt x="5546" y="2422"/>
                  </a:lnTo>
                  <a:lnTo>
                    <a:pt x="5435" y="2460"/>
                  </a:lnTo>
                  <a:lnTo>
                    <a:pt x="5327" y="2504"/>
                  </a:lnTo>
                  <a:lnTo>
                    <a:pt x="5222" y="2553"/>
                  </a:lnTo>
                  <a:lnTo>
                    <a:pt x="5119" y="2608"/>
                  </a:lnTo>
                  <a:lnTo>
                    <a:pt x="5020" y="2670"/>
                  </a:lnTo>
                  <a:lnTo>
                    <a:pt x="4925" y="2737"/>
                  </a:lnTo>
                  <a:lnTo>
                    <a:pt x="4834" y="2810"/>
                  </a:lnTo>
                  <a:lnTo>
                    <a:pt x="4750" y="2890"/>
                  </a:lnTo>
                  <a:lnTo>
                    <a:pt x="4735" y="2967"/>
                  </a:lnTo>
                  <a:lnTo>
                    <a:pt x="6063" y="3499"/>
                  </a:lnTo>
                  <a:lnTo>
                    <a:pt x="4588" y="3585"/>
                  </a:lnTo>
                  <a:lnTo>
                    <a:pt x="4642" y="3699"/>
                  </a:lnTo>
                  <a:lnTo>
                    <a:pt x="4705" y="3808"/>
                  </a:lnTo>
                  <a:lnTo>
                    <a:pt x="4775" y="3913"/>
                  </a:lnTo>
                  <a:lnTo>
                    <a:pt x="4854" y="4012"/>
                  </a:lnTo>
                  <a:lnTo>
                    <a:pt x="4939" y="4106"/>
                  </a:lnTo>
                  <a:lnTo>
                    <a:pt x="5029" y="4195"/>
                  </a:lnTo>
                  <a:lnTo>
                    <a:pt x="5125" y="4278"/>
                  </a:lnTo>
                  <a:lnTo>
                    <a:pt x="5225" y="4356"/>
                  </a:lnTo>
                  <a:lnTo>
                    <a:pt x="5111" y="4300"/>
                  </a:lnTo>
                  <a:lnTo>
                    <a:pt x="4993" y="4252"/>
                  </a:lnTo>
                  <a:lnTo>
                    <a:pt x="4873" y="4212"/>
                  </a:lnTo>
                  <a:lnTo>
                    <a:pt x="4751" y="4178"/>
                  </a:lnTo>
                  <a:lnTo>
                    <a:pt x="4627" y="4152"/>
                  </a:lnTo>
                  <a:lnTo>
                    <a:pt x="4501" y="4135"/>
                  </a:lnTo>
                  <a:lnTo>
                    <a:pt x="4374" y="4128"/>
                  </a:lnTo>
                  <a:lnTo>
                    <a:pt x="4247" y="4131"/>
                  </a:lnTo>
                  <a:lnTo>
                    <a:pt x="4823" y="5479"/>
                  </a:lnTo>
                  <a:lnTo>
                    <a:pt x="3719" y="4507"/>
                  </a:lnTo>
                  <a:lnTo>
                    <a:pt x="3676" y="4625"/>
                  </a:lnTo>
                  <a:lnTo>
                    <a:pt x="3642" y="4747"/>
                  </a:lnTo>
                  <a:lnTo>
                    <a:pt x="3618" y="4870"/>
                  </a:lnTo>
                  <a:lnTo>
                    <a:pt x="3602" y="4995"/>
                  </a:lnTo>
                  <a:lnTo>
                    <a:pt x="3595" y="5121"/>
                  </a:lnTo>
                  <a:lnTo>
                    <a:pt x="3596" y="5248"/>
                  </a:lnTo>
                  <a:lnTo>
                    <a:pt x="3604" y="5373"/>
                  </a:lnTo>
                  <a:lnTo>
                    <a:pt x="3620" y="5498"/>
                  </a:lnTo>
                  <a:lnTo>
                    <a:pt x="3579" y="5379"/>
                  </a:lnTo>
                  <a:lnTo>
                    <a:pt x="3530" y="5262"/>
                  </a:lnTo>
                  <a:lnTo>
                    <a:pt x="3475" y="5150"/>
                  </a:lnTo>
                  <a:lnTo>
                    <a:pt x="3411" y="5040"/>
                  </a:lnTo>
                  <a:lnTo>
                    <a:pt x="3342" y="4935"/>
                  </a:lnTo>
                  <a:lnTo>
                    <a:pt x="3264" y="4834"/>
                  </a:lnTo>
                  <a:lnTo>
                    <a:pt x="3180" y="4741"/>
                  </a:lnTo>
                  <a:lnTo>
                    <a:pt x="3087" y="4653"/>
                  </a:lnTo>
                  <a:lnTo>
                    <a:pt x="2534" y="6011"/>
                  </a:lnTo>
                  <a:lnTo>
                    <a:pt x="2447" y="454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3" name="Line 8">
              <a:extLst>
                <a:ext uri="{FF2B5EF4-FFF2-40B4-BE49-F238E27FC236}">
                  <a16:creationId xmlns:a16="http://schemas.microsoft.com/office/drawing/2014/main" id="{71803928-78DE-4714-8DC7-19DA58CD2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22" y="127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4" name="Line 9">
              <a:extLst>
                <a:ext uri="{FF2B5EF4-FFF2-40B4-BE49-F238E27FC236}">
                  <a16:creationId xmlns:a16="http://schemas.microsoft.com/office/drawing/2014/main" id="{2A175AE2-FA5A-4A4E-92FE-EFAB02BEA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1" y="1232"/>
              <a:ext cx="2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5" name="Line 10">
              <a:extLst>
                <a:ext uri="{FF2B5EF4-FFF2-40B4-BE49-F238E27FC236}">
                  <a16:creationId xmlns:a16="http://schemas.microsoft.com/office/drawing/2014/main" id="{26412F93-0060-43B2-A958-88C098746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8" y="1137"/>
              <a:ext cx="15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6" name="Line 11">
              <a:extLst>
                <a:ext uri="{FF2B5EF4-FFF2-40B4-BE49-F238E27FC236}">
                  <a16:creationId xmlns:a16="http://schemas.microsoft.com/office/drawing/2014/main" id="{DD697A74-4942-4936-8276-89960E05A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43" y="1049"/>
              <a:ext cx="2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7" name="Line 12">
              <a:extLst>
                <a:ext uri="{FF2B5EF4-FFF2-40B4-BE49-F238E27FC236}">
                  <a16:creationId xmlns:a16="http://schemas.microsoft.com/office/drawing/2014/main" id="{51D40B3B-D201-48A2-90F7-709B928096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6" y="790"/>
              <a:ext cx="16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8" name="Line 13">
              <a:extLst>
                <a:ext uri="{FF2B5EF4-FFF2-40B4-BE49-F238E27FC236}">
                  <a16:creationId xmlns:a16="http://schemas.microsoft.com/office/drawing/2014/main" id="{30BB8795-C40E-4CC5-9330-79ECD6419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3" y="766"/>
              <a:ext cx="8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39" name="Line 14">
              <a:extLst>
                <a:ext uri="{FF2B5EF4-FFF2-40B4-BE49-F238E27FC236}">
                  <a16:creationId xmlns:a16="http://schemas.microsoft.com/office/drawing/2014/main" id="{801B879D-690C-4E35-A87E-1CEE2DDAA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8" y="7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40" name="Line 15">
              <a:extLst>
                <a:ext uri="{FF2B5EF4-FFF2-40B4-BE49-F238E27FC236}">
                  <a16:creationId xmlns:a16="http://schemas.microsoft.com/office/drawing/2014/main" id="{EB7D2573-5AC6-4A1E-BB83-10336C033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0" y="839"/>
              <a:ext cx="2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41" name="Line 16">
              <a:extLst>
                <a:ext uri="{FF2B5EF4-FFF2-40B4-BE49-F238E27FC236}">
                  <a16:creationId xmlns:a16="http://schemas.microsoft.com/office/drawing/2014/main" id="{99C7FA23-2E4C-4E7B-A70A-7D1EA931B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8" y="113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42" name="Line 17">
              <a:extLst>
                <a:ext uri="{FF2B5EF4-FFF2-40B4-BE49-F238E27FC236}">
                  <a16:creationId xmlns:a16="http://schemas.microsoft.com/office/drawing/2014/main" id="{F289C773-66BD-4AB0-A323-6941F7F9F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4" y="1208"/>
              <a:ext cx="9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43" name="Line 18">
              <a:extLst>
                <a:ext uri="{FF2B5EF4-FFF2-40B4-BE49-F238E27FC236}">
                  <a16:creationId xmlns:a16="http://schemas.microsoft.com/office/drawing/2014/main" id="{CC365FE1-4782-41EB-8AC4-12B8539B2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19" y="1276"/>
              <a:ext cx="16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44" name="Line 19">
              <a:extLst>
                <a:ext uri="{FF2B5EF4-FFF2-40B4-BE49-F238E27FC236}">
                  <a16:creationId xmlns:a16="http://schemas.microsoft.com/office/drawing/2014/main" id="{924D2795-B5E5-45F1-AF93-5D3D58359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0" y="1295"/>
              <a:ext cx="8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45" name="Freeform 20">
              <a:extLst>
                <a:ext uri="{FF2B5EF4-FFF2-40B4-BE49-F238E27FC236}">
                  <a16:creationId xmlns:a16="http://schemas.microsoft.com/office/drawing/2014/main" id="{1FC8F29D-C2C7-45F6-A521-66F8F8EAA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" y="1113"/>
              <a:ext cx="349" cy="110"/>
            </a:xfrm>
            <a:custGeom>
              <a:avLst/>
              <a:gdLst>
                <a:gd name="T0" fmla="*/ 10 w 2098"/>
                <a:gd name="T1" fmla="*/ 2 h 660"/>
                <a:gd name="T2" fmla="*/ 9 w 2098"/>
                <a:gd name="T3" fmla="*/ 2 h 660"/>
                <a:gd name="T4" fmla="*/ 9 w 2098"/>
                <a:gd name="T5" fmla="*/ 2 h 660"/>
                <a:gd name="T6" fmla="*/ 8 w 2098"/>
                <a:gd name="T7" fmla="*/ 2 h 660"/>
                <a:gd name="T8" fmla="*/ 7 w 2098"/>
                <a:gd name="T9" fmla="*/ 3 h 660"/>
                <a:gd name="T10" fmla="*/ 6 w 2098"/>
                <a:gd name="T11" fmla="*/ 3 h 660"/>
                <a:gd name="T12" fmla="*/ 6 w 2098"/>
                <a:gd name="T13" fmla="*/ 3 h 660"/>
                <a:gd name="T14" fmla="*/ 6 w 2098"/>
                <a:gd name="T15" fmla="*/ 3 h 660"/>
                <a:gd name="T16" fmla="*/ 5 w 2098"/>
                <a:gd name="T17" fmla="*/ 3 h 660"/>
                <a:gd name="T18" fmla="*/ 5 w 2098"/>
                <a:gd name="T19" fmla="*/ 3 h 660"/>
                <a:gd name="T20" fmla="*/ 5 w 2098"/>
                <a:gd name="T21" fmla="*/ 3 h 660"/>
                <a:gd name="T22" fmla="*/ 4 w 2098"/>
                <a:gd name="T23" fmla="*/ 3 h 660"/>
                <a:gd name="T24" fmla="*/ 4 w 2098"/>
                <a:gd name="T25" fmla="*/ 3 h 660"/>
                <a:gd name="T26" fmla="*/ 4 w 2098"/>
                <a:gd name="T27" fmla="*/ 3 h 660"/>
                <a:gd name="T28" fmla="*/ 4 w 2098"/>
                <a:gd name="T29" fmla="*/ 3 h 660"/>
                <a:gd name="T30" fmla="*/ 3 w 2098"/>
                <a:gd name="T31" fmla="*/ 3 h 660"/>
                <a:gd name="T32" fmla="*/ 3 w 2098"/>
                <a:gd name="T33" fmla="*/ 3 h 660"/>
                <a:gd name="T34" fmla="*/ 3 w 2098"/>
                <a:gd name="T35" fmla="*/ 2 h 660"/>
                <a:gd name="T36" fmla="*/ 2 w 2098"/>
                <a:gd name="T37" fmla="*/ 2 h 660"/>
                <a:gd name="T38" fmla="*/ 1 w 2098"/>
                <a:gd name="T39" fmla="*/ 1 h 660"/>
                <a:gd name="T40" fmla="*/ 1 w 2098"/>
                <a:gd name="T41" fmla="*/ 1 h 660"/>
                <a:gd name="T42" fmla="*/ 0 w 2098"/>
                <a:gd name="T43" fmla="*/ 0 h 660"/>
                <a:gd name="T44" fmla="*/ 0 w 2098"/>
                <a:gd name="T45" fmla="*/ 0 h 6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8" h="660">
                  <a:moveTo>
                    <a:pt x="2098" y="341"/>
                  </a:moveTo>
                  <a:lnTo>
                    <a:pt x="2012" y="362"/>
                  </a:lnTo>
                  <a:lnTo>
                    <a:pt x="1929" y="387"/>
                  </a:lnTo>
                  <a:lnTo>
                    <a:pt x="1774" y="442"/>
                  </a:lnTo>
                  <a:lnTo>
                    <a:pt x="1488" y="557"/>
                  </a:lnTo>
                  <a:lnTo>
                    <a:pt x="1356" y="606"/>
                  </a:lnTo>
                  <a:lnTo>
                    <a:pt x="1291" y="627"/>
                  </a:lnTo>
                  <a:lnTo>
                    <a:pt x="1225" y="642"/>
                  </a:lnTo>
                  <a:lnTo>
                    <a:pt x="1161" y="654"/>
                  </a:lnTo>
                  <a:lnTo>
                    <a:pt x="1097" y="660"/>
                  </a:lnTo>
                  <a:lnTo>
                    <a:pt x="1033" y="660"/>
                  </a:lnTo>
                  <a:lnTo>
                    <a:pt x="968" y="653"/>
                  </a:lnTo>
                  <a:lnTo>
                    <a:pt x="905" y="639"/>
                  </a:lnTo>
                  <a:lnTo>
                    <a:pt x="844" y="618"/>
                  </a:lnTo>
                  <a:lnTo>
                    <a:pt x="785" y="592"/>
                  </a:lnTo>
                  <a:lnTo>
                    <a:pt x="728" y="562"/>
                  </a:lnTo>
                  <a:lnTo>
                    <a:pt x="673" y="526"/>
                  </a:lnTo>
                  <a:lnTo>
                    <a:pt x="618" y="486"/>
                  </a:lnTo>
                  <a:lnTo>
                    <a:pt x="507" y="397"/>
                  </a:lnTo>
                  <a:lnTo>
                    <a:pt x="274" y="198"/>
                  </a:lnTo>
                  <a:lnTo>
                    <a:pt x="144" y="96"/>
                  </a:lnTo>
                  <a:lnTo>
                    <a:pt x="93" y="5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46" name="Freeform 21">
              <a:extLst>
                <a:ext uri="{FF2B5EF4-FFF2-40B4-BE49-F238E27FC236}">
                  <a16:creationId xmlns:a16="http://schemas.microsoft.com/office/drawing/2014/main" id="{816A8C57-25CE-4944-B282-F20D071D4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" y="1091"/>
              <a:ext cx="113" cy="58"/>
            </a:xfrm>
            <a:custGeom>
              <a:avLst/>
              <a:gdLst>
                <a:gd name="T0" fmla="*/ 0 w 677"/>
                <a:gd name="T1" fmla="*/ 2 h 349"/>
                <a:gd name="T2" fmla="*/ 0 w 677"/>
                <a:gd name="T3" fmla="*/ 1 h 349"/>
                <a:gd name="T4" fmla="*/ 0 w 677"/>
                <a:gd name="T5" fmla="*/ 1 h 349"/>
                <a:gd name="T6" fmla="*/ 0 w 677"/>
                <a:gd name="T7" fmla="*/ 1 h 349"/>
                <a:gd name="T8" fmla="*/ 0 w 677"/>
                <a:gd name="T9" fmla="*/ 1 h 349"/>
                <a:gd name="T10" fmla="*/ 0 w 677"/>
                <a:gd name="T11" fmla="*/ 1 h 349"/>
                <a:gd name="T12" fmla="*/ 0 w 677"/>
                <a:gd name="T13" fmla="*/ 1 h 349"/>
                <a:gd name="T14" fmla="*/ 0 w 677"/>
                <a:gd name="T15" fmla="*/ 1 h 349"/>
                <a:gd name="T16" fmla="*/ 0 w 677"/>
                <a:gd name="T17" fmla="*/ 1 h 349"/>
                <a:gd name="T18" fmla="*/ 0 w 677"/>
                <a:gd name="T19" fmla="*/ 0 h 349"/>
                <a:gd name="T20" fmla="*/ 1 w 677"/>
                <a:gd name="T21" fmla="*/ 0 h 349"/>
                <a:gd name="T22" fmla="*/ 1 w 677"/>
                <a:gd name="T23" fmla="*/ 0 h 349"/>
                <a:gd name="T24" fmla="*/ 1 w 677"/>
                <a:gd name="T25" fmla="*/ 0 h 349"/>
                <a:gd name="T26" fmla="*/ 1 w 677"/>
                <a:gd name="T27" fmla="*/ 0 h 349"/>
                <a:gd name="T28" fmla="*/ 1 w 677"/>
                <a:gd name="T29" fmla="*/ 0 h 349"/>
                <a:gd name="T30" fmla="*/ 2 w 677"/>
                <a:gd name="T31" fmla="*/ 0 h 349"/>
                <a:gd name="T32" fmla="*/ 2 w 677"/>
                <a:gd name="T33" fmla="*/ 0 h 349"/>
                <a:gd name="T34" fmla="*/ 2 w 677"/>
                <a:gd name="T35" fmla="*/ 0 h 349"/>
                <a:gd name="T36" fmla="*/ 3 w 677"/>
                <a:gd name="T37" fmla="*/ 0 h 349"/>
                <a:gd name="T38" fmla="*/ 3 w 677"/>
                <a:gd name="T39" fmla="*/ 0 h 349"/>
                <a:gd name="T40" fmla="*/ 3 w 677"/>
                <a:gd name="T41" fmla="*/ 0 h 349"/>
                <a:gd name="T42" fmla="*/ 3 w 677"/>
                <a:gd name="T43" fmla="*/ 0 h 349"/>
                <a:gd name="T44" fmla="*/ 3 w 677"/>
                <a:gd name="T45" fmla="*/ 0 h 3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7" h="349">
                  <a:moveTo>
                    <a:pt x="71" y="349"/>
                  </a:moveTo>
                  <a:lnTo>
                    <a:pt x="40" y="323"/>
                  </a:lnTo>
                  <a:lnTo>
                    <a:pt x="19" y="295"/>
                  </a:lnTo>
                  <a:lnTo>
                    <a:pt x="5" y="266"/>
                  </a:lnTo>
                  <a:lnTo>
                    <a:pt x="0" y="237"/>
                  </a:lnTo>
                  <a:lnTo>
                    <a:pt x="1" y="208"/>
                  </a:lnTo>
                  <a:lnTo>
                    <a:pt x="9" y="181"/>
                  </a:lnTo>
                  <a:lnTo>
                    <a:pt x="22" y="157"/>
                  </a:lnTo>
                  <a:lnTo>
                    <a:pt x="40" y="135"/>
                  </a:lnTo>
                  <a:lnTo>
                    <a:pt x="71" y="112"/>
                  </a:lnTo>
                  <a:lnTo>
                    <a:pt x="109" y="93"/>
                  </a:lnTo>
                  <a:lnTo>
                    <a:pt x="141" y="82"/>
                  </a:lnTo>
                  <a:lnTo>
                    <a:pt x="176" y="74"/>
                  </a:lnTo>
                  <a:lnTo>
                    <a:pt x="211" y="71"/>
                  </a:lnTo>
                  <a:lnTo>
                    <a:pt x="246" y="69"/>
                  </a:lnTo>
                  <a:lnTo>
                    <a:pt x="320" y="71"/>
                  </a:lnTo>
                  <a:lnTo>
                    <a:pt x="395" y="75"/>
                  </a:lnTo>
                  <a:lnTo>
                    <a:pt x="469" y="75"/>
                  </a:lnTo>
                  <a:lnTo>
                    <a:pt x="541" y="67"/>
                  </a:lnTo>
                  <a:lnTo>
                    <a:pt x="577" y="58"/>
                  </a:lnTo>
                  <a:lnTo>
                    <a:pt x="612" y="44"/>
                  </a:lnTo>
                  <a:lnTo>
                    <a:pt x="644" y="24"/>
                  </a:lnTo>
                  <a:lnTo>
                    <a:pt x="67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47" name="Freeform 22">
              <a:extLst>
                <a:ext uri="{FF2B5EF4-FFF2-40B4-BE49-F238E27FC236}">
                  <a16:creationId xmlns:a16="http://schemas.microsoft.com/office/drawing/2014/main" id="{41D56D5A-D59C-40BA-A1EF-CC552B0AD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106"/>
              <a:ext cx="330" cy="68"/>
            </a:xfrm>
            <a:custGeom>
              <a:avLst/>
              <a:gdLst>
                <a:gd name="T0" fmla="*/ 0 w 1977"/>
                <a:gd name="T1" fmla="*/ 0 h 409"/>
                <a:gd name="T2" fmla="*/ 0 w 1977"/>
                <a:gd name="T3" fmla="*/ 0 h 409"/>
                <a:gd name="T4" fmla="*/ 1 w 1977"/>
                <a:gd name="T5" fmla="*/ 0 h 409"/>
                <a:gd name="T6" fmla="*/ 1 w 1977"/>
                <a:gd name="T7" fmla="*/ 1 h 409"/>
                <a:gd name="T8" fmla="*/ 1 w 1977"/>
                <a:gd name="T9" fmla="*/ 1 h 409"/>
                <a:gd name="T10" fmla="*/ 2 w 1977"/>
                <a:gd name="T11" fmla="*/ 1 h 409"/>
                <a:gd name="T12" fmla="*/ 2 w 1977"/>
                <a:gd name="T13" fmla="*/ 1 h 409"/>
                <a:gd name="T14" fmla="*/ 2 w 1977"/>
                <a:gd name="T15" fmla="*/ 1 h 409"/>
                <a:gd name="T16" fmla="*/ 2 w 1977"/>
                <a:gd name="T17" fmla="*/ 1 h 409"/>
                <a:gd name="T18" fmla="*/ 3 w 1977"/>
                <a:gd name="T19" fmla="*/ 1 h 409"/>
                <a:gd name="T20" fmla="*/ 3 w 1977"/>
                <a:gd name="T21" fmla="*/ 1 h 409"/>
                <a:gd name="T22" fmla="*/ 4 w 1977"/>
                <a:gd name="T23" fmla="*/ 1 h 409"/>
                <a:gd name="T24" fmla="*/ 5 w 1977"/>
                <a:gd name="T25" fmla="*/ 1 h 409"/>
                <a:gd name="T26" fmla="*/ 5 w 1977"/>
                <a:gd name="T27" fmla="*/ 1 h 409"/>
                <a:gd name="T28" fmla="*/ 6 w 1977"/>
                <a:gd name="T29" fmla="*/ 1 h 409"/>
                <a:gd name="T30" fmla="*/ 6 w 1977"/>
                <a:gd name="T31" fmla="*/ 2 h 409"/>
                <a:gd name="T32" fmla="*/ 7 w 1977"/>
                <a:gd name="T33" fmla="*/ 2 h 409"/>
                <a:gd name="T34" fmla="*/ 7 w 1977"/>
                <a:gd name="T35" fmla="*/ 2 h 409"/>
                <a:gd name="T36" fmla="*/ 7 w 1977"/>
                <a:gd name="T37" fmla="*/ 2 h 409"/>
                <a:gd name="T38" fmla="*/ 8 w 1977"/>
                <a:gd name="T39" fmla="*/ 2 h 409"/>
                <a:gd name="T40" fmla="*/ 8 w 1977"/>
                <a:gd name="T41" fmla="*/ 2 h 409"/>
                <a:gd name="T42" fmla="*/ 8 w 1977"/>
                <a:gd name="T43" fmla="*/ 2 h 409"/>
                <a:gd name="T44" fmla="*/ 9 w 1977"/>
                <a:gd name="T45" fmla="*/ 2 h 409"/>
                <a:gd name="T46" fmla="*/ 9 w 1977"/>
                <a:gd name="T47" fmla="*/ 2 h 409"/>
                <a:gd name="T48" fmla="*/ 9 w 1977"/>
                <a:gd name="T49" fmla="*/ 1 h 4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77" h="409">
                  <a:moveTo>
                    <a:pt x="0" y="0"/>
                  </a:moveTo>
                  <a:lnTo>
                    <a:pt x="68" y="56"/>
                  </a:lnTo>
                  <a:lnTo>
                    <a:pt x="134" y="103"/>
                  </a:lnTo>
                  <a:lnTo>
                    <a:pt x="197" y="142"/>
                  </a:lnTo>
                  <a:lnTo>
                    <a:pt x="258" y="174"/>
                  </a:lnTo>
                  <a:lnTo>
                    <a:pt x="317" y="198"/>
                  </a:lnTo>
                  <a:lnTo>
                    <a:pt x="376" y="218"/>
                  </a:lnTo>
                  <a:lnTo>
                    <a:pt x="433" y="232"/>
                  </a:lnTo>
                  <a:lnTo>
                    <a:pt x="489" y="242"/>
                  </a:lnTo>
                  <a:lnTo>
                    <a:pt x="602" y="254"/>
                  </a:lnTo>
                  <a:lnTo>
                    <a:pt x="717" y="260"/>
                  </a:lnTo>
                  <a:lnTo>
                    <a:pt x="838" y="267"/>
                  </a:lnTo>
                  <a:lnTo>
                    <a:pt x="968" y="283"/>
                  </a:lnTo>
                  <a:lnTo>
                    <a:pt x="1096" y="309"/>
                  </a:lnTo>
                  <a:lnTo>
                    <a:pt x="1213" y="340"/>
                  </a:lnTo>
                  <a:lnTo>
                    <a:pt x="1324" y="371"/>
                  </a:lnTo>
                  <a:lnTo>
                    <a:pt x="1435" y="395"/>
                  </a:lnTo>
                  <a:lnTo>
                    <a:pt x="1491" y="404"/>
                  </a:lnTo>
                  <a:lnTo>
                    <a:pt x="1550" y="408"/>
                  </a:lnTo>
                  <a:lnTo>
                    <a:pt x="1611" y="409"/>
                  </a:lnTo>
                  <a:lnTo>
                    <a:pt x="1675" y="404"/>
                  </a:lnTo>
                  <a:lnTo>
                    <a:pt x="1744" y="393"/>
                  </a:lnTo>
                  <a:lnTo>
                    <a:pt x="1816" y="377"/>
                  </a:lnTo>
                  <a:lnTo>
                    <a:pt x="1894" y="353"/>
                  </a:lnTo>
                  <a:lnTo>
                    <a:pt x="1977" y="3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48" name="Freeform 23">
              <a:extLst>
                <a:ext uri="{FF2B5EF4-FFF2-40B4-BE49-F238E27FC236}">
                  <a16:creationId xmlns:a16="http://schemas.microsoft.com/office/drawing/2014/main" id="{545EBFCE-99C3-40E2-8B77-10A1A5D0D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" y="1115"/>
              <a:ext cx="96" cy="87"/>
            </a:xfrm>
            <a:custGeom>
              <a:avLst/>
              <a:gdLst>
                <a:gd name="T0" fmla="*/ 0 w 574"/>
                <a:gd name="T1" fmla="*/ 0 h 523"/>
                <a:gd name="T2" fmla="*/ 0 w 574"/>
                <a:gd name="T3" fmla="*/ 0 h 523"/>
                <a:gd name="T4" fmla="*/ 0 w 574"/>
                <a:gd name="T5" fmla="*/ 0 h 523"/>
                <a:gd name="T6" fmla="*/ 0 w 574"/>
                <a:gd name="T7" fmla="*/ 0 h 523"/>
                <a:gd name="T8" fmla="*/ 1 w 574"/>
                <a:gd name="T9" fmla="*/ 0 h 523"/>
                <a:gd name="T10" fmla="*/ 1 w 574"/>
                <a:gd name="T11" fmla="*/ 1 h 523"/>
                <a:gd name="T12" fmla="*/ 1 w 574"/>
                <a:gd name="T13" fmla="*/ 1 h 523"/>
                <a:gd name="T14" fmla="*/ 2 w 574"/>
                <a:gd name="T15" fmla="*/ 1 h 523"/>
                <a:gd name="T16" fmla="*/ 2 w 574"/>
                <a:gd name="T17" fmla="*/ 1 h 523"/>
                <a:gd name="T18" fmla="*/ 2 w 574"/>
                <a:gd name="T19" fmla="*/ 1 h 523"/>
                <a:gd name="T20" fmla="*/ 2 w 574"/>
                <a:gd name="T21" fmla="*/ 1 h 523"/>
                <a:gd name="T22" fmla="*/ 2 w 574"/>
                <a:gd name="T23" fmla="*/ 1 h 523"/>
                <a:gd name="T24" fmla="*/ 3 w 574"/>
                <a:gd name="T25" fmla="*/ 1 h 523"/>
                <a:gd name="T26" fmla="*/ 3 w 574"/>
                <a:gd name="T27" fmla="*/ 1 h 523"/>
                <a:gd name="T28" fmla="*/ 3 w 574"/>
                <a:gd name="T29" fmla="*/ 2 h 523"/>
                <a:gd name="T30" fmla="*/ 3 w 574"/>
                <a:gd name="T31" fmla="*/ 2 h 523"/>
                <a:gd name="T32" fmla="*/ 3 w 574"/>
                <a:gd name="T33" fmla="*/ 2 h 523"/>
                <a:gd name="T34" fmla="*/ 3 w 574"/>
                <a:gd name="T35" fmla="*/ 2 h 523"/>
                <a:gd name="T36" fmla="*/ 3 w 574"/>
                <a:gd name="T37" fmla="*/ 2 h 523"/>
                <a:gd name="T38" fmla="*/ 3 w 574"/>
                <a:gd name="T39" fmla="*/ 2 h 523"/>
                <a:gd name="T40" fmla="*/ 2 w 574"/>
                <a:gd name="T41" fmla="*/ 2 h 523"/>
                <a:gd name="T42" fmla="*/ 2 w 574"/>
                <a:gd name="T43" fmla="*/ 2 h 5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4" h="523">
                  <a:moveTo>
                    <a:pt x="0" y="0"/>
                  </a:moveTo>
                  <a:lnTo>
                    <a:pt x="22" y="34"/>
                  </a:lnTo>
                  <a:lnTo>
                    <a:pt x="48" y="62"/>
                  </a:lnTo>
                  <a:lnTo>
                    <a:pt x="76" y="86"/>
                  </a:lnTo>
                  <a:lnTo>
                    <a:pt x="106" y="106"/>
                  </a:lnTo>
                  <a:lnTo>
                    <a:pt x="172" y="137"/>
                  </a:lnTo>
                  <a:lnTo>
                    <a:pt x="242" y="160"/>
                  </a:lnTo>
                  <a:lnTo>
                    <a:pt x="384" y="202"/>
                  </a:lnTo>
                  <a:lnTo>
                    <a:pt x="450" y="229"/>
                  </a:lnTo>
                  <a:lnTo>
                    <a:pt x="473" y="240"/>
                  </a:lnTo>
                  <a:lnTo>
                    <a:pt x="480" y="244"/>
                  </a:lnTo>
                  <a:lnTo>
                    <a:pt x="508" y="267"/>
                  </a:lnTo>
                  <a:lnTo>
                    <a:pt x="538" y="298"/>
                  </a:lnTo>
                  <a:lnTo>
                    <a:pt x="560" y="329"/>
                  </a:lnTo>
                  <a:lnTo>
                    <a:pt x="570" y="355"/>
                  </a:lnTo>
                  <a:lnTo>
                    <a:pt x="574" y="383"/>
                  </a:lnTo>
                  <a:lnTo>
                    <a:pt x="573" y="411"/>
                  </a:lnTo>
                  <a:lnTo>
                    <a:pt x="565" y="438"/>
                  </a:lnTo>
                  <a:lnTo>
                    <a:pt x="550" y="465"/>
                  </a:lnTo>
                  <a:lnTo>
                    <a:pt x="528" y="489"/>
                  </a:lnTo>
                  <a:lnTo>
                    <a:pt x="499" y="508"/>
                  </a:lnTo>
                  <a:lnTo>
                    <a:pt x="461" y="5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49" name="Freeform 24">
              <a:extLst>
                <a:ext uri="{FF2B5EF4-FFF2-40B4-BE49-F238E27FC236}">
                  <a16:creationId xmlns:a16="http://schemas.microsoft.com/office/drawing/2014/main" id="{2906D64F-D0F8-4C6D-BF7B-4629043F0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1180"/>
              <a:ext cx="251" cy="61"/>
            </a:xfrm>
            <a:custGeom>
              <a:avLst/>
              <a:gdLst>
                <a:gd name="T0" fmla="*/ 7 w 1507"/>
                <a:gd name="T1" fmla="*/ 0 h 369"/>
                <a:gd name="T2" fmla="*/ 7 w 1507"/>
                <a:gd name="T3" fmla="*/ 0 h 369"/>
                <a:gd name="T4" fmla="*/ 6 w 1507"/>
                <a:gd name="T5" fmla="*/ 0 h 369"/>
                <a:gd name="T6" fmla="*/ 6 w 1507"/>
                <a:gd name="T7" fmla="*/ 1 h 369"/>
                <a:gd name="T8" fmla="*/ 5 w 1507"/>
                <a:gd name="T9" fmla="*/ 1 h 369"/>
                <a:gd name="T10" fmla="*/ 4 w 1507"/>
                <a:gd name="T11" fmla="*/ 1 h 369"/>
                <a:gd name="T12" fmla="*/ 4 w 1507"/>
                <a:gd name="T13" fmla="*/ 1 h 369"/>
                <a:gd name="T14" fmla="*/ 4 w 1507"/>
                <a:gd name="T15" fmla="*/ 2 h 369"/>
                <a:gd name="T16" fmla="*/ 3 w 1507"/>
                <a:gd name="T17" fmla="*/ 2 h 369"/>
                <a:gd name="T18" fmla="*/ 3 w 1507"/>
                <a:gd name="T19" fmla="*/ 2 h 369"/>
                <a:gd name="T20" fmla="*/ 3 w 1507"/>
                <a:gd name="T21" fmla="*/ 2 h 369"/>
                <a:gd name="T22" fmla="*/ 3 w 1507"/>
                <a:gd name="T23" fmla="*/ 2 h 369"/>
                <a:gd name="T24" fmla="*/ 2 w 1507"/>
                <a:gd name="T25" fmla="*/ 1 h 369"/>
                <a:gd name="T26" fmla="*/ 2 w 1507"/>
                <a:gd name="T27" fmla="*/ 1 h 369"/>
                <a:gd name="T28" fmla="*/ 1 w 1507"/>
                <a:gd name="T29" fmla="*/ 1 h 369"/>
                <a:gd name="T30" fmla="*/ 1 w 1507"/>
                <a:gd name="T31" fmla="*/ 1 h 369"/>
                <a:gd name="T32" fmla="*/ 1 w 1507"/>
                <a:gd name="T33" fmla="*/ 1 h 369"/>
                <a:gd name="T34" fmla="*/ 0 w 1507"/>
                <a:gd name="T35" fmla="*/ 0 h 369"/>
                <a:gd name="T36" fmla="*/ 0 w 1507"/>
                <a:gd name="T37" fmla="*/ 0 h 3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07" h="369">
                  <a:moveTo>
                    <a:pt x="1507" y="89"/>
                  </a:moveTo>
                  <a:lnTo>
                    <a:pt x="1449" y="106"/>
                  </a:lnTo>
                  <a:lnTo>
                    <a:pt x="1393" y="127"/>
                  </a:lnTo>
                  <a:lnTo>
                    <a:pt x="1283" y="175"/>
                  </a:lnTo>
                  <a:lnTo>
                    <a:pt x="1068" y="278"/>
                  </a:lnTo>
                  <a:lnTo>
                    <a:pt x="957" y="323"/>
                  </a:lnTo>
                  <a:lnTo>
                    <a:pt x="899" y="340"/>
                  </a:lnTo>
                  <a:lnTo>
                    <a:pt x="839" y="354"/>
                  </a:lnTo>
                  <a:lnTo>
                    <a:pt x="777" y="364"/>
                  </a:lnTo>
                  <a:lnTo>
                    <a:pt x="712" y="369"/>
                  </a:lnTo>
                  <a:lnTo>
                    <a:pt x="643" y="367"/>
                  </a:lnTo>
                  <a:lnTo>
                    <a:pt x="572" y="358"/>
                  </a:lnTo>
                  <a:lnTo>
                    <a:pt x="476" y="336"/>
                  </a:lnTo>
                  <a:lnTo>
                    <a:pt x="391" y="305"/>
                  </a:lnTo>
                  <a:lnTo>
                    <a:pt x="313" y="266"/>
                  </a:lnTo>
                  <a:lnTo>
                    <a:pt x="243" y="220"/>
                  </a:lnTo>
                  <a:lnTo>
                    <a:pt x="178" y="169"/>
                  </a:lnTo>
                  <a:lnTo>
                    <a:pt x="117" y="11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50" name="Freeform 25">
              <a:extLst>
                <a:ext uri="{FF2B5EF4-FFF2-40B4-BE49-F238E27FC236}">
                  <a16:creationId xmlns:a16="http://schemas.microsoft.com/office/drawing/2014/main" id="{3708A159-17CE-44CD-AEAA-8B272D5AA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1147"/>
              <a:ext cx="19" cy="15"/>
            </a:xfrm>
            <a:custGeom>
              <a:avLst/>
              <a:gdLst>
                <a:gd name="T0" fmla="*/ 1 w 110"/>
                <a:gd name="T1" fmla="*/ 1 h 86"/>
                <a:gd name="T2" fmla="*/ 0 w 110"/>
                <a:gd name="T3" fmla="*/ 0 h 86"/>
                <a:gd name="T4" fmla="*/ 0 w 110"/>
                <a:gd name="T5" fmla="*/ 0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" h="86">
                  <a:moveTo>
                    <a:pt x="110" y="86"/>
                  </a:moveTo>
                  <a:lnTo>
                    <a:pt x="57" y="4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51" name="Freeform 26">
              <a:extLst>
                <a:ext uri="{FF2B5EF4-FFF2-40B4-BE49-F238E27FC236}">
                  <a16:creationId xmlns:a16="http://schemas.microsoft.com/office/drawing/2014/main" id="{9CC33CE3-2F43-4413-971D-B5A048618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1075"/>
              <a:ext cx="82" cy="41"/>
            </a:xfrm>
            <a:custGeom>
              <a:avLst/>
              <a:gdLst>
                <a:gd name="T0" fmla="*/ 2 w 493"/>
                <a:gd name="T1" fmla="*/ 0 h 241"/>
                <a:gd name="T2" fmla="*/ 2 w 493"/>
                <a:gd name="T3" fmla="*/ 1 h 241"/>
                <a:gd name="T4" fmla="*/ 2 w 493"/>
                <a:gd name="T5" fmla="*/ 1 h 241"/>
                <a:gd name="T6" fmla="*/ 2 w 493"/>
                <a:gd name="T7" fmla="*/ 1 h 241"/>
                <a:gd name="T8" fmla="*/ 2 w 493"/>
                <a:gd name="T9" fmla="*/ 1 h 241"/>
                <a:gd name="T10" fmla="*/ 2 w 493"/>
                <a:gd name="T11" fmla="*/ 1 h 241"/>
                <a:gd name="T12" fmla="*/ 2 w 493"/>
                <a:gd name="T13" fmla="*/ 1 h 241"/>
                <a:gd name="T14" fmla="*/ 2 w 493"/>
                <a:gd name="T15" fmla="*/ 1 h 241"/>
                <a:gd name="T16" fmla="*/ 2 w 493"/>
                <a:gd name="T17" fmla="*/ 1 h 241"/>
                <a:gd name="T18" fmla="*/ 1 w 493"/>
                <a:gd name="T19" fmla="*/ 1 h 241"/>
                <a:gd name="T20" fmla="*/ 1 w 493"/>
                <a:gd name="T21" fmla="*/ 1 h 241"/>
                <a:gd name="T22" fmla="*/ 1 w 493"/>
                <a:gd name="T23" fmla="*/ 1 h 241"/>
                <a:gd name="T24" fmla="*/ 1 w 493"/>
                <a:gd name="T25" fmla="*/ 1 h 241"/>
                <a:gd name="T26" fmla="*/ 1 w 493"/>
                <a:gd name="T27" fmla="*/ 1 h 241"/>
                <a:gd name="T28" fmla="*/ 1 w 493"/>
                <a:gd name="T29" fmla="*/ 1 h 241"/>
                <a:gd name="T30" fmla="*/ 1 w 493"/>
                <a:gd name="T31" fmla="*/ 1 h 241"/>
                <a:gd name="T32" fmla="*/ 0 w 493"/>
                <a:gd name="T33" fmla="*/ 1 h 241"/>
                <a:gd name="T34" fmla="*/ 0 w 493"/>
                <a:gd name="T35" fmla="*/ 1 h 241"/>
                <a:gd name="T36" fmla="*/ 0 w 493"/>
                <a:gd name="T37" fmla="*/ 1 h 241"/>
                <a:gd name="T38" fmla="*/ 0 w 493"/>
                <a:gd name="T39" fmla="*/ 1 h 241"/>
                <a:gd name="T40" fmla="*/ 0 w 493"/>
                <a:gd name="T41" fmla="*/ 1 h 241"/>
                <a:gd name="T42" fmla="*/ 0 w 493"/>
                <a:gd name="T43" fmla="*/ 1 h 241"/>
                <a:gd name="T44" fmla="*/ 0 w 493"/>
                <a:gd name="T45" fmla="*/ 1 h 241"/>
                <a:gd name="T46" fmla="*/ 0 w 493"/>
                <a:gd name="T47" fmla="*/ 0 h 241"/>
                <a:gd name="T48" fmla="*/ 0 w 493"/>
                <a:gd name="T49" fmla="*/ 0 h 241"/>
                <a:gd name="T50" fmla="*/ 0 w 493"/>
                <a:gd name="T51" fmla="*/ 0 h 2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3" h="241">
                  <a:moveTo>
                    <a:pt x="486" y="85"/>
                  </a:moveTo>
                  <a:lnTo>
                    <a:pt x="493" y="120"/>
                  </a:lnTo>
                  <a:lnTo>
                    <a:pt x="490" y="152"/>
                  </a:lnTo>
                  <a:lnTo>
                    <a:pt x="480" y="177"/>
                  </a:lnTo>
                  <a:lnTo>
                    <a:pt x="464" y="195"/>
                  </a:lnTo>
                  <a:lnTo>
                    <a:pt x="441" y="207"/>
                  </a:lnTo>
                  <a:lnTo>
                    <a:pt x="414" y="210"/>
                  </a:lnTo>
                  <a:lnTo>
                    <a:pt x="382" y="204"/>
                  </a:lnTo>
                  <a:lnTo>
                    <a:pt x="346" y="187"/>
                  </a:lnTo>
                  <a:lnTo>
                    <a:pt x="331" y="180"/>
                  </a:lnTo>
                  <a:lnTo>
                    <a:pt x="316" y="179"/>
                  </a:lnTo>
                  <a:lnTo>
                    <a:pt x="285" y="189"/>
                  </a:lnTo>
                  <a:lnTo>
                    <a:pt x="244" y="210"/>
                  </a:lnTo>
                  <a:lnTo>
                    <a:pt x="185" y="235"/>
                  </a:lnTo>
                  <a:lnTo>
                    <a:pt x="162" y="240"/>
                  </a:lnTo>
                  <a:lnTo>
                    <a:pt x="140" y="241"/>
                  </a:lnTo>
                  <a:lnTo>
                    <a:pt x="118" y="238"/>
                  </a:lnTo>
                  <a:lnTo>
                    <a:pt x="98" y="231"/>
                  </a:lnTo>
                  <a:lnTo>
                    <a:pt x="79" y="219"/>
                  </a:lnTo>
                  <a:lnTo>
                    <a:pt x="61" y="206"/>
                  </a:lnTo>
                  <a:lnTo>
                    <a:pt x="32" y="172"/>
                  </a:lnTo>
                  <a:lnTo>
                    <a:pt x="11" y="131"/>
                  </a:lnTo>
                  <a:lnTo>
                    <a:pt x="0" y="87"/>
                  </a:lnTo>
                  <a:lnTo>
                    <a:pt x="2" y="42"/>
                  </a:lnTo>
                  <a:lnTo>
                    <a:pt x="9" y="20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52" name="Freeform 27">
              <a:extLst>
                <a:ext uri="{FF2B5EF4-FFF2-40B4-BE49-F238E27FC236}">
                  <a16:creationId xmlns:a16="http://schemas.microsoft.com/office/drawing/2014/main" id="{D9DDE85F-60CB-43C0-BD4E-B2C05E47C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067"/>
              <a:ext cx="35" cy="31"/>
            </a:xfrm>
            <a:custGeom>
              <a:avLst/>
              <a:gdLst>
                <a:gd name="T0" fmla="*/ 0 w 210"/>
                <a:gd name="T1" fmla="*/ 0 h 184"/>
                <a:gd name="T2" fmla="*/ 0 w 210"/>
                <a:gd name="T3" fmla="*/ 0 h 184"/>
                <a:gd name="T4" fmla="*/ 0 w 210"/>
                <a:gd name="T5" fmla="*/ 0 h 184"/>
                <a:gd name="T6" fmla="*/ 0 w 210"/>
                <a:gd name="T7" fmla="*/ 0 h 184"/>
                <a:gd name="T8" fmla="*/ 0 w 210"/>
                <a:gd name="T9" fmla="*/ 0 h 184"/>
                <a:gd name="T10" fmla="*/ 0 w 210"/>
                <a:gd name="T11" fmla="*/ 0 h 184"/>
                <a:gd name="T12" fmla="*/ 0 w 210"/>
                <a:gd name="T13" fmla="*/ 1 h 184"/>
                <a:gd name="T14" fmla="*/ 0 w 210"/>
                <a:gd name="T15" fmla="*/ 1 h 184"/>
                <a:gd name="T16" fmla="*/ 0 w 210"/>
                <a:gd name="T17" fmla="*/ 1 h 184"/>
                <a:gd name="T18" fmla="*/ 0 w 210"/>
                <a:gd name="T19" fmla="*/ 1 h 184"/>
                <a:gd name="T20" fmla="*/ 0 w 210"/>
                <a:gd name="T21" fmla="*/ 1 h 184"/>
                <a:gd name="T22" fmla="*/ 1 w 210"/>
                <a:gd name="T23" fmla="*/ 1 h 184"/>
                <a:gd name="T24" fmla="*/ 1 w 210"/>
                <a:gd name="T25" fmla="*/ 1 h 184"/>
                <a:gd name="T26" fmla="*/ 1 w 210"/>
                <a:gd name="T27" fmla="*/ 1 h 184"/>
                <a:gd name="T28" fmla="*/ 1 w 210"/>
                <a:gd name="T29" fmla="*/ 1 h 184"/>
                <a:gd name="T30" fmla="*/ 1 w 210"/>
                <a:gd name="T31" fmla="*/ 1 h 1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0" h="184">
                  <a:moveTo>
                    <a:pt x="50" y="0"/>
                  </a:moveTo>
                  <a:lnTo>
                    <a:pt x="30" y="10"/>
                  </a:lnTo>
                  <a:lnTo>
                    <a:pt x="15" y="23"/>
                  </a:lnTo>
                  <a:lnTo>
                    <a:pt x="5" y="40"/>
                  </a:lnTo>
                  <a:lnTo>
                    <a:pt x="0" y="59"/>
                  </a:lnTo>
                  <a:lnTo>
                    <a:pt x="1" y="79"/>
                  </a:lnTo>
                  <a:lnTo>
                    <a:pt x="7" y="98"/>
                  </a:lnTo>
                  <a:lnTo>
                    <a:pt x="16" y="119"/>
                  </a:lnTo>
                  <a:lnTo>
                    <a:pt x="31" y="139"/>
                  </a:lnTo>
                  <a:lnTo>
                    <a:pt x="49" y="153"/>
                  </a:lnTo>
                  <a:lnTo>
                    <a:pt x="70" y="160"/>
                  </a:lnTo>
                  <a:lnTo>
                    <a:pt x="117" y="163"/>
                  </a:lnTo>
                  <a:lnTo>
                    <a:pt x="141" y="163"/>
                  </a:lnTo>
                  <a:lnTo>
                    <a:pt x="166" y="165"/>
                  </a:lnTo>
                  <a:lnTo>
                    <a:pt x="189" y="171"/>
                  </a:lnTo>
                  <a:lnTo>
                    <a:pt x="210" y="18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53" name="Line 28">
              <a:extLst>
                <a:ext uri="{FF2B5EF4-FFF2-40B4-BE49-F238E27FC236}">
                  <a16:creationId xmlns:a16="http://schemas.microsoft.com/office/drawing/2014/main" id="{D9D59CDE-69D3-4B0F-9556-CB25CA8EB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6" y="1119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54" name="Line 29">
              <a:extLst>
                <a:ext uri="{FF2B5EF4-FFF2-40B4-BE49-F238E27FC236}">
                  <a16:creationId xmlns:a16="http://schemas.microsoft.com/office/drawing/2014/main" id="{079054F0-C35F-4C0E-A3BC-55EE424DDB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6" y="112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55" name="Freeform 30">
              <a:extLst>
                <a:ext uri="{FF2B5EF4-FFF2-40B4-BE49-F238E27FC236}">
                  <a16:creationId xmlns:a16="http://schemas.microsoft.com/office/drawing/2014/main" id="{6613A8A1-D92A-409D-8F69-7C460705D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009"/>
              <a:ext cx="509" cy="286"/>
            </a:xfrm>
            <a:custGeom>
              <a:avLst/>
              <a:gdLst>
                <a:gd name="T0" fmla="*/ 14 w 3057"/>
                <a:gd name="T1" fmla="*/ 2 h 1715"/>
                <a:gd name="T2" fmla="*/ 14 w 3057"/>
                <a:gd name="T3" fmla="*/ 3 h 1715"/>
                <a:gd name="T4" fmla="*/ 14 w 3057"/>
                <a:gd name="T5" fmla="*/ 3 h 1715"/>
                <a:gd name="T6" fmla="*/ 14 w 3057"/>
                <a:gd name="T7" fmla="*/ 4 h 1715"/>
                <a:gd name="T8" fmla="*/ 13 w 3057"/>
                <a:gd name="T9" fmla="*/ 4 h 1715"/>
                <a:gd name="T10" fmla="*/ 13 w 3057"/>
                <a:gd name="T11" fmla="*/ 4 h 1715"/>
                <a:gd name="T12" fmla="*/ 13 w 3057"/>
                <a:gd name="T13" fmla="*/ 5 h 1715"/>
                <a:gd name="T14" fmla="*/ 13 w 3057"/>
                <a:gd name="T15" fmla="*/ 5 h 1715"/>
                <a:gd name="T16" fmla="*/ 12 w 3057"/>
                <a:gd name="T17" fmla="*/ 6 h 1715"/>
                <a:gd name="T18" fmla="*/ 12 w 3057"/>
                <a:gd name="T19" fmla="*/ 6 h 1715"/>
                <a:gd name="T20" fmla="*/ 11 w 3057"/>
                <a:gd name="T21" fmla="*/ 7 h 1715"/>
                <a:gd name="T22" fmla="*/ 11 w 3057"/>
                <a:gd name="T23" fmla="*/ 7 h 1715"/>
                <a:gd name="T24" fmla="*/ 10 w 3057"/>
                <a:gd name="T25" fmla="*/ 7 h 1715"/>
                <a:gd name="T26" fmla="*/ 10 w 3057"/>
                <a:gd name="T27" fmla="*/ 7 h 1715"/>
                <a:gd name="T28" fmla="*/ 10 w 3057"/>
                <a:gd name="T29" fmla="*/ 8 h 1715"/>
                <a:gd name="T30" fmla="*/ 9 w 3057"/>
                <a:gd name="T31" fmla="*/ 8 h 1715"/>
                <a:gd name="T32" fmla="*/ 9 w 3057"/>
                <a:gd name="T33" fmla="*/ 8 h 1715"/>
                <a:gd name="T34" fmla="*/ 9 w 3057"/>
                <a:gd name="T35" fmla="*/ 8 h 1715"/>
                <a:gd name="T36" fmla="*/ 8 w 3057"/>
                <a:gd name="T37" fmla="*/ 8 h 1715"/>
                <a:gd name="T38" fmla="*/ 8 w 3057"/>
                <a:gd name="T39" fmla="*/ 8 h 1715"/>
                <a:gd name="T40" fmla="*/ 7 w 3057"/>
                <a:gd name="T41" fmla="*/ 8 h 1715"/>
                <a:gd name="T42" fmla="*/ 7 w 3057"/>
                <a:gd name="T43" fmla="*/ 8 h 1715"/>
                <a:gd name="T44" fmla="*/ 6 w 3057"/>
                <a:gd name="T45" fmla="*/ 8 h 1715"/>
                <a:gd name="T46" fmla="*/ 6 w 3057"/>
                <a:gd name="T47" fmla="*/ 8 h 1715"/>
                <a:gd name="T48" fmla="*/ 6 w 3057"/>
                <a:gd name="T49" fmla="*/ 8 h 1715"/>
                <a:gd name="T50" fmla="*/ 5 w 3057"/>
                <a:gd name="T51" fmla="*/ 8 h 1715"/>
                <a:gd name="T52" fmla="*/ 5 w 3057"/>
                <a:gd name="T53" fmla="*/ 8 h 1715"/>
                <a:gd name="T54" fmla="*/ 5 w 3057"/>
                <a:gd name="T55" fmla="*/ 8 h 1715"/>
                <a:gd name="T56" fmla="*/ 4 w 3057"/>
                <a:gd name="T57" fmla="*/ 7 h 1715"/>
                <a:gd name="T58" fmla="*/ 4 w 3057"/>
                <a:gd name="T59" fmla="*/ 7 h 1715"/>
                <a:gd name="T60" fmla="*/ 4 w 3057"/>
                <a:gd name="T61" fmla="*/ 7 h 1715"/>
                <a:gd name="T62" fmla="*/ 3 w 3057"/>
                <a:gd name="T63" fmla="*/ 7 h 1715"/>
                <a:gd name="T64" fmla="*/ 3 w 3057"/>
                <a:gd name="T65" fmla="*/ 7 h 1715"/>
                <a:gd name="T66" fmla="*/ 2 w 3057"/>
                <a:gd name="T67" fmla="*/ 6 h 1715"/>
                <a:gd name="T68" fmla="*/ 2 w 3057"/>
                <a:gd name="T69" fmla="*/ 6 h 1715"/>
                <a:gd name="T70" fmla="*/ 2 w 3057"/>
                <a:gd name="T71" fmla="*/ 5 h 1715"/>
                <a:gd name="T72" fmla="*/ 1 w 3057"/>
                <a:gd name="T73" fmla="*/ 5 h 1715"/>
                <a:gd name="T74" fmla="*/ 1 w 3057"/>
                <a:gd name="T75" fmla="*/ 5 h 1715"/>
                <a:gd name="T76" fmla="*/ 1 w 3057"/>
                <a:gd name="T77" fmla="*/ 5 h 1715"/>
                <a:gd name="T78" fmla="*/ 1 w 3057"/>
                <a:gd name="T79" fmla="*/ 4 h 1715"/>
                <a:gd name="T80" fmla="*/ 0 w 3057"/>
                <a:gd name="T81" fmla="*/ 3 h 1715"/>
                <a:gd name="T82" fmla="*/ 0 w 3057"/>
                <a:gd name="T83" fmla="*/ 3 h 1715"/>
                <a:gd name="T84" fmla="*/ 0 w 3057"/>
                <a:gd name="T85" fmla="*/ 2 h 1715"/>
                <a:gd name="T86" fmla="*/ 0 w 3057"/>
                <a:gd name="T87" fmla="*/ 1 h 1715"/>
                <a:gd name="T88" fmla="*/ 0 w 3057"/>
                <a:gd name="T89" fmla="*/ 1 h 1715"/>
                <a:gd name="T90" fmla="*/ 0 w 3057"/>
                <a:gd name="T91" fmla="*/ 1 h 1715"/>
                <a:gd name="T92" fmla="*/ 0 w 3057"/>
                <a:gd name="T93" fmla="*/ 0 h 1715"/>
                <a:gd name="T94" fmla="*/ 0 w 3057"/>
                <a:gd name="T95" fmla="*/ 0 h 17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057" h="1715">
                  <a:moveTo>
                    <a:pt x="3057" y="498"/>
                  </a:moveTo>
                  <a:lnTo>
                    <a:pt x="3018" y="645"/>
                  </a:lnTo>
                  <a:lnTo>
                    <a:pt x="2994" y="716"/>
                  </a:lnTo>
                  <a:lnTo>
                    <a:pt x="2966" y="785"/>
                  </a:lnTo>
                  <a:lnTo>
                    <a:pt x="2935" y="852"/>
                  </a:lnTo>
                  <a:lnTo>
                    <a:pt x="2901" y="918"/>
                  </a:lnTo>
                  <a:lnTo>
                    <a:pt x="2824" y="1042"/>
                  </a:lnTo>
                  <a:lnTo>
                    <a:pt x="2737" y="1158"/>
                  </a:lnTo>
                  <a:lnTo>
                    <a:pt x="2640" y="1264"/>
                  </a:lnTo>
                  <a:lnTo>
                    <a:pt x="2533" y="1361"/>
                  </a:lnTo>
                  <a:lnTo>
                    <a:pt x="2418" y="1448"/>
                  </a:lnTo>
                  <a:lnTo>
                    <a:pt x="2296" y="1523"/>
                  </a:lnTo>
                  <a:lnTo>
                    <a:pt x="2232" y="1556"/>
                  </a:lnTo>
                  <a:lnTo>
                    <a:pt x="2166" y="1587"/>
                  </a:lnTo>
                  <a:lnTo>
                    <a:pt x="2099" y="1614"/>
                  </a:lnTo>
                  <a:lnTo>
                    <a:pt x="2031" y="1639"/>
                  </a:lnTo>
                  <a:lnTo>
                    <a:pt x="1961" y="1660"/>
                  </a:lnTo>
                  <a:lnTo>
                    <a:pt x="1890" y="1677"/>
                  </a:lnTo>
                  <a:lnTo>
                    <a:pt x="1818" y="1692"/>
                  </a:lnTo>
                  <a:lnTo>
                    <a:pt x="1745" y="1704"/>
                  </a:lnTo>
                  <a:lnTo>
                    <a:pt x="1597" y="1715"/>
                  </a:lnTo>
                  <a:lnTo>
                    <a:pt x="1447" y="1713"/>
                  </a:lnTo>
                  <a:lnTo>
                    <a:pt x="1371" y="1706"/>
                  </a:lnTo>
                  <a:lnTo>
                    <a:pt x="1294" y="1695"/>
                  </a:lnTo>
                  <a:lnTo>
                    <a:pt x="1218" y="1681"/>
                  </a:lnTo>
                  <a:lnTo>
                    <a:pt x="1143" y="1663"/>
                  </a:lnTo>
                  <a:lnTo>
                    <a:pt x="1071" y="1642"/>
                  </a:lnTo>
                  <a:lnTo>
                    <a:pt x="1000" y="1617"/>
                  </a:lnTo>
                  <a:lnTo>
                    <a:pt x="931" y="1590"/>
                  </a:lnTo>
                  <a:lnTo>
                    <a:pt x="864" y="1559"/>
                  </a:lnTo>
                  <a:lnTo>
                    <a:pt x="798" y="1525"/>
                  </a:lnTo>
                  <a:lnTo>
                    <a:pt x="735" y="1489"/>
                  </a:lnTo>
                  <a:lnTo>
                    <a:pt x="614" y="1407"/>
                  </a:lnTo>
                  <a:lnTo>
                    <a:pt x="504" y="1315"/>
                  </a:lnTo>
                  <a:lnTo>
                    <a:pt x="401" y="1213"/>
                  </a:lnTo>
                  <a:lnTo>
                    <a:pt x="354" y="1159"/>
                  </a:lnTo>
                  <a:lnTo>
                    <a:pt x="309" y="1103"/>
                  </a:lnTo>
                  <a:lnTo>
                    <a:pt x="267" y="1045"/>
                  </a:lnTo>
                  <a:lnTo>
                    <a:pt x="228" y="985"/>
                  </a:lnTo>
                  <a:lnTo>
                    <a:pt x="158" y="860"/>
                  </a:lnTo>
                  <a:lnTo>
                    <a:pt x="100" y="727"/>
                  </a:lnTo>
                  <a:lnTo>
                    <a:pt x="55" y="589"/>
                  </a:lnTo>
                  <a:lnTo>
                    <a:pt x="23" y="447"/>
                  </a:lnTo>
                  <a:lnTo>
                    <a:pt x="5" y="301"/>
                  </a:lnTo>
                  <a:lnTo>
                    <a:pt x="0" y="227"/>
                  </a:lnTo>
                  <a:lnTo>
                    <a:pt x="0" y="152"/>
                  </a:lnTo>
                  <a:lnTo>
                    <a:pt x="4" y="76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56" name="Freeform 31">
              <a:extLst>
                <a:ext uri="{FF2B5EF4-FFF2-40B4-BE49-F238E27FC236}">
                  <a16:creationId xmlns:a16="http://schemas.microsoft.com/office/drawing/2014/main" id="{1B3BD95A-6AD9-4940-B1E0-93C0B83DE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853"/>
              <a:ext cx="34" cy="78"/>
            </a:xfrm>
            <a:custGeom>
              <a:avLst/>
              <a:gdLst>
                <a:gd name="T0" fmla="*/ 0 w 203"/>
                <a:gd name="T1" fmla="*/ 2 h 469"/>
                <a:gd name="T2" fmla="*/ 0 w 203"/>
                <a:gd name="T3" fmla="*/ 2 h 469"/>
                <a:gd name="T4" fmla="*/ 0 w 203"/>
                <a:gd name="T5" fmla="*/ 1 h 469"/>
                <a:gd name="T6" fmla="*/ 0 w 203"/>
                <a:gd name="T7" fmla="*/ 1 h 469"/>
                <a:gd name="T8" fmla="*/ 0 w 203"/>
                <a:gd name="T9" fmla="*/ 1 h 469"/>
                <a:gd name="T10" fmla="*/ 1 w 203"/>
                <a:gd name="T11" fmla="*/ 0 h 469"/>
                <a:gd name="T12" fmla="*/ 1 w 203"/>
                <a:gd name="T13" fmla="*/ 0 h 469"/>
                <a:gd name="T14" fmla="*/ 1 w 203"/>
                <a:gd name="T15" fmla="*/ 0 h 469"/>
                <a:gd name="T16" fmla="*/ 1 w 203"/>
                <a:gd name="T17" fmla="*/ 0 h 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" h="469">
                  <a:moveTo>
                    <a:pt x="0" y="469"/>
                  </a:moveTo>
                  <a:lnTo>
                    <a:pt x="14" y="378"/>
                  </a:lnTo>
                  <a:lnTo>
                    <a:pt x="30" y="297"/>
                  </a:lnTo>
                  <a:lnTo>
                    <a:pt x="49" y="225"/>
                  </a:lnTo>
                  <a:lnTo>
                    <a:pt x="71" y="164"/>
                  </a:lnTo>
                  <a:lnTo>
                    <a:pt x="96" y="110"/>
                  </a:lnTo>
                  <a:lnTo>
                    <a:pt x="126" y="66"/>
                  </a:lnTo>
                  <a:lnTo>
                    <a:pt x="161" y="29"/>
                  </a:lnTo>
                  <a:lnTo>
                    <a:pt x="20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57" name="Freeform 32">
              <a:extLst>
                <a:ext uri="{FF2B5EF4-FFF2-40B4-BE49-F238E27FC236}">
                  <a16:creationId xmlns:a16="http://schemas.microsoft.com/office/drawing/2014/main" id="{30C4D86C-284E-4D92-B949-C92CDCB0F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844"/>
              <a:ext cx="463" cy="77"/>
            </a:xfrm>
            <a:custGeom>
              <a:avLst/>
              <a:gdLst>
                <a:gd name="T0" fmla="*/ 0 w 2779"/>
                <a:gd name="T1" fmla="*/ 0 h 457"/>
                <a:gd name="T2" fmla="*/ 0 w 2779"/>
                <a:gd name="T3" fmla="*/ 0 h 457"/>
                <a:gd name="T4" fmla="*/ 0 w 2779"/>
                <a:gd name="T5" fmla="*/ 0 h 457"/>
                <a:gd name="T6" fmla="*/ 1 w 2779"/>
                <a:gd name="T7" fmla="*/ 0 h 457"/>
                <a:gd name="T8" fmla="*/ 2 w 2779"/>
                <a:gd name="T9" fmla="*/ 0 h 457"/>
                <a:gd name="T10" fmla="*/ 3 w 2779"/>
                <a:gd name="T11" fmla="*/ 0 h 457"/>
                <a:gd name="T12" fmla="*/ 3 w 2779"/>
                <a:gd name="T13" fmla="*/ 0 h 457"/>
                <a:gd name="T14" fmla="*/ 4 w 2779"/>
                <a:gd name="T15" fmla="*/ 1 h 457"/>
                <a:gd name="T16" fmla="*/ 4 w 2779"/>
                <a:gd name="T17" fmla="*/ 1 h 457"/>
                <a:gd name="T18" fmla="*/ 4 w 2779"/>
                <a:gd name="T19" fmla="*/ 1 h 457"/>
                <a:gd name="T20" fmla="*/ 5 w 2779"/>
                <a:gd name="T21" fmla="*/ 1 h 457"/>
                <a:gd name="T22" fmla="*/ 5 w 2779"/>
                <a:gd name="T23" fmla="*/ 1 h 457"/>
                <a:gd name="T24" fmla="*/ 5 w 2779"/>
                <a:gd name="T25" fmla="*/ 1 h 457"/>
                <a:gd name="T26" fmla="*/ 5 w 2779"/>
                <a:gd name="T27" fmla="*/ 1 h 457"/>
                <a:gd name="T28" fmla="*/ 5 w 2779"/>
                <a:gd name="T29" fmla="*/ 1 h 457"/>
                <a:gd name="T30" fmla="*/ 6 w 2779"/>
                <a:gd name="T31" fmla="*/ 2 h 457"/>
                <a:gd name="T32" fmla="*/ 6 w 2779"/>
                <a:gd name="T33" fmla="*/ 2 h 457"/>
                <a:gd name="T34" fmla="*/ 6 w 2779"/>
                <a:gd name="T35" fmla="*/ 2 h 457"/>
                <a:gd name="T36" fmla="*/ 6 w 2779"/>
                <a:gd name="T37" fmla="*/ 2 h 457"/>
                <a:gd name="T38" fmla="*/ 6 w 2779"/>
                <a:gd name="T39" fmla="*/ 2 h 457"/>
                <a:gd name="T40" fmla="*/ 6 w 2779"/>
                <a:gd name="T41" fmla="*/ 2 h 457"/>
                <a:gd name="T42" fmla="*/ 7 w 2779"/>
                <a:gd name="T43" fmla="*/ 2 h 457"/>
                <a:gd name="T44" fmla="*/ 7 w 2779"/>
                <a:gd name="T45" fmla="*/ 2 h 457"/>
                <a:gd name="T46" fmla="*/ 7 w 2779"/>
                <a:gd name="T47" fmla="*/ 2 h 457"/>
                <a:gd name="T48" fmla="*/ 7 w 2779"/>
                <a:gd name="T49" fmla="*/ 2 h 457"/>
                <a:gd name="T50" fmla="*/ 8 w 2779"/>
                <a:gd name="T51" fmla="*/ 2 h 457"/>
                <a:gd name="T52" fmla="*/ 8 w 2779"/>
                <a:gd name="T53" fmla="*/ 1 h 457"/>
                <a:gd name="T54" fmla="*/ 8 w 2779"/>
                <a:gd name="T55" fmla="*/ 1 h 457"/>
                <a:gd name="T56" fmla="*/ 8 w 2779"/>
                <a:gd name="T57" fmla="*/ 1 h 457"/>
                <a:gd name="T58" fmla="*/ 9 w 2779"/>
                <a:gd name="T59" fmla="*/ 1 h 457"/>
                <a:gd name="T60" fmla="*/ 9 w 2779"/>
                <a:gd name="T61" fmla="*/ 1 h 457"/>
                <a:gd name="T62" fmla="*/ 9 w 2779"/>
                <a:gd name="T63" fmla="*/ 1 h 457"/>
                <a:gd name="T64" fmla="*/ 10 w 2779"/>
                <a:gd name="T65" fmla="*/ 2 h 457"/>
                <a:gd name="T66" fmla="*/ 11 w 2779"/>
                <a:gd name="T67" fmla="*/ 2 h 457"/>
                <a:gd name="T68" fmla="*/ 12 w 2779"/>
                <a:gd name="T69" fmla="*/ 2 h 457"/>
                <a:gd name="T70" fmla="*/ 12 w 2779"/>
                <a:gd name="T71" fmla="*/ 2 h 457"/>
                <a:gd name="T72" fmla="*/ 13 w 2779"/>
                <a:gd name="T73" fmla="*/ 2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79" h="457">
                  <a:moveTo>
                    <a:pt x="0" y="4"/>
                  </a:moveTo>
                  <a:lnTo>
                    <a:pt x="55" y="0"/>
                  </a:lnTo>
                  <a:lnTo>
                    <a:pt x="116" y="0"/>
                  </a:lnTo>
                  <a:lnTo>
                    <a:pt x="257" y="8"/>
                  </a:lnTo>
                  <a:lnTo>
                    <a:pt x="424" y="27"/>
                  </a:lnTo>
                  <a:lnTo>
                    <a:pt x="623" y="55"/>
                  </a:lnTo>
                  <a:lnTo>
                    <a:pt x="724" y="73"/>
                  </a:lnTo>
                  <a:lnTo>
                    <a:pt x="810" y="93"/>
                  </a:lnTo>
                  <a:lnTo>
                    <a:pt x="883" y="114"/>
                  </a:lnTo>
                  <a:lnTo>
                    <a:pt x="944" y="136"/>
                  </a:lnTo>
                  <a:lnTo>
                    <a:pt x="996" y="159"/>
                  </a:lnTo>
                  <a:lnTo>
                    <a:pt x="1039" y="183"/>
                  </a:lnTo>
                  <a:lnTo>
                    <a:pt x="1075" y="207"/>
                  </a:lnTo>
                  <a:lnTo>
                    <a:pt x="1106" y="231"/>
                  </a:lnTo>
                  <a:lnTo>
                    <a:pt x="1159" y="278"/>
                  </a:lnTo>
                  <a:lnTo>
                    <a:pt x="1211" y="320"/>
                  </a:lnTo>
                  <a:lnTo>
                    <a:pt x="1241" y="338"/>
                  </a:lnTo>
                  <a:lnTo>
                    <a:pt x="1276" y="353"/>
                  </a:lnTo>
                  <a:lnTo>
                    <a:pt x="1317" y="366"/>
                  </a:lnTo>
                  <a:lnTo>
                    <a:pt x="1365" y="376"/>
                  </a:lnTo>
                  <a:lnTo>
                    <a:pt x="1415" y="383"/>
                  </a:lnTo>
                  <a:lnTo>
                    <a:pt x="1457" y="383"/>
                  </a:lnTo>
                  <a:lnTo>
                    <a:pt x="1495" y="379"/>
                  </a:lnTo>
                  <a:lnTo>
                    <a:pt x="1528" y="371"/>
                  </a:lnTo>
                  <a:lnTo>
                    <a:pt x="1591" y="348"/>
                  </a:lnTo>
                  <a:lnTo>
                    <a:pt x="1657" y="321"/>
                  </a:lnTo>
                  <a:lnTo>
                    <a:pt x="1737" y="297"/>
                  </a:lnTo>
                  <a:lnTo>
                    <a:pt x="1785" y="288"/>
                  </a:lnTo>
                  <a:lnTo>
                    <a:pt x="1841" y="281"/>
                  </a:lnTo>
                  <a:lnTo>
                    <a:pt x="1907" y="280"/>
                  </a:lnTo>
                  <a:lnTo>
                    <a:pt x="1983" y="284"/>
                  </a:lnTo>
                  <a:lnTo>
                    <a:pt x="2071" y="292"/>
                  </a:lnTo>
                  <a:lnTo>
                    <a:pt x="2172" y="308"/>
                  </a:lnTo>
                  <a:lnTo>
                    <a:pt x="2369" y="343"/>
                  </a:lnTo>
                  <a:lnTo>
                    <a:pt x="2534" y="379"/>
                  </a:lnTo>
                  <a:lnTo>
                    <a:pt x="2670" y="416"/>
                  </a:lnTo>
                  <a:lnTo>
                    <a:pt x="2779" y="4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58" name="Freeform 33">
              <a:extLst>
                <a:ext uri="{FF2B5EF4-FFF2-40B4-BE49-F238E27FC236}">
                  <a16:creationId xmlns:a16="http://schemas.microsoft.com/office/drawing/2014/main" id="{CB134675-0BF9-43B2-9AD1-BBF28B20A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" y="936"/>
              <a:ext cx="12" cy="85"/>
            </a:xfrm>
            <a:custGeom>
              <a:avLst/>
              <a:gdLst>
                <a:gd name="T0" fmla="*/ 0 w 74"/>
                <a:gd name="T1" fmla="*/ 0 h 509"/>
                <a:gd name="T2" fmla="*/ 0 w 74"/>
                <a:gd name="T3" fmla="*/ 0 h 509"/>
                <a:gd name="T4" fmla="*/ 0 w 74"/>
                <a:gd name="T5" fmla="*/ 0 h 509"/>
                <a:gd name="T6" fmla="*/ 0 w 74"/>
                <a:gd name="T7" fmla="*/ 0 h 509"/>
                <a:gd name="T8" fmla="*/ 0 w 74"/>
                <a:gd name="T9" fmla="*/ 1 h 509"/>
                <a:gd name="T10" fmla="*/ 0 w 74"/>
                <a:gd name="T11" fmla="*/ 1 h 509"/>
                <a:gd name="T12" fmla="*/ 0 w 74"/>
                <a:gd name="T13" fmla="*/ 1 h 509"/>
                <a:gd name="T14" fmla="*/ 0 w 74"/>
                <a:gd name="T15" fmla="*/ 2 h 509"/>
                <a:gd name="T16" fmla="*/ 0 w 74"/>
                <a:gd name="T17" fmla="*/ 2 h 509"/>
                <a:gd name="T18" fmla="*/ 0 w 74"/>
                <a:gd name="T19" fmla="*/ 2 h 5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509">
                  <a:moveTo>
                    <a:pt x="0" y="0"/>
                  </a:moveTo>
                  <a:lnTo>
                    <a:pt x="31" y="40"/>
                  </a:lnTo>
                  <a:lnTo>
                    <a:pt x="42" y="62"/>
                  </a:lnTo>
                  <a:lnTo>
                    <a:pt x="53" y="86"/>
                  </a:lnTo>
                  <a:lnTo>
                    <a:pt x="66" y="138"/>
                  </a:lnTo>
                  <a:lnTo>
                    <a:pt x="74" y="197"/>
                  </a:lnTo>
                  <a:lnTo>
                    <a:pt x="74" y="261"/>
                  </a:lnTo>
                  <a:lnTo>
                    <a:pt x="69" y="336"/>
                  </a:lnTo>
                  <a:lnTo>
                    <a:pt x="57" y="417"/>
                  </a:lnTo>
                  <a:lnTo>
                    <a:pt x="41" y="50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59" name="Freeform 34">
              <a:extLst>
                <a:ext uri="{FF2B5EF4-FFF2-40B4-BE49-F238E27FC236}">
                  <a16:creationId xmlns:a16="http://schemas.microsoft.com/office/drawing/2014/main" id="{86945470-153E-49E9-B9C0-E120ABF4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858"/>
              <a:ext cx="233" cy="198"/>
            </a:xfrm>
            <a:custGeom>
              <a:avLst/>
              <a:gdLst>
                <a:gd name="T0" fmla="*/ 6 w 1401"/>
                <a:gd name="T1" fmla="*/ 2 h 1189"/>
                <a:gd name="T2" fmla="*/ 6 w 1401"/>
                <a:gd name="T3" fmla="*/ 3 h 1189"/>
                <a:gd name="T4" fmla="*/ 6 w 1401"/>
                <a:gd name="T5" fmla="*/ 4 h 1189"/>
                <a:gd name="T6" fmla="*/ 5 w 1401"/>
                <a:gd name="T7" fmla="*/ 4 h 1189"/>
                <a:gd name="T8" fmla="*/ 5 w 1401"/>
                <a:gd name="T9" fmla="*/ 5 h 1189"/>
                <a:gd name="T10" fmla="*/ 4 w 1401"/>
                <a:gd name="T11" fmla="*/ 5 h 1189"/>
                <a:gd name="T12" fmla="*/ 3 w 1401"/>
                <a:gd name="T13" fmla="*/ 5 h 1189"/>
                <a:gd name="T14" fmla="*/ 3 w 1401"/>
                <a:gd name="T15" fmla="*/ 5 h 1189"/>
                <a:gd name="T16" fmla="*/ 2 w 1401"/>
                <a:gd name="T17" fmla="*/ 5 h 1189"/>
                <a:gd name="T18" fmla="*/ 2 w 1401"/>
                <a:gd name="T19" fmla="*/ 5 h 1189"/>
                <a:gd name="T20" fmla="*/ 1 w 1401"/>
                <a:gd name="T21" fmla="*/ 5 h 1189"/>
                <a:gd name="T22" fmla="*/ 1 w 1401"/>
                <a:gd name="T23" fmla="*/ 5 h 1189"/>
                <a:gd name="T24" fmla="*/ 1 w 1401"/>
                <a:gd name="T25" fmla="*/ 4 h 1189"/>
                <a:gd name="T26" fmla="*/ 0 w 1401"/>
                <a:gd name="T27" fmla="*/ 4 h 1189"/>
                <a:gd name="T28" fmla="*/ 0 w 1401"/>
                <a:gd name="T29" fmla="*/ 4 h 1189"/>
                <a:gd name="T30" fmla="*/ 0 w 1401"/>
                <a:gd name="T31" fmla="*/ 3 h 1189"/>
                <a:gd name="T32" fmla="*/ 0 w 1401"/>
                <a:gd name="T33" fmla="*/ 3 h 1189"/>
                <a:gd name="T34" fmla="*/ 0 w 1401"/>
                <a:gd name="T35" fmla="*/ 2 h 1189"/>
                <a:gd name="T36" fmla="*/ 0 w 1401"/>
                <a:gd name="T37" fmla="*/ 1 h 1189"/>
                <a:gd name="T38" fmla="*/ 0 w 1401"/>
                <a:gd name="T39" fmla="*/ 1 h 1189"/>
                <a:gd name="T40" fmla="*/ 1 w 1401"/>
                <a:gd name="T41" fmla="*/ 0 h 1189"/>
                <a:gd name="T42" fmla="*/ 1 w 1401"/>
                <a:gd name="T43" fmla="*/ 0 h 1189"/>
                <a:gd name="T44" fmla="*/ 1 w 1401"/>
                <a:gd name="T45" fmla="*/ 0 h 1189"/>
                <a:gd name="T46" fmla="*/ 1 w 1401"/>
                <a:gd name="T47" fmla="*/ 0 h 1189"/>
                <a:gd name="T48" fmla="*/ 2 w 1401"/>
                <a:gd name="T49" fmla="*/ 0 h 1189"/>
                <a:gd name="T50" fmla="*/ 3 w 1401"/>
                <a:gd name="T51" fmla="*/ 0 h 1189"/>
                <a:gd name="T52" fmla="*/ 4 w 1401"/>
                <a:gd name="T53" fmla="*/ 0 h 1189"/>
                <a:gd name="T54" fmla="*/ 5 w 1401"/>
                <a:gd name="T55" fmla="*/ 0 h 1189"/>
                <a:gd name="T56" fmla="*/ 5 w 1401"/>
                <a:gd name="T57" fmla="*/ 1 h 1189"/>
                <a:gd name="T58" fmla="*/ 6 w 1401"/>
                <a:gd name="T59" fmla="*/ 1 h 1189"/>
                <a:gd name="T60" fmla="*/ 6 w 1401"/>
                <a:gd name="T61" fmla="*/ 1 h 1189"/>
                <a:gd name="T62" fmla="*/ 6 w 1401"/>
                <a:gd name="T63" fmla="*/ 1 h 1189"/>
                <a:gd name="T64" fmla="*/ 6 w 1401"/>
                <a:gd name="T65" fmla="*/ 2 h 1189"/>
                <a:gd name="T66" fmla="*/ 6 w 1401"/>
                <a:gd name="T67" fmla="*/ 2 h 1189"/>
                <a:gd name="T68" fmla="*/ 6 w 1401"/>
                <a:gd name="T69" fmla="*/ 2 h 1189"/>
                <a:gd name="T70" fmla="*/ 6 w 1401"/>
                <a:gd name="T71" fmla="*/ 2 h 1189"/>
                <a:gd name="T72" fmla="*/ 6 w 1401"/>
                <a:gd name="T73" fmla="*/ 2 h 1189"/>
                <a:gd name="T74" fmla="*/ 5 w 1401"/>
                <a:gd name="T75" fmla="*/ 2 h 1189"/>
                <a:gd name="T76" fmla="*/ 4 w 1401"/>
                <a:gd name="T77" fmla="*/ 1 h 1189"/>
                <a:gd name="T78" fmla="*/ 3 w 1401"/>
                <a:gd name="T79" fmla="*/ 1 h 1189"/>
                <a:gd name="T80" fmla="*/ 2 w 1401"/>
                <a:gd name="T81" fmla="*/ 1 h 1189"/>
                <a:gd name="T82" fmla="*/ 1 w 1401"/>
                <a:gd name="T83" fmla="*/ 1 h 1189"/>
                <a:gd name="T84" fmla="*/ 1 w 1401"/>
                <a:gd name="T85" fmla="*/ 1 h 1189"/>
                <a:gd name="T86" fmla="*/ 0 w 1401"/>
                <a:gd name="T87" fmla="*/ 1 h 1189"/>
                <a:gd name="T88" fmla="*/ 0 w 1401"/>
                <a:gd name="T89" fmla="*/ 2 h 1189"/>
                <a:gd name="T90" fmla="*/ 0 w 1401"/>
                <a:gd name="T91" fmla="*/ 2 h 1189"/>
                <a:gd name="T92" fmla="*/ 0 w 1401"/>
                <a:gd name="T93" fmla="*/ 3 h 1189"/>
                <a:gd name="T94" fmla="*/ 0 w 1401"/>
                <a:gd name="T95" fmla="*/ 3 h 1189"/>
                <a:gd name="T96" fmla="*/ 0 w 1401"/>
                <a:gd name="T97" fmla="*/ 3 h 1189"/>
                <a:gd name="T98" fmla="*/ 0 w 1401"/>
                <a:gd name="T99" fmla="*/ 3 h 1189"/>
                <a:gd name="T100" fmla="*/ 1 w 1401"/>
                <a:gd name="T101" fmla="*/ 2 h 1189"/>
                <a:gd name="T102" fmla="*/ 1 w 1401"/>
                <a:gd name="T103" fmla="*/ 2 h 1189"/>
                <a:gd name="T104" fmla="*/ 1 w 1401"/>
                <a:gd name="T105" fmla="*/ 2 h 1189"/>
                <a:gd name="T106" fmla="*/ 1 w 1401"/>
                <a:gd name="T107" fmla="*/ 2 h 1189"/>
                <a:gd name="T108" fmla="*/ 3 w 1401"/>
                <a:gd name="T109" fmla="*/ 2 h 1189"/>
                <a:gd name="T110" fmla="*/ 4 w 1401"/>
                <a:gd name="T111" fmla="*/ 2 h 1189"/>
                <a:gd name="T112" fmla="*/ 5 w 1401"/>
                <a:gd name="T113" fmla="*/ 2 h 1189"/>
                <a:gd name="T114" fmla="*/ 6 w 1401"/>
                <a:gd name="T115" fmla="*/ 2 h 1189"/>
                <a:gd name="T116" fmla="*/ 6 w 1401"/>
                <a:gd name="T117" fmla="*/ 3 h 1189"/>
                <a:gd name="T118" fmla="*/ 6 w 1401"/>
                <a:gd name="T119" fmla="*/ 3 h 11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01" h="1189">
                  <a:moveTo>
                    <a:pt x="1398" y="478"/>
                  </a:moveTo>
                  <a:lnTo>
                    <a:pt x="1393" y="513"/>
                  </a:lnTo>
                  <a:lnTo>
                    <a:pt x="1384" y="550"/>
                  </a:lnTo>
                  <a:lnTo>
                    <a:pt x="1357" y="624"/>
                  </a:lnTo>
                  <a:lnTo>
                    <a:pt x="1308" y="727"/>
                  </a:lnTo>
                  <a:lnTo>
                    <a:pt x="1255" y="818"/>
                  </a:lnTo>
                  <a:lnTo>
                    <a:pt x="1199" y="897"/>
                  </a:lnTo>
                  <a:lnTo>
                    <a:pt x="1140" y="965"/>
                  </a:lnTo>
                  <a:lnTo>
                    <a:pt x="1080" y="1024"/>
                  </a:lnTo>
                  <a:lnTo>
                    <a:pt x="1018" y="1071"/>
                  </a:lnTo>
                  <a:lnTo>
                    <a:pt x="955" y="1109"/>
                  </a:lnTo>
                  <a:lnTo>
                    <a:pt x="892" y="1139"/>
                  </a:lnTo>
                  <a:lnTo>
                    <a:pt x="828" y="1162"/>
                  </a:lnTo>
                  <a:lnTo>
                    <a:pt x="764" y="1177"/>
                  </a:lnTo>
                  <a:lnTo>
                    <a:pt x="703" y="1186"/>
                  </a:lnTo>
                  <a:lnTo>
                    <a:pt x="642" y="1189"/>
                  </a:lnTo>
                  <a:lnTo>
                    <a:pt x="584" y="1187"/>
                  </a:lnTo>
                  <a:lnTo>
                    <a:pt x="530" y="1181"/>
                  </a:lnTo>
                  <a:lnTo>
                    <a:pt x="477" y="1171"/>
                  </a:lnTo>
                  <a:lnTo>
                    <a:pt x="429" y="1157"/>
                  </a:lnTo>
                  <a:lnTo>
                    <a:pt x="380" y="1140"/>
                  </a:lnTo>
                  <a:lnTo>
                    <a:pt x="334" y="1120"/>
                  </a:lnTo>
                  <a:lnTo>
                    <a:pt x="247" y="1068"/>
                  </a:lnTo>
                  <a:lnTo>
                    <a:pt x="207" y="1038"/>
                  </a:lnTo>
                  <a:lnTo>
                    <a:pt x="169" y="1005"/>
                  </a:lnTo>
                  <a:lnTo>
                    <a:pt x="134" y="969"/>
                  </a:lnTo>
                  <a:lnTo>
                    <a:pt x="102" y="931"/>
                  </a:lnTo>
                  <a:lnTo>
                    <a:pt x="75" y="889"/>
                  </a:lnTo>
                  <a:lnTo>
                    <a:pt x="51" y="844"/>
                  </a:lnTo>
                  <a:lnTo>
                    <a:pt x="31" y="797"/>
                  </a:lnTo>
                  <a:lnTo>
                    <a:pt x="16" y="748"/>
                  </a:lnTo>
                  <a:lnTo>
                    <a:pt x="6" y="696"/>
                  </a:lnTo>
                  <a:lnTo>
                    <a:pt x="0" y="643"/>
                  </a:lnTo>
                  <a:lnTo>
                    <a:pt x="0" y="586"/>
                  </a:lnTo>
                  <a:lnTo>
                    <a:pt x="6" y="528"/>
                  </a:lnTo>
                  <a:lnTo>
                    <a:pt x="16" y="451"/>
                  </a:lnTo>
                  <a:lnTo>
                    <a:pt x="32" y="352"/>
                  </a:lnTo>
                  <a:lnTo>
                    <a:pt x="49" y="265"/>
                  </a:lnTo>
                  <a:lnTo>
                    <a:pt x="70" y="191"/>
                  </a:lnTo>
                  <a:lnTo>
                    <a:pt x="97" y="131"/>
                  </a:lnTo>
                  <a:lnTo>
                    <a:pt x="113" y="104"/>
                  </a:lnTo>
                  <a:lnTo>
                    <a:pt x="132" y="81"/>
                  </a:lnTo>
                  <a:lnTo>
                    <a:pt x="153" y="61"/>
                  </a:lnTo>
                  <a:lnTo>
                    <a:pt x="177" y="44"/>
                  </a:lnTo>
                  <a:lnTo>
                    <a:pt x="203" y="29"/>
                  </a:lnTo>
                  <a:lnTo>
                    <a:pt x="233" y="19"/>
                  </a:lnTo>
                  <a:lnTo>
                    <a:pt x="267" y="9"/>
                  </a:lnTo>
                  <a:lnTo>
                    <a:pt x="303" y="4"/>
                  </a:lnTo>
                  <a:lnTo>
                    <a:pt x="357" y="0"/>
                  </a:lnTo>
                  <a:lnTo>
                    <a:pt x="416" y="0"/>
                  </a:lnTo>
                  <a:lnTo>
                    <a:pt x="552" y="8"/>
                  </a:lnTo>
                  <a:lnTo>
                    <a:pt x="714" y="27"/>
                  </a:lnTo>
                  <a:lnTo>
                    <a:pt x="905" y="54"/>
                  </a:lnTo>
                  <a:lnTo>
                    <a:pt x="974" y="66"/>
                  </a:lnTo>
                  <a:lnTo>
                    <a:pt x="1037" y="80"/>
                  </a:lnTo>
                  <a:lnTo>
                    <a:pt x="1094" y="97"/>
                  </a:lnTo>
                  <a:lnTo>
                    <a:pt x="1146" y="116"/>
                  </a:lnTo>
                  <a:lnTo>
                    <a:pt x="1193" y="137"/>
                  </a:lnTo>
                  <a:lnTo>
                    <a:pt x="1235" y="160"/>
                  </a:lnTo>
                  <a:lnTo>
                    <a:pt x="1272" y="185"/>
                  </a:lnTo>
                  <a:lnTo>
                    <a:pt x="1303" y="211"/>
                  </a:lnTo>
                  <a:lnTo>
                    <a:pt x="1331" y="239"/>
                  </a:lnTo>
                  <a:lnTo>
                    <a:pt x="1353" y="269"/>
                  </a:lnTo>
                  <a:lnTo>
                    <a:pt x="1371" y="301"/>
                  </a:lnTo>
                  <a:lnTo>
                    <a:pt x="1384" y="334"/>
                  </a:lnTo>
                  <a:lnTo>
                    <a:pt x="1394" y="367"/>
                  </a:lnTo>
                  <a:lnTo>
                    <a:pt x="1399" y="404"/>
                  </a:lnTo>
                  <a:lnTo>
                    <a:pt x="1401" y="440"/>
                  </a:lnTo>
                  <a:lnTo>
                    <a:pt x="1398" y="478"/>
                  </a:lnTo>
                  <a:lnTo>
                    <a:pt x="1392" y="459"/>
                  </a:lnTo>
                  <a:lnTo>
                    <a:pt x="1380" y="441"/>
                  </a:lnTo>
                  <a:lnTo>
                    <a:pt x="1362" y="423"/>
                  </a:lnTo>
                  <a:lnTo>
                    <a:pt x="1336" y="404"/>
                  </a:lnTo>
                  <a:lnTo>
                    <a:pt x="1302" y="385"/>
                  </a:lnTo>
                  <a:lnTo>
                    <a:pt x="1260" y="366"/>
                  </a:lnTo>
                  <a:lnTo>
                    <a:pt x="1209" y="349"/>
                  </a:lnTo>
                  <a:lnTo>
                    <a:pt x="1146" y="332"/>
                  </a:lnTo>
                  <a:lnTo>
                    <a:pt x="988" y="300"/>
                  </a:lnTo>
                  <a:lnTo>
                    <a:pt x="780" y="271"/>
                  </a:lnTo>
                  <a:lnTo>
                    <a:pt x="656" y="259"/>
                  </a:lnTo>
                  <a:lnTo>
                    <a:pt x="517" y="247"/>
                  </a:lnTo>
                  <a:lnTo>
                    <a:pt x="363" y="238"/>
                  </a:lnTo>
                  <a:lnTo>
                    <a:pt x="193" y="231"/>
                  </a:lnTo>
                  <a:lnTo>
                    <a:pt x="171" y="234"/>
                  </a:lnTo>
                  <a:lnTo>
                    <a:pt x="151" y="244"/>
                  </a:lnTo>
                  <a:lnTo>
                    <a:pt x="133" y="261"/>
                  </a:lnTo>
                  <a:lnTo>
                    <a:pt x="116" y="284"/>
                  </a:lnTo>
                  <a:lnTo>
                    <a:pt x="101" y="312"/>
                  </a:lnTo>
                  <a:lnTo>
                    <a:pt x="88" y="345"/>
                  </a:lnTo>
                  <a:lnTo>
                    <a:pt x="77" y="382"/>
                  </a:lnTo>
                  <a:lnTo>
                    <a:pt x="69" y="423"/>
                  </a:lnTo>
                  <a:lnTo>
                    <a:pt x="58" y="512"/>
                  </a:lnTo>
                  <a:lnTo>
                    <a:pt x="59" y="607"/>
                  </a:lnTo>
                  <a:lnTo>
                    <a:pt x="63" y="656"/>
                  </a:lnTo>
                  <a:lnTo>
                    <a:pt x="70" y="704"/>
                  </a:lnTo>
                  <a:lnTo>
                    <a:pt x="80" y="752"/>
                  </a:lnTo>
                  <a:lnTo>
                    <a:pt x="93" y="798"/>
                  </a:lnTo>
                  <a:lnTo>
                    <a:pt x="85" y="731"/>
                  </a:lnTo>
                  <a:lnTo>
                    <a:pt x="88" y="669"/>
                  </a:lnTo>
                  <a:lnTo>
                    <a:pt x="105" y="613"/>
                  </a:lnTo>
                  <a:lnTo>
                    <a:pt x="133" y="563"/>
                  </a:lnTo>
                  <a:lnTo>
                    <a:pt x="152" y="542"/>
                  </a:lnTo>
                  <a:lnTo>
                    <a:pt x="173" y="522"/>
                  </a:lnTo>
                  <a:lnTo>
                    <a:pt x="198" y="504"/>
                  </a:lnTo>
                  <a:lnTo>
                    <a:pt x="227" y="489"/>
                  </a:lnTo>
                  <a:lnTo>
                    <a:pt x="258" y="478"/>
                  </a:lnTo>
                  <a:lnTo>
                    <a:pt x="293" y="469"/>
                  </a:lnTo>
                  <a:lnTo>
                    <a:pt x="331" y="462"/>
                  </a:lnTo>
                  <a:lnTo>
                    <a:pt x="372" y="459"/>
                  </a:lnTo>
                  <a:lnTo>
                    <a:pt x="600" y="456"/>
                  </a:lnTo>
                  <a:lnTo>
                    <a:pt x="797" y="462"/>
                  </a:lnTo>
                  <a:lnTo>
                    <a:pt x="962" y="476"/>
                  </a:lnTo>
                  <a:lnTo>
                    <a:pt x="1097" y="496"/>
                  </a:lnTo>
                  <a:lnTo>
                    <a:pt x="1154" y="508"/>
                  </a:lnTo>
                  <a:lnTo>
                    <a:pt x="1203" y="522"/>
                  </a:lnTo>
                  <a:lnTo>
                    <a:pt x="1281" y="553"/>
                  </a:lnTo>
                  <a:lnTo>
                    <a:pt x="1310" y="570"/>
                  </a:lnTo>
                  <a:lnTo>
                    <a:pt x="1332" y="587"/>
                  </a:lnTo>
                  <a:lnTo>
                    <a:pt x="1348" y="605"/>
                  </a:lnTo>
                  <a:lnTo>
                    <a:pt x="1357" y="62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60" name="Line 35">
              <a:extLst>
                <a:ext uri="{FF2B5EF4-FFF2-40B4-BE49-F238E27FC236}">
                  <a16:creationId xmlns:a16="http://schemas.microsoft.com/office/drawing/2014/main" id="{F7088606-8FDC-4116-81A5-5D7A6BC3E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4" y="832"/>
              <a:ext cx="17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61" name="Freeform 36">
              <a:extLst>
                <a:ext uri="{FF2B5EF4-FFF2-40B4-BE49-F238E27FC236}">
                  <a16:creationId xmlns:a16="http://schemas.microsoft.com/office/drawing/2014/main" id="{72B50FAD-2ECD-441C-BC7A-E6673992E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" y="820"/>
              <a:ext cx="194" cy="31"/>
            </a:xfrm>
            <a:custGeom>
              <a:avLst/>
              <a:gdLst>
                <a:gd name="T0" fmla="*/ 0 w 1165"/>
                <a:gd name="T1" fmla="*/ 0 h 182"/>
                <a:gd name="T2" fmla="*/ 0 w 1165"/>
                <a:gd name="T3" fmla="*/ 0 h 182"/>
                <a:gd name="T4" fmla="*/ 0 w 1165"/>
                <a:gd name="T5" fmla="*/ 0 h 182"/>
                <a:gd name="T6" fmla="*/ 0 w 1165"/>
                <a:gd name="T7" fmla="*/ 0 h 182"/>
                <a:gd name="T8" fmla="*/ 0 w 1165"/>
                <a:gd name="T9" fmla="*/ 0 h 182"/>
                <a:gd name="T10" fmla="*/ 0 w 1165"/>
                <a:gd name="T11" fmla="*/ 0 h 182"/>
                <a:gd name="T12" fmla="*/ 0 w 1165"/>
                <a:gd name="T13" fmla="*/ 0 h 182"/>
                <a:gd name="T14" fmla="*/ 0 w 1165"/>
                <a:gd name="T15" fmla="*/ 0 h 182"/>
                <a:gd name="T16" fmla="*/ 1 w 1165"/>
                <a:gd name="T17" fmla="*/ 0 h 182"/>
                <a:gd name="T18" fmla="*/ 1 w 1165"/>
                <a:gd name="T19" fmla="*/ 0 h 182"/>
                <a:gd name="T20" fmla="*/ 2 w 1165"/>
                <a:gd name="T21" fmla="*/ 0 h 182"/>
                <a:gd name="T22" fmla="*/ 2 w 1165"/>
                <a:gd name="T23" fmla="*/ 0 h 182"/>
                <a:gd name="T24" fmla="*/ 3 w 1165"/>
                <a:gd name="T25" fmla="*/ 0 h 182"/>
                <a:gd name="T26" fmla="*/ 4 w 1165"/>
                <a:gd name="T27" fmla="*/ 0 h 182"/>
                <a:gd name="T28" fmla="*/ 4 w 1165"/>
                <a:gd name="T29" fmla="*/ 0 h 182"/>
                <a:gd name="T30" fmla="*/ 5 w 1165"/>
                <a:gd name="T31" fmla="*/ 1 h 182"/>
                <a:gd name="T32" fmla="*/ 5 w 1165"/>
                <a:gd name="T33" fmla="*/ 1 h 182"/>
                <a:gd name="T34" fmla="*/ 5 w 1165"/>
                <a:gd name="T35" fmla="*/ 1 h 182"/>
                <a:gd name="T36" fmla="*/ 5 w 1165"/>
                <a:gd name="T37" fmla="*/ 1 h 182"/>
                <a:gd name="T38" fmla="*/ 5 w 1165"/>
                <a:gd name="T39" fmla="*/ 1 h 182"/>
                <a:gd name="T40" fmla="*/ 5 w 1165"/>
                <a:gd name="T41" fmla="*/ 1 h 182"/>
                <a:gd name="T42" fmla="*/ 5 w 1165"/>
                <a:gd name="T43" fmla="*/ 1 h 182"/>
                <a:gd name="T44" fmla="*/ 5 w 1165"/>
                <a:gd name="T45" fmla="*/ 1 h 182"/>
                <a:gd name="T46" fmla="*/ 5 w 1165"/>
                <a:gd name="T47" fmla="*/ 1 h 182"/>
                <a:gd name="T48" fmla="*/ 4 w 1165"/>
                <a:gd name="T49" fmla="*/ 1 h 182"/>
                <a:gd name="T50" fmla="*/ 3 w 1165"/>
                <a:gd name="T51" fmla="*/ 1 h 182"/>
                <a:gd name="T52" fmla="*/ 3 w 1165"/>
                <a:gd name="T53" fmla="*/ 1 h 182"/>
                <a:gd name="T54" fmla="*/ 2 w 1165"/>
                <a:gd name="T55" fmla="*/ 1 h 182"/>
                <a:gd name="T56" fmla="*/ 1 w 1165"/>
                <a:gd name="T57" fmla="*/ 0 h 182"/>
                <a:gd name="T58" fmla="*/ 1 w 1165"/>
                <a:gd name="T59" fmla="*/ 0 h 182"/>
                <a:gd name="T60" fmla="*/ 0 w 1165"/>
                <a:gd name="T61" fmla="*/ 0 h 182"/>
                <a:gd name="T62" fmla="*/ 0 w 1165"/>
                <a:gd name="T63" fmla="*/ 0 h 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5" h="182">
                  <a:moveTo>
                    <a:pt x="31" y="77"/>
                  </a:moveTo>
                  <a:lnTo>
                    <a:pt x="19" y="76"/>
                  </a:lnTo>
                  <a:lnTo>
                    <a:pt x="10" y="71"/>
                  </a:lnTo>
                  <a:lnTo>
                    <a:pt x="3" y="62"/>
                  </a:lnTo>
                  <a:lnTo>
                    <a:pt x="0" y="53"/>
                  </a:lnTo>
                  <a:lnTo>
                    <a:pt x="4" y="33"/>
                  </a:lnTo>
                  <a:lnTo>
                    <a:pt x="12" y="26"/>
                  </a:lnTo>
                  <a:lnTo>
                    <a:pt x="23" y="22"/>
                  </a:lnTo>
                  <a:lnTo>
                    <a:pt x="140" y="8"/>
                  </a:lnTo>
                  <a:lnTo>
                    <a:pt x="259" y="2"/>
                  </a:lnTo>
                  <a:lnTo>
                    <a:pt x="382" y="0"/>
                  </a:lnTo>
                  <a:lnTo>
                    <a:pt x="513" y="5"/>
                  </a:lnTo>
                  <a:lnTo>
                    <a:pt x="652" y="17"/>
                  </a:lnTo>
                  <a:lnTo>
                    <a:pt x="801" y="34"/>
                  </a:lnTo>
                  <a:lnTo>
                    <a:pt x="962" y="59"/>
                  </a:lnTo>
                  <a:lnTo>
                    <a:pt x="1139" y="91"/>
                  </a:lnTo>
                  <a:lnTo>
                    <a:pt x="1153" y="97"/>
                  </a:lnTo>
                  <a:lnTo>
                    <a:pt x="1162" y="109"/>
                  </a:lnTo>
                  <a:lnTo>
                    <a:pt x="1165" y="125"/>
                  </a:lnTo>
                  <a:lnTo>
                    <a:pt x="1164" y="143"/>
                  </a:lnTo>
                  <a:lnTo>
                    <a:pt x="1159" y="159"/>
                  </a:lnTo>
                  <a:lnTo>
                    <a:pt x="1150" y="173"/>
                  </a:lnTo>
                  <a:lnTo>
                    <a:pt x="1137" y="181"/>
                  </a:lnTo>
                  <a:lnTo>
                    <a:pt x="1121" y="182"/>
                  </a:lnTo>
                  <a:lnTo>
                    <a:pt x="943" y="150"/>
                  </a:lnTo>
                  <a:lnTo>
                    <a:pt x="773" y="124"/>
                  </a:lnTo>
                  <a:lnTo>
                    <a:pt x="611" y="102"/>
                  </a:lnTo>
                  <a:lnTo>
                    <a:pt x="460" y="86"/>
                  </a:lnTo>
                  <a:lnTo>
                    <a:pt x="324" y="76"/>
                  </a:lnTo>
                  <a:lnTo>
                    <a:pt x="206" y="71"/>
                  </a:lnTo>
                  <a:lnTo>
                    <a:pt x="107" y="71"/>
                  </a:lnTo>
                  <a:lnTo>
                    <a:pt x="31" y="7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62" name="Freeform 37">
              <a:extLst>
                <a:ext uri="{FF2B5EF4-FFF2-40B4-BE49-F238E27FC236}">
                  <a16:creationId xmlns:a16="http://schemas.microsoft.com/office/drawing/2014/main" id="{DA1733A6-2B01-4A08-AD01-8DA0877D1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785"/>
              <a:ext cx="327" cy="89"/>
            </a:xfrm>
            <a:custGeom>
              <a:avLst/>
              <a:gdLst>
                <a:gd name="T0" fmla="*/ 0 w 1959"/>
                <a:gd name="T1" fmla="*/ 1 h 533"/>
                <a:gd name="T2" fmla="*/ 1 w 1959"/>
                <a:gd name="T3" fmla="*/ 1 h 533"/>
                <a:gd name="T4" fmla="*/ 1 w 1959"/>
                <a:gd name="T5" fmla="*/ 1 h 533"/>
                <a:gd name="T6" fmla="*/ 2 w 1959"/>
                <a:gd name="T7" fmla="*/ 0 h 533"/>
                <a:gd name="T8" fmla="*/ 2 w 1959"/>
                <a:gd name="T9" fmla="*/ 0 h 533"/>
                <a:gd name="T10" fmla="*/ 2 w 1959"/>
                <a:gd name="T11" fmla="*/ 0 h 533"/>
                <a:gd name="T12" fmla="*/ 2 w 1959"/>
                <a:gd name="T13" fmla="*/ 0 h 533"/>
                <a:gd name="T14" fmla="*/ 3 w 1959"/>
                <a:gd name="T15" fmla="*/ 0 h 533"/>
                <a:gd name="T16" fmla="*/ 4 w 1959"/>
                <a:gd name="T17" fmla="*/ 0 h 533"/>
                <a:gd name="T18" fmla="*/ 4 w 1959"/>
                <a:gd name="T19" fmla="*/ 0 h 533"/>
                <a:gd name="T20" fmla="*/ 4 w 1959"/>
                <a:gd name="T21" fmla="*/ 0 h 533"/>
                <a:gd name="T22" fmla="*/ 5 w 1959"/>
                <a:gd name="T23" fmla="*/ 0 h 533"/>
                <a:gd name="T24" fmla="*/ 6 w 1959"/>
                <a:gd name="T25" fmla="*/ 0 h 533"/>
                <a:gd name="T26" fmla="*/ 6 w 1959"/>
                <a:gd name="T27" fmla="*/ 0 h 533"/>
                <a:gd name="T28" fmla="*/ 7 w 1959"/>
                <a:gd name="T29" fmla="*/ 1 h 533"/>
                <a:gd name="T30" fmla="*/ 7 w 1959"/>
                <a:gd name="T31" fmla="*/ 1 h 533"/>
                <a:gd name="T32" fmla="*/ 8 w 1959"/>
                <a:gd name="T33" fmla="*/ 1 h 533"/>
                <a:gd name="T34" fmla="*/ 8 w 1959"/>
                <a:gd name="T35" fmla="*/ 2 h 533"/>
                <a:gd name="T36" fmla="*/ 9 w 1959"/>
                <a:gd name="T37" fmla="*/ 2 h 533"/>
                <a:gd name="T38" fmla="*/ 9 w 1959"/>
                <a:gd name="T39" fmla="*/ 2 h 533"/>
                <a:gd name="T40" fmla="*/ 9 w 1959"/>
                <a:gd name="T41" fmla="*/ 3 h 5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59" h="533">
                  <a:moveTo>
                    <a:pt x="0" y="214"/>
                  </a:moveTo>
                  <a:lnTo>
                    <a:pt x="123" y="149"/>
                  </a:lnTo>
                  <a:lnTo>
                    <a:pt x="250" y="96"/>
                  </a:lnTo>
                  <a:lnTo>
                    <a:pt x="314" y="74"/>
                  </a:lnTo>
                  <a:lnTo>
                    <a:pt x="378" y="54"/>
                  </a:lnTo>
                  <a:lnTo>
                    <a:pt x="443" y="39"/>
                  </a:lnTo>
                  <a:lnTo>
                    <a:pt x="510" y="25"/>
                  </a:lnTo>
                  <a:lnTo>
                    <a:pt x="641" y="7"/>
                  </a:lnTo>
                  <a:lnTo>
                    <a:pt x="774" y="0"/>
                  </a:lnTo>
                  <a:lnTo>
                    <a:pt x="840" y="1"/>
                  </a:lnTo>
                  <a:lnTo>
                    <a:pt x="906" y="4"/>
                  </a:lnTo>
                  <a:lnTo>
                    <a:pt x="1038" y="20"/>
                  </a:lnTo>
                  <a:lnTo>
                    <a:pt x="1167" y="47"/>
                  </a:lnTo>
                  <a:lnTo>
                    <a:pt x="1294" y="84"/>
                  </a:lnTo>
                  <a:lnTo>
                    <a:pt x="1418" y="132"/>
                  </a:lnTo>
                  <a:lnTo>
                    <a:pt x="1537" y="192"/>
                  </a:lnTo>
                  <a:lnTo>
                    <a:pt x="1652" y="262"/>
                  </a:lnTo>
                  <a:lnTo>
                    <a:pt x="1761" y="342"/>
                  </a:lnTo>
                  <a:lnTo>
                    <a:pt x="1813" y="386"/>
                  </a:lnTo>
                  <a:lnTo>
                    <a:pt x="1863" y="432"/>
                  </a:lnTo>
                  <a:lnTo>
                    <a:pt x="1959" y="5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63" name="Freeform 38">
              <a:extLst>
                <a:ext uri="{FF2B5EF4-FFF2-40B4-BE49-F238E27FC236}">
                  <a16:creationId xmlns:a16="http://schemas.microsoft.com/office/drawing/2014/main" id="{74383D1F-1E7C-4EE5-81B2-3BD1E2E64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" y="846"/>
              <a:ext cx="189" cy="57"/>
            </a:xfrm>
            <a:custGeom>
              <a:avLst/>
              <a:gdLst>
                <a:gd name="T0" fmla="*/ 5 w 1134"/>
                <a:gd name="T1" fmla="*/ 2 h 340"/>
                <a:gd name="T2" fmla="*/ 5 w 1134"/>
                <a:gd name="T3" fmla="*/ 2 h 340"/>
                <a:gd name="T4" fmla="*/ 4 w 1134"/>
                <a:gd name="T5" fmla="*/ 1 h 340"/>
                <a:gd name="T6" fmla="*/ 4 w 1134"/>
                <a:gd name="T7" fmla="*/ 1 h 340"/>
                <a:gd name="T8" fmla="*/ 3 w 1134"/>
                <a:gd name="T9" fmla="*/ 1 h 340"/>
                <a:gd name="T10" fmla="*/ 3 w 1134"/>
                <a:gd name="T11" fmla="*/ 1 h 340"/>
                <a:gd name="T12" fmla="*/ 2 w 1134"/>
                <a:gd name="T13" fmla="*/ 1 h 340"/>
                <a:gd name="T14" fmla="*/ 1 w 1134"/>
                <a:gd name="T15" fmla="*/ 1 h 340"/>
                <a:gd name="T16" fmla="*/ 0 w 1134"/>
                <a:gd name="T17" fmla="*/ 1 h 340"/>
                <a:gd name="T18" fmla="*/ 0 w 1134"/>
                <a:gd name="T19" fmla="*/ 0 h 340"/>
                <a:gd name="T20" fmla="*/ 0 w 1134"/>
                <a:gd name="T21" fmla="*/ 0 h 340"/>
                <a:gd name="T22" fmla="*/ 0 w 1134"/>
                <a:gd name="T23" fmla="*/ 0 h 340"/>
                <a:gd name="T24" fmla="*/ 0 w 1134"/>
                <a:gd name="T25" fmla="*/ 0 h 340"/>
                <a:gd name="T26" fmla="*/ 0 w 1134"/>
                <a:gd name="T27" fmla="*/ 0 h 340"/>
                <a:gd name="T28" fmla="*/ 0 w 1134"/>
                <a:gd name="T29" fmla="*/ 0 h 340"/>
                <a:gd name="T30" fmla="*/ 0 w 1134"/>
                <a:gd name="T31" fmla="*/ 0 h 340"/>
                <a:gd name="T32" fmla="*/ 0 w 1134"/>
                <a:gd name="T33" fmla="*/ 0 h 340"/>
                <a:gd name="T34" fmla="*/ 1 w 1134"/>
                <a:gd name="T35" fmla="*/ 0 h 340"/>
                <a:gd name="T36" fmla="*/ 2 w 1134"/>
                <a:gd name="T37" fmla="*/ 0 h 340"/>
                <a:gd name="T38" fmla="*/ 3 w 1134"/>
                <a:gd name="T39" fmla="*/ 0 h 340"/>
                <a:gd name="T40" fmla="*/ 3 w 1134"/>
                <a:gd name="T41" fmla="*/ 1 h 340"/>
                <a:gd name="T42" fmla="*/ 4 w 1134"/>
                <a:gd name="T43" fmla="*/ 1 h 340"/>
                <a:gd name="T44" fmla="*/ 4 w 1134"/>
                <a:gd name="T45" fmla="*/ 1 h 340"/>
                <a:gd name="T46" fmla="*/ 5 w 1134"/>
                <a:gd name="T47" fmla="*/ 1 h 340"/>
                <a:gd name="T48" fmla="*/ 5 w 1134"/>
                <a:gd name="T49" fmla="*/ 1 h 340"/>
                <a:gd name="T50" fmla="*/ 5 w 1134"/>
                <a:gd name="T51" fmla="*/ 1 h 340"/>
                <a:gd name="T52" fmla="*/ 5 w 1134"/>
                <a:gd name="T53" fmla="*/ 2 h 340"/>
                <a:gd name="T54" fmla="*/ 5 w 1134"/>
                <a:gd name="T55" fmla="*/ 2 h 340"/>
                <a:gd name="T56" fmla="*/ 5 w 1134"/>
                <a:gd name="T57" fmla="*/ 2 h 340"/>
                <a:gd name="T58" fmla="*/ 5 w 1134"/>
                <a:gd name="T59" fmla="*/ 2 h 340"/>
                <a:gd name="T60" fmla="*/ 5 w 1134"/>
                <a:gd name="T61" fmla="*/ 2 h 340"/>
                <a:gd name="T62" fmla="*/ 5 w 1134"/>
                <a:gd name="T63" fmla="*/ 2 h 340"/>
                <a:gd name="T64" fmla="*/ 5 w 1134"/>
                <a:gd name="T65" fmla="*/ 2 h 3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34" h="340">
                  <a:moveTo>
                    <a:pt x="1095" y="337"/>
                  </a:moveTo>
                  <a:lnTo>
                    <a:pt x="1025" y="308"/>
                  </a:lnTo>
                  <a:lnTo>
                    <a:pt x="932" y="277"/>
                  </a:lnTo>
                  <a:lnTo>
                    <a:pt x="817" y="244"/>
                  </a:lnTo>
                  <a:lnTo>
                    <a:pt x="685" y="211"/>
                  </a:lnTo>
                  <a:lnTo>
                    <a:pt x="537" y="179"/>
                  </a:lnTo>
                  <a:lnTo>
                    <a:pt x="377" y="147"/>
                  </a:lnTo>
                  <a:lnTo>
                    <a:pt x="206" y="118"/>
                  </a:lnTo>
                  <a:lnTo>
                    <a:pt x="28" y="92"/>
                  </a:lnTo>
                  <a:lnTo>
                    <a:pt x="13" y="86"/>
                  </a:lnTo>
                  <a:lnTo>
                    <a:pt x="4" y="74"/>
                  </a:lnTo>
                  <a:lnTo>
                    <a:pt x="0" y="59"/>
                  </a:lnTo>
                  <a:lnTo>
                    <a:pt x="0" y="41"/>
                  </a:lnTo>
                  <a:lnTo>
                    <a:pt x="5" y="24"/>
                  </a:lnTo>
                  <a:lnTo>
                    <a:pt x="13" y="11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219" y="26"/>
                  </a:lnTo>
                  <a:lnTo>
                    <a:pt x="380" y="54"/>
                  </a:lnTo>
                  <a:lnTo>
                    <a:pt x="527" y="85"/>
                  </a:lnTo>
                  <a:lnTo>
                    <a:pt x="662" y="118"/>
                  </a:lnTo>
                  <a:lnTo>
                    <a:pt x="786" y="155"/>
                  </a:lnTo>
                  <a:lnTo>
                    <a:pt x="903" y="194"/>
                  </a:lnTo>
                  <a:lnTo>
                    <a:pt x="1013" y="239"/>
                  </a:lnTo>
                  <a:lnTo>
                    <a:pt x="1119" y="288"/>
                  </a:lnTo>
                  <a:lnTo>
                    <a:pt x="1129" y="295"/>
                  </a:lnTo>
                  <a:lnTo>
                    <a:pt x="1134" y="305"/>
                  </a:lnTo>
                  <a:lnTo>
                    <a:pt x="1134" y="315"/>
                  </a:lnTo>
                  <a:lnTo>
                    <a:pt x="1131" y="326"/>
                  </a:lnTo>
                  <a:lnTo>
                    <a:pt x="1126" y="333"/>
                  </a:lnTo>
                  <a:lnTo>
                    <a:pt x="1117" y="339"/>
                  </a:lnTo>
                  <a:lnTo>
                    <a:pt x="1107" y="340"/>
                  </a:lnTo>
                  <a:lnTo>
                    <a:pt x="1095" y="33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64" name="Line 39">
              <a:extLst>
                <a:ext uri="{FF2B5EF4-FFF2-40B4-BE49-F238E27FC236}">
                  <a16:creationId xmlns:a16="http://schemas.microsoft.com/office/drawing/2014/main" id="{38851315-9A6A-43AD-9916-88B80E348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891"/>
              <a:ext cx="1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65" name="Freeform 40">
              <a:extLst>
                <a:ext uri="{FF2B5EF4-FFF2-40B4-BE49-F238E27FC236}">
                  <a16:creationId xmlns:a16="http://schemas.microsoft.com/office/drawing/2014/main" id="{9EF42C36-8F98-4B6A-A7FA-45A018723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0" y="947"/>
              <a:ext cx="197" cy="100"/>
            </a:xfrm>
            <a:custGeom>
              <a:avLst/>
              <a:gdLst>
                <a:gd name="T0" fmla="*/ 0 w 1184"/>
                <a:gd name="T1" fmla="*/ 3 h 600"/>
                <a:gd name="T2" fmla="*/ 0 w 1184"/>
                <a:gd name="T3" fmla="*/ 2 h 600"/>
                <a:gd name="T4" fmla="*/ 0 w 1184"/>
                <a:gd name="T5" fmla="*/ 2 h 600"/>
                <a:gd name="T6" fmla="*/ 0 w 1184"/>
                <a:gd name="T7" fmla="*/ 1 h 600"/>
                <a:gd name="T8" fmla="*/ 0 w 1184"/>
                <a:gd name="T9" fmla="*/ 1 h 600"/>
                <a:gd name="T10" fmla="*/ 0 w 1184"/>
                <a:gd name="T11" fmla="*/ 1 h 600"/>
                <a:gd name="T12" fmla="*/ 0 w 1184"/>
                <a:gd name="T13" fmla="*/ 1 h 600"/>
                <a:gd name="T14" fmla="*/ 0 w 1184"/>
                <a:gd name="T15" fmla="*/ 1 h 600"/>
                <a:gd name="T16" fmla="*/ 0 w 1184"/>
                <a:gd name="T17" fmla="*/ 0 h 600"/>
                <a:gd name="T18" fmla="*/ 0 w 1184"/>
                <a:gd name="T19" fmla="*/ 0 h 600"/>
                <a:gd name="T20" fmla="*/ 0 w 1184"/>
                <a:gd name="T21" fmla="*/ 0 h 600"/>
                <a:gd name="T22" fmla="*/ 0 w 1184"/>
                <a:gd name="T23" fmla="*/ 0 h 600"/>
                <a:gd name="T24" fmla="*/ 1 w 1184"/>
                <a:gd name="T25" fmla="*/ 0 h 600"/>
                <a:gd name="T26" fmla="*/ 1 w 1184"/>
                <a:gd name="T27" fmla="*/ 0 h 600"/>
                <a:gd name="T28" fmla="*/ 1 w 1184"/>
                <a:gd name="T29" fmla="*/ 0 h 600"/>
                <a:gd name="T30" fmla="*/ 1 w 1184"/>
                <a:gd name="T31" fmla="*/ 0 h 600"/>
                <a:gd name="T32" fmla="*/ 2 w 1184"/>
                <a:gd name="T33" fmla="*/ 0 h 600"/>
                <a:gd name="T34" fmla="*/ 2 w 1184"/>
                <a:gd name="T35" fmla="*/ 0 h 600"/>
                <a:gd name="T36" fmla="*/ 3 w 1184"/>
                <a:gd name="T37" fmla="*/ 0 h 600"/>
                <a:gd name="T38" fmla="*/ 4 w 1184"/>
                <a:gd name="T39" fmla="*/ 1 h 600"/>
                <a:gd name="T40" fmla="*/ 4 w 1184"/>
                <a:gd name="T41" fmla="*/ 1 h 600"/>
                <a:gd name="T42" fmla="*/ 5 w 1184"/>
                <a:gd name="T43" fmla="*/ 1 h 600"/>
                <a:gd name="T44" fmla="*/ 5 w 1184"/>
                <a:gd name="T45" fmla="*/ 1 h 600"/>
                <a:gd name="T46" fmla="*/ 5 w 1184"/>
                <a:gd name="T47" fmla="*/ 1 h 600"/>
                <a:gd name="T48" fmla="*/ 5 w 1184"/>
                <a:gd name="T49" fmla="*/ 1 h 600"/>
                <a:gd name="T50" fmla="*/ 5 w 1184"/>
                <a:gd name="T51" fmla="*/ 1 h 600"/>
                <a:gd name="T52" fmla="*/ 5 w 1184"/>
                <a:gd name="T53" fmla="*/ 2 h 600"/>
                <a:gd name="T54" fmla="*/ 5 w 1184"/>
                <a:gd name="T55" fmla="*/ 2 h 600"/>
                <a:gd name="T56" fmla="*/ 5 w 1184"/>
                <a:gd name="T57" fmla="*/ 2 h 600"/>
                <a:gd name="T58" fmla="*/ 5 w 1184"/>
                <a:gd name="T59" fmla="*/ 2 h 600"/>
                <a:gd name="T60" fmla="*/ 5 w 1184"/>
                <a:gd name="T61" fmla="*/ 2 h 600"/>
                <a:gd name="T62" fmla="*/ 5 w 1184"/>
                <a:gd name="T63" fmla="*/ 2 h 600"/>
                <a:gd name="T64" fmla="*/ 5 w 1184"/>
                <a:gd name="T65" fmla="*/ 2 h 600"/>
                <a:gd name="T66" fmla="*/ 4 w 1184"/>
                <a:gd name="T67" fmla="*/ 2 h 600"/>
                <a:gd name="T68" fmla="*/ 3 w 1184"/>
                <a:gd name="T69" fmla="*/ 2 h 600"/>
                <a:gd name="T70" fmla="*/ 2 w 1184"/>
                <a:gd name="T71" fmla="*/ 2 h 600"/>
                <a:gd name="T72" fmla="*/ 2 w 1184"/>
                <a:gd name="T73" fmla="*/ 2 h 600"/>
                <a:gd name="T74" fmla="*/ 1 w 1184"/>
                <a:gd name="T75" fmla="*/ 2 h 600"/>
                <a:gd name="T76" fmla="*/ 1 w 1184"/>
                <a:gd name="T77" fmla="*/ 2 h 600"/>
                <a:gd name="T78" fmla="*/ 1 w 1184"/>
                <a:gd name="T79" fmla="*/ 2 h 600"/>
                <a:gd name="T80" fmla="*/ 1 w 1184"/>
                <a:gd name="T81" fmla="*/ 2 h 600"/>
                <a:gd name="T82" fmla="*/ 1 w 1184"/>
                <a:gd name="T83" fmla="*/ 2 h 600"/>
                <a:gd name="T84" fmla="*/ 1 w 1184"/>
                <a:gd name="T85" fmla="*/ 2 h 600"/>
                <a:gd name="T86" fmla="*/ 1 w 1184"/>
                <a:gd name="T87" fmla="*/ 2 h 600"/>
                <a:gd name="T88" fmla="*/ 1 w 1184"/>
                <a:gd name="T89" fmla="*/ 2 h 600"/>
                <a:gd name="T90" fmla="*/ 0 w 1184"/>
                <a:gd name="T91" fmla="*/ 2 h 600"/>
                <a:gd name="T92" fmla="*/ 0 w 1184"/>
                <a:gd name="T93" fmla="*/ 2 h 600"/>
                <a:gd name="T94" fmla="*/ 0 w 1184"/>
                <a:gd name="T95" fmla="*/ 2 h 600"/>
                <a:gd name="T96" fmla="*/ 0 w 1184"/>
                <a:gd name="T97" fmla="*/ 3 h 600"/>
                <a:gd name="T98" fmla="*/ 0 w 1184"/>
                <a:gd name="T99" fmla="*/ 3 h 600"/>
                <a:gd name="T100" fmla="*/ 0 w 1184"/>
                <a:gd name="T101" fmla="*/ 3 h 600"/>
                <a:gd name="T102" fmla="*/ 0 w 1184"/>
                <a:gd name="T103" fmla="*/ 3 h 600"/>
                <a:gd name="T104" fmla="*/ 0 w 1184"/>
                <a:gd name="T105" fmla="*/ 3 h 6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4" h="600">
                  <a:moveTo>
                    <a:pt x="96" y="600"/>
                  </a:moveTo>
                  <a:lnTo>
                    <a:pt x="45" y="449"/>
                  </a:lnTo>
                  <a:lnTo>
                    <a:pt x="14" y="321"/>
                  </a:lnTo>
                  <a:lnTo>
                    <a:pt x="4" y="265"/>
                  </a:lnTo>
                  <a:lnTo>
                    <a:pt x="0" y="214"/>
                  </a:lnTo>
                  <a:lnTo>
                    <a:pt x="1" y="169"/>
                  </a:lnTo>
                  <a:lnTo>
                    <a:pt x="5" y="131"/>
                  </a:lnTo>
                  <a:lnTo>
                    <a:pt x="15" y="96"/>
                  </a:lnTo>
                  <a:lnTo>
                    <a:pt x="30" y="67"/>
                  </a:lnTo>
                  <a:lnTo>
                    <a:pt x="48" y="44"/>
                  </a:lnTo>
                  <a:lnTo>
                    <a:pt x="71" y="25"/>
                  </a:lnTo>
                  <a:lnTo>
                    <a:pt x="98" y="12"/>
                  </a:lnTo>
                  <a:lnTo>
                    <a:pt x="131" y="5"/>
                  </a:lnTo>
                  <a:lnTo>
                    <a:pt x="166" y="0"/>
                  </a:lnTo>
                  <a:lnTo>
                    <a:pt x="207" y="2"/>
                  </a:lnTo>
                  <a:lnTo>
                    <a:pt x="322" y="15"/>
                  </a:lnTo>
                  <a:lnTo>
                    <a:pt x="439" y="30"/>
                  </a:lnTo>
                  <a:lnTo>
                    <a:pt x="557" y="48"/>
                  </a:lnTo>
                  <a:lnTo>
                    <a:pt x="675" y="70"/>
                  </a:lnTo>
                  <a:lnTo>
                    <a:pt x="791" y="95"/>
                  </a:lnTo>
                  <a:lnTo>
                    <a:pt x="906" y="126"/>
                  </a:lnTo>
                  <a:lnTo>
                    <a:pt x="1019" y="161"/>
                  </a:lnTo>
                  <a:lnTo>
                    <a:pt x="1128" y="203"/>
                  </a:lnTo>
                  <a:lnTo>
                    <a:pt x="1150" y="218"/>
                  </a:lnTo>
                  <a:lnTo>
                    <a:pt x="1167" y="243"/>
                  </a:lnTo>
                  <a:lnTo>
                    <a:pt x="1179" y="275"/>
                  </a:lnTo>
                  <a:lnTo>
                    <a:pt x="1184" y="309"/>
                  </a:lnTo>
                  <a:lnTo>
                    <a:pt x="1181" y="343"/>
                  </a:lnTo>
                  <a:lnTo>
                    <a:pt x="1170" y="372"/>
                  </a:lnTo>
                  <a:lnTo>
                    <a:pt x="1152" y="395"/>
                  </a:lnTo>
                  <a:lnTo>
                    <a:pt x="1122" y="407"/>
                  </a:lnTo>
                  <a:lnTo>
                    <a:pt x="1076" y="412"/>
                  </a:lnTo>
                  <a:lnTo>
                    <a:pt x="1026" y="414"/>
                  </a:lnTo>
                  <a:lnTo>
                    <a:pt x="903" y="404"/>
                  </a:lnTo>
                  <a:lnTo>
                    <a:pt x="719" y="377"/>
                  </a:lnTo>
                  <a:lnTo>
                    <a:pt x="439" y="329"/>
                  </a:lnTo>
                  <a:lnTo>
                    <a:pt x="350" y="318"/>
                  </a:lnTo>
                  <a:lnTo>
                    <a:pt x="311" y="316"/>
                  </a:lnTo>
                  <a:lnTo>
                    <a:pt x="275" y="319"/>
                  </a:lnTo>
                  <a:lnTo>
                    <a:pt x="243" y="324"/>
                  </a:lnTo>
                  <a:lnTo>
                    <a:pt x="215" y="332"/>
                  </a:lnTo>
                  <a:lnTo>
                    <a:pt x="190" y="344"/>
                  </a:lnTo>
                  <a:lnTo>
                    <a:pt x="169" y="358"/>
                  </a:lnTo>
                  <a:lnTo>
                    <a:pt x="150" y="376"/>
                  </a:lnTo>
                  <a:lnTo>
                    <a:pt x="134" y="398"/>
                  </a:lnTo>
                  <a:lnTo>
                    <a:pt x="120" y="423"/>
                  </a:lnTo>
                  <a:lnTo>
                    <a:pt x="111" y="451"/>
                  </a:lnTo>
                  <a:lnTo>
                    <a:pt x="98" y="518"/>
                  </a:lnTo>
                  <a:lnTo>
                    <a:pt x="96" y="557"/>
                  </a:lnTo>
                  <a:lnTo>
                    <a:pt x="96" y="600"/>
                  </a:lnTo>
                  <a:lnTo>
                    <a:pt x="96" y="597"/>
                  </a:lnTo>
                  <a:lnTo>
                    <a:pt x="96" y="598"/>
                  </a:lnTo>
                  <a:lnTo>
                    <a:pt x="96" y="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66" name="Freeform 41">
              <a:extLst>
                <a:ext uri="{FF2B5EF4-FFF2-40B4-BE49-F238E27FC236}">
                  <a16:creationId xmlns:a16="http://schemas.microsoft.com/office/drawing/2014/main" id="{17949FC8-C5B1-42CA-8F71-F8DCF4475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" y="906"/>
              <a:ext cx="227" cy="202"/>
            </a:xfrm>
            <a:custGeom>
              <a:avLst/>
              <a:gdLst>
                <a:gd name="T0" fmla="*/ 3 w 1362"/>
                <a:gd name="T1" fmla="*/ 6 h 1215"/>
                <a:gd name="T2" fmla="*/ 3 w 1362"/>
                <a:gd name="T3" fmla="*/ 5 h 1215"/>
                <a:gd name="T4" fmla="*/ 2 w 1362"/>
                <a:gd name="T5" fmla="*/ 5 h 1215"/>
                <a:gd name="T6" fmla="*/ 2 w 1362"/>
                <a:gd name="T7" fmla="*/ 5 h 1215"/>
                <a:gd name="T8" fmla="*/ 1 w 1362"/>
                <a:gd name="T9" fmla="*/ 5 h 1215"/>
                <a:gd name="T10" fmla="*/ 1 w 1362"/>
                <a:gd name="T11" fmla="*/ 4 h 1215"/>
                <a:gd name="T12" fmla="*/ 0 w 1362"/>
                <a:gd name="T13" fmla="*/ 3 h 1215"/>
                <a:gd name="T14" fmla="*/ 0 w 1362"/>
                <a:gd name="T15" fmla="*/ 2 h 1215"/>
                <a:gd name="T16" fmla="*/ 0 w 1362"/>
                <a:gd name="T17" fmla="*/ 2 h 1215"/>
                <a:gd name="T18" fmla="*/ 0 w 1362"/>
                <a:gd name="T19" fmla="*/ 1 h 1215"/>
                <a:gd name="T20" fmla="*/ 0 w 1362"/>
                <a:gd name="T21" fmla="*/ 1 h 1215"/>
                <a:gd name="T22" fmla="*/ 0 w 1362"/>
                <a:gd name="T23" fmla="*/ 1 h 1215"/>
                <a:gd name="T24" fmla="*/ 1 w 1362"/>
                <a:gd name="T25" fmla="*/ 0 h 1215"/>
                <a:gd name="T26" fmla="*/ 1 w 1362"/>
                <a:gd name="T27" fmla="*/ 0 h 1215"/>
                <a:gd name="T28" fmla="*/ 1 w 1362"/>
                <a:gd name="T29" fmla="*/ 0 h 1215"/>
                <a:gd name="T30" fmla="*/ 2 w 1362"/>
                <a:gd name="T31" fmla="*/ 0 h 1215"/>
                <a:gd name="T32" fmla="*/ 2 w 1362"/>
                <a:gd name="T33" fmla="*/ 0 h 1215"/>
                <a:gd name="T34" fmla="*/ 3 w 1362"/>
                <a:gd name="T35" fmla="*/ 0 h 1215"/>
                <a:gd name="T36" fmla="*/ 4 w 1362"/>
                <a:gd name="T37" fmla="*/ 0 h 1215"/>
                <a:gd name="T38" fmla="*/ 5 w 1362"/>
                <a:gd name="T39" fmla="*/ 0 h 1215"/>
                <a:gd name="T40" fmla="*/ 6 w 1362"/>
                <a:gd name="T41" fmla="*/ 1 h 1215"/>
                <a:gd name="T42" fmla="*/ 6 w 1362"/>
                <a:gd name="T43" fmla="*/ 1 h 1215"/>
                <a:gd name="T44" fmla="*/ 6 w 1362"/>
                <a:gd name="T45" fmla="*/ 1 h 1215"/>
                <a:gd name="T46" fmla="*/ 6 w 1362"/>
                <a:gd name="T47" fmla="*/ 1 h 1215"/>
                <a:gd name="T48" fmla="*/ 6 w 1362"/>
                <a:gd name="T49" fmla="*/ 2 h 1215"/>
                <a:gd name="T50" fmla="*/ 6 w 1362"/>
                <a:gd name="T51" fmla="*/ 2 h 1215"/>
                <a:gd name="T52" fmla="*/ 6 w 1362"/>
                <a:gd name="T53" fmla="*/ 3 h 1215"/>
                <a:gd name="T54" fmla="*/ 6 w 1362"/>
                <a:gd name="T55" fmla="*/ 4 h 1215"/>
                <a:gd name="T56" fmla="*/ 6 w 1362"/>
                <a:gd name="T57" fmla="*/ 4 h 1215"/>
                <a:gd name="T58" fmla="*/ 6 w 1362"/>
                <a:gd name="T59" fmla="*/ 5 h 1215"/>
                <a:gd name="T60" fmla="*/ 5 w 1362"/>
                <a:gd name="T61" fmla="*/ 5 h 1215"/>
                <a:gd name="T62" fmla="*/ 5 w 1362"/>
                <a:gd name="T63" fmla="*/ 5 h 1215"/>
                <a:gd name="T64" fmla="*/ 5 w 1362"/>
                <a:gd name="T65" fmla="*/ 5 h 1215"/>
                <a:gd name="T66" fmla="*/ 4 w 1362"/>
                <a:gd name="T67" fmla="*/ 5 h 1215"/>
                <a:gd name="T68" fmla="*/ 3 w 1362"/>
                <a:gd name="T69" fmla="*/ 6 h 12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62" h="1215">
                  <a:moveTo>
                    <a:pt x="709" y="1215"/>
                  </a:moveTo>
                  <a:lnTo>
                    <a:pt x="659" y="1212"/>
                  </a:lnTo>
                  <a:lnTo>
                    <a:pt x="606" y="1206"/>
                  </a:lnTo>
                  <a:lnTo>
                    <a:pt x="553" y="1195"/>
                  </a:lnTo>
                  <a:lnTo>
                    <a:pt x="497" y="1178"/>
                  </a:lnTo>
                  <a:lnTo>
                    <a:pt x="441" y="1156"/>
                  </a:lnTo>
                  <a:lnTo>
                    <a:pt x="385" y="1128"/>
                  </a:lnTo>
                  <a:lnTo>
                    <a:pt x="330" y="1093"/>
                  </a:lnTo>
                  <a:lnTo>
                    <a:pt x="277" y="1053"/>
                  </a:lnTo>
                  <a:lnTo>
                    <a:pt x="226" y="1004"/>
                  </a:lnTo>
                  <a:lnTo>
                    <a:pt x="179" y="947"/>
                  </a:lnTo>
                  <a:lnTo>
                    <a:pt x="136" y="883"/>
                  </a:lnTo>
                  <a:lnTo>
                    <a:pt x="97" y="809"/>
                  </a:lnTo>
                  <a:lnTo>
                    <a:pt x="63" y="725"/>
                  </a:lnTo>
                  <a:lnTo>
                    <a:pt x="36" y="633"/>
                  </a:lnTo>
                  <a:lnTo>
                    <a:pt x="16" y="530"/>
                  </a:lnTo>
                  <a:lnTo>
                    <a:pt x="7" y="475"/>
                  </a:lnTo>
                  <a:lnTo>
                    <a:pt x="2" y="416"/>
                  </a:lnTo>
                  <a:lnTo>
                    <a:pt x="0" y="376"/>
                  </a:lnTo>
                  <a:lnTo>
                    <a:pt x="1" y="337"/>
                  </a:lnTo>
                  <a:lnTo>
                    <a:pt x="11" y="264"/>
                  </a:lnTo>
                  <a:lnTo>
                    <a:pt x="20" y="227"/>
                  </a:lnTo>
                  <a:lnTo>
                    <a:pt x="33" y="193"/>
                  </a:lnTo>
                  <a:lnTo>
                    <a:pt x="49" y="162"/>
                  </a:lnTo>
                  <a:lnTo>
                    <a:pt x="69" y="131"/>
                  </a:lnTo>
                  <a:lnTo>
                    <a:pt x="93" y="105"/>
                  </a:lnTo>
                  <a:lnTo>
                    <a:pt x="120" y="81"/>
                  </a:lnTo>
                  <a:lnTo>
                    <a:pt x="151" y="59"/>
                  </a:lnTo>
                  <a:lnTo>
                    <a:pt x="186" y="42"/>
                  </a:lnTo>
                  <a:lnTo>
                    <a:pt x="224" y="27"/>
                  </a:lnTo>
                  <a:lnTo>
                    <a:pt x="267" y="15"/>
                  </a:lnTo>
                  <a:lnTo>
                    <a:pt x="315" y="6"/>
                  </a:lnTo>
                  <a:lnTo>
                    <a:pt x="365" y="2"/>
                  </a:lnTo>
                  <a:lnTo>
                    <a:pt x="421" y="0"/>
                  </a:lnTo>
                  <a:lnTo>
                    <a:pt x="481" y="3"/>
                  </a:lnTo>
                  <a:lnTo>
                    <a:pt x="545" y="9"/>
                  </a:lnTo>
                  <a:lnTo>
                    <a:pt x="614" y="20"/>
                  </a:lnTo>
                  <a:lnTo>
                    <a:pt x="804" y="54"/>
                  </a:lnTo>
                  <a:lnTo>
                    <a:pt x="964" y="89"/>
                  </a:lnTo>
                  <a:lnTo>
                    <a:pt x="1096" y="123"/>
                  </a:lnTo>
                  <a:lnTo>
                    <a:pt x="1151" y="142"/>
                  </a:lnTo>
                  <a:lnTo>
                    <a:pt x="1201" y="163"/>
                  </a:lnTo>
                  <a:lnTo>
                    <a:pt x="1235" y="179"/>
                  </a:lnTo>
                  <a:lnTo>
                    <a:pt x="1263" y="198"/>
                  </a:lnTo>
                  <a:lnTo>
                    <a:pt x="1287" y="219"/>
                  </a:lnTo>
                  <a:lnTo>
                    <a:pt x="1308" y="241"/>
                  </a:lnTo>
                  <a:lnTo>
                    <a:pt x="1325" y="264"/>
                  </a:lnTo>
                  <a:lnTo>
                    <a:pt x="1339" y="290"/>
                  </a:lnTo>
                  <a:lnTo>
                    <a:pt x="1348" y="318"/>
                  </a:lnTo>
                  <a:lnTo>
                    <a:pt x="1356" y="347"/>
                  </a:lnTo>
                  <a:lnTo>
                    <a:pt x="1362" y="414"/>
                  </a:lnTo>
                  <a:lnTo>
                    <a:pt x="1358" y="490"/>
                  </a:lnTo>
                  <a:lnTo>
                    <a:pt x="1346" y="578"/>
                  </a:lnTo>
                  <a:lnTo>
                    <a:pt x="1328" y="677"/>
                  </a:lnTo>
                  <a:lnTo>
                    <a:pt x="1313" y="754"/>
                  </a:lnTo>
                  <a:lnTo>
                    <a:pt x="1300" y="811"/>
                  </a:lnTo>
                  <a:lnTo>
                    <a:pt x="1282" y="864"/>
                  </a:lnTo>
                  <a:lnTo>
                    <a:pt x="1259" y="914"/>
                  </a:lnTo>
                  <a:lnTo>
                    <a:pt x="1232" y="959"/>
                  </a:lnTo>
                  <a:lnTo>
                    <a:pt x="1202" y="1001"/>
                  </a:lnTo>
                  <a:lnTo>
                    <a:pt x="1168" y="1039"/>
                  </a:lnTo>
                  <a:lnTo>
                    <a:pt x="1131" y="1074"/>
                  </a:lnTo>
                  <a:lnTo>
                    <a:pt x="1091" y="1104"/>
                  </a:lnTo>
                  <a:lnTo>
                    <a:pt x="1049" y="1131"/>
                  </a:lnTo>
                  <a:lnTo>
                    <a:pt x="1005" y="1154"/>
                  </a:lnTo>
                  <a:lnTo>
                    <a:pt x="959" y="1174"/>
                  </a:lnTo>
                  <a:lnTo>
                    <a:pt x="910" y="1189"/>
                  </a:lnTo>
                  <a:lnTo>
                    <a:pt x="861" y="1202"/>
                  </a:lnTo>
                  <a:lnTo>
                    <a:pt x="811" y="1210"/>
                  </a:lnTo>
                  <a:lnTo>
                    <a:pt x="709" y="121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67" name="Freeform 42">
              <a:extLst>
                <a:ext uri="{FF2B5EF4-FFF2-40B4-BE49-F238E27FC236}">
                  <a16:creationId xmlns:a16="http://schemas.microsoft.com/office/drawing/2014/main" id="{C65172A5-ABD6-4E5F-BB6B-9922886712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5" y="539"/>
              <a:ext cx="1011" cy="1002"/>
            </a:xfrm>
            <a:custGeom>
              <a:avLst/>
              <a:gdLst>
                <a:gd name="T0" fmla="*/ 9 w 6063"/>
                <a:gd name="T1" fmla="*/ 23 h 6011"/>
                <a:gd name="T2" fmla="*/ 9 w 6063"/>
                <a:gd name="T3" fmla="*/ 20 h 6011"/>
                <a:gd name="T4" fmla="*/ 4 w 6063"/>
                <a:gd name="T5" fmla="*/ 17 h 6011"/>
                <a:gd name="T6" fmla="*/ 6 w 6063"/>
                <a:gd name="T7" fmla="*/ 15 h 6011"/>
                <a:gd name="T8" fmla="*/ 7 w 6063"/>
                <a:gd name="T9" fmla="*/ 13 h 6011"/>
                <a:gd name="T10" fmla="*/ 7 w 6063"/>
                <a:gd name="T11" fmla="*/ 16 h 6011"/>
                <a:gd name="T12" fmla="*/ 10 w 6063"/>
                <a:gd name="T13" fmla="*/ 20 h 6011"/>
                <a:gd name="T14" fmla="*/ 13 w 6063"/>
                <a:gd name="T15" fmla="*/ 21 h 6011"/>
                <a:gd name="T16" fmla="*/ 16 w 6063"/>
                <a:gd name="T17" fmla="*/ 21 h 6011"/>
                <a:gd name="T18" fmla="*/ 20 w 6063"/>
                <a:gd name="T19" fmla="*/ 18 h 6011"/>
                <a:gd name="T20" fmla="*/ 21 w 6063"/>
                <a:gd name="T21" fmla="*/ 15 h 6011"/>
                <a:gd name="T22" fmla="*/ 22 w 6063"/>
                <a:gd name="T23" fmla="*/ 17 h 6011"/>
                <a:gd name="T24" fmla="*/ 23 w 6063"/>
                <a:gd name="T25" fmla="*/ 20 h 6011"/>
                <a:gd name="T26" fmla="*/ 17 w 6063"/>
                <a:gd name="T27" fmla="*/ 22 h 6011"/>
                <a:gd name="T28" fmla="*/ 16 w 6063"/>
                <a:gd name="T29" fmla="*/ 24 h 6011"/>
                <a:gd name="T30" fmla="*/ 13 w 6063"/>
                <a:gd name="T31" fmla="*/ 12 h 6011"/>
                <a:gd name="T32" fmla="*/ 11 w 6063"/>
                <a:gd name="T33" fmla="*/ 14 h 6011"/>
                <a:gd name="T34" fmla="*/ 8 w 6063"/>
                <a:gd name="T35" fmla="*/ 14 h 6011"/>
                <a:gd name="T36" fmla="*/ 7 w 6063"/>
                <a:gd name="T37" fmla="*/ 12 h 6011"/>
                <a:gd name="T38" fmla="*/ 8 w 6063"/>
                <a:gd name="T39" fmla="*/ 9 h 6011"/>
                <a:gd name="T40" fmla="*/ 9 w 6063"/>
                <a:gd name="T41" fmla="*/ 9 h 6011"/>
                <a:gd name="T42" fmla="*/ 13 w 6063"/>
                <a:gd name="T43" fmla="*/ 10 h 6011"/>
                <a:gd name="T44" fmla="*/ 14 w 6063"/>
                <a:gd name="T45" fmla="*/ 11 h 6011"/>
                <a:gd name="T46" fmla="*/ 12 w 6063"/>
                <a:gd name="T47" fmla="*/ 10 h 6011"/>
                <a:gd name="T48" fmla="*/ 8 w 6063"/>
                <a:gd name="T49" fmla="*/ 10 h 6011"/>
                <a:gd name="T50" fmla="*/ 7 w 6063"/>
                <a:gd name="T51" fmla="*/ 12 h 6011"/>
                <a:gd name="T52" fmla="*/ 8 w 6063"/>
                <a:gd name="T53" fmla="*/ 11 h 6011"/>
                <a:gd name="T54" fmla="*/ 12 w 6063"/>
                <a:gd name="T55" fmla="*/ 11 h 6011"/>
                <a:gd name="T56" fmla="*/ 19 w 6063"/>
                <a:gd name="T57" fmla="*/ 16 h 6011"/>
                <a:gd name="T58" fmla="*/ 16 w 6063"/>
                <a:gd name="T59" fmla="*/ 15 h 6011"/>
                <a:gd name="T60" fmla="*/ 16 w 6063"/>
                <a:gd name="T61" fmla="*/ 12 h 6011"/>
                <a:gd name="T62" fmla="*/ 16 w 6063"/>
                <a:gd name="T63" fmla="*/ 10 h 6011"/>
                <a:gd name="T64" fmla="*/ 19 w 6063"/>
                <a:gd name="T65" fmla="*/ 11 h 6011"/>
                <a:gd name="T66" fmla="*/ 22 w 6063"/>
                <a:gd name="T67" fmla="*/ 11 h 6011"/>
                <a:gd name="T68" fmla="*/ 22 w 6063"/>
                <a:gd name="T69" fmla="*/ 14 h 6011"/>
                <a:gd name="T70" fmla="*/ 20 w 6063"/>
                <a:gd name="T71" fmla="*/ 16 h 6011"/>
                <a:gd name="T72" fmla="*/ 16 w 6063"/>
                <a:gd name="T73" fmla="*/ 13 h 6011"/>
                <a:gd name="T74" fmla="*/ 17 w 6063"/>
                <a:gd name="T75" fmla="*/ 11 h 6011"/>
                <a:gd name="T76" fmla="*/ 21 w 6063"/>
                <a:gd name="T77" fmla="*/ 12 h 6011"/>
                <a:gd name="T78" fmla="*/ 21 w 6063"/>
                <a:gd name="T79" fmla="*/ 13 h 6011"/>
                <a:gd name="T80" fmla="*/ 17 w 6063"/>
                <a:gd name="T81" fmla="*/ 13 h 6011"/>
                <a:gd name="T82" fmla="*/ 17 w 6063"/>
                <a:gd name="T83" fmla="*/ 14 h 6011"/>
                <a:gd name="T84" fmla="*/ 5 w 6063"/>
                <a:gd name="T85" fmla="*/ 8 h 6011"/>
                <a:gd name="T86" fmla="*/ 7 w 6063"/>
                <a:gd name="T87" fmla="*/ 9 h 6011"/>
                <a:gd name="T88" fmla="*/ 7 w 6063"/>
                <a:gd name="T89" fmla="*/ 11 h 6011"/>
                <a:gd name="T90" fmla="*/ 12 w 6063"/>
                <a:gd name="T91" fmla="*/ 4 h 6011"/>
                <a:gd name="T92" fmla="*/ 13 w 6063"/>
                <a:gd name="T93" fmla="*/ 6 h 6011"/>
                <a:gd name="T94" fmla="*/ 20 w 6063"/>
                <a:gd name="T95" fmla="*/ 5 h 6011"/>
                <a:gd name="T96" fmla="*/ 19 w 6063"/>
                <a:gd name="T97" fmla="*/ 8 h 6011"/>
                <a:gd name="T98" fmla="*/ 21 w 6063"/>
                <a:gd name="T99" fmla="*/ 10 h 6011"/>
                <a:gd name="T100" fmla="*/ 20 w 6063"/>
                <a:gd name="T101" fmla="*/ 9 h 6011"/>
                <a:gd name="T102" fmla="*/ 16 w 6063"/>
                <a:gd name="T103" fmla="*/ 7 h 6011"/>
                <a:gd name="T104" fmla="*/ 12 w 6063"/>
                <a:gd name="T105" fmla="*/ 7 h 6011"/>
                <a:gd name="T106" fmla="*/ 9 w 6063"/>
                <a:gd name="T107" fmla="*/ 8 h 6011"/>
                <a:gd name="T108" fmla="*/ 8 w 6063"/>
                <a:gd name="T109" fmla="*/ 9 h 6011"/>
                <a:gd name="T110" fmla="*/ 22 w 6063"/>
                <a:gd name="T111" fmla="*/ 11 h 6011"/>
                <a:gd name="T112" fmla="*/ 26 w 6063"/>
                <a:gd name="T113" fmla="*/ 11 h 60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063" h="6011">
                  <a:moveTo>
                    <a:pt x="2534" y="6011"/>
                  </a:moveTo>
                  <a:lnTo>
                    <a:pt x="2447" y="4549"/>
                  </a:lnTo>
                  <a:lnTo>
                    <a:pt x="2389" y="4575"/>
                  </a:lnTo>
                  <a:lnTo>
                    <a:pt x="2332" y="4602"/>
                  </a:lnTo>
                  <a:lnTo>
                    <a:pt x="2222" y="4664"/>
                  </a:lnTo>
                  <a:lnTo>
                    <a:pt x="2116" y="4734"/>
                  </a:lnTo>
                  <a:lnTo>
                    <a:pt x="2016" y="4813"/>
                  </a:lnTo>
                  <a:lnTo>
                    <a:pt x="1921" y="4896"/>
                  </a:lnTo>
                  <a:lnTo>
                    <a:pt x="1832" y="4986"/>
                  </a:lnTo>
                  <a:lnTo>
                    <a:pt x="1747" y="5081"/>
                  </a:lnTo>
                  <a:lnTo>
                    <a:pt x="1670" y="5180"/>
                  </a:lnTo>
                  <a:lnTo>
                    <a:pt x="1725" y="5067"/>
                  </a:lnTo>
                  <a:lnTo>
                    <a:pt x="1774" y="4950"/>
                  </a:lnTo>
                  <a:lnTo>
                    <a:pt x="1815" y="4831"/>
                  </a:lnTo>
                  <a:lnTo>
                    <a:pt x="1850" y="4709"/>
                  </a:lnTo>
                  <a:lnTo>
                    <a:pt x="1875" y="4586"/>
                  </a:lnTo>
                  <a:lnTo>
                    <a:pt x="1892" y="4461"/>
                  </a:lnTo>
                  <a:lnTo>
                    <a:pt x="1899" y="4336"/>
                  </a:lnTo>
                  <a:lnTo>
                    <a:pt x="1896" y="4209"/>
                  </a:lnTo>
                  <a:lnTo>
                    <a:pt x="536" y="4781"/>
                  </a:lnTo>
                  <a:lnTo>
                    <a:pt x="1517" y="3687"/>
                  </a:lnTo>
                  <a:lnTo>
                    <a:pt x="1398" y="3644"/>
                  </a:lnTo>
                  <a:lnTo>
                    <a:pt x="1276" y="3611"/>
                  </a:lnTo>
                  <a:lnTo>
                    <a:pt x="1151" y="3586"/>
                  </a:lnTo>
                  <a:lnTo>
                    <a:pt x="1025" y="3571"/>
                  </a:lnTo>
                  <a:lnTo>
                    <a:pt x="898" y="3564"/>
                  </a:lnTo>
                  <a:lnTo>
                    <a:pt x="771" y="3565"/>
                  </a:lnTo>
                  <a:lnTo>
                    <a:pt x="643" y="3573"/>
                  </a:lnTo>
                  <a:lnTo>
                    <a:pt x="517" y="3589"/>
                  </a:lnTo>
                  <a:lnTo>
                    <a:pt x="637" y="3547"/>
                  </a:lnTo>
                  <a:lnTo>
                    <a:pt x="755" y="3499"/>
                  </a:lnTo>
                  <a:lnTo>
                    <a:pt x="870" y="3444"/>
                  </a:lnTo>
                  <a:lnTo>
                    <a:pt x="980" y="3381"/>
                  </a:lnTo>
                  <a:lnTo>
                    <a:pt x="1087" y="3312"/>
                  </a:lnTo>
                  <a:lnTo>
                    <a:pt x="1188" y="3236"/>
                  </a:lnTo>
                  <a:lnTo>
                    <a:pt x="1282" y="3152"/>
                  </a:lnTo>
                  <a:lnTo>
                    <a:pt x="1370" y="3061"/>
                  </a:lnTo>
                  <a:lnTo>
                    <a:pt x="0" y="2512"/>
                  </a:lnTo>
                  <a:lnTo>
                    <a:pt x="1430" y="2429"/>
                  </a:lnTo>
                  <a:lnTo>
                    <a:pt x="1424" y="2484"/>
                  </a:lnTo>
                  <a:lnTo>
                    <a:pt x="1423" y="2537"/>
                  </a:lnTo>
                  <a:lnTo>
                    <a:pt x="1425" y="2589"/>
                  </a:lnTo>
                  <a:lnTo>
                    <a:pt x="1433" y="2639"/>
                  </a:lnTo>
                  <a:lnTo>
                    <a:pt x="1444" y="2688"/>
                  </a:lnTo>
                  <a:lnTo>
                    <a:pt x="1459" y="2734"/>
                  </a:lnTo>
                  <a:lnTo>
                    <a:pt x="1477" y="2780"/>
                  </a:lnTo>
                  <a:lnTo>
                    <a:pt x="1498" y="2823"/>
                  </a:lnTo>
                  <a:lnTo>
                    <a:pt x="1491" y="2899"/>
                  </a:lnTo>
                  <a:lnTo>
                    <a:pt x="1487" y="2974"/>
                  </a:lnTo>
                  <a:lnTo>
                    <a:pt x="1487" y="3049"/>
                  </a:lnTo>
                  <a:lnTo>
                    <a:pt x="1492" y="3123"/>
                  </a:lnTo>
                  <a:lnTo>
                    <a:pt x="1510" y="3269"/>
                  </a:lnTo>
                  <a:lnTo>
                    <a:pt x="1524" y="3341"/>
                  </a:lnTo>
                  <a:lnTo>
                    <a:pt x="1542" y="3411"/>
                  </a:lnTo>
                  <a:lnTo>
                    <a:pt x="1563" y="3481"/>
                  </a:lnTo>
                  <a:lnTo>
                    <a:pt x="1587" y="3549"/>
                  </a:lnTo>
                  <a:lnTo>
                    <a:pt x="1615" y="3616"/>
                  </a:lnTo>
                  <a:lnTo>
                    <a:pt x="1645" y="3681"/>
                  </a:lnTo>
                  <a:lnTo>
                    <a:pt x="1716" y="3806"/>
                  </a:lnTo>
                  <a:lnTo>
                    <a:pt x="1797" y="3925"/>
                  </a:lnTo>
                  <a:lnTo>
                    <a:pt x="1888" y="4034"/>
                  </a:lnTo>
                  <a:lnTo>
                    <a:pt x="1991" y="4136"/>
                  </a:lnTo>
                  <a:lnTo>
                    <a:pt x="2102" y="4228"/>
                  </a:lnTo>
                  <a:lnTo>
                    <a:pt x="2161" y="4270"/>
                  </a:lnTo>
                  <a:lnTo>
                    <a:pt x="2222" y="4310"/>
                  </a:lnTo>
                  <a:lnTo>
                    <a:pt x="2285" y="4346"/>
                  </a:lnTo>
                  <a:lnTo>
                    <a:pt x="2351" y="4380"/>
                  </a:lnTo>
                  <a:lnTo>
                    <a:pt x="2418" y="4411"/>
                  </a:lnTo>
                  <a:lnTo>
                    <a:pt x="2487" y="4438"/>
                  </a:lnTo>
                  <a:lnTo>
                    <a:pt x="2558" y="4463"/>
                  </a:lnTo>
                  <a:lnTo>
                    <a:pt x="2630" y="4484"/>
                  </a:lnTo>
                  <a:lnTo>
                    <a:pt x="2705" y="4502"/>
                  </a:lnTo>
                  <a:lnTo>
                    <a:pt x="2781" y="4516"/>
                  </a:lnTo>
                  <a:lnTo>
                    <a:pt x="2858" y="4527"/>
                  </a:lnTo>
                  <a:lnTo>
                    <a:pt x="2934" y="4534"/>
                  </a:lnTo>
                  <a:lnTo>
                    <a:pt x="3084" y="4536"/>
                  </a:lnTo>
                  <a:lnTo>
                    <a:pt x="3232" y="4525"/>
                  </a:lnTo>
                  <a:lnTo>
                    <a:pt x="3305" y="4513"/>
                  </a:lnTo>
                  <a:lnTo>
                    <a:pt x="3377" y="4498"/>
                  </a:lnTo>
                  <a:lnTo>
                    <a:pt x="3448" y="4481"/>
                  </a:lnTo>
                  <a:lnTo>
                    <a:pt x="3518" y="4460"/>
                  </a:lnTo>
                  <a:lnTo>
                    <a:pt x="3586" y="4435"/>
                  </a:lnTo>
                  <a:lnTo>
                    <a:pt x="3652" y="4408"/>
                  </a:lnTo>
                  <a:lnTo>
                    <a:pt x="3719" y="4377"/>
                  </a:lnTo>
                  <a:lnTo>
                    <a:pt x="3782" y="4344"/>
                  </a:lnTo>
                  <a:lnTo>
                    <a:pt x="3905" y="4269"/>
                  </a:lnTo>
                  <a:lnTo>
                    <a:pt x="4020" y="4182"/>
                  </a:lnTo>
                  <a:lnTo>
                    <a:pt x="4127" y="4085"/>
                  </a:lnTo>
                  <a:lnTo>
                    <a:pt x="4224" y="3979"/>
                  </a:lnTo>
                  <a:lnTo>
                    <a:pt x="4311" y="3863"/>
                  </a:lnTo>
                  <a:lnTo>
                    <a:pt x="4388" y="3739"/>
                  </a:lnTo>
                  <a:lnTo>
                    <a:pt x="4422" y="3673"/>
                  </a:lnTo>
                  <a:lnTo>
                    <a:pt x="4452" y="3606"/>
                  </a:lnTo>
                  <a:lnTo>
                    <a:pt x="4480" y="3537"/>
                  </a:lnTo>
                  <a:lnTo>
                    <a:pt x="4504" y="3466"/>
                  </a:lnTo>
                  <a:lnTo>
                    <a:pt x="4525" y="3393"/>
                  </a:lnTo>
                  <a:lnTo>
                    <a:pt x="4543" y="3319"/>
                  </a:lnTo>
                  <a:lnTo>
                    <a:pt x="4578" y="3285"/>
                  </a:lnTo>
                  <a:lnTo>
                    <a:pt x="4609" y="3249"/>
                  </a:lnTo>
                  <a:lnTo>
                    <a:pt x="4638" y="3209"/>
                  </a:lnTo>
                  <a:lnTo>
                    <a:pt x="4664" y="3166"/>
                  </a:lnTo>
                  <a:lnTo>
                    <a:pt x="4687" y="3120"/>
                  </a:lnTo>
                  <a:lnTo>
                    <a:pt x="4707" y="3072"/>
                  </a:lnTo>
                  <a:lnTo>
                    <a:pt x="4723" y="3021"/>
                  </a:lnTo>
                  <a:lnTo>
                    <a:pt x="4735" y="2967"/>
                  </a:lnTo>
                  <a:lnTo>
                    <a:pt x="6063" y="3499"/>
                  </a:lnTo>
                  <a:lnTo>
                    <a:pt x="4588" y="3585"/>
                  </a:lnTo>
                  <a:lnTo>
                    <a:pt x="4642" y="3699"/>
                  </a:lnTo>
                  <a:lnTo>
                    <a:pt x="4705" y="3808"/>
                  </a:lnTo>
                  <a:lnTo>
                    <a:pt x="4775" y="3913"/>
                  </a:lnTo>
                  <a:lnTo>
                    <a:pt x="4854" y="4012"/>
                  </a:lnTo>
                  <a:lnTo>
                    <a:pt x="4939" y="4106"/>
                  </a:lnTo>
                  <a:lnTo>
                    <a:pt x="5029" y="4195"/>
                  </a:lnTo>
                  <a:lnTo>
                    <a:pt x="5125" y="4278"/>
                  </a:lnTo>
                  <a:lnTo>
                    <a:pt x="5225" y="4356"/>
                  </a:lnTo>
                  <a:lnTo>
                    <a:pt x="5111" y="4300"/>
                  </a:lnTo>
                  <a:lnTo>
                    <a:pt x="4993" y="4252"/>
                  </a:lnTo>
                  <a:lnTo>
                    <a:pt x="4873" y="4212"/>
                  </a:lnTo>
                  <a:lnTo>
                    <a:pt x="4751" y="4178"/>
                  </a:lnTo>
                  <a:lnTo>
                    <a:pt x="4627" y="4152"/>
                  </a:lnTo>
                  <a:lnTo>
                    <a:pt x="4501" y="4135"/>
                  </a:lnTo>
                  <a:lnTo>
                    <a:pt x="4374" y="4128"/>
                  </a:lnTo>
                  <a:lnTo>
                    <a:pt x="4247" y="4131"/>
                  </a:lnTo>
                  <a:lnTo>
                    <a:pt x="4823" y="5479"/>
                  </a:lnTo>
                  <a:lnTo>
                    <a:pt x="3719" y="4507"/>
                  </a:lnTo>
                  <a:lnTo>
                    <a:pt x="3676" y="4625"/>
                  </a:lnTo>
                  <a:lnTo>
                    <a:pt x="3642" y="4747"/>
                  </a:lnTo>
                  <a:lnTo>
                    <a:pt x="3618" y="4870"/>
                  </a:lnTo>
                  <a:lnTo>
                    <a:pt x="3602" y="4995"/>
                  </a:lnTo>
                  <a:lnTo>
                    <a:pt x="3595" y="5121"/>
                  </a:lnTo>
                  <a:lnTo>
                    <a:pt x="3596" y="5248"/>
                  </a:lnTo>
                  <a:lnTo>
                    <a:pt x="3604" y="5373"/>
                  </a:lnTo>
                  <a:lnTo>
                    <a:pt x="3620" y="5498"/>
                  </a:lnTo>
                  <a:lnTo>
                    <a:pt x="3579" y="5379"/>
                  </a:lnTo>
                  <a:lnTo>
                    <a:pt x="3530" y="5262"/>
                  </a:lnTo>
                  <a:lnTo>
                    <a:pt x="3475" y="5150"/>
                  </a:lnTo>
                  <a:lnTo>
                    <a:pt x="3411" y="5040"/>
                  </a:lnTo>
                  <a:lnTo>
                    <a:pt x="3342" y="4935"/>
                  </a:lnTo>
                  <a:lnTo>
                    <a:pt x="3264" y="4834"/>
                  </a:lnTo>
                  <a:lnTo>
                    <a:pt x="3180" y="4741"/>
                  </a:lnTo>
                  <a:lnTo>
                    <a:pt x="3087" y="4653"/>
                  </a:lnTo>
                  <a:lnTo>
                    <a:pt x="2534" y="6011"/>
                  </a:lnTo>
                  <a:close/>
                  <a:moveTo>
                    <a:pt x="2861" y="2535"/>
                  </a:moveTo>
                  <a:lnTo>
                    <a:pt x="2812" y="2638"/>
                  </a:lnTo>
                  <a:lnTo>
                    <a:pt x="2759" y="2729"/>
                  </a:lnTo>
                  <a:lnTo>
                    <a:pt x="2703" y="2808"/>
                  </a:lnTo>
                  <a:lnTo>
                    <a:pt x="2644" y="2876"/>
                  </a:lnTo>
                  <a:lnTo>
                    <a:pt x="2584" y="2935"/>
                  </a:lnTo>
                  <a:lnTo>
                    <a:pt x="2522" y="2982"/>
                  </a:lnTo>
                  <a:lnTo>
                    <a:pt x="2459" y="3020"/>
                  </a:lnTo>
                  <a:lnTo>
                    <a:pt x="2396" y="3050"/>
                  </a:lnTo>
                  <a:lnTo>
                    <a:pt x="2332" y="3073"/>
                  </a:lnTo>
                  <a:lnTo>
                    <a:pt x="2268" y="3088"/>
                  </a:lnTo>
                  <a:lnTo>
                    <a:pt x="2207" y="3097"/>
                  </a:lnTo>
                  <a:lnTo>
                    <a:pt x="2146" y="3100"/>
                  </a:lnTo>
                  <a:lnTo>
                    <a:pt x="2088" y="3098"/>
                  </a:lnTo>
                  <a:lnTo>
                    <a:pt x="2034" y="3092"/>
                  </a:lnTo>
                  <a:lnTo>
                    <a:pt x="1981" y="3082"/>
                  </a:lnTo>
                  <a:lnTo>
                    <a:pt x="1933" y="3068"/>
                  </a:lnTo>
                  <a:lnTo>
                    <a:pt x="1884" y="3051"/>
                  </a:lnTo>
                  <a:lnTo>
                    <a:pt x="1838" y="3031"/>
                  </a:lnTo>
                  <a:lnTo>
                    <a:pt x="1751" y="2979"/>
                  </a:lnTo>
                  <a:lnTo>
                    <a:pt x="1711" y="2949"/>
                  </a:lnTo>
                  <a:lnTo>
                    <a:pt x="1673" y="2916"/>
                  </a:lnTo>
                  <a:lnTo>
                    <a:pt x="1638" y="2880"/>
                  </a:lnTo>
                  <a:lnTo>
                    <a:pt x="1606" y="2842"/>
                  </a:lnTo>
                  <a:lnTo>
                    <a:pt x="1579" y="2800"/>
                  </a:lnTo>
                  <a:lnTo>
                    <a:pt x="1555" y="2755"/>
                  </a:lnTo>
                  <a:lnTo>
                    <a:pt x="1535" y="2708"/>
                  </a:lnTo>
                  <a:lnTo>
                    <a:pt x="1520" y="2659"/>
                  </a:lnTo>
                  <a:lnTo>
                    <a:pt x="1510" y="2607"/>
                  </a:lnTo>
                  <a:lnTo>
                    <a:pt x="1504" y="2554"/>
                  </a:lnTo>
                  <a:lnTo>
                    <a:pt x="1504" y="2497"/>
                  </a:lnTo>
                  <a:lnTo>
                    <a:pt x="1510" y="2439"/>
                  </a:lnTo>
                  <a:lnTo>
                    <a:pt x="1520" y="2362"/>
                  </a:lnTo>
                  <a:lnTo>
                    <a:pt x="1536" y="2263"/>
                  </a:lnTo>
                  <a:lnTo>
                    <a:pt x="1553" y="2176"/>
                  </a:lnTo>
                  <a:lnTo>
                    <a:pt x="1574" y="2102"/>
                  </a:lnTo>
                  <a:lnTo>
                    <a:pt x="1601" y="2042"/>
                  </a:lnTo>
                  <a:lnTo>
                    <a:pt x="1617" y="2015"/>
                  </a:lnTo>
                  <a:lnTo>
                    <a:pt x="1636" y="1992"/>
                  </a:lnTo>
                  <a:lnTo>
                    <a:pt x="1657" y="1972"/>
                  </a:lnTo>
                  <a:lnTo>
                    <a:pt x="1681" y="1955"/>
                  </a:lnTo>
                  <a:lnTo>
                    <a:pt x="1707" y="1940"/>
                  </a:lnTo>
                  <a:lnTo>
                    <a:pt x="1737" y="1930"/>
                  </a:lnTo>
                  <a:lnTo>
                    <a:pt x="1771" y="1920"/>
                  </a:lnTo>
                  <a:lnTo>
                    <a:pt x="1807" y="1915"/>
                  </a:lnTo>
                  <a:lnTo>
                    <a:pt x="1861" y="1911"/>
                  </a:lnTo>
                  <a:lnTo>
                    <a:pt x="1920" y="1911"/>
                  </a:lnTo>
                  <a:lnTo>
                    <a:pt x="2056" y="1919"/>
                  </a:lnTo>
                  <a:lnTo>
                    <a:pt x="2218" y="1938"/>
                  </a:lnTo>
                  <a:lnTo>
                    <a:pt x="2409" y="1965"/>
                  </a:lnTo>
                  <a:lnTo>
                    <a:pt x="2478" y="1977"/>
                  </a:lnTo>
                  <a:lnTo>
                    <a:pt x="2541" y="1991"/>
                  </a:lnTo>
                  <a:lnTo>
                    <a:pt x="2598" y="2008"/>
                  </a:lnTo>
                  <a:lnTo>
                    <a:pt x="2650" y="2027"/>
                  </a:lnTo>
                  <a:lnTo>
                    <a:pt x="2697" y="2048"/>
                  </a:lnTo>
                  <a:lnTo>
                    <a:pt x="2739" y="2071"/>
                  </a:lnTo>
                  <a:lnTo>
                    <a:pt x="2776" y="2096"/>
                  </a:lnTo>
                  <a:lnTo>
                    <a:pt x="2807" y="2122"/>
                  </a:lnTo>
                  <a:lnTo>
                    <a:pt x="2835" y="2150"/>
                  </a:lnTo>
                  <a:lnTo>
                    <a:pt x="2857" y="2180"/>
                  </a:lnTo>
                  <a:lnTo>
                    <a:pt x="2875" y="2212"/>
                  </a:lnTo>
                  <a:lnTo>
                    <a:pt x="2888" y="2245"/>
                  </a:lnTo>
                  <a:lnTo>
                    <a:pt x="2898" y="2278"/>
                  </a:lnTo>
                  <a:lnTo>
                    <a:pt x="2903" y="2315"/>
                  </a:lnTo>
                  <a:lnTo>
                    <a:pt x="2905" y="2351"/>
                  </a:lnTo>
                  <a:lnTo>
                    <a:pt x="2902" y="2389"/>
                  </a:lnTo>
                  <a:lnTo>
                    <a:pt x="2896" y="2370"/>
                  </a:lnTo>
                  <a:lnTo>
                    <a:pt x="2884" y="2352"/>
                  </a:lnTo>
                  <a:lnTo>
                    <a:pt x="2866" y="2334"/>
                  </a:lnTo>
                  <a:lnTo>
                    <a:pt x="2840" y="2315"/>
                  </a:lnTo>
                  <a:lnTo>
                    <a:pt x="2806" y="2296"/>
                  </a:lnTo>
                  <a:lnTo>
                    <a:pt x="2764" y="2277"/>
                  </a:lnTo>
                  <a:lnTo>
                    <a:pt x="2713" y="2260"/>
                  </a:lnTo>
                  <a:lnTo>
                    <a:pt x="2650" y="2243"/>
                  </a:lnTo>
                  <a:lnTo>
                    <a:pt x="2492" y="2211"/>
                  </a:lnTo>
                  <a:lnTo>
                    <a:pt x="2284" y="2182"/>
                  </a:lnTo>
                  <a:lnTo>
                    <a:pt x="2160" y="2170"/>
                  </a:lnTo>
                  <a:lnTo>
                    <a:pt x="2021" y="2158"/>
                  </a:lnTo>
                  <a:lnTo>
                    <a:pt x="1867" y="2149"/>
                  </a:lnTo>
                  <a:lnTo>
                    <a:pt x="1697" y="2142"/>
                  </a:lnTo>
                  <a:lnTo>
                    <a:pt x="1675" y="2145"/>
                  </a:lnTo>
                  <a:lnTo>
                    <a:pt x="1655" y="2155"/>
                  </a:lnTo>
                  <a:lnTo>
                    <a:pt x="1637" y="2172"/>
                  </a:lnTo>
                  <a:lnTo>
                    <a:pt x="1620" y="2195"/>
                  </a:lnTo>
                  <a:lnTo>
                    <a:pt x="1605" y="2223"/>
                  </a:lnTo>
                  <a:lnTo>
                    <a:pt x="1592" y="2256"/>
                  </a:lnTo>
                  <a:lnTo>
                    <a:pt x="1581" y="2293"/>
                  </a:lnTo>
                  <a:lnTo>
                    <a:pt x="1573" y="2334"/>
                  </a:lnTo>
                  <a:lnTo>
                    <a:pt x="1562" y="2423"/>
                  </a:lnTo>
                  <a:lnTo>
                    <a:pt x="1563" y="2518"/>
                  </a:lnTo>
                  <a:lnTo>
                    <a:pt x="1567" y="2567"/>
                  </a:lnTo>
                  <a:lnTo>
                    <a:pt x="1574" y="2615"/>
                  </a:lnTo>
                  <a:lnTo>
                    <a:pt x="1584" y="2663"/>
                  </a:lnTo>
                  <a:lnTo>
                    <a:pt x="1597" y="2709"/>
                  </a:lnTo>
                  <a:lnTo>
                    <a:pt x="1589" y="2642"/>
                  </a:lnTo>
                  <a:lnTo>
                    <a:pt x="1592" y="2580"/>
                  </a:lnTo>
                  <a:lnTo>
                    <a:pt x="1609" y="2524"/>
                  </a:lnTo>
                  <a:lnTo>
                    <a:pt x="1637" y="2474"/>
                  </a:lnTo>
                  <a:lnTo>
                    <a:pt x="1656" y="2453"/>
                  </a:lnTo>
                  <a:lnTo>
                    <a:pt x="1677" y="2433"/>
                  </a:lnTo>
                  <a:lnTo>
                    <a:pt x="1702" y="2415"/>
                  </a:lnTo>
                  <a:lnTo>
                    <a:pt x="1731" y="2400"/>
                  </a:lnTo>
                  <a:lnTo>
                    <a:pt x="1762" y="2389"/>
                  </a:lnTo>
                  <a:lnTo>
                    <a:pt x="1797" y="2380"/>
                  </a:lnTo>
                  <a:lnTo>
                    <a:pt x="1835" y="2373"/>
                  </a:lnTo>
                  <a:lnTo>
                    <a:pt x="1876" y="2370"/>
                  </a:lnTo>
                  <a:lnTo>
                    <a:pt x="2104" y="2367"/>
                  </a:lnTo>
                  <a:lnTo>
                    <a:pt x="2301" y="2373"/>
                  </a:lnTo>
                  <a:lnTo>
                    <a:pt x="2466" y="2387"/>
                  </a:lnTo>
                  <a:lnTo>
                    <a:pt x="2601" y="2407"/>
                  </a:lnTo>
                  <a:lnTo>
                    <a:pt x="2658" y="2419"/>
                  </a:lnTo>
                  <a:lnTo>
                    <a:pt x="2707" y="2433"/>
                  </a:lnTo>
                  <a:lnTo>
                    <a:pt x="2785" y="2464"/>
                  </a:lnTo>
                  <a:lnTo>
                    <a:pt x="2814" y="2481"/>
                  </a:lnTo>
                  <a:lnTo>
                    <a:pt x="2836" y="2498"/>
                  </a:lnTo>
                  <a:lnTo>
                    <a:pt x="2852" y="2516"/>
                  </a:lnTo>
                  <a:lnTo>
                    <a:pt x="2861" y="2535"/>
                  </a:lnTo>
                  <a:close/>
                  <a:moveTo>
                    <a:pt x="4052" y="3413"/>
                  </a:moveTo>
                  <a:lnTo>
                    <a:pt x="4002" y="3410"/>
                  </a:lnTo>
                  <a:lnTo>
                    <a:pt x="3949" y="3404"/>
                  </a:lnTo>
                  <a:lnTo>
                    <a:pt x="3896" y="3393"/>
                  </a:lnTo>
                  <a:lnTo>
                    <a:pt x="3840" y="3376"/>
                  </a:lnTo>
                  <a:lnTo>
                    <a:pt x="3784" y="3354"/>
                  </a:lnTo>
                  <a:lnTo>
                    <a:pt x="3728" y="3326"/>
                  </a:lnTo>
                  <a:lnTo>
                    <a:pt x="3673" y="3291"/>
                  </a:lnTo>
                  <a:lnTo>
                    <a:pt x="3620" y="3251"/>
                  </a:lnTo>
                  <a:lnTo>
                    <a:pt x="3569" y="3202"/>
                  </a:lnTo>
                  <a:lnTo>
                    <a:pt x="3522" y="3145"/>
                  </a:lnTo>
                  <a:lnTo>
                    <a:pt x="3479" y="3081"/>
                  </a:lnTo>
                  <a:lnTo>
                    <a:pt x="3440" y="3007"/>
                  </a:lnTo>
                  <a:lnTo>
                    <a:pt x="3406" y="2923"/>
                  </a:lnTo>
                  <a:lnTo>
                    <a:pt x="3379" y="2831"/>
                  </a:lnTo>
                  <a:lnTo>
                    <a:pt x="3359" y="2728"/>
                  </a:lnTo>
                  <a:lnTo>
                    <a:pt x="3350" y="2673"/>
                  </a:lnTo>
                  <a:lnTo>
                    <a:pt x="3345" y="2614"/>
                  </a:lnTo>
                  <a:lnTo>
                    <a:pt x="3343" y="2574"/>
                  </a:lnTo>
                  <a:lnTo>
                    <a:pt x="3344" y="2535"/>
                  </a:lnTo>
                  <a:lnTo>
                    <a:pt x="3354" y="2462"/>
                  </a:lnTo>
                  <a:lnTo>
                    <a:pt x="3363" y="2425"/>
                  </a:lnTo>
                  <a:lnTo>
                    <a:pt x="3376" y="2391"/>
                  </a:lnTo>
                  <a:lnTo>
                    <a:pt x="3392" y="2360"/>
                  </a:lnTo>
                  <a:lnTo>
                    <a:pt x="3412" y="2329"/>
                  </a:lnTo>
                  <a:lnTo>
                    <a:pt x="3436" y="2303"/>
                  </a:lnTo>
                  <a:lnTo>
                    <a:pt x="3463" y="2279"/>
                  </a:lnTo>
                  <a:lnTo>
                    <a:pt x="3494" y="2257"/>
                  </a:lnTo>
                  <a:lnTo>
                    <a:pt x="3529" y="2240"/>
                  </a:lnTo>
                  <a:lnTo>
                    <a:pt x="3567" y="2225"/>
                  </a:lnTo>
                  <a:lnTo>
                    <a:pt x="3610" y="2213"/>
                  </a:lnTo>
                  <a:lnTo>
                    <a:pt x="3658" y="2204"/>
                  </a:lnTo>
                  <a:lnTo>
                    <a:pt x="3708" y="2200"/>
                  </a:lnTo>
                  <a:lnTo>
                    <a:pt x="3764" y="2198"/>
                  </a:lnTo>
                  <a:lnTo>
                    <a:pt x="3824" y="2201"/>
                  </a:lnTo>
                  <a:lnTo>
                    <a:pt x="3888" y="2207"/>
                  </a:lnTo>
                  <a:lnTo>
                    <a:pt x="3957" y="2218"/>
                  </a:lnTo>
                  <a:lnTo>
                    <a:pt x="4147" y="2252"/>
                  </a:lnTo>
                  <a:lnTo>
                    <a:pt x="4307" y="2287"/>
                  </a:lnTo>
                  <a:lnTo>
                    <a:pt x="4439" y="2321"/>
                  </a:lnTo>
                  <a:lnTo>
                    <a:pt x="4494" y="2340"/>
                  </a:lnTo>
                  <a:lnTo>
                    <a:pt x="4544" y="2361"/>
                  </a:lnTo>
                  <a:lnTo>
                    <a:pt x="4578" y="2377"/>
                  </a:lnTo>
                  <a:lnTo>
                    <a:pt x="4606" y="2396"/>
                  </a:lnTo>
                  <a:lnTo>
                    <a:pt x="4630" y="2417"/>
                  </a:lnTo>
                  <a:lnTo>
                    <a:pt x="4651" y="2439"/>
                  </a:lnTo>
                  <a:lnTo>
                    <a:pt x="4668" y="2462"/>
                  </a:lnTo>
                  <a:lnTo>
                    <a:pt x="4682" y="2488"/>
                  </a:lnTo>
                  <a:lnTo>
                    <a:pt x="4691" y="2516"/>
                  </a:lnTo>
                  <a:lnTo>
                    <a:pt x="4699" y="2545"/>
                  </a:lnTo>
                  <a:lnTo>
                    <a:pt x="4705" y="2612"/>
                  </a:lnTo>
                  <a:lnTo>
                    <a:pt x="4701" y="2688"/>
                  </a:lnTo>
                  <a:lnTo>
                    <a:pt x="4689" y="2776"/>
                  </a:lnTo>
                  <a:lnTo>
                    <a:pt x="4671" y="2875"/>
                  </a:lnTo>
                  <a:lnTo>
                    <a:pt x="4656" y="2952"/>
                  </a:lnTo>
                  <a:lnTo>
                    <a:pt x="4643" y="3009"/>
                  </a:lnTo>
                  <a:lnTo>
                    <a:pt x="4625" y="3062"/>
                  </a:lnTo>
                  <a:lnTo>
                    <a:pt x="4602" y="3112"/>
                  </a:lnTo>
                  <a:lnTo>
                    <a:pt x="4575" y="3157"/>
                  </a:lnTo>
                  <a:lnTo>
                    <a:pt x="4545" y="3199"/>
                  </a:lnTo>
                  <a:lnTo>
                    <a:pt x="4511" y="3237"/>
                  </a:lnTo>
                  <a:lnTo>
                    <a:pt x="4474" y="3272"/>
                  </a:lnTo>
                  <a:lnTo>
                    <a:pt x="4434" y="3302"/>
                  </a:lnTo>
                  <a:lnTo>
                    <a:pt x="4392" y="3329"/>
                  </a:lnTo>
                  <a:lnTo>
                    <a:pt x="4348" y="3352"/>
                  </a:lnTo>
                  <a:lnTo>
                    <a:pt x="4302" y="3372"/>
                  </a:lnTo>
                  <a:lnTo>
                    <a:pt x="4253" y="3387"/>
                  </a:lnTo>
                  <a:lnTo>
                    <a:pt x="4204" y="3400"/>
                  </a:lnTo>
                  <a:lnTo>
                    <a:pt x="4154" y="3408"/>
                  </a:lnTo>
                  <a:lnTo>
                    <a:pt x="4052" y="3413"/>
                  </a:lnTo>
                  <a:lnTo>
                    <a:pt x="3542" y="3047"/>
                  </a:lnTo>
                  <a:lnTo>
                    <a:pt x="3491" y="2896"/>
                  </a:lnTo>
                  <a:lnTo>
                    <a:pt x="3460" y="2768"/>
                  </a:lnTo>
                  <a:lnTo>
                    <a:pt x="3450" y="2712"/>
                  </a:lnTo>
                  <a:lnTo>
                    <a:pt x="3446" y="2661"/>
                  </a:lnTo>
                  <a:lnTo>
                    <a:pt x="3447" y="2616"/>
                  </a:lnTo>
                  <a:lnTo>
                    <a:pt x="3451" y="2578"/>
                  </a:lnTo>
                  <a:lnTo>
                    <a:pt x="3461" y="2543"/>
                  </a:lnTo>
                  <a:lnTo>
                    <a:pt x="3476" y="2514"/>
                  </a:lnTo>
                  <a:lnTo>
                    <a:pt x="3494" y="2491"/>
                  </a:lnTo>
                  <a:lnTo>
                    <a:pt x="3517" y="2472"/>
                  </a:lnTo>
                  <a:lnTo>
                    <a:pt x="3544" y="2459"/>
                  </a:lnTo>
                  <a:lnTo>
                    <a:pt x="3577" y="2452"/>
                  </a:lnTo>
                  <a:lnTo>
                    <a:pt x="3612" y="2447"/>
                  </a:lnTo>
                  <a:lnTo>
                    <a:pt x="3653" y="2449"/>
                  </a:lnTo>
                  <a:lnTo>
                    <a:pt x="3768" y="2462"/>
                  </a:lnTo>
                  <a:lnTo>
                    <a:pt x="3885" y="2477"/>
                  </a:lnTo>
                  <a:lnTo>
                    <a:pt x="4003" y="2495"/>
                  </a:lnTo>
                  <a:lnTo>
                    <a:pt x="4121" y="2517"/>
                  </a:lnTo>
                  <a:lnTo>
                    <a:pt x="4237" y="2542"/>
                  </a:lnTo>
                  <a:lnTo>
                    <a:pt x="4352" y="2573"/>
                  </a:lnTo>
                  <a:lnTo>
                    <a:pt x="4465" y="2608"/>
                  </a:lnTo>
                  <a:lnTo>
                    <a:pt x="4574" y="2650"/>
                  </a:lnTo>
                  <a:lnTo>
                    <a:pt x="4596" y="2665"/>
                  </a:lnTo>
                  <a:lnTo>
                    <a:pt x="4613" y="2690"/>
                  </a:lnTo>
                  <a:lnTo>
                    <a:pt x="4625" y="2722"/>
                  </a:lnTo>
                  <a:lnTo>
                    <a:pt x="4630" y="2756"/>
                  </a:lnTo>
                  <a:lnTo>
                    <a:pt x="4627" y="2790"/>
                  </a:lnTo>
                  <a:lnTo>
                    <a:pt x="4616" y="2819"/>
                  </a:lnTo>
                  <a:lnTo>
                    <a:pt x="4598" y="2842"/>
                  </a:lnTo>
                  <a:lnTo>
                    <a:pt x="4568" y="2854"/>
                  </a:lnTo>
                  <a:lnTo>
                    <a:pt x="4522" y="2859"/>
                  </a:lnTo>
                  <a:lnTo>
                    <a:pt x="4472" y="2861"/>
                  </a:lnTo>
                  <a:lnTo>
                    <a:pt x="4349" y="2851"/>
                  </a:lnTo>
                  <a:lnTo>
                    <a:pt x="4165" y="2824"/>
                  </a:lnTo>
                  <a:lnTo>
                    <a:pt x="3885" y="2776"/>
                  </a:lnTo>
                  <a:lnTo>
                    <a:pt x="3796" y="2765"/>
                  </a:lnTo>
                  <a:lnTo>
                    <a:pt x="3757" y="2763"/>
                  </a:lnTo>
                  <a:lnTo>
                    <a:pt x="3721" y="2766"/>
                  </a:lnTo>
                  <a:lnTo>
                    <a:pt x="3689" y="2771"/>
                  </a:lnTo>
                  <a:lnTo>
                    <a:pt x="3661" y="2779"/>
                  </a:lnTo>
                  <a:lnTo>
                    <a:pt x="3636" y="2791"/>
                  </a:lnTo>
                  <a:lnTo>
                    <a:pt x="3615" y="2805"/>
                  </a:lnTo>
                  <a:lnTo>
                    <a:pt x="3596" y="2823"/>
                  </a:lnTo>
                  <a:lnTo>
                    <a:pt x="3580" y="2845"/>
                  </a:lnTo>
                  <a:lnTo>
                    <a:pt x="3566" y="2870"/>
                  </a:lnTo>
                  <a:lnTo>
                    <a:pt x="3557" y="2898"/>
                  </a:lnTo>
                  <a:lnTo>
                    <a:pt x="3544" y="2965"/>
                  </a:lnTo>
                  <a:lnTo>
                    <a:pt x="3542" y="3004"/>
                  </a:lnTo>
                  <a:lnTo>
                    <a:pt x="3542" y="3047"/>
                  </a:lnTo>
                  <a:lnTo>
                    <a:pt x="4052" y="3413"/>
                  </a:lnTo>
                  <a:close/>
                  <a:moveTo>
                    <a:pt x="1441" y="2350"/>
                  </a:moveTo>
                  <a:lnTo>
                    <a:pt x="1386" y="2248"/>
                  </a:lnTo>
                  <a:lnTo>
                    <a:pt x="1325" y="2150"/>
                  </a:lnTo>
                  <a:lnTo>
                    <a:pt x="1257" y="2056"/>
                  </a:lnTo>
                  <a:lnTo>
                    <a:pt x="1182" y="1967"/>
                  </a:lnTo>
                  <a:lnTo>
                    <a:pt x="1103" y="1882"/>
                  </a:lnTo>
                  <a:lnTo>
                    <a:pt x="1019" y="1802"/>
                  </a:lnTo>
                  <a:lnTo>
                    <a:pt x="931" y="1726"/>
                  </a:lnTo>
                  <a:lnTo>
                    <a:pt x="838" y="1655"/>
                  </a:lnTo>
                  <a:lnTo>
                    <a:pt x="933" y="1701"/>
                  </a:lnTo>
                  <a:lnTo>
                    <a:pt x="1030" y="1743"/>
                  </a:lnTo>
                  <a:lnTo>
                    <a:pt x="1129" y="1780"/>
                  </a:lnTo>
                  <a:lnTo>
                    <a:pt x="1229" y="1811"/>
                  </a:lnTo>
                  <a:lnTo>
                    <a:pt x="1332" y="1838"/>
                  </a:lnTo>
                  <a:lnTo>
                    <a:pt x="1435" y="1858"/>
                  </a:lnTo>
                  <a:lnTo>
                    <a:pt x="1539" y="1872"/>
                  </a:lnTo>
                  <a:lnTo>
                    <a:pt x="1644" y="1881"/>
                  </a:lnTo>
                  <a:lnTo>
                    <a:pt x="1602" y="1910"/>
                  </a:lnTo>
                  <a:lnTo>
                    <a:pt x="1567" y="1947"/>
                  </a:lnTo>
                  <a:lnTo>
                    <a:pt x="1537" y="1991"/>
                  </a:lnTo>
                  <a:lnTo>
                    <a:pt x="1512" y="2045"/>
                  </a:lnTo>
                  <a:lnTo>
                    <a:pt x="1490" y="2106"/>
                  </a:lnTo>
                  <a:lnTo>
                    <a:pt x="1471" y="2178"/>
                  </a:lnTo>
                  <a:lnTo>
                    <a:pt x="1455" y="2259"/>
                  </a:lnTo>
                  <a:lnTo>
                    <a:pt x="1441" y="2350"/>
                  </a:lnTo>
                  <a:close/>
                  <a:moveTo>
                    <a:pt x="1799" y="1836"/>
                  </a:moveTo>
                  <a:lnTo>
                    <a:pt x="1240" y="531"/>
                  </a:lnTo>
                  <a:lnTo>
                    <a:pt x="2344" y="1504"/>
                  </a:lnTo>
                  <a:lnTo>
                    <a:pt x="2387" y="1385"/>
                  </a:lnTo>
                  <a:lnTo>
                    <a:pt x="2421" y="1264"/>
                  </a:lnTo>
                  <a:lnTo>
                    <a:pt x="2446" y="1141"/>
                  </a:lnTo>
                  <a:lnTo>
                    <a:pt x="2462" y="1016"/>
                  </a:lnTo>
                  <a:lnTo>
                    <a:pt x="2468" y="890"/>
                  </a:lnTo>
                  <a:lnTo>
                    <a:pt x="2467" y="763"/>
                  </a:lnTo>
                  <a:lnTo>
                    <a:pt x="2459" y="637"/>
                  </a:lnTo>
                  <a:lnTo>
                    <a:pt x="2443" y="512"/>
                  </a:lnTo>
                  <a:lnTo>
                    <a:pt x="2485" y="631"/>
                  </a:lnTo>
                  <a:lnTo>
                    <a:pt x="2534" y="748"/>
                  </a:lnTo>
                  <a:lnTo>
                    <a:pt x="2589" y="862"/>
                  </a:lnTo>
                  <a:lnTo>
                    <a:pt x="2653" y="971"/>
                  </a:lnTo>
                  <a:lnTo>
                    <a:pt x="2722" y="1076"/>
                  </a:lnTo>
                  <a:lnTo>
                    <a:pt x="2799" y="1177"/>
                  </a:lnTo>
                  <a:lnTo>
                    <a:pt x="2884" y="1271"/>
                  </a:lnTo>
                  <a:lnTo>
                    <a:pt x="2976" y="1358"/>
                  </a:lnTo>
                  <a:lnTo>
                    <a:pt x="3529" y="0"/>
                  </a:lnTo>
                  <a:lnTo>
                    <a:pt x="3617" y="1461"/>
                  </a:lnTo>
                  <a:lnTo>
                    <a:pt x="3731" y="1408"/>
                  </a:lnTo>
                  <a:lnTo>
                    <a:pt x="3842" y="1347"/>
                  </a:lnTo>
                  <a:lnTo>
                    <a:pt x="3947" y="1276"/>
                  </a:lnTo>
                  <a:lnTo>
                    <a:pt x="4047" y="1199"/>
                  </a:lnTo>
                  <a:lnTo>
                    <a:pt x="4142" y="1115"/>
                  </a:lnTo>
                  <a:lnTo>
                    <a:pt x="4231" y="1024"/>
                  </a:lnTo>
                  <a:lnTo>
                    <a:pt x="4315" y="929"/>
                  </a:lnTo>
                  <a:lnTo>
                    <a:pt x="4393" y="830"/>
                  </a:lnTo>
                  <a:lnTo>
                    <a:pt x="4338" y="944"/>
                  </a:lnTo>
                  <a:lnTo>
                    <a:pt x="4289" y="1060"/>
                  </a:lnTo>
                  <a:lnTo>
                    <a:pt x="4248" y="1180"/>
                  </a:lnTo>
                  <a:lnTo>
                    <a:pt x="4214" y="1301"/>
                  </a:lnTo>
                  <a:lnTo>
                    <a:pt x="4188" y="1424"/>
                  </a:lnTo>
                  <a:lnTo>
                    <a:pt x="4171" y="1549"/>
                  </a:lnTo>
                  <a:lnTo>
                    <a:pt x="4164" y="1674"/>
                  </a:lnTo>
                  <a:lnTo>
                    <a:pt x="4167" y="1801"/>
                  </a:lnTo>
                  <a:lnTo>
                    <a:pt x="5527" y="1229"/>
                  </a:lnTo>
                  <a:lnTo>
                    <a:pt x="4578" y="2289"/>
                  </a:lnTo>
                  <a:lnTo>
                    <a:pt x="4478" y="2251"/>
                  </a:lnTo>
                  <a:lnTo>
                    <a:pt x="4355" y="2216"/>
                  </a:lnTo>
                  <a:lnTo>
                    <a:pt x="4284" y="2109"/>
                  </a:lnTo>
                  <a:lnTo>
                    <a:pt x="4392" y="2145"/>
                  </a:lnTo>
                  <a:lnTo>
                    <a:pt x="4471" y="2177"/>
                  </a:lnTo>
                  <a:lnTo>
                    <a:pt x="4483" y="2180"/>
                  </a:lnTo>
                  <a:lnTo>
                    <a:pt x="4493" y="2179"/>
                  </a:lnTo>
                  <a:lnTo>
                    <a:pt x="4502" y="2173"/>
                  </a:lnTo>
                  <a:lnTo>
                    <a:pt x="4507" y="2166"/>
                  </a:lnTo>
                  <a:lnTo>
                    <a:pt x="4510" y="2155"/>
                  </a:lnTo>
                  <a:lnTo>
                    <a:pt x="4510" y="2145"/>
                  </a:lnTo>
                  <a:lnTo>
                    <a:pt x="4505" y="2135"/>
                  </a:lnTo>
                  <a:lnTo>
                    <a:pt x="4495" y="2128"/>
                  </a:lnTo>
                  <a:lnTo>
                    <a:pt x="4353" y="2063"/>
                  </a:lnTo>
                  <a:lnTo>
                    <a:pt x="4203" y="2007"/>
                  </a:lnTo>
                  <a:lnTo>
                    <a:pt x="4107" y="1906"/>
                  </a:lnTo>
                  <a:lnTo>
                    <a:pt x="4057" y="1860"/>
                  </a:lnTo>
                  <a:lnTo>
                    <a:pt x="4005" y="1816"/>
                  </a:lnTo>
                  <a:lnTo>
                    <a:pt x="3896" y="1736"/>
                  </a:lnTo>
                  <a:lnTo>
                    <a:pt x="3781" y="1666"/>
                  </a:lnTo>
                  <a:lnTo>
                    <a:pt x="3661" y="1606"/>
                  </a:lnTo>
                  <a:lnTo>
                    <a:pt x="3538" y="1558"/>
                  </a:lnTo>
                  <a:lnTo>
                    <a:pt x="3410" y="1521"/>
                  </a:lnTo>
                  <a:lnTo>
                    <a:pt x="3346" y="1506"/>
                  </a:lnTo>
                  <a:lnTo>
                    <a:pt x="3281" y="1494"/>
                  </a:lnTo>
                  <a:lnTo>
                    <a:pt x="3149" y="1478"/>
                  </a:lnTo>
                  <a:lnTo>
                    <a:pt x="3083" y="1475"/>
                  </a:lnTo>
                  <a:lnTo>
                    <a:pt x="3017" y="1474"/>
                  </a:lnTo>
                  <a:lnTo>
                    <a:pt x="2884" y="1480"/>
                  </a:lnTo>
                  <a:lnTo>
                    <a:pt x="2753" y="1499"/>
                  </a:lnTo>
                  <a:lnTo>
                    <a:pt x="2686" y="1513"/>
                  </a:lnTo>
                  <a:lnTo>
                    <a:pt x="2621" y="1529"/>
                  </a:lnTo>
                  <a:lnTo>
                    <a:pt x="2493" y="1570"/>
                  </a:lnTo>
                  <a:lnTo>
                    <a:pt x="2366" y="1623"/>
                  </a:lnTo>
                  <a:lnTo>
                    <a:pt x="2243" y="1689"/>
                  </a:lnTo>
                  <a:lnTo>
                    <a:pt x="2162" y="1690"/>
                  </a:lnTo>
                  <a:lnTo>
                    <a:pt x="2083" y="1694"/>
                  </a:lnTo>
                  <a:lnTo>
                    <a:pt x="1927" y="1710"/>
                  </a:lnTo>
                  <a:lnTo>
                    <a:pt x="1916" y="1714"/>
                  </a:lnTo>
                  <a:lnTo>
                    <a:pt x="1908" y="1721"/>
                  </a:lnTo>
                  <a:lnTo>
                    <a:pt x="1904" y="1741"/>
                  </a:lnTo>
                  <a:lnTo>
                    <a:pt x="1907" y="1750"/>
                  </a:lnTo>
                  <a:lnTo>
                    <a:pt x="1914" y="1759"/>
                  </a:lnTo>
                  <a:lnTo>
                    <a:pt x="1923" y="1764"/>
                  </a:lnTo>
                  <a:lnTo>
                    <a:pt x="1935" y="1765"/>
                  </a:lnTo>
                  <a:lnTo>
                    <a:pt x="2021" y="1759"/>
                  </a:lnTo>
                  <a:lnTo>
                    <a:pt x="2135" y="1759"/>
                  </a:lnTo>
                  <a:lnTo>
                    <a:pt x="2033" y="1837"/>
                  </a:lnTo>
                  <a:lnTo>
                    <a:pt x="1905" y="1831"/>
                  </a:lnTo>
                  <a:lnTo>
                    <a:pt x="1850" y="1832"/>
                  </a:lnTo>
                  <a:lnTo>
                    <a:pt x="1799" y="1836"/>
                  </a:lnTo>
                  <a:close/>
                  <a:moveTo>
                    <a:pt x="4750" y="2890"/>
                  </a:moveTo>
                  <a:lnTo>
                    <a:pt x="4766" y="2798"/>
                  </a:lnTo>
                  <a:lnTo>
                    <a:pt x="4778" y="2717"/>
                  </a:lnTo>
                  <a:lnTo>
                    <a:pt x="4783" y="2642"/>
                  </a:lnTo>
                  <a:lnTo>
                    <a:pt x="4783" y="2578"/>
                  </a:lnTo>
                  <a:lnTo>
                    <a:pt x="4775" y="2519"/>
                  </a:lnTo>
                  <a:lnTo>
                    <a:pt x="4762" y="2467"/>
                  </a:lnTo>
                  <a:lnTo>
                    <a:pt x="4751" y="2443"/>
                  </a:lnTo>
                  <a:lnTo>
                    <a:pt x="4740" y="2421"/>
                  </a:lnTo>
                  <a:lnTo>
                    <a:pt x="4709" y="2381"/>
                  </a:lnTo>
                  <a:lnTo>
                    <a:pt x="4811" y="2406"/>
                  </a:lnTo>
                  <a:lnTo>
                    <a:pt x="4915" y="2425"/>
                  </a:lnTo>
                  <a:lnTo>
                    <a:pt x="5020" y="2439"/>
                  </a:lnTo>
                  <a:lnTo>
                    <a:pt x="5125" y="2446"/>
                  </a:lnTo>
                  <a:lnTo>
                    <a:pt x="5231" y="2448"/>
                  </a:lnTo>
                  <a:lnTo>
                    <a:pt x="5336" y="2444"/>
                  </a:lnTo>
                  <a:lnTo>
                    <a:pt x="5442" y="2436"/>
                  </a:lnTo>
                  <a:lnTo>
                    <a:pt x="5546" y="2422"/>
                  </a:lnTo>
                  <a:lnTo>
                    <a:pt x="5435" y="2460"/>
                  </a:lnTo>
                  <a:lnTo>
                    <a:pt x="5327" y="2504"/>
                  </a:lnTo>
                  <a:lnTo>
                    <a:pt x="5222" y="2553"/>
                  </a:lnTo>
                  <a:lnTo>
                    <a:pt x="5119" y="2608"/>
                  </a:lnTo>
                  <a:lnTo>
                    <a:pt x="5020" y="2670"/>
                  </a:lnTo>
                  <a:lnTo>
                    <a:pt x="4925" y="2737"/>
                  </a:lnTo>
                  <a:lnTo>
                    <a:pt x="4834" y="2810"/>
                  </a:lnTo>
                  <a:lnTo>
                    <a:pt x="4750" y="289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68" name="Freeform 43">
              <a:extLst>
                <a:ext uri="{FF2B5EF4-FFF2-40B4-BE49-F238E27FC236}">
                  <a16:creationId xmlns:a16="http://schemas.microsoft.com/office/drawing/2014/main" id="{4E4E5381-4E94-46E2-B450-98F3694DF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944"/>
              <a:ext cx="1011" cy="597"/>
            </a:xfrm>
            <a:custGeom>
              <a:avLst/>
              <a:gdLst>
                <a:gd name="T0" fmla="*/ 11 w 6063"/>
                <a:gd name="T1" fmla="*/ 10 h 3582"/>
                <a:gd name="T2" fmla="*/ 10 w 6063"/>
                <a:gd name="T3" fmla="*/ 11 h 3582"/>
                <a:gd name="T4" fmla="*/ 9 w 6063"/>
                <a:gd name="T5" fmla="*/ 12 h 3582"/>
                <a:gd name="T6" fmla="*/ 8 w 6063"/>
                <a:gd name="T7" fmla="*/ 12 h 3582"/>
                <a:gd name="T8" fmla="*/ 9 w 6063"/>
                <a:gd name="T9" fmla="*/ 11 h 3582"/>
                <a:gd name="T10" fmla="*/ 9 w 6063"/>
                <a:gd name="T11" fmla="*/ 9 h 3582"/>
                <a:gd name="T12" fmla="*/ 7 w 6063"/>
                <a:gd name="T13" fmla="*/ 6 h 3582"/>
                <a:gd name="T14" fmla="*/ 5 w 6063"/>
                <a:gd name="T15" fmla="*/ 5 h 3582"/>
                <a:gd name="T16" fmla="*/ 4 w 6063"/>
                <a:gd name="T17" fmla="*/ 5 h 3582"/>
                <a:gd name="T18" fmla="*/ 3 w 6063"/>
                <a:gd name="T19" fmla="*/ 5 h 3582"/>
                <a:gd name="T20" fmla="*/ 5 w 6063"/>
                <a:gd name="T21" fmla="*/ 5 h 3582"/>
                <a:gd name="T22" fmla="*/ 6 w 6063"/>
                <a:gd name="T23" fmla="*/ 3 h 3582"/>
                <a:gd name="T24" fmla="*/ 7 w 6063"/>
                <a:gd name="T25" fmla="*/ 0 h 3582"/>
                <a:gd name="T26" fmla="*/ 7 w 6063"/>
                <a:gd name="T27" fmla="*/ 1 h 3582"/>
                <a:gd name="T28" fmla="*/ 7 w 6063"/>
                <a:gd name="T29" fmla="*/ 2 h 3582"/>
                <a:gd name="T30" fmla="*/ 7 w 6063"/>
                <a:gd name="T31" fmla="*/ 2 h 3582"/>
                <a:gd name="T32" fmla="*/ 7 w 6063"/>
                <a:gd name="T33" fmla="*/ 3 h 3582"/>
                <a:gd name="T34" fmla="*/ 7 w 6063"/>
                <a:gd name="T35" fmla="*/ 5 h 3582"/>
                <a:gd name="T36" fmla="*/ 8 w 6063"/>
                <a:gd name="T37" fmla="*/ 6 h 3582"/>
                <a:gd name="T38" fmla="*/ 8 w 6063"/>
                <a:gd name="T39" fmla="*/ 7 h 3582"/>
                <a:gd name="T40" fmla="*/ 10 w 6063"/>
                <a:gd name="T41" fmla="*/ 8 h 3582"/>
                <a:gd name="T42" fmla="*/ 11 w 6063"/>
                <a:gd name="T43" fmla="*/ 9 h 3582"/>
                <a:gd name="T44" fmla="*/ 12 w 6063"/>
                <a:gd name="T45" fmla="*/ 9 h 3582"/>
                <a:gd name="T46" fmla="*/ 13 w 6063"/>
                <a:gd name="T47" fmla="*/ 10 h 3582"/>
                <a:gd name="T48" fmla="*/ 14 w 6063"/>
                <a:gd name="T49" fmla="*/ 10 h 3582"/>
                <a:gd name="T50" fmla="*/ 15 w 6063"/>
                <a:gd name="T51" fmla="*/ 10 h 3582"/>
                <a:gd name="T52" fmla="*/ 16 w 6063"/>
                <a:gd name="T53" fmla="*/ 10 h 3582"/>
                <a:gd name="T54" fmla="*/ 17 w 6063"/>
                <a:gd name="T55" fmla="*/ 9 h 3582"/>
                <a:gd name="T56" fmla="*/ 19 w 6063"/>
                <a:gd name="T57" fmla="*/ 8 h 3582"/>
                <a:gd name="T58" fmla="*/ 20 w 6063"/>
                <a:gd name="T59" fmla="*/ 7 h 3582"/>
                <a:gd name="T60" fmla="*/ 21 w 6063"/>
                <a:gd name="T61" fmla="*/ 6 h 3582"/>
                <a:gd name="T62" fmla="*/ 21 w 6063"/>
                <a:gd name="T63" fmla="*/ 5 h 3582"/>
                <a:gd name="T64" fmla="*/ 21 w 6063"/>
                <a:gd name="T65" fmla="*/ 4 h 3582"/>
                <a:gd name="T66" fmla="*/ 22 w 6063"/>
                <a:gd name="T67" fmla="*/ 3 h 3582"/>
                <a:gd name="T68" fmla="*/ 22 w 6063"/>
                <a:gd name="T69" fmla="*/ 3 h 3582"/>
                <a:gd name="T70" fmla="*/ 22 w 6063"/>
                <a:gd name="T71" fmla="*/ 6 h 3582"/>
                <a:gd name="T72" fmla="*/ 23 w 6063"/>
                <a:gd name="T73" fmla="*/ 7 h 3582"/>
                <a:gd name="T74" fmla="*/ 24 w 6063"/>
                <a:gd name="T75" fmla="*/ 9 h 3582"/>
                <a:gd name="T76" fmla="*/ 23 w 6063"/>
                <a:gd name="T77" fmla="*/ 9 h 3582"/>
                <a:gd name="T78" fmla="*/ 22 w 6063"/>
                <a:gd name="T79" fmla="*/ 8 h 3582"/>
                <a:gd name="T80" fmla="*/ 20 w 6063"/>
                <a:gd name="T81" fmla="*/ 8 h 3582"/>
                <a:gd name="T82" fmla="*/ 17 w 6063"/>
                <a:gd name="T83" fmla="*/ 10 h 3582"/>
                <a:gd name="T84" fmla="*/ 17 w 6063"/>
                <a:gd name="T85" fmla="*/ 12 h 3582"/>
                <a:gd name="T86" fmla="*/ 17 w 6063"/>
                <a:gd name="T87" fmla="*/ 14 h 3582"/>
                <a:gd name="T88" fmla="*/ 16 w 6063"/>
                <a:gd name="T89" fmla="*/ 13 h 3582"/>
                <a:gd name="T90" fmla="*/ 16 w 6063"/>
                <a:gd name="T91" fmla="*/ 12 h 3582"/>
                <a:gd name="T92" fmla="*/ 14 w 6063"/>
                <a:gd name="T93" fmla="*/ 10 h 35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063" h="3582">
                  <a:moveTo>
                    <a:pt x="2534" y="3582"/>
                  </a:moveTo>
                  <a:lnTo>
                    <a:pt x="2447" y="2120"/>
                  </a:lnTo>
                  <a:lnTo>
                    <a:pt x="2389" y="2146"/>
                  </a:lnTo>
                  <a:lnTo>
                    <a:pt x="2332" y="2173"/>
                  </a:lnTo>
                  <a:lnTo>
                    <a:pt x="2222" y="2235"/>
                  </a:lnTo>
                  <a:lnTo>
                    <a:pt x="2116" y="2305"/>
                  </a:lnTo>
                  <a:lnTo>
                    <a:pt x="2016" y="2384"/>
                  </a:lnTo>
                  <a:lnTo>
                    <a:pt x="1921" y="2467"/>
                  </a:lnTo>
                  <a:lnTo>
                    <a:pt x="1832" y="2557"/>
                  </a:lnTo>
                  <a:lnTo>
                    <a:pt x="1747" y="2652"/>
                  </a:lnTo>
                  <a:lnTo>
                    <a:pt x="1670" y="2751"/>
                  </a:lnTo>
                  <a:lnTo>
                    <a:pt x="1725" y="2638"/>
                  </a:lnTo>
                  <a:lnTo>
                    <a:pt x="1774" y="2521"/>
                  </a:lnTo>
                  <a:lnTo>
                    <a:pt x="1815" y="2402"/>
                  </a:lnTo>
                  <a:lnTo>
                    <a:pt x="1850" y="2280"/>
                  </a:lnTo>
                  <a:lnTo>
                    <a:pt x="1875" y="2157"/>
                  </a:lnTo>
                  <a:lnTo>
                    <a:pt x="1892" y="2032"/>
                  </a:lnTo>
                  <a:lnTo>
                    <a:pt x="1899" y="1907"/>
                  </a:lnTo>
                  <a:lnTo>
                    <a:pt x="1896" y="1780"/>
                  </a:lnTo>
                  <a:lnTo>
                    <a:pt x="536" y="2352"/>
                  </a:lnTo>
                  <a:lnTo>
                    <a:pt x="1517" y="1258"/>
                  </a:lnTo>
                  <a:lnTo>
                    <a:pt x="1398" y="1215"/>
                  </a:lnTo>
                  <a:lnTo>
                    <a:pt x="1276" y="1182"/>
                  </a:lnTo>
                  <a:lnTo>
                    <a:pt x="1151" y="1157"/>
                  </a:lnTo>
                  <a:lnTo>
                    <a:pt x="1025" y="1142"/>
                  </a:lnTo>
                  <a:lnTo>
                    <a:pt x="898" y="1135"/>
                  </a:lnTo>
                  <a:lnTo>
                    <a:pt x="771" y="1136"/>
                  </a:lnTo>
                  <a:lnTo>
                    <a:pt x="643" y="1144"/>
                  </a:lnTo>
                  <a:lnTo>
                    <a:pt x="517" y="1160"/>
                  </a:lnTo>
                  <a:lnTo>
                    <a:pt x="637" y="1118"/>
                  </a:lnTo>
                  <a:lnTo>
                    <a:pt x="755" y="1070"/>
                  </a:lnTo>
                  <a:lnTo>
                    <a:pt x="870" y="1015"/>
                  </a:lnTo>
                  <a:lnTo>
                    <a:pt x="980" y="952"/>
                  </a:lnTo>
                  <a:lnTo>
                    <a:pt x="1087" y="883"/>
                  </a:lnTo>
                  <a:lnTo>
                    <a:pt x="1188" y="807"/>
                  </a:lnTo>
                  <a:lnTo>
                    <a:pt x="1282" y="723"/>
                  </a:lnTo>
                  <a:lnTo>
                    <a:pt x="1370" y="632"/>
                  </a:lnTo>
                  <a:lnTo>
                    <a:pt x="0" y="83"/>
                  </a:lnTo>
                  <a:lnTo>
                    <a:pt x="1430" y="0"/>
                  </a:lnTo>
                  <a:lnTo>
                    <a:pt x="1424" y="55"/>
                  </a:lnTo>
                  <a:lnTo>
                    <a:pt x="1423" y="108"/>
                  </a:lnTo>
                  <a:lnTo>
                    <a:pt x="1425" y="160"/>
                  </a:lnTo>
                  <a:lnTo>
                    <a:pt x="1433" y="210"/>
                  </a:lnTo>
                  <a:lnTo>
                    <a:pt x="1444" y="259"/>
                  </a:lnTo>
                  <a:lnTo>
                    <a:pt x="1459" y="305"/>
                  </a:lnTo>
                  <a:lnTo>
                    <a:pt x="1477" y="351"/>
                  </a:lnTo>
                  <a:lnTo>
                    <a:pt x="1498" y="394"/>
                  </a:lnTo>
                  <a:lnTo>
                    <a:pt x="1491" y="470"/>
                  </a:lnTo>
                  <a:lnTo>
                    <a:pt x="1487" y="545"/>
                  </a:lnTo>
                  <a:lnTo>
                    <a:pt x="1487" y="620"/>
                  </a:lnTo>
                  <a:lnTo>
                    <a:pt x="1492" y="694"/>
                  </a:lnTo>
                  <a:lnTo>
                    <a:pt x="1510" y="840"/>
                  </a:lnTo>
                  <a:lnTo>
                    <a:pt x="1524" y="912"/>
                  </a:lnTo>
                  <a:lnTo>
                    <a:pt x="1542" y="982"/>
                  </a:lnTo>
                  <a:lnTo>
                    <a:pt x="1563" y="1052"/>
                  </a:lnTo>
                  <a:lnTo>
                    <a:pt x="1587" y="1120"/>
                  </a:lnTo>
                  <a:lnTo>
                    <a:pt x="1615" y="1187"/>
                  </a:lnTo>
                  <a:lnTo>
                    <a:pt x="1645" y="1252"/>
                  </a:lnTo>
                  <a:lnTo>
                    <a:pt x="1716" y="1377"/>
                  </a:lnTo>
                  <a:lnTo>
                    <a:pt x="1797" y="1496"/>
                  </a:lnTo>
                  <a:lnTo>
                    <a:pt x="1888" y="1605"/>
                  </a:lnTo>
                  <a:lnTo>
                    <a:pt x="1991" y="1707"/>
                  </a:lnTo>
                  <a:lnTo>
                    <a:pt x="2102" y="1799"/>
                  </a:lnTo>
                  <a:lnTo>
                    <a:pt x="2161" y="1841"/>
                  </a:lnTo>
                  <a:lnTo>
                    <a:pt x="2222" y="1881"/>
                  </a:lnTo>
                  <a:lnTo>
                    <a:pt x="2285" y="1917"/>
                  </a:lnTo>
                  <a:lnTo>
                    <a:pt x="2351" y="1951"/>
                  </a:lnTo>
                  <a:lnTo>
                    <a:pt x="2418" y="1982"/>
                  </a:lnTo>
                  <a:lnTo>
                    <a:pt x="2487" y="2009"/>
                  </a:lnTo>
                  <a:lnTo>
                    <a:pt x="2558" y="2034"/>
                  </a:lnTo>
                  <a:lnTo>
                    <a:pt x="2630" y="2055"/>
                  </a:lnTo>
                  <a:lnTo>
                    <a:pt x="2705" y="2073"/>
                  </a:lnTo>
                  <a:lnTo>
                    <a:pt x="2781" y="2087"/>
                  </a:lnTo>
                  <a:lnTo>
                    <a:pt x="2858" y="2098"/>
                  </a:lnTo>
                  <a:lnTo>
                    <a:pt x="2934" y="2105"/>
                  </a:lnTo>
                  <a:lnTo>
                    <a:pt x="3084" y="2107"/>
                  </a:lnTo>
                  <a:lnTo>
                    <a:pt x="3232" y="2096"/>
                  </a:lnTo>
                  <a:lnTo>
                    <a:pt x="3305" y="2084"/>
                  </a:lnTo>
                  <a:lnTo>
                    <a:pt x="3377" y="2069"/>
                  </a:lnTo>
                  <a:lnTo>
                    <a:pt x="3448" y="2052"/>
                  </a:lnTo>
                  <a:lnTo>
                    <a:pt x="3518" y="2031"/>
                  </a:lnTo>
                  <a:lnTo>
                    <a:pt x="3586" y="2006"/>
                  </a:lnTo>
                  <a:lnTo>
                    <a:pt x="3652" y="1979"/>
                  </a:lnTo>
                  <a:lnTo>
                    <a:pt x="3719" y="1948"/>
                  </a:lnTo>
                  <a:lnTo>
                    <a:pt x="3782" y="1915"/>
                  </a:lnTo>
                  <a:lnTo>
                    <a:pt x="3905" y="1840"/>
                  </a:lnTo>
                  <a:lnTo>
                    <a:pt x="4020" y="1753"/>
                  </a:lnTo>
                  <a:lnTo>
                    <a:pt x="4127" y="1656"/>
                  </a:lnTo>
                  <a:lnTo>
                    <a:pt x="4224" y="1550"/>
                  </a:lnTo>
                  <a:lnTo>
                    <a:pt x="4311" y="1434"/>
                  </a:lnTo>
                  <a:lnTo>
                    <a:pt x="4388" y="1310"/>
                  </a:lnTo>
                  <a:lnTo>
                    <a:pt x="4422" y="1244"/>
                  </a:lnTo>
                  <a:lnTo>
                    <a:pt x="4452" y="1177"/>
                  </a:lnTo>
                  <a:lnTo>
                    <a:pt x="4480" y="1108"/>
                  </a:lnTo>
                  <a:lnTo>
                    <a:pt x="4504" y="1037"/>
                  </a:lnTo>
                  <a:lnTo>
                    <a:pt x="4525" y="964"/>
                  </a:lnTo>
                  <a:lnTo>
                    <a:pt x="4543" y="890"/>
                  </a:lnTo>
                  <a:lnTo>
                    <a:pt x="4578" y="856"/>
                  </a:lnTo>
                  <a:lnTo>
                    <a:pt x="4609" y="820"/>
                  </a:lnTo>
                  <a:lnTo>
                    <a:pt x="4638" y="780"/>
                  </a:lnTo>
                  <a:lnTo>
                    <a:pt x="4664" y="737"/>
                  </a:lnTo>
                  <a:lnTo>
                    <a:pt x="4687" y="691"/>
                  </a:lnTo>
                  <a:lnTo>
                    <a:pt x="4707" y="643"/>
                  </a:lnTo>
                  <a:lnTo>
                    <a:pt x="4723" y="592"/>
                  </a:lnTo>
                  <a:lnTo>
                    <a:pt x="4735" y="538"/>
                  </a:lnTo>
                  <a:lnTo>
                    <a:pt x="6063" y="1070"/>
                  </a:lnTo>
                  <a:lnTo>
                    <a:pt x="4588" y="1156"/>
                  </a:lnTo>
                  <a:lnTo>
                    <a:pt x="4642" y="1270"/>
                  </a:lnTo>
                  <a:lnTo>
                    <a:pt x="4705" y="1379"/>
                  </a:lnTo>
                  <a:lnTo>
                    <a:pt x="4775" y="1484"/>
                  </a:lnTo>
                  <a:lnTo>
                    <a:pt x="4854" y="1583"/>
                  </a:lnTo>
                  <a:lnTo>
                    <a:pt x="4939" y="1677"/>
                  </a:lnTo>
                  <a:lnTo>
                    <a:pt x="5029" y="1766"/>
                  </a:lnTo>
                  <a:lnTo>
                    <a:pt x="5125" y="1849"/>
                  </a:lnTo>
                  <a:lnTo>
                    <a:pt x="5225" y="1927"/>
                  </a:lnTo>
                  <a:lnTo>
                    <a:pt x="5111" y="1871"/>
                  </a:lnTo>
                  <a:lnTo>
                    <a:pt x="4993" y="1823"/>
                  </a:lnTo>
                  <a:lnTo>
                    <a:pt x="4873" y="1783"/>
                  </a:lnTo>
                  <a:lnTo>
                    <a:pt x="4751" y="1749"/>
                  </a:lnTo>
                  <a:lnTo>
                    <a:pt x="4627" y="1723"/>
                  </a:lnTo>
                  <a:lnTo>
                    <a:pt x="4501" y="1706"/>
                  </a:lnTo>
                  <a:lnTo>
                    <a:pt x="4374" y="1699"/>
                  </a:lnTo>
                  <a:lnTo>
                    <a:pt x="4247" y="1702"/>
                  </a:lnTo>
                  <a:lnTo>
                    <a:pt x="4823" y="3050"/>
                  </a:lnTo>
                  <a:lnTo>
                    <a:pt x="3719" y="2078"/>
                  </a:lnTo>
                  <a:lnTo>
                    <a:pt x="3676" y="2196"/>
                  </a:lnTo>
                  <a:lnTo>
                    <a:pt x="3642" y="2318"/>
                  </a:lnTo>
                  <a:lnTo>
                    <a:pt x="3618" y="2441"/>
                  </a:lnTo>
                  <a:lnTo>
                    <a:pt x="3602" y="2566"/>
                  </a:lnTo>
                  <a:lnTo>
                    <a:pt x="3595" y="2692"/>
                  </a:lnTo>
                  <a:lnTo>
                    <a:pt x="3596" y="2819"/>
                  </a:lnTo>
                  <a:lnTo>
                    <a:pt x="3604" y="2944"/>
                  </a:lnTo>
                  <a:lnTo>
                    <a:pt x="3620" y="3069"/>
                  </a:lnTo>
                  <a:lnTo>
                    <a:pt x="3579" y="2950"/>
                  </a:lnTo>
                  <a:lnTo>
                    <a:pt x="3530" y="2833"/>
                  </a:lnTo>
                  <a:lnTo>
                    <a:pt x="3475" y="2721"/>
                  </a:lnTo>
                  <a:lnTo>
                    <a:pt x="3411" y="2611"/>
                  </a:lnTo>
                  <a:lnTo>
                    <a:pt x="3342" y="2506"/>
                  </a:lnTo>
                  <a:lnTo>
                    <a:pt x="3264" y="2405"/>
                  </a:lnTo>
                  <a:lnTo>
                    <a:pt x="3180" y="2312"/>
                  </a:lnTo>
                  <a:lnTo>
                    <a:pt x="3087" y="2224"/>
                  </a:lnTo>
                  <a:lnTo>
                    <a:pt x="2534" y="358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69" name="Freeform 44">
              <a:extLst>
                <a:ext uri="{FF2B5EF4-FFF2-40B4-BE49-F238E27FC236}">
                  <a16:creationId xmlns:a16="http://schemas.microsoft.com/office/drawing/2014/main" id="{7DB894C5-C2F1-45EC-A227-75119CA45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" y="906"/>
              <a:ext cx="227" cy="202"/>
            </a:xfrm>
            <a:custGeom>
              <a:avLst/>
              <a:gdLst>
                <a:gd name="T0" fmla="*/ 3 w 1362"/>
                <a:gd name="T1" fmla="*/ 6 h 1215"/>
                <a:gd name="T2" fmla="*/ 3 w 1362"/>
                <a:gd name="T3" fmla="*/ 5 h 1215"/>
                <a:gd name="T4" fmla="*/ 2 w 1362"/>
                <a:gd name="T5" fmla="*/ 5 h 1215"/>
                <a:gd name="T6" fmla="*/ 2 w 1362"/>
                <a:gd name="T7" fmla="*/ 5 h 1215"/>
                <a:gd name="T8" fmla="*/ 1 w 1362"/>
                <a:gd name="T9" fmla="*/ 5 h 1215"/>
                <a:gd name="T10" fmla="*/ 1 w 1362"/>
                <a:gd name="T11" fmla="*/ 4 h 1215"/>
                <a:gd name="T12" fmla="*/ 0 w 1362"/>
                <a:gd name="T13" fmla="*/ 3 h 1215"/>
                <a:gd name="T14" fmla="*/ 0 w 1362"/>
                <a:gd name="T15" fmla="*/ 2 h 1215"/>
                <a:gd name="T16" fmla="*/ 0 w 1362"/>
                <a:gd name="T17" fmla="*/ 2 h 1215"/>
                <a:gd name="T18" fmla="*/ 0 w 1362"/>
                <a:gd name="T19" fmla="*/ 1 h 1215"/>
                <a:gd name="T20" fmla="*/ 0 w 1362"/>
                <a:gd name="T21" fmla="*/ 1 h 1215"/>
                <a:gd name="T22" fmla="*/ 0 w 1362"/>
                <a:gd name="T23" fmla="*/ 1 h 1215"/>
                <a:gd name="T24" fmla="*/ 1 w 1362"/>
                <a:gd name="T25" fmla="*/ 0 h 1215"/>
                <a:gd name="T26" fmla="*/ 1 w 1362"/>
                <a:gd name="T27" fmla="*/ 0 h 1215"/>
                <a:gd name="T28" fmla="*/ 1 w 1362"/>
                <a:gd name="T29" fmla="*/ 0 h 1215"/>
                <a:gd name="T30" fmla="*/ 2 w 1362"/>
                <a:gd name="T31" fmla="*/ 0 h 1215"/>
                <a:gd name="T32" fmla="*/ 2 w 1362"/>
                <a:gd name="T33" fmla="*/ 0 h 1215"/>
                <a:gd name="T34" fmla="*/ 3 w 1362"/>
                <a:gd name="T35" fmla="*/ 0 h 1215"/>
                <a:gd name="T36" fmla="*/ 4 w 1362"/>
                <a:gd name="T37" fmla="*/ 0 h 1215"/>
                <a:gd name="T38" fmla="*/ 5 w 1362"/>
                <a:gd name="T39" fmla="*/ 0 h 1215"/>
                <a:gd name="T40" fmla="*/ 6 w 1362"/>
                <a:gd name="T41" fmla="*/ 1 h 1215"/>
                <a:gd name="T42" fmla="*/ 6 w 1362"/>
                <a:gd name="T43" fmla="*/ 1 h 1215"/>
                <a:gd name="T44" fmla="*/ 6 w 1362"/>
                <a:gd name="T45" fmla="*/ 1 h 1215"/>
                <a:gd name="T46" fmla="*/ 6 w 1362"/>
                <a:gd name="T47" fmla="*/ 1 h 1215"/>
                <a:gd name="T48" fmla="*/ 6 w 1362"/>
                <a:gd name="T49" fmla="*/ 2 h 1215"/>
                <a:gd name="T50" fmla="*/ 6 w 1362"/>
                <a:gd name="T51" fmla="*/ 2 h 1215"/>
                <a:gd name="T52" fmla="*/ 6 w 1362"/>
                <a:gd name="T53" fmla="*/ 3 h 1215"/>
                <a:gd name="T54" fmla="*/ 6 w 1362"/>
                <a:gd name="T55" fmla="*/ 4 h 1215"/>
                <a:gd name="T56" fmla="*/ 6 w 1362"/>
                <a:gd name="T57" fmla="*/ 4 h 1215"/>
                <a:gd name="T58" fmla="*/ 6 w 1362"/>
                <a:gd name="T59" fmla="*/ 5 h 1215"/>
                <a:gd name="T60" fmla="*/ 5 w 1362"/>
                <a:gd name="T61" fmla="*/ 5 h 1215"/>
                <a:gd name="T62" fmla="*/ 5 w 1362"/>
                <a:gd name="T63" fmla="*/ 5 h 1215"/>
                <a:gd name="T64" fmla="*/ 5 w 1362"/>
                <a:gd name="T65" fmla="*/ 5 h 1215"/>
                <a:gd name="T66" fmla="*/ 4 w 1362"/>
                <a:gd name="T67" fmla="*/ 5 h 1215"/>
                <a:gd name="T68" fmla="*/ 3 w 1362"/>
                <a:gd name="T69" fmla="*/ 6 h 12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62" h="1215">
                  <a:moveTo>
                    <a:pt x="709" y="1215"/>
                  </a:moveTo>
                  <a:lnTo>
                    <a:pt x="659" y="1212"/>
                  </a:lnTo>
                  <a:lnTo>
                    <a:pt x="606" y="1206"/>
                  </a:lnTo>
                  <a:lnTo>
                    <a:pt x="553" y="1195"/>
                  </a:lnTo>
                  <a:lnTo>
                    <a:pt x="497" y="1178"/>
                  </a:lnTo>
                  <a:lnTo>
                    <a:pt x="441" y="1156"/>
                  </a:lnTo>
                  <a:lnTo>
                    <a:pt x="385" y="1128"/>
                  </a:lnTo>
                  <a:lnTo>
                    <a:pt x="330" y="1093"/>
                  </a:lnTo>
                  <a:lnTo>
                    <a:pt x="277" y="1053"/>
                  </a:lnTo>
                  <a:lnTo>
                    <a:pt x="226" y="1004"/>
                  </a:lnTo>
                  <a:lnTo>
                    <a:pt x="179" y="947"/>
                  </a:lnTo>
                  <a:lnTo>
                    <a:pt x="136" y="883"/>
                  </a:lnTo>
                  <a:lnTo>
                    <a:pt x="97" y="809"/>
                  </a:lnTo>
                  <a:lnTo>
                    <a:pt x="63" y="725"/>
                  </a:lnTo>
                  <a:lnTo>
                    <a:pt x="36" y="633"/>
                  </a:lnTo>
                  <a:lnTo>
                    <a:pt x="16" y="530"/>
                  </a:lnTo>
                  <a:lnTo>
                    <a:pt x="7" y="475"/>
                  </a:lnTo>
                  <a:lnTo>
                    <a:pt x="2" y="416"/>
                  </a:lnTo>
                  <a:lnTo>
                    <a:pt x="0" y="376"/>
                  </a:lnTo>
                  <a:lnTo>
                    <a:pt x="1" y="337"/>
                  </a:lnTo>
                  <a:lnTo>
                    <a:pt x="11" y="264"/>
                  </a:lnTo>
                  <a:lnTo>
                    <a:pt x="20" y="227"/>
                  </a:lnTo>
                  <a:lnTo>
                    <a:pt x="33" y="193"/>
                  </a:lnTo>
                  <a:lnTo>
                    <a:pt x="49" y="162"/>
                  </a:lnTo>
                  <a:lnTo>
                    <a:pt x="69" y="131"/>
                  </a:lnTo>
                  <a:lnTo>
                    <a:pt x="93" y="105"/>
                  </a:lnTo>
                  <a:lnTo>
                    <a:pt x="120" y="81"/>
                  </a:lnTo>
                  <a:lnTo>
                    <a:pt x="151" y="59"/>
                  </a:lnTo>
                  <a:lnTo>
                    <a:pt x="186" y="42"/>
                  </a:lnTo>
                  <a:lnTo>
                    <a:pt x="224" y="27"/>
                  </a:lnTo>
                  <a:lnTo>
                    <a:pt x="267" y="15"/>
                  </a:lnTo>
                  <a:lnTo>
                    <a:pt x="315" y="6"/>
                  </a:lnTo>
                  <a:lnTo>
                    <a:pt x="365" y="2"/>
                  </a:lnTo>
                  <a:lnTo>
                    <a:pt x="421" y="0"/>
                  </a:lnTo>
                  <a:lnTo>
                    <a:pt x="481" y="3"/>
                  </a:lnTo>
                  <a:lnTo>
                    <a:pt x="545" y="9"/>
                  </a:lnTo>
                  <a:lnTo>
                    <a:pt x="614" y="20"/>
                  </a:lnTo>
                  <a:lnTo>
                    <a:pt x="804" y="54"/>
                  </a:lnTo>
                  <a:lnTo>
                    <a:pt x="964" y="89"/>
                  </a:lnTo>
                  <a:lnTo>
                    <a:pt x="1096" y="123"/>
                  </a:lnTo>
                  <a:lnTo>
                    <a:pt x="1151" y="142"/>
                  </a:lnTo>
                  <a:lnTo>
                    <a:pt x="1201" y="163"/>
                  </a:lnTo>
                  <a:lnTo>
                    <a:pt x="1235" y="179"/>
                  </a:lnTo>
                  <a:lnTo>
                    <a:pt x="1263" y="198"/>
                  </a:lnTo>
                  <a:lnTo>
                    <a:pt x="1287" y="219"/>
                  </a:lnTo>
                  <a:lnTo>
                    <a:pt x="1308" y="241"/>
                  </a:lnTo>
                  <a:lnTo>
                    <a:pt x="1325" y="264"/>
                  </a:lnTo>
                  <a:lnTo>
                    <a:pt x="1339" y="290"/>
                  </a:lnTo>
                  <a:lnTo>
                    <a:pt x="1348" y="318"/>
                  </a:lnTo>
                  <a:lnTo>
                    <a:pt x="1356" y="347"/>
                  </a:lnTo>
                  <a:lnTo>
                    <a:pt x="1362" y="414"/>
                  </a:lnTo>
                  <a:lnTo>
                    <a:pt x="1358" y="490"/>
                  </a:lnTo>
                  <a:lnTo>
                    <a:pt x="1346" y="578"/>
                  </a:lnTo>
                  <a:lnTo>
                    <a:pt x="1328" y="677"/>
                  </a:lnTo>
                  <a:lnTo>
                    <a:pt x="1313" y="754"/>
                  </a:lnTo>
                  <a:lnTo>
                    <a:pt x="1300" y="811"/>
                  </a:lnTo>
                  <a:lnTo>
                    <a:pt x="1282" y="864"/>
                  </a:lnTo>
                  <a:lnTo>
                    <a:pt x="1259" y="914"/>
                  </a:lnTo>
                  <a:lnTo>
                    <a:pt x="1232" y="959"/>
                  </a:lnTo>
                  <a:lnTo>
                    <a:pt x="1202" y="1001"/>
                  </a:lnTo>
                  <a:lnTo>
                    <a:pt x="1168" y="1039"/>
                  </a:lnTo>
                  <a:lnTo>
                    <a:pt x="1131" y="1074"/>
                  </a:lnTo>
                  <a:lnTo>
                    <a:pt x="1091" y="1104"/>
                  </a:lnTo>
                  <a:lnTo>
                    <a:pt x="1049" y="1131"/>
                  </a:lnTo>
                  <a:lnTo>
                    <a:pt x="1005" y="1154"/>
                  </a:lnTo>
                  <a:lnTo>
                    <a:pt x="959" y="1174"/>
                  </a:lnTo>
                  <a:lnTo>
                    <a:pt x="910" y="1189"/>
                  </a:lnTo>
                  <a:lnTo>
                    <a:pt x="861" y="1202"/>
                  </a:lnTo>
                  <a:lnTo>
                    <a:pt x="811" y="1210"/>
                  </a:lnTo>
                  <a:lnTo>
                    <a:pt x="709" y="121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70" name="Freeform 45">
              <a:extLst>
                <a:ext uri="{FF2B5EF4-FFF2-40B4-BE49-F238E27FC236}">
                  <a16:creationId xmlns:a16="http://schemas.microsoft.com/office/drawing/2014/main" id="{98DB7205-0698-49EB-9D21-5953BB805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" y="815"/>
              <a:ext cx="134" cy="116"/>
            </a:xfrm>
            <a:custGeom>
              <a:avLst/>
              <a:gdLst>
                <a:gd name="T0" fmla="*/ 3 w 806"/>
                <a:gd name="T1" fmla="*/ 3 h 695"/>
                <a:gd name="T2" fmla="*/ 2 w 806"/>
                <a:gd name="T3" fmla="*/ 3 h 695"/>
                <a:gd name="T4" fmla="*/ 2 w 806"/>
                <a:gd name="T5" fmla="*/ 2 h 695"/>
                <a:gd name="T6" fmla="*/ 2 w 806"/>
                <a:gd name="T7" fmla="*/ 2 h 695"/>
                <a:gd name="T8" fmla="*/ 1 w 806"/>
                <a:gd name="T9" fmla="*/ 2 h 695"/>
                <a:gd name="T10" fmla="*/ 1 w 806"/>
                <a:gd name="T11" fmla="*/ 1 h 695"/>
                <a:gd name="T12" fmla="*/ 1 w 806"/>
                <a:gd name="T13" fmla="*/ 1 h 695"/>
                <a:gd name="T14" fmla="*/ 0 w 806"/>
                <a:gd name="T15" fmla="*/ 0 h 695"/>
                <a:gd name="T16" fmla="*/ 0 w 806"/>
                <a:gd name="T17" fmla="*/ 0 h 695"/>
                <a:gd name="T18" fmla="*/ 0 w 806"/>
                <a:gd name="T19" fmla="*/ 0 h 695"/>
                <a:gd name="T20" fmla="*/ 1 w 806"/>
                <a:gd name="T21" fmla="*/ 1 h 695"/>
                <a:gd name="T22" fmla="*/ 1 w 806"/>
                <a:gd name="T23" fmla="*/ 1 h 695"/>
                <a:gd name="T24" fmla="*/ 2 w 806"/>
                <a:gd name="T25" fmla="*/ 1 h 695"/>
                <a:gd name="T26" fmla="*/ 2 w 806"/>
                <a:gd name="T27" fmla="*/ 1 h 695"/>
                <a:gd name="T28" fmla="*/ 3 w 806"/>
                <a:gd name="T29" fmla="*/ 1 h 695"/>
                <a:gd name="T30" fmla="*/ 3 w 806"/>
                <a:gd name="T31" fmla="*/ 1 h 695"/>
                <a:gd name="T32" fmla="*/ 4 w 806"/>
                <a:gd name="T33" fmla="*/ 1 h 695"/>
                <a:gd name="T34" fmla="*/ 3 w 806"/>
                <a:gd name="T35" fmla="*/ 1 h 695"/>
                <a:gd name="T36" fmla="*/ 3 w 806"/>
                <a:gd name="T37" fmla="*/ 1 h 695"/>
                <a:gd name="T38" fmla="*/ 3 w 806"/>
                <a:gd name="T39" fmla="*/ 2 h 695"/>
                <a:gd name="T40" fmla="*/ 3 w 806"/>
                <a:gd name="T41" fmla="*/ 2 h 695"/>
                <a:gd name="T42" fmla="*/ 3 w 806"/>
                <a:gd name="T43" fmla="*/ 2 h 695"/>
                <a:gd name="T44" fmla="*/ 3 w 806"/>
                <a:gd name="T45" fmla="*/ 3 h 695"/>
                <a:gd name="T46" fmla="*/ 3 w 806"/>
                <a:gd name="T47" fmla="*/ 3 h 695"/>
                <a:gd name="T48" fmla="*/ 3 w 806"/>
                <a:gd name="T49" fmla="*/ 3 h 6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06" h="695">
                  <a:moveTo>
                    <a:pt x="603" y="695"/>
                  </a:moveTo>
                  <a:lnTo>
                    <a:pt x="548" y="593"/>
                  </a:lnTo>
                  <a:lnTo>
                    <a:pt x="487" y="495"/>
                  </a:lnTo>
                  <a:lnTo>
                    <a:pt x="419" y="401"/>
                  </a:lnTo>
                  <a:lnTo>
                    <a:pt x="344" y="312"/>
                  </a:lnTo>
                  <a:lnTo>
                    <a:pt x="265" y="227"/>
                  </a:lnTo>
                  <a:lnTo>
                    <a:pt x="181" y="147"/>
                  </a:lnTo>
                  <a:lnTo>
                    <a:pt x="93" y="71"/>
                  </a:lnTo>
                  <a:lnTo>
                    <a:pt x="0" y="0"/>
                  </a:lnTo>
                  <a:lnTo>
                    <a:pt x="95" y="46"/>
                  </a:lnTo>
                  <a:lnTo>
                    <a:pt x="192" y="88"/>
                  </a:lnTo>
                  <a:lnTo>
                    <a:pt x="291" y="125"/>
                  </a:lnTo>
                  <a:lnTo>
                    <a:pt x="391" y="156"/>
                  </a:lnTo>
                  <a:lnTo>
                    <a:pt x="494" y="183"/>
                  </a:lnTo>
                  <a:lnTo>
                    <a:pt x="597" y="203"/>
                  </a:lnTo>
                  <a:lnTo>
                    <a:pt x="701" y="217"/>
                  </a:lnTo>
                  <a:lnTo>
                    <a:pt x="806" y="226"/>
                  </a:lnTo>
                  <a:lnTo>
                    <a:pt x="764" y="255"/>
                  </a:lnTo>
                  <a:lnTo>
                    <a:pt x="729" y="292"/>
                  </a:lnTo>
                  <a:lnTo>
                    <a:pt x="699" y="336"/>
                  </a:lnTo>
                  <a:lnTo>
                    <a:pt x="674" y="390"/>
                  </a:lnTo>
                  <a:lnTo>
                    <a:pt x="652" y="451"/>
                  </a:lnTo>
                  <a:lnTo>
                    <a:pt x="633" y="523"/>
                  </a:lnTo>
                  <a:lnTo>
                    <a:pt x="617" y="604"/>
                  </a:lnTo>
                  <a:lnTo>
                    <a:pt x="603" y="69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71" name="Freeform 46">
              <a:extLst>
                <a:ext uri="{FF2B5EF4-FFF2-40B4-BE49-F238E27FC236}">
                  <a16:creationId xmlns:a16="http://schemas.microsoft.com/office/drawing/2014/main" id="{3C4DC6C5-0F39-43B3-9FE8-A6DBAD1EA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539"/>
              <a:ext cx="714" cy="382"/>
            </a:xfrm>
            <a:custGeom>
              <a:avLst/>
              <a:gdLst>
                <a:gd name="T0" fmla="*/ 0 w 4287"/>
                <a:gd name="T1" fmla="*/ 3 h 2289"/>
                <a:gd name="T2" fmla="*/ 5 w 4287"/>
                <a:gd name="T3" fmla="*/ 7 h 2289"/>
                <a:gd name="T4" fmla="*/ 5 w 4287"/>
                <a:gd name="T5" fmla="*/ 5 h 2289"/>
                <a:gd name="T6" fmla="*/ 6 w 4287"/>
                <a:gd name="T7" fmla="*/ 4 h 2289"/>
                <a:gd name="T8" fmla="*/ 6 w 4287"/>
                <a:gd name="T9" fmla="*/ 3 h 2289"/>
                <a:gd name="T10" fmla="*/ 6 w 4287"/>
                <a:gd name="T11" fmla="*/ 3 h 2289"/>
                <a:gd name="T12" fmla="*/ 6 w 4287"/>
                <a:gd name="T13" fmla="*/ 4 h 2289"/>
                <a:gd name="T14" fmla="*/ 7 w 4287"/>
                <a:gd name="T15" fmla="*/ 5 h 2289"/>
                <a:gd name="T16" fmla="*/ 8 w 4287"/>
                <a:gd name="T17" fmla="*/ 6 h 2289"/>
                <a:gd name="T18" fmla="*/ 10 w 4287"/>
                <a:gd name="T19" fmla="*/ 0 h 2289"/>
                <a:gd name="T20" fmla="*/ 11 w 4287"/>
                <a:gd name="T21" fmla="*/ 7 h 2289"/>
                <a:gd name="T22" fmla="*/ 12 w 4287"/>
                <a:gd name="T23" fmla="*/ 6 h 2289"/>
                <a:gd name="T24" fmla="*/ 13 w 4287"/>
                <a:gd name="T25" fmla="*/ 5 h 2289"/>
                <a:gd name="T26" fmla="*/ 14 w 4287"/>
                <a:gd name="T27" fmla="*/ 4 h 2289"/>
                <a:gd name="T28" fmla="*/ 14 w 4287"/>
                <a:gd name="T29" fmla="*/ 4 h 2289"/>
                <a:gd name="T30" fmla="*/ 14 w 4287"/>
                <a:gd name="T31" fmla="*/ 6 h 2289"/>
                <a:gd name="T32" fmla="*/ 14 w 4287"/>
                <a:gd name="T33" fmla="*/ 7 h 2289"/>
                <a:gd name="T34" fmla="*/ 13 w 4287"/>
                <a:gd name="T35" fmla="*/ 8 h 2289"/>
                <a:gd name="T36" fmla="*/ 20 w 4287"/>
                <a:gd name="T37" fmla="*/ 6 h 2289"/>
                <a:gd name="T38" fmla="*/ 15 w 4287"/>
                <a:gd name="T39" fmla="*/ 11 h 2289"/>
                <a:gd name="T40" fmla="*/ 14 w 4287"/>
                <a:gd name="T41" fmla="*/ 10 h 2289"/>
                <a:gd name="T42" fmla="*/ 15 w 4287"/>
                <a:gd name="T43" fmla="*/ 10 h 2289"/>
                <a:gd name="T44" fmla="*/ 15 w 4287"/>
                <a:gd name="T45" fmla="*/ 10 h 2289"/>
                <a:gd name="T46" fmla="*/ 15 w 4287"/>
                <a:gd name="T47" fmla="*/ 10 h 2289"/>
                <a:gd name="T48" fmla="*/ 15 w 4287"/>
                <a:gd name="T49" fmla="*/ 10 h 2289"/>
                <a:gd name="T50" fmla="*/ 15 w 4287"/>
                <a:gd name="T51" fmla="*/ 10 h 2289"/>
                <a:gd name="T52" fmla="*/ 14 w 4287"/>
                <a:gd name="T53" fmla="*/ 9 h 2289"/>
                <a:gd name="T54" fmla="*/ 13 w 4287"/>
                <a:gd name="T55" fmla="*/ 9 h 2289"/>
                <a:gd name="T56" fmla="*/ 12 w 4287"/>
                <a:gd name="T57" fmla="*/ 8 h 2289"/>
                <a:gd name="T58" fmla="*/ 11 w 4287"/>
                <a:gd name="T59" fmla="*/ 8 h 2289"/>
                <a:gd name="T60" fmla="*/ 10 w 4287"/>
                <a:gd name="T61" fmla="*/ 7 h 2289"/>
                <a:gd name="T62" fmla="*/ 9 w 4287"/>
                <a:gd name="T63" fmla="*/ 7 h 2289"/>
                <a:gd name="T64" fmla="*/ 8 w 4287"/>
                <a:gd name="T65" fmla="*/ 7 h 2289"/>
                <a:gd name="T66" fmla="*/ 8 w 4287"/>
                <a:gd name="T67" fmla="*/ 7 h 2289"/>
                <a:gd name="T68" fmla="*/ 7 w 4287"/>
                <a:gd name="T69" fmla="*/ 7 h 2289"/>
                <a:gd name="T70" fmla="*/ 6 w 4287"/>
                <a:gd name="T71" fmla="*/ 7 h 2289"/>
                <a:gd name="T72" fmla="*/ 5 w 4287"/>
                <a:gd name="T73" fmla="*/ 8 h 2289"/>
                <a:gd name="T74" fmla="*/ 4 w 4287"/>
                <a:gd name="T75" fmla="*/ 8 h 2289"/>
                <a:gd name="T76" fmla="*/ 3 w 4287"/>
                <a:gd name="T77" fmla="*/ 8 h 2289"/>
                <a:gd name="T78" fmla="*/ 3 w 4287"/>
                <a:gd name="T79" fmla="*/ 8 h 2289"/>
                <a:gd name="T80" fmla="*/ 3 w 4287"/>
                <a:gd name="T81" fmla="*/ 8 h 2289"/>
                <a:gd name="T82" fmla="*/ 3 w 4287"/>
                <a:gd name="T83" fmla="*/ 8 h 2289"/>
                <a:gd name="T84" fmla="*/ 4 w 4287"/>
                <a:gd name="T85" fmla="*/ 8 h 2289"/>
                <a:gd name="T86" fmla="*/ 3 w 4287"/>
                <a:gd name="T87" fmla="*/ 9 h 2289"/>
                <a:gd name="T88" fmla="*/ 2 w 4287"/>
                <a:gd name="T89" fmla="*/ 9 h 22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87" h="2289">
                  <a:moveTo>
                    <a:pt x="559" y="1836"/>
                  </a:moveTo>
                  <a:lnTo>
                    <a:pt x="0" y="531"/>
                  </a:lnTo>
                  <a:lnTo>
                    <a:pt x="1104" y="1504"/>
                  </a:lnTo>
                  <a:lnTo>
                    <a:pt x="1147" y="1385"/>
                  </a:lnTo>
                  <a:lnTo>
                    <a:pt x="1181" y="1264"/>
                  </a:lnTo>
                  <a:lnTo>
                    <a:pt x="1206" y="1141"/>
                  </a:lnTo>
                  <a:lnTo>
                    <a:pt x="1222" y="1016"/>
                  </a:lnTo>
                  <a:lnTo>
                    <a:pt x="1228" y="890"/>
                  </a:lnTo>
                  <a:lnTo>
                    <a:pt x="1227" y="763"/>
                  </a:lnTo>
                  <a:lnTo>
                    <a:pt x="1219" y="637"/>
                  </a:lnTo>
                  <a:lnTo>
                    <a:pt x="1203" y="512"/>
                  </a:lnTo>
                  <a:lnTo>
                    <a:pt x="1245" y="631"/>
                  </a:lnTo>
                  <a:lnTo>
                    <a:pt x="1294" y="748"/>
                  </a:lnTo>
                  <a:lnTo>
                    <a:pt x="1349" y="862"/>
                  </a:lnTo>
                  <a:lnTo>
                    <a:pt x="1413" y="971"/>
                  </a:lnTo>
                  <a:lnTo>
                    <a:pt x="1482" y="1076"/>
                  </a:lnTo>
                  <a:lnTo>
                    <a:pt x="1559" y="1177"/>
                  </a:lnTo>
                  <a:lnTo>
                    <a:pt x="1644" y="1271"/>
                  </a:lnTo>
                  <a:lnTo>
                    <a:pt x="1736" y="1358"/>
                  </a:lnTo>
                  <a:lnTo>
                    <a:pt x="2289" y="0"/>
                  </a:lnTo>
                  <a:lnTo>
                    <a:pt x="2377" y="1461"/>
                  </a:lnTo>
                  <a:lnTo>
                    <a:pt x="2491" y="1408"/>
                  </a:lnTo>
                  <a:lnTo>
                    <a:pt x="2602" y="1347"/>
                  </a:lnTo>
                  <a:lnTo>
                    <a:pt x="2707" y="1276"/>
                  </a:lnTo>
                  <a:lnTo>
                    <a:pt x="2807" y="1199"/>
                  </a:lnTo>
                  <a:lnTo>
                    <a:pt x="2902" y="1115"/>
                  </a:lnTo>
                  <a:lnTo>
                    <a:pt x="2991" y="1024"/>
                  </a:lnTo>
                  <a:lnTo>
                    <a:pt x="3075" y="929"/>
                  </a:lnTo>
                  <a:lnTo>
                    <a:pt x="3153" y="830"/>
                  </a:lnTo>
                  <a:lnTo>
                    <a:pt x="3098" y="944"/>
                  </a:lnTo>
                  <a:lnTo>
                    <a:pt x="3049" y="1060"/>
                  </a:lnTo>
                  <a:lnTo>
                    <a:pt x="3008" y="1180"/>
                  </a:lnTo>
                  <a:lnTo>
                    <a:pt x="2974" y="1301"/>
                  </a:lnTo>
                  <a:lnTo>
                    <a:pt x="2948" y="1424"/>
                  </a:lnTo>
                  <a:lnTo>
                    <a:pt x="2931" y="1549"/>
                  </a:lnTo>
                  <a:lnTo>
                    <a:pt x="2924" y="1674"/>
                  </a:lnTo>
                  <a:lnTo>
                    <a:pt x="2927" y="1801"/>
                  </a:lnTo>
                  <a:lnTo>
                    <a:pt x="4287" y="1229"/>
                  </a:lnTo>
                  <a:lnTo>
                    <a:pt x="3338" y="2289"/>
                  </a:lnTo>
                  <a:lnTo>
                    <a:pt x="3238" y="2251"/>
                  </a:lnTo>
                  <a:lnTo>
                    <a:pt x="3115" y="2216"/>
                  </a:lnTo>
                  <a:lnTo>
                    <a:pt x="3044" y="2109"/>
                  </a:lnTo>
                  <a:lnTo>
                    <a:pt x="3152" y="2145"/>
                  </a:lnTo>
                  <a:lnTo>
                    <a:pt x="3231" y="2177"/>
                  </a:lnTo>
                  <a:lnTo>
                    <a:pt x="3243" y="2180"/>
                  </a:lnTo>
                  <a:lnTo>
                    <a:pt x="3253" y="2179"/>
                  </a:lnTo>
                  <a:lnTo>
                    <a:pt x="3262" y="2173"/>
                  </a:lnTo>
                  <a:lnTo>
                    <a:pt x="3267" y="2166"/>
                  </a:lnTo>
                  <a:lnTo>
                    <a:pt x="3270" y="2155"/>
                  </a:lnTo>
                  <a:lnTo>
                    <a:pt x="3270" y="2145"/>
                  </a:lnTo>
                  <a:lnTo>
                    <a:pt x="3265" y="2135"/>
                  </a:lnTo>
                  <a:lnTo>
                    <a:pt x="3255" y="2128"/>
                  </a:lnTo>
                  <a:lnTo>
                    <a:pt x="3113" y="2063"/>
                  </a:lnTo>
                  <a:lnTo>
                    <a:pt x="2963" y="2007"/>
                  </a:lnTo>
                  <a:lnTo>
                    <a:pt x="2867" y="1906"/>
                  </a:lnTo>
                  <a:lnTo>
                    <a:pt x="2817" y="1860"/>
                  </a:lnTo>
                  <a:lnTo>
                    <a:pt x="2765" y="1816"/>
                  </a:lnTo>
                  <a:lnTo>
                    <a:pt x="2656" y="1736"/>
                  </a:lnTo>
                  <a:lnTo>
                    <a:pt x="2541" y="1666"/>
                  </a:lnTo>
                  <a:lnTo>
                    <a:pt x="2421" y="1606"/>
                  </a:lnTo>
                  <a:lnTo>
                    <a:pt x="2298" y="1558"/>
                  </a:lnTo>
                  <a:lnTo>
                    <a:pt x="2170" y="1521"/>
                  </a:lnTo>
                  <a:lnTo>
                    <a:pt x="2106" y="1506"/>
                  </a:lnTo>
                  <a:lnTo>
                    <a:pt x="2041" y="1494"/>
                  </a:lnTo>
                  <a:lnTo>
                    <a:pt x="1909" y="1478"/>
                  </a:lnTo>
                  <a:lnTo>
                    <a:pt x="1843" y="1475"/>
                  </a:lnTo>
                  <a:lnTo>
                    <a:pt x="1777" y="1474"/>
                  </a:lnTo>
                  <a:lnTo>
                    <a:pt x="1644" y="1480"/>
                  </a:lnTo>
                  <a:lnTo>
                    <a:pt x="1513" y="1499"/>
                  </a:lnTo>
                  <a:lnTo>
                    <a:pt x="1446" y="1513"/>
                  </a:lnTo>
                  <a:lnTo>
                    <a:pt x="1381" y="1529"/>
                  </a:lnTo>
                  <a:lnTo>
                    <a:pt x="1253" y="1570"/>
                  </a:lnTo>
                  <a:lnTo>
                    <a:pt x="1126" y="1623"/>
                  </a:lnTo>
                  <a:lnTo>
                    <a:pt x="1003" y="1689"/>
                  </a:lnTo>
                  <a:lnTo>
                    <a:pt x="922" y="1690"/>
                  </a:lnTo>
                  <a:lnTo>
                    <a:pt x="843" y="1694"/>
                  </a:lnTo>
                  <a:lnTo>
                    <a:pt x="687" y="1710"/>
                  </a:lnTo>
                  <a:lnTo>
                    <a:pt x="676" y="1714"/>
                  </a:lnTo>
                  <a:lnTo>
                    <a:pt x="668" y="1721"/>
                  </a:lnTo>
                  <a:lnTo>
                    <a:pt x="664" y="1741"/>
                  </a:lnTo>
                  <a:lnTo>
                    <a:pt x="667" y="1750"/>
                  </a:lnTo>
                  <a:lnTo>
                    <a:pt x="674" y="1759"/>
                  </a:lnTo>
                  <a:lnTo>
                    <a:pt x="683" y="1764"/>
                  </a:lnTo>
                  <a:lnTo>
                    <a:pt x="695" y="1765"/>
                  </a:lnTo>
                  <a:lnTo>
                    <a:pt x="781" y="1759"/>
                  </a:lnTo>
                  <a:lnTo>
                    <a:pt x="895" y="1759"/>
                  </a:lnTo>
                  <a:lnTo>
                    <a:pt x="793" y="1837"/>
                  </a:lnTo>
                  <a:lnTo>
                    <a:pt x="665" y="1831"/>
                  </a:lnTo>
                  <a:lnTo>
                    <a:pt x="610" y="1832"/>
                  </a:lnTo>
                  <a:lnTo>
                    <a:pt x="559" y="183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72" name="Freeform 47">
              <a:extLst>
                <a:ext uri="{FF2B5EF4-FFF2-40B4-BE49-F238E27FC236}">
                  <a16:creationId xmlns:a16="http://schemas.microsoft.com/office/drawing/2014/main" id="{6DD412E3-415B-4C0B-8819-F474E62AA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" y="936"/>
              <a:ext cx="139" cy="85"/>
            </a:xfrm>
            <a:custGeom>
              <a:avLst/>
              <a:gdLst>
                <a:gd name="T0" fmla="*/ 0 w 837"/>
                <a:gd name="T1" fmla="*/ 2 h 509"/>
                <a:gd name="T2" fmla="*/ 0 w 837"/>
                <a:gd name="T3" fmla="*/ 2 h 509"/>
                <a:gd name="T4" fmla="*/ 0 w 837"/>
                <a:gd name="T5" fmla="*/ 2 h 509"/>
                <a:gd name="T6" fmla="*/ 0 w 837"/>
                <a:gd name="T7" fmla="*/ 1 h 509"/>
                <a:gd name="T8" fmla="*/ 0 w 837"/>
                <a:gd name="T9" fmla="*/ 1 h 509"/>
                <a:gd name="T10" fmla="*/ 0 w 837"/>
                <a:gd name="T11" fmla="*/ 1 h 509"/>
                <a:gd name="T12" fmla="*/ 0 w 837"/>
                <a:gd name="T13" fmla="*/ 0 h 509"/>
                <a:gd name="T14" fmla="*/ 0 w 837"/>
                <a:gd name="T15" fmla="*/ 0 h 509"/>
                <a:gd name="T16" fmla="*/ 0 w 837"/>
                <a:gd name="T17" fmla="*/ 0 h 509"/>
                <a:gd name="T18" fmla="*/ 0 w 837"/>
                <a:gd name="T19" fmla="*/ 0 h 509"/>
                <a:gd name="T20" fmla="*/ 0 w 837"/>
                <a:gd name="T21" fmla="*/ 0 h 509"/>
                <a:gd name="T22" fmla="*/ 1 w 837"/>
                <a:gd name="T23" fmla="*/ 0 h 509"/>
                <a:gd name="T24" fmla="*/ 1 w 837"/>
                <a:gd name="T25" fmla="*/ 0 h 509"/>
                <a:gd name="T26" fmla="*/ 2 w 837"/>
                <a:gd name="T27" fmla="*/ 0 h 509"/>
                <a:gd name="T28" fmla="*/ 2 w 837"/>
                <a:gd name="T29" fmla="*/ 0 h 509"/>
                <a:gd name="T30" fmla="*/ 3 w 837"/>
                <a:gd name="T31" fmla="*/ 0 h 509"/>
                <a:gd name="T32" fmla="*/ 3 w 837"/>
                <a:gd name="T33" fmla="*/ 0 h 509"/>
                <a:gd name="T34" fmla="*/ 4 w 837"/>
                <a:gd name="T35" fmla="*/ 0 h 509"/>
                <a:gd name="T36" fmla="*/ 3 w 837"/>
                <a:gd name="T37" fmla="*/ 0 h 509"/>
                <a:gd name="T38" fmla="*/ 3 w 837"/>
                <a:gd name="T39" fmla="*/ 1 h 509"/>
                <a:gd name="T40" fmla="*/ 2 w 837"/>
                <a:gd name="T41" fmla="*/ 1 h 509"/>
                <a:gd name="T42" fmla="*/ 2 w 837"/>
                <a:gd name="T43" fmla="*/ 1 h 509"/>
                <a:gd name="T44" fmla="*/ 1 w 837"/>
                <a:gd name="T45" fmla="*/ 1 h 509"/>
                <a:gd name="T46" fmla="*/ 1 w 837"/>
                <a:gd name="T47" fmla="*/ 2 h 509"/>
                <a:gd name="T48" fmla="*/ 0 w 837"/>
                <a:gd name="T49" fmla="*/ 2 h 509"/>
                <a:gd name="T50" fmla="*/ 0 w 837"/>
                <a:gd name="T51" fmla="*/ 2 h 5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37" h="509">
                  <a:moveTo>
                    <a:pt x="41" y="509"/>
                  </a:moveTo>
                  <a:lnTo>
                    <a:pt x="57" y="417"/>
                  </a:lnTo>
                  <a:lnTo>
                    <a:pt x="69" y="336"/>
                  </a:lnTo>
                  <a:lnTo>
                    <a:pt x="74" y="261"/>
                  </a:lnTo>
                  <a:lnTo>
                    <a:pt x="74" y="197"/>
                  </a:lnTo>
                  <a:lnTo>
                    <a:pt x="66" y="138"/>
                  </a:lnTo>
                  <a:lnTo>
                    <a:pt x="53" y="86"/>
                  </a:lnTo>
                  <a:lnTo>
                    <a:pt x="42" y="62"/>
                  </a:lnTo>
                  <a:lnTo>
                    <a:pt x="31" y="40"/>
                  </a:lnTo>
                  <a:lnTo>
                    <a:pt x="0" y="0"/>
                  </a:lnTo>
                  <a:lnTo>
                    <a:pt x="102" y="25"/>
                  </a:lnTo>
                  <a:lnTo>
                    <a:pt x="206" y="44"/>
                  </a:lnTo>
                  <a:lnTo>
                    <a:pt x="311" y="58"/>
                  </a:lnTo>
                  <a:lnTo>
                    <a:pt x="416" y="65"/>
                  </a:lnTo>
                  <a:lnTo>
                    <a:pt x="522" y="67"/>
                  </a:lnTo>
                  <a:lnTo>
                    <a:pt x="627" y="63"/>
                  </a:lnTo>
                  <a:lnTo>
                    <a:pt x="733" y="55"/>
                  </a:lnTo>
                  <a:lnTo>
                    <a:pt x="837" y="41"/>
                  </a:lnTo>
                  <a:lnTo>
                    <a:pt x="726" y="79"/>
                  </a:lnTo>
                  <a:lnTo>
                    <a:pt x="618" y="123"/>
                  </a:lnTo>
                  <a:lnTo>
                    <a:pt x="513" y="172"/>
                  </a:lnTo>
                  <a:lnTo>
                    <a:pt x="410" y="227"/>
                  </a:lnTo>
                  <a:lnTo>
                    <a:pt x="311" y="289"/>
                  </a:lnTo>
                  <a:lnTo>
                    <a:pt x="216" y="356"/>
                  </a:lnTo>
                  <a:lnTo>
                    <a:pt x="125" y="429"/>
                  </a:lnTo>
                  <a:lnTo>
                    <a:pt x="41" y="50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73" name="Line 48">
              <a:extLst>
                <a:ext uri="{FF2B5EF4-FFF2-40B4-BE49-F238E27FC236}">
                  <a16:creationId xmlns:a16="http://schemas.microsoft.com/office/drawing/2014/main" id="{0A1C94C3-2B76-41ED-939A-2814F64617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8" y="113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74" name="Line 49">
              <a:extLst>
                <a:ext uri="{FF2B5EF4-FFF2-40B4-BE49-F238E27FC236}">
                  <a16:creationId xmlns:a16="http://schemas.microsoft.com/office/drawing/2014/main" id="{A5A69D1A-054A-4E0C-8B00-05993AF27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4" y="1208"/>
              <a:ext cx="9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75" name="Line 50">
              <a:extLst>
                <a:ext uri="{FF2B5EF4-FFF2-40B4-BE49-F238E27FC236}">
                  <a16:creationId xmlns:a16="http://schemas.microsoft.com/office/drawing/2014/main" id="{FD8F655D-5938-4F57-B4E4-71E9ACF8D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19" y="1276"/>
              <a:ext cx="16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76" name="Line 51">
              <a:extLst>
                <a:ext uri="{FF2B5EF4-FFF2-40B4-BE49-F238E27FC236}">
                  <a16:creationId xmlns:a16="http://schemas.microsoft.com/office/drawing/2014/main" id="{343C5F3F-1801-46BE-98B6-82B120CA0F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0" y="1295"/>
              <a:ext cx="8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77" name="Line 52">
              <a:extLst>
                <a:ext uri="{FF2B5EF4-FFF2-40B4-BE49-F238E27FC236}">
                  <a16:creationId xmlns:a16="http://schemas.microsoft.com/office/drawing/2014/main" id="{752F75DB-26C1-4E5D-8C01-B5B5ED74A7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22" y="127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78" name="Line 53">
              <a:extLst>
                <a:ext uri="{FF2B5EF4-FFF2-40B4-BE49-F238E27FC236}">
                  <a16:creationId xmlns:a16="http://schemas.microsoft.com/office/drawing/2014/main" id="{04A28EAB-EBA4-488E-A687-9BAC8BBC7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1" y="1232"/>
              <a:ext cx="2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79" name="Line 54">
              <a:extLst>
                <a:ext uri="{FF2B5EF4-FFF2-40B4-BE49-F238E27FC236}">
                  <a16:creationId xmlns:a16="http://schemas.microsoft.com/office/drawing/2014/main" id="{E3F2A70F-4EB9-4C47-952D-124006D77D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8" y="1137"/>
              <a:ext cx="15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80" name="Line 55">
              <a:extLst>
                <a:ext uri="{FF2B5EF4-FFF2-40B4-BE49-F238E27FC236}">
                  <a16:creationId xmlns:a16="http://schemas.microsoft.com/office/drawing/2014/main" id="{1A1663C3-A520-4961-9EFC-316B568A68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43" y="1049"/>
              <a:ext cx="2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81" name="Line 56">
              <a:extLst>
                <a:ext uri="{FF2B5EF4-FFF2-40B4-BE49-F238E27FC236}">
                  <a16:creationId xmlns:a16="http://schemas.microsoft.com/office/drawing/2014/main" id="{ED1519BD-8094-4B9C-B766-945A4EB50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6" y="790"/>
              <a:ext cx="16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82" name="Line 57">
              <a:extLst>
                <a:ext uri="{FF2B5EF4-FFF2-40B4-BE49-F238E27FC236}">
                  <a16:creationId xmlns:a16="http://schemas.microsoft.com/office/drawing/2014/main" id="{360743E5-0CDF-4593-BA46-EC9292134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3" y="766"/>
              <a:ext cx="8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83" name="Line 58">
              <a:extLst>
                <a:ext uri="{FF2B5EF4-FFF2-40B4-BE49-F238E27FC236}">
                  <a16:creationId xmlns:a16="http://schemas.microsoft.com/office/drawing/2014/main" id="{6052DCA6-3FD1-4F4B-8BB9-C4276EC56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8" y="78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84" name="Line 59">
              <a:extLst>
                <a:ext uri="{FF2B5EF4-FFF2-40B4-BE49-F238E27FC236}">
                  <a16:creationId xmlns:a16="http://schemas.microsoft.com/office/drawing/2014/main" id="{DD76D72F-65FA-4C21-85FB-CDAFDDE4C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0" y="839"/>
              <a:ext cx="2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85" name="Freeform 60">
              <a:extLst>
                <a:ext uri="{FF2B5EF4-FFF2-40B4-BE49-F238E27FC236}">
                  <a16:creationId xmlns:a16="http://schemas.microsoft.com/office/drawing/2014/main" id="{E85A4AE2-85CD-4D21-911F-E841A3A41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3" y="821"/>
              <a:ext cx="558" cy="300"/>
            </a:xfrm>
            <a:custGeom>
              <a:avLst/>
              <a:gdLst>
                <a:gd name="T0" fmla="*/ 7 w 3354"/>
                <a:gd name="T1" fmla="*/ 4 h 1803"/>
                <a:gd name="T2" fmla="*/ 6 w 3354"/>
                <a:gd name="T3" fmla="*/ 6 h 1803"/>
                <a:gd name="T4" fmla="*/ 4 w 3354"/>
                <a:gd name="T5" fmla="*/ 7 h 1803"/>
                <a:gd name="T6" fmla="*/ 2 w 3354"/>
                <a:gd name="T7" fmla="*/ 7 h 1803"/>
                <a:gd name="T8" fmla="*/ 1 w 3354"/>
                <a:gd name="T9" fmla="*/ 6 h 1803"/>
                <a:gd name="T10" fmla="*/ 0 w 3354"/>
                <a:gd name="T11" fmla="*/ 5 h 1803"/>
                <a:gd name="T12" fmla="*/ 0 w 3354"/>
                <a:gd name="T13" fmla="*/ 3 h 1803"/>
                <a:gd name="T14" fmla="*/ 0 w 3354"/>
                <a:gd name="T15" fmla="*/ 1 h 1803"/>
                <a:gd name="T16" fmla="*/ 1 w 3354"/>
                <a:gd name="T17" fmla="*/ 1 h 1803"/>
                <a:gd name="T18" fmla="*/ 4 w 3354"/>
                <a:gd name="T19" fmla="*/ 1 h 1803"/>
                <a:gd name="T20" fmla="*/ 6 w 3354"/>
                <a:gd name="T21" fmla="*/ 1 h 1803"/>
                <a:gd name="T22" fmla="*/ 7 w 3354"/>
                <a:gd name="T23" fmla="*/ 2 h 1803"/>
                <a:gd name="T24" fmla="*/ 9 w 3354"/>
                <a:gd name="T25" fmla="*/ 2 h 1803"/>
                <a:gd name="T26" fmla="*/ 10 w 3354"/>
                <a:gd name="T27" fmla="*/ 2 h 1803"/>
                <a:gd name="T28" fmla="*/ 13 w 3354"/>
                <a:gd name="T29" fmla="*/ 2 h 1803"/>
                <a:gd name="T30" fmla="*/ 15 w 3354"/>
                <a:gd name="T31" fmla="*/ 3 h 1803"/>
                <a:gd name="T32" fmla="*/ 15 w 3354"/>
                <a:gd name="T33" fmla="*/ 5 h 1803"/>
                <a:gd name="T34" fmla="*/ 15 w 3354"/>
                <a:gd name="T35" fmla="*/ 7 h 1803"/>
                <a:gd name="T36" fmla="*/ 14 w 3354"/>
                <a:gd name="T37" fmla="*/ 8 h 1803"/>
                <a:gd name="T38" fmla="*/ 12 w 3354"/>
                <a:gd name="T39" fmla="*/ 8 h 1803"/>
                <a:gd name="T40" fmla="*/ 11 w 3354"/>
                <a:gd name="T41" fmla="*/ 8 h 1803"/>
                <a:gd name="T42" fmla="*/ 10 w 3354"/>
                <a:gd name="T43" fmla="*/ 7 h 1803"/>
                <a:gd name="T44" fmla="*/ 9 w 3354"/>
                <a:gd name="T45" fmla="*/ 5 h 1803"/>
                <a:gd name="T46" fmla="*/ 8 w 3354"/>
                <a:gd name="T47" fmla="*/ 4 h 1803"/>
                <a:gd name="T48" fmla="*/ 7 w 3354"/>
                <a:gd name="T49" fmla="*/ 4 h 1803"/>
                <a:gd name="T50" fmla="*/ 5 w 3354"/>
                <a:gd name="T51" fmla="*/ 6 h 1803"/>
                <a:gd name="T52" fmla="*/ 3 w 3354"/>
                <a:gd name="T53" fmla="*/ 6 h 1803"/>
                <a:gd name="T54" fmla="*/ 2 w 3354"/>
                <a:gd name="T55" fmla="*/ 6 h 1803"/>
                <a:gd name="T56" fmla="*/ 1 w 3354"/>
                <a:gd name="T57" fmla="*/ 5 h 1803"/>
                <a:gd name="T58" fmla="*/ 0 w 3354"/>
                <a:gd name="T59" fmla="*/ 4 h 1803"/>
                <a:gd name="T60" fmla="*/ 1 w 3354"/>
                <a:gd name="T61" fmla="*/ 2 h 1803"/>
                <a:gd name="T62" fmla="*/ 1 w 3354"/>
                <a:gd name="T63" fmla="*/ 1 h 1803"/>
                <a:gd name="T64" fmla="*/ 2 w 3354"/>
                <a:gd name="T65" fmla="*/ 1 h 1803"/>
                <a:gd name="T66" fmla="*/ 5 w 3354"/>
                <a:gd name="T67" fmla="*/ 1 h 1803"/>
                <a:gd name="T68" fmla="*/ 7 w 3354"/>
                <a:gd name="T69" fmla="*/ 2 h 1803"/>
                <a:gd name="T70" fmla="*/ 7 w 3354"/>
                <a:gd name="T71" fmla="*/ 3 h 1803"/>
                <a:gd name="T72" fmla="*/ 9 w 3354"/>
                <a:gd name="T73" fmla="*/ 3 h 1803"/>
                <a:gd name="T74" fmla="*/ 10 w 3354"/>
                <a:gd name="T75" fmla="*/ 2 h 1803"/>
                <a:gd name="T76" fmla="*/ 12 w 3354"/>
                <a:gd name="T77" fmla="*/ 2 h 1803"/>
                <a:gd name="T78" fmla="*/ 14 w 3354"/>
                <a:gd name="T79" fmla="*/ 3 h 1803"/>
                <a:gd name="T80" fmla="*/ 15 w 3354"/>
                <a:gd name="T81" fmla="*/ 4 h 1803"/>
                <a:gd name="T82" fmla="*/ 15 w 3354"/>
                <a:gd name="T83" fmla="*/ 6 h 1803"/>
                <a:gd name="T84" fmla="*/ 14 w 3354"/>
                <a:gd name="T85" fmla="*/ 7 h 1803"/>
                <a:gd name="T86" fmla="*/ 13 w 3354"/>
                <a:gd name="T87" fmla="*/ 8 h 1803"/>
                <a:gd name="T88" fmla="*/ 11 w 3354"/>
                <a:gd name="T89" fmla="*/ 8 h 1803"/>
                <a:gd name="T90" fmla="*/ 10 w 3354"/>
                <a:gd name="T91" fmla="*/ 7 h 1803"/>
                <a:gd name="T92" fmla="*/ 9 w 3354"/>
                <a:gd name="T93" fmla="*/ 4 h 1803"/>
                <a:gd name="T94" fmla="*/ 2 w 3354"/>
                <a:gd name="T95" fmla="*/ 0 h 1803"/>
                <a:gd name="T96" fmla="*/ 2 w 3354"/>
                <a:gd name="T97" fmla="*/ 0 h 1803"/>
                <a:gd name="T98" fmla="*/ 4 w 3354"/>
                <a:gd name="T99" fmla="*/ 0 h 1803"/>
                <a:gd name="T100" fmla="*/ 7 w 3354"/>
                <a:gd name="T101" fmla="*/ 0 h 1803"/>
                <a:gd name="T102" fmla="*/ 7 w 3354"/>
                <a:gd name="T103" fmla="*/ 1 h 1803"/>
                <a:gd name="T104" fmla="*/ 3 w 3354"/>
                <a:gd name="T105" fmla="*/ 0 h 1803"/>
                <a:gd name="T106" fmla="*/ 9 w 3354"/>
                <a:gd name="T107" fmla="*/ 1 h 1803"/>
                <a:gd name="T108" fmla="*/ 10 w 3354"/>
                <a:gd name="T109" fmla="*/ 1 h 1803"/>
                <a:gd name="T110" fmla="*/ 14 w 3354"/>
                <a:gd name="T111" fmla="*/ 2 h 1803"/>
                <a:gd name="T112" fmla="*/ 14 w 3354"/>
                <a:gd name="T113" fmla="*/ 2 h 1803"/>
                <a:gd name="T114" fmla="*/ 12 w 3354"/>
                <a:gd name="T115" fmla="*/ 2 h 18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54" h="1803">
                  <a:moveTo>
                    <a:pt x="1695" y="776"/>
                  </a:moveTo>
                  <a:lnTo>
                    <a:pt x="1671" y="775"/>
                  </a:lnTo>
                  <a:lnTo>
                    <a:pt x="1649" y="779"/>
                  </a:lnTo>
                  <a:lnTo>
                    <a:pt x="1626" y="789"/>
                  </a:lnTo>
                  <a:lnTo>
                    <a:pt x="1604" y="803"/>
                  </a:lnTo>
                  <a:lnTo>
                    <a:pt x="1562" y="844"/>
                  </a:lnTo>
                  <a:lnTo>
                    <a:pt x="1519" y="900"/>
                  </a:lnTo>
                  <a:lnTo>
                    <a:pt x="1425" y="1042"/>
                  </a:lnTo>
                  <a:lnTo>
                    <a:pt x="1370" y="1123"/>
                  </a:lnTo>
                  <a:lnTo>
                    <a:pt x="1308" y="1206"/>
                  </a:lnTo>
                  <a:lnTo>
                    <a:pt x="1263" y="1256"/>
                  </a:lnTo>
                  <a:lnTo>
                    <a:pt x="1217" y="1302"/>
                  </a:lnTo>
                  <a:lnTo>
                    <a:pt x="1169" y="1342"/>
                  </a:lnTo>
                  <a:lnTo>
                    <a:pt x="1118" y="1377"/>
                  </a:lnTo>
                  <a:lnTo>
                    <a:pt x="1065" y="1407"/>
                  </a:lnTo>
                  <a:lnTo>
                    <a:pt x="1012" y="1432"/>
                  </a:lnTo>
                  <a:lnTo>
                    <a:pt x="956" y="1453"/>
                  </a:lnTo>
                  <a:lnTo>
                    <a:pt x="900" y="1469"/>
                  </a:lnTo>
                  <a:lnTo>
                    <a:pt x="843" y="1480"/>
                  </a:lnTo>
                  <a:lnTo>
                    <a:pt x="787" y="1488"/>
                  </a:lnTo>
                  <a:lnTo>
                    <a:pt x="729" y="1490"/>
                  </a:lnTo>
                  <a:lnTo>
                    <a:pt x="672" y="1489"/>
                  </a:lnTo>
                  <a:lnTo>
                    <a:pt x="615" y="1483"/>
                  </a:lnTo>
                  <a:lnTo>
                    <a:pt x="559" y="1474"/>
                  </a:lnTo>
                  <a:lnTo>
                    <a:pt x="504" y="1461"/>
                  </a:lnTo>
                  <a:lnTo>
                    <a:pt x="451" y="1443"/>
                  </a:lnTo>
                  <a:lnTo>
                    <a:pt x="399" y="1422"/>
                  </a:lnTo>
                  <a:lnTo>
                    <a:pt x="350" y="1398"/>
                  </a:lnTo>
                  <a:lnTo>
                    <a:pt x="301" y="1370"/>
                  </a:lnTo>
                  <a:lnTo>
                    <a:pt x="256" y="1338"/>
                  </a:lnTo>
                  <a:lnTo>
                    <a:pt x="214" y="1304"/>
                  </a:lnTo>
                  <a:lnTo>
                    <a:pt x="174" y="1266"/>
                  </a:lnTo>
                  <a:lnTo>
                    <a:pt x="138" y="1226"/>
                  </a:lnTo>
                  <a:lnTo>
                    <a:pt x="106" y="1182"/>
                  </a:lnTo>
                  <a:lnTo>
                    <a:pt x="76" y="1136"/>
                  </a:lnTo>
                  <a:lnTo>
                    <a:pt x="52" y="1086"/>
                  </a:lnTo>
                  <a:lnTo>
                    <a:pt x="32" y="1035"/>
                  </a:lnTo>
                  <a:lnTo>
                    <a:pt x="16" y="981"/>
                  </a:lnTo>
                  <a:lnTo>
                    <a:pt x="6" y="923"/>
                  </a:lnTo>
                  <a:lnTo>
                    <a:pt x="0" y="865"/>
                  </a:lnTo>
                  <a:lnTo>
                    <a:pt x="0" y="803"/>
                  </a:lnTo>
                  <a:lnTo>
                    <a:pt x="7" y="740"/>
                  </a:lnTo>
                  <a:lnTo>
                    <a:pt x="17" y="661"/>
                  </a:lnTo>
                  <a:lnTo>
                    <a:pt x="32" y="570"/>
                  </a:lnTo>
                  <a:lnTo>
                    <a:pt x="48" y="489"/>
                  </a:lnTo>
                  <a:lnTo>
                    <a:pt x="66" y="417"/>
                  </a:lnTo>
                  <a:lnTo>
                    <a:pt x="88" y="356"/>
                  </a:lnTo>
                  <a:lnTo>
                    <a:pt x="113" y="302"/>
                  </a:lnTo>
                  <a:lnTo>
                    <a:pt x="143" y="258"/>
                  </a:lnTo>
                  <a:lnTo>
                    <a:pt x="178" y="221"/>
                  </a:lnTo>
                  <a:lnTo>
                    <a:pt x="220" y="192"/>
                  </a:lnTo>
                  <a:lnTo>
                    <a:pt x="254" y="176"/>
                  </a:lnTo>
                  <a:lnTo>
                    <a:pt x="290" y="164"/>
                  </a:lnTo>
                  <a:lnTo>
                    <a:pt x="330" y="154"/>
                  </a:lnTo>
                  <a:lnTo>
                    <a:pt x="374" y="148"/>
                  </a:lnTo>
                  <a:lnTo>
                    <a:pt x="429" y="144"/>
                  </a:lnTo>
                  <a:lnTo>
                    <a:pt x="490" y="143"/>
                  </a:lnTo>
                  <a:lnTo>
                    <a:pt x="557" y="146"/>
                  </a:lnTo>
                  <a:lnTo>
                    <a:pt x="631" y="151"/>
                  </a:lnTo>
                  <a:lnTo>
                    <a:pt x="798" y="170"/>
                  </a:lnTo>
                  <a:lnTo>
                    <a:pt x="996" y="198"/>
                  </a:lnTo>
                  <a:lnTo>
                    <a:pt x="1097" y="216"/>
                  </a:lnTo>
                  <a:lnTo>
                    <a:pt x="1182" y="236"/>
                  </a:lnTo>
                  <a:lnTo>
                    <a:pt x="1256" y="257"/>
                  </a:lnTo>
                  <a:lnTo>
                    <a:pt x="1317" y="280"/>
                  </a:lnTo>
                  <a:lnTo>
                    <a:pt x="1368" y="302"/>
                  </a:lnTo>
                  <a:lnTo>
                    <a:pt x="1411" y="326"/>
                  </a:lnTo>
                  <a:lnTo>
                    <a:pt x="1447" y="350"/>
                  </a:lnTo>
                  <a:lnTo>
                    <a:pt x="1478" y="374"/>
                  </a:lnTo>
                  <a:lnTo>
                    <a:pt x="1532" y="421"/>
                  </a:lnTo>
                  <a:lnTo>
                    <a:pt x="1583" y="463"/>
                  </a:lnTo>
                  <a:lnTo>
                    <a:pt x="1614" y="481"/>
                  </a:lnTo>
                  <a:lnTo>
                    <a:pt x="1647" y="497"/>
                  </a:lnTo>
                  <a:lnTo>
                    <a:pt x="1689" y="509"/>
                  </a:lnTo>
                  <a:lnTo>
                    <a:pt x="1737" y="519"/>
                  </a:lnTo>
                  <a:lnTo>
                    <a:pt x="1786" y="526"/>
                  </a:lnTo>
                  <a:lnTo>
                    <a:pt x="1828" y="526"/>
                  </a:lnTo>
                  <a:lnTo>
                    <a:pt x="1866" y="522"/>
                  </a:lnTo>
                  <a:lnTo>
                    <a:pt x="1900" y="514"/>
                  </a:lnTo>
                  <a:lnTo>
                    <a:pt x="1963" y="491"/>
                  </a:lnTo>
                  <a:lnTo>
                    <a:pt x="2028" y="464"/>
                  </a:lnTo>
                  <a:lnTo>
                    <a:pt x="2107" y="440"/>
                  </a:lnTo>
                  <a:lnTo>
                    <a:pt x="2156" y="431"/>
                  </a:lnTo>
                  <a:lnTo>
                    <a:pt x="2213" y="425"/>
                  </a:lnTo>
                  <a:lnTo>
                    <a:pt x="2278" y="423"/>
                  </a:lnTo>
                  <a:lnTo>
                    <a:pt x="2353" y="427"/>
                  </a:lnTo>
                  <a:lnTo>
                    <a:pt x="2441" y="435"/>
                  </a:lnTo>
                  <a:lnTo>
                    <a:pt x="2542" y="451"/>
                  </a:lnTo>
                  <a:lnTo>
                    <a:pt x="2739" y="486"/>
                  </a:lnTo>
                  <a:lnTo>
                    <a:pt x="2904" y="522"/>
                  </a:lnTo>
                  <a:lnTo>
                    <a:pt x="3040" y="559"/>
                  </a:lnTo>
                  <a:lnTo>
                    <a:pt x="3148" y="600"/>
                  </a:lnTo>
                  <a:lnTo>
                    <a:pt x="3188" y="620"/>
                  </a:lnTo>
                  <a:lnTo>
                    <a:pt x="3223" y="642"/>
                  </a:lnTo>
                  <a:lnTo>
                    <a:pt x="3254" y="666"/>
                  </a:lnTo>
                  <a:lnTo>
                    <a:pt x="3280" y="692"/>
                  </a:lnTo>
                  <a:lnTo>
                    <a:pt x="3310" y="732"/>
                  </a:lnTo>
                  <a:lnTo>
                    <a:pt x="3331" y="778"/>
                  </a:lnTo>
                  <a:lnTo>
                    <a:pt x="3346" y="829"/>
                  </a:lnTo>
                  <a:lnTo>
                    <a:pt x="3352" y="888"/>
                  </a:lnTo>
                  <a:lnTo>
                    <a:pt x="3354" y="953"/>
                  </a:lnTo>
                  <a:lnTo>
                    <a:pt x="3348" y="1028"/>
                  </a:lnTo>
                  <a:lnTo>
                    <a:pt x="3337" y="1109"/>
                  </a:lnTo>
                  <a:lnTo>
                    <a:pt x="3321" y="1201"/>
                  </a:lnTo>
                  <a:lnTo>
                    <a:pt x="3306" y="1277"/>
                  </a:lnTo>
                  <a:lnTo>
                    <a:pt x="3291" y="1340"/>
                  </a:lnTo>
                  <a:lnTo>
                    <a:pt x="3271" y="1397"/>
                  </a:lnTo>
                  <a:lnTo>
                    <a:pt x="3247" y="1452"/>
                  </a:lnTo>
                  <a:lnTo>
                    <a:pt x="3219" y="1502"/>
                  </a:lnTo>
                  <a:lnTo>
                    <a:pt x="3187" y="1549"/>
                  </a:lnTo>
                  <a:lnTo>
                    <a:pt x="3151" y="1592"/>
                  </a:lnTo>
                  <a:lnTo>
                    <a:pt x="3111" y="1631"/>
                  </a:lnTo>
                  <a:lnTo>
                    <a:pt x="3069" y="1665"/>
                  </a:lnTo>
                  <a:lnTo>
                    <a:pt x="3024" y="1696"/>
                  </a:lnTo>
                  <a:lnTo>
                    <a:pt x="2977" y="1723"/>
                  </a:lnTo>
                  <a:lnTo>
                    <a:pt x="2927" y="1746"/>
                  </a:lnTo>
                  <a:lnTo>
                    <a:pt x="2876" y="1766"/>
                  </a:lnTo>
                  <a:lnTo>
                    <a:pt x="2822" y="1781"/>
                  </a:lnTo>
                  <a:lnTo>
                    <a:pt x="2768" y="1792"/>
                  </a:lnTo>
                  <a:lnTo>
                    <a:pt x="2713" y="1800"/>
                  </a:lnTo>
                  <a:lnTo>
                    <a:pt x="2657" y="1803"/>
                  </a:lnTo>
                  <a:lnTo>
                    <a:pt x="2601" y="1803"/>
                  </a:lnTo>
                  <a:lnTo>
                    <a:pt x="2545" y="1798"/>
                  </a:lnTo>
                  <a:lnTo>
                    <a:pt x="2488" y="1789"/>
                  </a:lnTo>
                  <a:lnTo>
                    <a:pt x="2434" y="1777"/>
                  </a:lnTo>
                  <a:lnTo>
                    <a:pt x="2379" y="1760"/>
                  </a:lnTo>
                  <a:lnTo>
                    <a:pt x="2325" y="1739"/>
                  </a:lnTo>
                  <a:lnTo>
                    <a:pt x="2274" y="1714"/>
                  </a:lnTo>
                  <a:lnTo>
                    <a:pt x="2223" y="1685"/>
                  </a:lnTo>
                  <a:lnTo>
                    <a:pt x="2176" y="1653"/>
                  </a:lnTo>
                  <a:lnTo>
                    <a:pt x="2129" y="1615"/>
                  </a:lnTo>
                  <a:lnTo>
                    <a:pt x="2086" y="1574"/>
                  </a:lnTo>
                  <a:lnTo>
                    <a:pt x="2046" y="1529"/>
                  </a:lnTo>
                  <a:lnTo>
                    <a:pt x="2010" y="1479"/>
                  </a:lnTo>
                  <a:lnTo>
                    <a:pt x="1977" y="1426"/>
                  </a:lnTo>
                  <a:lnTo>
                    <a:pt x="1947" y="1369"/>
                  </a:lnTo>
                  <a:lnTo>
                    <a:pt x="1922" y="1307"/>
                  </a:lnTo>
                  <a:lnTo>
                    <a:pt x="1891" y="1208"/>
                  </a:lnTo>
                  <a:lnTo>
                    <a:pt x="1864" y="1114"/>
                  </a:lnTo>
                  <a:lnTo>
                    <a:pt x="1821" y="949"/>
                  </a:lnTo>
                  <a:lnTo>
                    <a:pt x="1798" y="883"/>
                  </a:lnTo>
                  <a:lnTo>
                    <a:pt x="1785" y="854"/>
                  </a:lnTo>
                  <a:lnTo>
                    <a:pt x="1771" y="830"/>
                  </a:lnTo>
                  <a:lnTo>
                    <a:pt x="1755" y="810"/>
                  </a:lnTo>
                  <a:lnTo>
                    <a:pt x="1738" y="794"/>
                  </a:lnTo>
                  <a:lnTo>
                    <a:pt x="1718" y="782"/>
                  </a:lnTo>
                  <a:lnTo>
                    <a:pt x="1695" y="776"/>
                  </a:lnTo>
                  <a:lnTo>
                    <a:pt x="1476" y="700"/>
                  </a:lnTo>
                  <a:lnTo>
                    <a:pt x="1461" y="772"/>
                  </a:lnTo>
                  <a:lnTo>
                    <a:pt x="1435" y="846"/>
                  </a:lnTo>
                  <a:lnTo>
                    <a:pt x="1385" y="949"/>
                  </a:lnTo>
                  <a:lnTo>
                    <a:pt x="1333" y="1040"/>
                  </a:lnTo>
                  <a:lnTo>
                    <a:pt x="1277" y="1119"/>
                  </a:lnTo>
                  <a:lnTo>
                    <a:pt x="1219" y="1187"/>
                  </a:lnTo>
                  <a:lnTo>
                    <a:pt x="1158" y="1245"/>
                  </a:lnTo>
                  <a:lnTo>
                    <a:pt x="1096" y="1293"/>
                  </a:lnTo>
                  <a:lnTo>
                    <a:pt x="1033" y="1331"/>
                  </a:lnTo>
                  <a:lnTo>
                    <a:pt x="970" y="1361"/>
                  </a:lnTo>
                  <a:lnTo>
                    <a:pt x="907" y="1383"/>
                  </a:lnTo>
                  <a:lnTo>
                    <a:pt x="843" y="1399"/>
                  </a:lnTo>
                  <a:lnTo>
                    <a:pt x="782" y="1407"/>
                  </a:lnTo>
                  <a:lnTo>
                    <a:pt x="722" y="1410"/>
                  </a:lnTo>
                  <a:lnTo>
                    <a:pt x="664" y="1408"/>
                  </a:lnTo>
                  <a:lnTo>
                    <a:pt x="609" y="1402"/>
                  </a:lnTo>
                  <a:lnTo>
                    <a:pt x="557" y="1393"/>
                  </a:lnTo>
                  <a:lnTo>
                    <a:pt x="509" y="1379"/>
                  </a:lnTo>
                  <a:lnTo>
                    <a:pt x="460" y="1362"/>
                  </a:lnTo>
                  <a:lnTo>
                    <a:pt x="414" y="1342"/>
                  </a:lnTo>
                  <a:lnTo>
                    <a:pt x="370" y="1318"/>
                  </a:lnTo>
                  <a:lnTo>
                    <a:pt x="327" y="1290"/>
                  </a:lnTo>
                  <a:lnTo>
                    <a:pt x="287" y="1260"/>
                  </a:lnTo>
                  <a:lnTo>
                    <a:pt x="249" y="1227"/>
                  </a:lnTo>
                  <a:lnTo>
                    <a:pt x="214" y="1191"/>
                  </a:lnTo>
                  <a:lnTo>
                    <a:pt x="183" y="1153"/>
                  </a:lnTo>
                  <a:lnTo>
                    <a:pt x="155" y="1111"/>
                  </a:lnTo>
                  <a:lnTo>
                    <a:pt x="132" y="1066"/>
                  </a:lnTo>
                  <a:lnTo>
                    <a:pt x="112" y="1019"/>
                  </a:lnTo>
                  <a:lnTo>
                    <a:pt x="96" y="970"/>
                  </a:lnTo>
                  <a:lnTo>
                    <a:pt x="86" y="918"/>
                  </a:lnTo>
                  <a:lnTo>
                    <a:pt x="80" y="865"/>
                  </a:lnTo>
                  <a:lnTo>
                    <a:pt x="80" y="808"/>
                  </a:lnTo>
                  <a:lnTo>
                    <a:pt x="86" y="750"/>
                  </a:lnTo>
                  <a:lnTo>
                    <a:pt x="97" y="673"/>
                  </a:lnTo>
                  <a:lnTo>
                    <a:pt x="113" y="574"/>
                  </a:lnTo>
                  <a:lnTo>
                    <a:pt x="130" y="487"/>
                  </a:lnTo>
                  <a:lnTo>
                    <a:pt x="151" y="413"/>
                  </a:lnTo>
                  <a:lnTo>
                    <a:pt x="177" y="353"/>
                  </a:lnTo>
                  <a:lnTo>
                    <a:pt x="194" y="326"/>
                  </a:lnTo>
                  <a:lnTo>
                    <a:pt x="212" y="304"/>
                  </a:lnTo>
                  <a:lnTo>
                    <a:pt x="233" y="283"/>
                  </a:lnTo>
                  <a:lnTo>
                    <a:pt x="257" y="266"/>
                  </a:lnTo>
                  <a:lnTo>
                    <a:pt x="283" y="251"/>
                  </a:lnTo>
                  <a:lnTo>
                    <a:pt x="313" y="241"/>
                  </a:lnTo>
                  <a:lnTo>
                    <a:pt x="347" y="232"/>
                  </a:lnTo>
                  <a:lnTo>
                    <a:pt x="383" y="226"/>
                  </a:lnTo>
                  <a:lnTo>
                    <a:pt x="437" y="222"/>
                  </a:lnTo>
                  <a:lnTo>
                    <a:pt x="495" y="222"/>
                  </a:lnTo>
                  <a:lnTo>
                    <a:pt x="560" y="225"/>
                  </a:lnTo>
                  <a:lnTo>
                    <a:pt x="631" y="230"/>
                  </a:lnTo>
                  <a:lnTo>
                    <a:pt x="793" y="249"/>
                  </a:lnTo>
                  <a:lnTo>
                    <a:pt x="984" y="276"/>
                  </a:lnTo>
                  <a:lnTo>
                    <a:pt x="1053" y="289"/>
                  </a:lnTo>
                  <a:lnTo>
                    <a:pt x="1115" y="302"/>
                  </a:lnTo>
                  <a:lnTo>
                    <a:pt x="1173" y="319"/>
                  </a:lnTo>
                  <a:lnTo>
                    <a:pt x="1224" y="339"/>
                  </a:lnTo>
                  <a:lnTo>
                    <a:pt x="1313" y="382"/>
                  </a:lnTo>
                  <a:lnTo>
                    <a:pt x="1350" y="407"/>
                  </a:lnTo>
                  <a:lnTo>
                    <a:pt x="1381" y="434"/>
                  </a:lnTo>
                  <a:lnTo>
                    <a:pt x="1409" y="462"/>
                  </a:lnTo>
                  <a:lnTo>
                    <a:pt x="1431" y="491"/>
                  </a:lnTo>
                  <a:lnTo>
                    <a:pt x="1449" y="523"/>
                  </a:lnTo>
                  <a:lnTo>
                    <a:pt x="1462" y="556"/>
                  </a:lnTo>
                  <a:lnTo>
                    <a:pt x="1472" y="590"/>
                  </a:lnTo>
                  <a:lnTo>
                    <a:pt x="1477" y="626"/>
                  </a:lnTo>
                  <a:lnTo>
                    <a:pt x="1479" y="662"/>
                  </a:lnTo>
                  <a:lnTo>
                    <a:pt x="1476" y="700"/>
                  </a:lnTo>
                  <a:lnTo>
                    <a:pt x="1695" y="776"/>
                  </a:lnTo>
                  <a:lnTo>
                    <a:pt x="1926" y="773"/>
                  </a:lnTo>
                  <a:lnTo>
                    <a:pt x="1936" y="736"/>
                  </a:lnTo>
                  <a:lnTo>
                    <a:pt x="1948" y="702"/>
                  </a:lnTo>
                  <a:lnTo>
                    <a:pt x="1965" y="671"/>
                  </a:lnTo>
                  <a:lnTo>
                    <a:pt x="1985" y="641"/>
                  </a:lnTo>
                  <a:lnTo>
                    <a:pt x="2008" y="614"/>
                  </a:lnTo>
                  <a:lnTo>
                    <a:pt x="2036" y="590"/>
                  </a:lnTo>
                  <a:lnTo>
                    <a:pt x="2066" y="569"/>
                  </a:lnTo>
                  <a:lnTo>
                    <a:pt x="2101" y="551"/>
                  </a:lnTo>
                  <a:lnTo>
                    <a:pt x="2140" y="536"/>
                  </a:lnTo>
                  <a:lnTo>
                    <a:pt x="2183" y="524"/>
                  </a:lnTo>
                  <a:lnTo>
                    <a:pt x="2229" y="515"/>
                  </a:lnTo>
                  <a:lnTo>
                    <a:pt x="2281" y="511"/>
                  </a:lnTo>
                  <a:lnTo>
                    <a:pt x="2336" y="509"/>
                  </a:lnTo>
                  <a:lnTo>
                    <a:pt x="2396" y="512"/>
                  </a:lnTo>
                  <a:lnTo>
                    <a:pt x="2460" y="518"/>
                  </a:lnTo>
                  <a:lnTo>
                    <a:pt x="2528" y="529"/>
                  </a:lnTo>
                  <a:lnTo>
                    <a:pt x="2719" y="563"/>
                  </a:lnTo>
                  <a:lnTo>
                    <a:pt x="2879" y="598"/>
                  </a:lnTo>
                  <a:lnTo>
                    <a:pt x="3009" y="632"/>
                  </a:lnTo>
                  <a:lnTo>
                    <a:pt x="3065" y="651"/>
                  </a:lnTo>
                  <a:lnTo>
                    <a:pt x="3115" y="672"/>
                  </a:lnTo>
                  <a:lnTo>
                    <a:pt x="3147" y="688"/>
                  </a:lnTo>
                  <a:lnTo>
                    <a:pt x="3177" y="707"/>
                  </a:lnTo>
                  <a:lnTo>
                    <a:pt x="3201" y="728"/>
                  </a:lnTo>
                  <a:lnTo>
                    <a:pt x="3221" y="750"/>
                  </a:lnTo>
                  <a:lnTo>
                    <a:pt x="3238" y="773"/>
                  </a:lnTo>
                  <a:lnTo>
                    <a:pt x="3251" y="799"/>
                  </a:lnTo>
                  <a:lnTo>
                    <a:pt x="3268" y="856"/>
                  </a:lnTo>
                  <a:lnTo>
                    <a:pt x="3275" y="923"/>
                  </a:lnTo>
                  <a:lnTo>
                    <a:pt x="3270" y="999"/>
                  </a:lnTo>
                  <a:lnTo>
                    <a:pt x="3259" y="1086"/>
                  </a:lnTo>
                  <a:lnTo>
                    <a:pt x="3241" y="1185"/>
                  </a:lnTo>
                  <a:lnTo>
                    <a:pt x="3227" y="1262"/>
                  </a:lnTo>
                  <a:lnTo>
                    <a:pt x="3214" y="1319"/>
                  </a:lnTo>
                  <a:lnTo>
                    <a:pt x="3196" y="1372"/>
                  </a:lnTo>
                  <a:lnTo>
                    <a:pt x="3172" y="1422"/>
                  </a:lnTo>
                  <a:lnTo>
                    <a:pt x="3146" y="1467"/>
                  </a:lnTo>
                  <a:lnTo>
                    <a:pt x="3116" y="1509"/>
                  </a:lnTo>
                  <a:lnTo>
                    <a:pt x="3082" y="1547"/>
                  </a:lnTo>
                  <a:lnTo>
                    <a:pt x="3045" y="1582"/>
                  </a:lnTo>
                  <a:lnTo>
                    <a:pt x="3005" y="1612"/>
                  </a:lnTo>
                  <a:lnTo>
                    <a:pt x="2963" y="1639"/>
                  </a:lnTo>
                  <a:lnTo>
                    <a:pt x="2919" y="1662"/>
                  </a:lnTo>
                  <a:lnTo>
                    <a:pt x="2873" y="1682"/>
                  </a:lnTo>
                  <a:lnTo>
                    <a:pt x="2824" y="1697"/>
                  </a:lnTo>
                  <a:lnTo>
                    <a:pt x="2776" y="1710"/>
                  </a:lnTo>
                  <a:lnTo>
                    <a:pt x="2725" y="1718"/>
                  </a:lnTo>
                  <a:lnTo>
                    <a:pt x="2623" y="1723"/>
                  </a:lnTo>
                  <a:lnTo>
                    <a:pt x="2574" y="1720"/>
                  </a:lnTo>
                  <a:lnTo>
                    <a:pt x="2521" y="1714"/>
                  </a:lnTo>
                  <a:lnTo>
                    <a:pt x="2466" y="1703"/>
                  </a:lnTo>
                  <a:lnTo>
                    <a:pt x="2412" y="1686"/>
                  </a:lnTo>
                  <a:lnTo>
                    <a:pt x="2356" y="1664"/>
                  </a:lnTo>
                  <a:lnTo>
                    <a:pt x="2300" y="1636"/>
                  </a:lnTo>
                  <a:lnTo>
                    <a:pt x="2245" y="1601"/>
                  </a:lnTo>
                  <a:lnTo>
                    <a:pt x="2193" y="1561"/>
                  </a:lnTo>
                  <a:lnTo>
                    <a:pt x="2142" y="1512"/>
                  </a:lnTo>
                  <a:lnTo>
                    <a:pt x="2095" y="1455"/>
                  </a:lnTo>
                  <a:lnTo>
                    <a:pt x="2052" y="1391"/>
                  </a:lnTo>
                  <a:lnTo>
                    <a:pt x="2013" y="1317"/>
                  </a:lnTo>
                  <a:lnTo>
                    <a:pt x="1979" y="1233"/>
                  </a:lnTo>
                  <a:lnTo>
                    <a:pt x="1952" y="1141"/>
                  </a:lnTo>
                  <a:lnTo>
                    <a:pt x="1932" y="1038"/>
                  </a:lnTo>
                  <a:lnTo>
                    <a:pt x="1923" y="983"/>
                  </a:lnTo>
                  <a:lnTo>
                    <a:pt x="1918" y="924"/>
                  </a:lnTo>
                  <a:lnTo>
                    <a:pt x="1916" y="885"/>
                  </a:lnTo>
                  <a:lnTo>
                    <a:pt x="1917" y="846"/>
                  </a:lnTo>
                  <a:lnTo>
                    <a:pt x="1926" y="773"/>
                  </a:lnTo>
                  <a:lnTo>
                    <a:pt x="1695" y="776"/>
                  </a:lnTo>
                  <a:close/>
                  <a:moveTo>
                    <a:pt x="511" y="76"/>
                  </a:moveTo>
                  <a:lnTo>
                    <a:pt x="499" y="75"/>
                  </a:lnTo>
                  <a:lnTo>
                    <a:pt x="490" y="71"/>
                  </a:lnTo>
                  <a:lnTo>
                    <a:pt x="483" y="63"/>
                  </a:lnTo>
                  <a:lnTo>
                    <a:pt x="480" y="52"/>
                  </a:lnTo>
                  <a:lnTo>
                    <a:pt x="480" y="43"/>
                  </a:lnTo>
                  <a:lnTo>
                    <a:pt x="484" y="33"/>
                  </a:lnTo>
                  <a:lnTo>
                    <a:pt x="491" y="26"/>
                  </a:lnTo>
                  <a:lnTo>
                    <a:pt x="502" y="22"/>
                  </a:lnTo>
                  <a:lnTo>
                    <a:pt x="619" y="8"/>
                  </a:lnTo>
                  <a:lnTo>
                    <a:pt x="738" y="1"/>
                  </a:lnTo>
                  <a:lnTo>
                    <a:pt x="861" y="0"/>
                  </a:lnTo>
                  <a:lnTo>
                    <a:pt x="992" y="5"/>
                  </a:lnTo>
                  <a:lnTo>
                    <a:pt x="1130" y="17"/>
                  </a:lnTo>
                  <a:lnTo>
                    <a:pt x="1279" y="34"/>
                  </a:lnTo>
                  <a:lnTo>
                    <a:pt x="1440" y="58"/>
                  </a:lnTo>
                  <a:lnTo>
                    <a:pt x="1616" y="90"/>
                  </a:lnTo>
                  <a:lnTo>
                    <a:pt x="1631" y="97"/>
                  </a:lnTo>
                  <a:lnTo>
                    <a:pt x="1639" y="109"/>
                  </a:lnTo>
                  <a:lnTo>
                    <a:pt x="1643" y="125"/>
                  </a:lnTo>
                  <a:lnTo>
                    <a:pt x="1642" y="142"/>
                  </a:lnTo>
                  <a:lnTo>
                    <a:pt x="1637" y="159"/>
                  </a:lnTo>
                  <a:lnTo>
                    <a:pt x="1627" y="172"/>
                  </a:lnTo>
                  <a:lnTo>
                    <a:pt x="1615" y="180"/>
                  </a:lnTo>
                  <a:lnTo>
                    <a:pt x="1599" y="181"/>
                  </a:lnTo>
                  <a:lnTo>
                    <a:pt x="1422" y="150"/>
                  </a:lnTo>
                  <a:lnTo>
                    <a:pt x="1251" y="123"/>
                  </a:lnTo>
                  <a:lnTo>
                    <a:pt x="1089" y="102"/>
                  </a:lnTo>
                  <a:lnTo>
                    <a:pt x="939" y="87"/>
                  </a:lnTo>
                  <a:lnTo>
                    <a:pt x="803" y="75"/>
                  </a:lnTo>
                  <a:lnTo>
                    <a:pt x="686" y="70"/>
                  </a:lnTo>
                  <a:lnTo>
                    <a:pt x="587" y="70"/>
                  </a:lnTo>
                  <a:lnTo>
                    <a:pt x="511" y="76"/>
                  </a:lnTo>
                  <a:close/>
                  <a:moveTo>
                    <a:pt x="1977" y="243"/>
                  </a:moveTo>
                  <a:lnTo>
                    <a:pt x="1962" y="237"/>
                  </a:lnTo>
                  <a:lnTo>
                    <a:pt x="1953" y="225"/>
                  </a:lnTo>
                  <a:lnTo>
                    <a:pt x="1948" y="210"/>
                  </a:lnTo>
                  <a:lnTo>
                    <a:pt x="1948" y="193"/>
                  </a:lnTo>
                  <a:lnTo>
                    <a:pt x="1954" y="176"/>
                  </a:lnTo>
                  <a:lnTo>
                    <a:pt x="1962" y="162"/>
                  </a:lnTo>
                  <a:lnTo>
                    <a:pt x="1975" y="153"/>
                  </a:lnTo>
                  <a:lnTo>
                    <a:pt x="1991" y="151"/>
                  </a:lnTo>
                  <a:lnTo>
                    <a:pt x="2167" y="177"/>
                  </a:lnTo>
                  <a:lnTo>
                    <a:pt x="2327" y="205"/>
                  </a:lnTo>
                  <a:lnTo>
                    <a:pt x="2475" y="236"/>
                  </a:lnTo>
                  <a:lnTo>
                    <a:pt x="2609" y="269"/>
                  </a:lnTo>
                  <a:lnTo>
                    <a:pt x="2734" y="306"/>
                  </a:lnTo>
                  <a:lnTo>
                    <a:pt x="2849" y="345"/>
                  </a:lnTo>
                  <a:lnTo>
                    <a:pt x="2960" y="390"/>
                  </a:lnTo>
                  <a:lnTo>
                    <a:pt x="3066" y="439"/>
                  </a:lnTo>
                  <a:lnTo>
                    <a:pt x="3076" y="446"/>
                  </a:lnTo>
                  <a:lnTo>
                    <a:pt x="3081" y="456"/>
                  </a:lnTo>
                  <a:lnTo>
                    <a:pt x="3081" y="466"/>
                  </a:lnTo>
                  <a:lnTo>
                    <a:pt x="3078" y="477"/>
                  </a:lnTo>
                  <a:lnTo>
                    <a:pt x="3064" y="490"/>
                  </a:lnTo>
                  <a:lnTo>
                    <a:pt x="3054" y="492"/>
                  </a:lnTo>
                  <a:lnTo>
                    <a:pt x="3042" y="489"/>
                  </a:lnTo>
                  <a:lnTo>
                    <a:pt x="2971" y="459"/>
                  </a:lnTo>
                  <a:lnTo>
                    <a:pt x="2879" y="428"/>
                  </a:lnTo>
                  <a:lnTo>
                    <a:pt x="2764" y="395"/>
                  </a:lnTo>
                  <a:lnTo>
                    <a:pt x="2633" y="362"/>
                  </a:lnTo>
                  <a:lnTo>
                    <a:pt x="2485" y="330"/>
                  </a:lnTo>
                  <a:lnTo>
                    <a:pt x="2325" y="298"/>
                  </a:lnTo>
                  <a:lnTo>
                    <a:pt x="2155" y="269"/>
                  </a:lnTo>
                  <a:lnTo>
                    <a:pt x="1977" y="2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86" name="Freeform 61">
              <a:extLst>
                <a:ext uri="{FF2B5EF4-FFF2-40B4-BE49-F238E27FC236}">
                  <a16:creationId xmlns:a16="http://schemas.microsoft.com/office/drawing/2014/main" id="{0FE7A66E-D05D-4A42-9733-A2FF2FD26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" y="821"/>
              <a:ext cx="193" cy="30"/>
            </a:xfrm>
            <a:custGeom>
              <a:avLst/>
              <a:gdLst>
                <a:gd name="T0" fmla="*/ 0 w 1163"/>
                <a:gd name="T1" fmla="*/ 0 h 181"/>
                <a:gd name="T2" fmla="*/ 0 w 1163"/>
                <a:gd name="T3" fmla="*/ 0 h 181"/>
                <a:gd name="T4" fmla="*/ 0 w 1163"/>
                <a:gd name="T5" fmla="*/ 0 h 181"/>
                <a:gd name="T6" fmla="*/ 0 w 1163"/>
                <a:gd name="T7" fmla="*/ 0 h 181"/>
                <a:gd name="T8" fmla="*/ 0 w 1163"/>
                <a:gd name="T9" fmla="*/ 0 h 181"/>
                <a:gd name="T10" fmla="*/ 0 w 1163"/>
                <a:gd name="T11" fmla="*/ 0 h 181"/>
                <a:gd name="T12" fmla="*/ 0 w 1163"/>
                <a:gd name="T13" fmla="*/ 0 h 181"/>
                <a:gd name="T14" fmla="*/ 0 w 1163"/>
                <a:gd name="T15" fmla="*/ 0 h 181"/>
                <a:gd name="T16" fmla="*/ 0 w 1163"/>
                <a:gd name="T17" fmla="*/ 0 h 181"/>
                <a:gd name="T18" fmla="*/ 1 w 1163"/>
                <a:gd name="T19" fmla="*/ 0 h 181"/>
                <a:gd name="T20" fmla="*/ 1 w 1163"/>
                <a:gd name="T21" fmla="*/ 0 h 181"/>
                <a:gd name="T22" fmla="*/ 2 w 1163"/>
                <a:gd name="T23" fmla="*/ 0 h 181"/>
                <a:gd name="T24" fmla="*/ 2 w 1163"/>
                <a:gd name="T25" fmla="*/ 0 h 181"/>
                <a:gd name="T26" fmla="*/ 3 w 1163"/>
                <a:gd name="T27" fmla="*/ 0 h 181"/>
                <a:gd name="T28" fmla="*/ 4 w 1163"/>
                <a:gd name="T29" fmla="*/ 0 h 181"/>
                <a:gd name="T30" fmla="*/ 4 w 1163"/>
                <a:gd name="T31" fmla="*/ 0 h 181"/>
                <a:gd name="T32" fmla="*/ 5 w 1163"/>
                <a:gd name="T33" fmla="*/ 0 h 181"/>
                <a:gd name="T34" fmla="*/ 5 w 1163"/>
                <a:gd name="T35" fmla="*/ 0 h 181"/>
                <a:gd name="T36" fmla="*/ 5 w 1163"/>
                <a:gd name="T37" fmla="*/ 0 h 181"/>
                <a:gd name="T38" fmla="*/ 5 w 1163"/>
                <a:gd name="T39" fmla="*/ 0 h 181"/>
                <a:gd name="T40" fmla="*/ 5 w 1163"/>
                <a:gd name="T41" fmla="*/ 1 h 181"/>
                <a:gd name="T42" fmla="*/ 5 w 1163"/>
                <a:gd name="T43" fmla="*/ 1 h 181"/>
                <a:gd name="T44" fmla="*/ 5 w 1163"/>
                <a:gd name="T45" fmla="*/ 1 h 181"/>
                <a:gd name="T46" fmla="*/ 5 w 1163"/>
                <a:gd name="T47" fmla="*/ 1 h 181"/>
                <a:gd name="T48" fmla="*/ 5 w 1163"/>
                <a:gd name="T49" fmla="*/ 1 h 181"/>
                <a:gd name="T50" fmla="*/ 4 w 1163"/>
                <a:gd name="T51" fmla="*/ 1 h 181"/>
                <a:gd name="T52" fmla="*/ 3 w 1163"/>
                <a:gd name="T53" fmla="*/ 0 h 181"/>
                <a:gd name="T54" fmla="*/ 3 w 1163"/>
                <a:gd name="T55" fmla="*/ 0 h 181"/>
                <a:gd name="T56" fmla="*/ 2 w 1163"/>
                <a:gd name="T57" fmla="*/ 0 h 181"/>
                <a:gd name="T58" fmla="*/ 1 w 1163"/>
                <a:gd name="T59" fmla="*/ 0 h 181"/>
                <a:gd name="T60" fmla="*/ 1 w 1163"/>
                <a:gd name="T61" fmla="*/ 0 h 181"/>
                <a:gd name="T62" fmla="*/ 0 w 1163"/>
                <a:gd name="T63" fmla="*/ 0 h 181"/>
                <a:gd name="T64" fmla="*/ 0 w 1163"/>
                <a:gd name="T65" fmla="*/ 0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63" h="181">
                  <a:moveTo>
                    <a:pt x="31" y="76"/>
                  </a:moveTo>
                  <a:lnTo>
                    <a:pt x="19" y="75"/>
                  </a:lnTo>
                  <a:lnTo>
                    <a:pt x="10" y="71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11" y="26"/>
                  </a:lnTo>
                  <a:lnTo>
                    <a:pt x="22" y="22"/>
                  </a:lnTo>
                  <a:lnTo>
                    <a:pt x="139" y="8"/>
                  </a:lnTo>
                  <a:lnTo>
                    <a:pt x="258" y="1"/>
                  </a:lnTo>
                  <a:lnTo>
                    <a:pt x="381" y="0"/>
                  </a:lnTo>
                  <a:lnTo>
                    <a:pt x="512" y="5"/>
                  </a:lnTo>
                  <a:lnTo>
                    <a:pt x="650" y="17"/>
                  </a:lnTo>
                  <a:lnTo>
                    <a:pt x="799" y="34"/>
                  </a:lnTo>
                  <a:lnTo>
                    <a:pt x="960" y="58"/>
                  </a:lnTo>
                  <a:lnTo>
                    <a:pt x="1136" y="90"/>
                  </a:lnTo>
                  <a:lnTo>
                    <a:pt x="1151" y="97"/>
                  </a:lnTo>
                  <a:lnTo>
                    <a:pt x="1159" y="109"/>
                  </a:lnTo>
                  <a:lnTo>
                    <a:pt x="1163" y="125"/>
                  </a:lnTo>
                  <a:lnTo>
                    <a:pt x="1162" y="142"/>
                  </a:lnTo>
                  <a:lnTo>
                    <a:pt x="1157" y="159"/>
                  </a:lnTo>
                  <a:lnTo>
                    <a:pt x="1147" y="172"/>
                  </a:lnTo>
                  <a:lnTo>
                    <a:pt x="1135" y="180"/>
                  </a:lnTo>
                  <a:lnTo>
                    <a:pt x="1119" y="181"/>
                  </a:lnTo>
                  <a:lnTo>
                    <a:pt x="942" y="150"/>
                  </a:lnTo>
                  <a:lnTo>
                    <a:pt x="771" y="123"/>
                  </a:lnTo>
                  <a:lnTo>
                    <a:pt x="609" y="102"/>
                  </a:lnTo>
                  <a:lnTo>
                    <a:pt x="459" y="87"/>
                  </a:lnTo>
                  <a:lnTo>
                    <a:pt x="323" y="75"/>
                  </a:lnTo>
                  <a:lnTo>
                    <a:pt x="206" y="70"/>
                  </a:lnTo>
                  <a:lnTo>
                    <a:pt x="107" y="70"/>
                  </a:lnTo>
                  <a:lnTo>
                    <a:pt x="31" y="7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87" name="Freeform 62">
              <a:extLst>
                <a:ext uri="{FF2B5EF4-FFF2-40B4-BE49-F238E27FC236}">
                  <a16:creationId xmlns:a16="http://schemas.microsoft.com/office/drawing/2014/main" id="{FD30BA3D-06B9-4C66-930E-DE3E45762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846"/>
              <a:ext cx="189" cy="57"/>
            </a:xfrm>
            <a:custGeom>
              <a:avLst/>
              <a:gdLst>
                <a:gd name="T0" fmla="*/ 0 w 1133"/>
                <a:gd name="T1" fmla="*/ 1 h 341"/>
                <a:gd name="T2" fmla="*/ 0 w 1133"/>
                <a:gd name="T3" fmla="*/ 0 h 341"/>
                <a:gd name="T4" fmla="*/ 0 w 1133"/>
                <a:gd name="T5" fmla="*/ 0 h 341"/>
                <a:gd name="T6" fmla="*/ 0 w 1133"/>
                <a:gd name="T7" fmla="*/ 0 h 341"/>
                <a:gd name="T8" fmla="*/ 0 w 1133"/>
                <a:gd name="T9" fmla="*/ 0 h 341"/>
                <a:gd name="T10" fmla="*/ 0 w 1133"/>
                <a:gd name="T11" fmla="*/ 0 h 341"/>
                <a:gd name="T12" fmla="*/ 0 w 1133"/>
                <a:gd name="T13" fmla="*/ 0 h 341"/>
                <a:gd name="T14" fmla="*/ 0 w 1133"/>
                <a:gd name="T15" fmla="*/ 0 h 341"/>
                <a:gd name="T16" fmla="*/ 0 w 1133"/>
                <a:gd name="T17" fmla="*/ 0 h 341"/>
                <a:gd name="T18" fmla="*/ 1 w 1133"/>
                <a:gd name="T19" fmla="*/ 0 h 341"/>
                <a:gd name="T20" fmla="*/ 2 w 1133"/>
                <a:gd name="T21" fmla="*/ 0 h 341"/>
                <a:gd name="T22" fmla="*/ 3 w 1133"/>
                <a:gd name="T23" fmla="*/ 0 h 341"/>
                <a:gd name="T24" fmla="*/ 3 w 1133"/>
                <a:gd name="T25" fmla="*/ 1 h 341"/>
                <a:gd name="T26" fmla="*/ 4 w 1133"/>
                <a:gd name="T27" fmla="*/ 1 h 341"/>
                <a:gd name="T28" fmla="*/ 4 w 1133"/>
                <a:gd name="T29" fmla="*/ 1 h 341"/>
                <a:gd name="T30" fmla="*/ 5 w 1133"/>
                <a:gd name="T31" fmla="*/ 1 h 341"/>
                <a:gd name="T32" fmla="*/ 5 w 1133"/>
                <a:gd name="T33" fmla="*/ 1 h 341"/>
                <a:gd name="T34" fmla="*/ 5 w 1133"/>
                <a:gd name="T35" fmla="*/ 1 h 341"/>
                <a:gd name="T36" fmla="*/ 5 w 1133"/>
                <a:gd name="T37" fmla="*/ 2 h 341"/>
                <a:gd name="T38" fmla="*/ 5 w 1133"/>
                <a:gd name="T39" fmla="*/ 2 h 341"/>
                <a:gd name="T40" fmla="*/ 5 w 1133"/>
                <a:gd name="T41" fmla="*/ 2 h 341"/>
                <a:gd name="T42" fmla="*/ 5 w 1133"/>
                <a:gd name="T43" fmla="*/ 2 h 341"/>
                <a:gd name="T44" fmla="*/ 5 w 1133"/>
                <a:gd name="T45" fmla="*/ 2 h 341"/>
                <a:gd name="T46" fmla="*/ 5 w 1133"/>
                <a:gd name="T47" fmla="*/ 2 h 341"/>
                <a:gd name="T48" fmla="*/ 5 w 1133"/>
                <a:gd name="T49" fmla="*/ 2 h 341"/>
                <a:gd name="T50" fmla="*/ 4 w 1133"/>
                <a:gd name="T51" fmla="*/ 1 h 341"/>
                <a:gd name="T52" fmla="*/ 4 w 1133"/>
                <a:gd name="T53" fmla="*/ 1 h 341"/>
                <a:gd name="T54" fmla="*/ 3 w 1133"/>
                <a:gd name="T55" fmla="*/ 1 h 341"/>
                <a:gd name="T56" fmla="*/ 3 w 1133"/>
                <a:gd name="T57" fmla="*/ 1 h 341"/>
                <a:gd name="T58" fmla="*/ 2 w 1133"/>
                <a:gd name="T59" fmla="*/ 1 h 341"/>
                <a:gd name="T60" fmla="*/ 1 w 1133"/>
                <a:gd name="T61" fmla="*/ 1 h 341"/>
                <a:gd name="T62" fmla="*/ 0 w 1133"/>
                <a:gd name="T63" fmla="*/ 1 h 3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33" h="341">
                  <a:moveTo>
                    <a:pt x="29" y="92"/>
                  </a:moveTo>
                  <a:lnTo>
                    <a:pt x="14" y="86"/>
                  </a:lnTo>
                  <a:lnTo>
                    <a:pt x="5" y="74"/>
                  </a:lnTo>
                  <a:lnTo>
                    <a:pt x="0" y="59"/>
                  </a:lnTo>
                  <a:lnTo>
                    <a:pt x="0" y="42"/>
                  </a:lnTo>
                  <a:lnTo>
                    <a:pt x="6" y="25"/>
                  </a:lnTo>
                  <a:lnTo>
                    <a:pt x="14" y="11"/>
                  </a:lnTo>
                  <a:lnTo>
                    <a:pt x="27" y="2"/>
                  </a:lnTo>
                  <a:lnTo>
                    <a:pt x="43" y="0"/>
                  </a:lnTo>
                  <a:lnTo>
                    <a:pt x="219" y="26"/>
                  </a:lnTo>
                  <a:lnTo>
                    <a:pt x="379" y="54"/>
                  </a:lnTo>
                  <a:lnTo>
                    <a:pt x="527" y="85"/>
                  </a:lnTo>
                  <a:lnTo>
                    <a:pt x="661" y="118"/>
                  </a:lnTo>
                  <a:lnTo>
                    <a:pt x="786" y="155"/>
                  </a:lnTo>
                  <a:lnTo>
                    <a:pt x="901" y="194"/>
                  </a:lnTo>
                  <a:lnTo>
                    <a:pt x="1012" y="239"/>
                  </a:lnTo>
                  <a:lnTo>
                    <a:pt x="1118" y="288"/>
                  </a:lnTo>
                  <a:lnTo>
                    <a:pt x="1128" y="295"/>
                  </a:lnTo>
                  <a:lnTo>
                    <a:pt x="1133" y="305"/>
                  </a:lnTo>
                  <a:lnTo>
                    <a:pt x="1133" y="315"/>
                  </a:lnTo>
                  <a:lnTo>
                    <a:pt x="1130" y="326"/>
                  </a:lnTo>
                  <a:lnTo>
                    <a:pt x="1116" y="339"/>
                  </a:lnTo>
                  <a:lnTo>
                    <a:pt x="1106" y="341"/>
                  </a:lnTo>
                  <a:lnTo>
                    <a:pt x="1094" y="338"/>
                  </a:lnTo>
                  <a:lnTo>
                    <a:pt x="1023" y="308"/>
                  </a:lnTo>
                  <a:lnTo>
                    <a:pt x="931" y="277"/>
                  </a:lnTo>
                  <a:lnTo>
                    <a:pt x="816" y="244"/>
                  </a:lnTo>
                  <a:lnTo>
                    <a:pt x="685" y="211"/>
                  </a:lnTo>
                  <a:lnTo>
                    <a:pt x="537" y="179"/>
                  </a:lnTo>
                  <a:lnTo>
                    <a:pt x="377" y="147"/>
                  </a:lnTo>
                  <a:lnTo>
                    <a:pt x="207" y="118"/>
                  </a:lnTo>
                  <a:lnTo>
                    <a:pt x="29" y="9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1206" name="Group 63">
            <a:extLst>
              <a:ext uri="{FF2B5EF4-FFF2-40B4-BE49-F238E27FC236}">
                <a16:creationId xmlns:a16="http://schemas.microsoft.com/office/drawing/2014/main" id="{22DF3EAB-D813-46BB-97C4-BC09CCBA1080}"/>
              </a:ext>
            </a:extLst>
          </p:cNvPr>
          <p:cNvGrpSpPr>
            <a:grpSpLocks/>
          </p:cNvGrpSpPr>
          <p:nvPr/>
        </p:nvGrpSpPr>
        <p:grpSpPr bwMode="auto">
          <a:xfrm>
            <a:off x="6962775" y="3657600"/>
            <a:ext cx="555625" cy="762000"/>
            <a:chOff x="5669" y="0"/>
            <a:chExt cx="571" cy="626"/>
          </a:xfrm>
        </p:grpSpPr>
        <p:sp>
          <p:nvSpPr>
            <p:cNvPr id="51209" name="Freeform 64">
              <a:extLst>
                <a:ext uri="{FF2B5EF4-FFF2-40B4-BE49-F238E27FC236}">
                  <a16:creationId xmlns:a16="http://schemas.microsoft.com/office/drawing/2014/main" id="{58B81269-E18A-433D-8F2D-D4D3B74A5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" y="0"/>
              <a:ext cx="4" cy="95"/>
            </a:xfrm>
            <a:custGeom>
              <a:avLst/>
              <a:gdLst>
                <a:gd name="T0" fmla="*/ 0 w 12"/>
                <a:gd name="T1" fmla="*/ 10 h 284"/>
                <a:gd name="T2" fmla="*/ 0 w 12"/>
                <a:gd name="T3" fmla="*/ 10 h 284"/>
                <a:gd name="T4" fmla="*/ 0 w 12"/>
                <a:gd name="T5" fmla="*/ 10 h 284"/>
                <a:gd name="T6" fmla="*/ 0 w 12"/>
                <a:gd name="T7" fmla="*/ 10 h 284"/>
                <a:gd name="T8" fmla="*/ 0 w 12"/>
                <a:gd name="T9" fmla="*/ 10 h 284"/>
                <a:gd name="T10" fmla="*/ 0 w 12"/>
                <a:gd name="T11" fmla="*/ 11 h 284"/>
                <a:gd name="T12" fmla="*/ 0 w 12"/>
                <a:gd name="T13" fmla="*/ 11 h 284"/>
                <a:gd name="T14" fmla="*/ 0 w 12"/>
                <a:gd name="T15" fmla="*/ 10 h 284"/>
                <a:gd name="T16" fmla="*/ 0 w 12"/>
                <a:gd name="T17" fmla="*/ 10 h 284"/>
                <a:gd name="T18" fmla="*/ 0 w 12"/>
                <a:gd name="T19" fmla="*/ 10 h 284"/>
                <a:gd name="T20" fmla="*/ 0 w 12"/>
                <a:gd name="T21" fmla="*/ 10 h 284"/>
                <a:gd name="T22" fmla="*/ 0 w 12"/>
                <a:gd name="T23" fmla="*/ 0 h 284"/>
                <a:gd name="T24" fmla="*/ 0 w 12"/>
                <a:gd name="T25" fmla="*/ 0 h 284"/>
                <a:gd name="T26" fmla="*/ 0 w 12"/>
                <a:gd name="T27" fmla="*/ 0 h 284"/>
                <a:gd name="T28" fmla="*/ 0 w 12"/>
                <a:gd name="T29" fmla="*/ 0 h 284"/>
                <a:gd name="T30" fmla="*/ 0 w 12"/>
                <a:gd name="T31" fmla="*/ 0 h 284"/>
                <a:gd name="T32" fmla="*/ 0 w 12"/>
                <a:gd name="T33" fmla="*/ 0 h 284"/>
                <a:gd name="T34" fmla="*/ 0 w 12"/>
                <a:gd name="T35" fmla="*/ 0 h 284"/>
                <a:gd name="T36" fmla="*/ 0 w 12"/>
                <a:gd name="T37" fmla="*/ 0 h 284"/>
                <a:gd name="T38" fmla="*/ 0 w 12"/>
                <a:gd name="T39" fmla="*/ 0 h 284"/>
                <a:gd name="T40" fmla="*/ 0 w 12"/>
                <a:gd name="T41" fmla="*/ 0 h 284"/>
                <a:gd name="T42" fmla="*/ 0 w 12"/>
                <a:gd name="T43" fmla="*/ 0 h 284"/>
                <a:gd name="T44" fmla="*/ 0 w 12"/>
                <a:gd name="T45" fmla="*/ 10 h 2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" h="284">
                  <a:moveTo>
                    <a:pt x="0" y="277"/>
                  </a:moveTo>
                  <a:lnTo>
                    <a:pt x="0" y="279"/>
                  </a:lnTo>
                  <a:lnTo>
                    <a:pt x="1" y="281"/>
                  </a:lnTo>
                  <a:lnTo>
                    <a:pt x="1" y="282"/>
                  </a:lnTo>
                  <a:lnTo>
                    <a:pt x="2" y="282"/>
                  </a:lnTo>
                  <a:lnTo>
                    <a:pt x="5" y="284"/>
                  </a:lnTo>
                  <a:lnTo>
                    <a:pt x="7" y="284"/>
                  </a:lnTo>
                  <a:lnTo>
                    <a:pt x="10" y="282"/>
                  </a:lnTo>
                  <a:lnTo>
                    <a:pt x="11" y="282"/>
                  </a:lnTo>
                  <a:lnTo>
                    <a:pt x="11" y="281"/>
                  </a:lnTo>
                  <a:lnTo>
                    <a:pt x="12" y="279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FFB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51210" name="Group 65">
              <a:extLst>
                <a:ext uri="{FF2B5EF4-FFF2-40B4-BE49-F238E27FC236}">
                  <a16:creationId xmlns:a16="http://schemas.microsoft.com/office/drawing/2014/main" id="{4D7AC6D0-DA10-4913-B36E-BC4133D98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9" y="42"/>
              <a:ext cx="571" cy="584"/>
              <a:chOff x="5669" y="42"/>
              <a:chExt cx="571" cy="584"/>
            </a:xfrm>
          </p:grpSpPr>
          <p:sp>
            <p:nvSpPr>
              <p:cNvPr id="51211" name="Freeform 66">
                <a:extLst>
                  <a:ext uri="{FF2B5EF4-FFF2-40B4-BE49-F238E27FC236}">
                    <a16:creationId xmlns:a16="http://schemas.microsoft.com/office/drawing/2014/main" id="{DB973EC0-8385-4A3E-9ADE-9455B004D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" y="510"/>
                <a:ext cx="87" cy="30"/>
              </a:xfrm>
              <a:custGeom>
                <a:avLst/>
                <a:gdLst>
                  <a:gd name="T0" fmla="*/ 0 w 263"/>
                  <a:gd name="T1" fmla="*/ 2 h 91"/>
                  <a:gd name="T2" fmla="*/ 0 w 263"/>
                  <a:gd name="T3" fmla="*/ 3 h 91"/>
                  <a:gd name="T4" fmla="*/ 0 w 263"/>
                  <a:gd name="T5" fmla="*/ 3 h 91"/>
                  <a:gd name="T6" fmla="*/ 1 w 263"/>
                  <a:gd name="T7" fmla="*/ 3 h 91"/>
                  <a:gd name="T8" fmla="*/ 2 w 263"/>
                  <a:gd name="T9" fmla="*/ 3 h 91"/>
                  <a:gd name="T10" fmla="*/ 3 w 263"/>
                  <a:gd name="T11" fmla="*/ 2 h 91"/>
                  <a:gd name="T12" fmla="*/ 4 w 263"/>
                  <a:gd name="T13" fmla="*/ 2 h 91"/>
                  <a:gd name="T14" fmla="*/ 5 w 263"/>
                  <a:gd name="T15" fmla="*/ 2 h 91"/>
                  <a:gd name="T16" fmla="*/ 5 w 263"/>
                  <a:gd name="T17" fmla="*/ 2 h 91"/>
                  <a:gd name="T18" fmla="*/ 6 w 263"/>
                  <a:gd name="T19" fmla="*/ 2 h 91"/>
                  <a:gd name="T20" fmla="*/ 7 w 263"/>
                  <a:gd name="T21" fmla="*/ 1 h 91"/>
                  <a:gd name="T22" fmla="*/ 9 w 263"/>
                  <a:gd name="T23" fmla="*/ 1 h 91"/>
                  <a:gd name="T24" fmla="*/ 9 w 263"/>
                  <a:gd name="T25" fmla="*/ 1 h 91"/>
                  <a:gd name="T26" fmla="*/ 10 w 263"/>
                  <a:gd name="T27" fmla="*/ 1 h 91"/>
                  <a:gd name="T28" fmla="*/ 10 w 263"/>
                  <a:gd name="T29" fmla="*/ 1 h 91"/>
                  <a:gd name="T30" fmla="*/ 10 w 263"/>
                  <a:gd name="T31" fmla="*/ 0 h 91"/>
                  <a:gd name="T32" fmla="*/ 9 w 263"/>
                  <a:gd name="T33" fmla="*/ 0 h 91"/>
                  <a:gd name="T34" fmla="*/ 9 w 263"/>
                  <a:gd name="T35" fmla="*/ 0 h 91"/>
                  <a:gd name="T36" fmla="*/ 8 w 263"/>
                  <a:gd name="T37" fmla="*/ 0 h 91"/>
                  <a:gd name="T38" fmla="*/ 6 w 263"/>
                  <a:gd name="T39" fmla="*/ 1 h 91"/>
                  <a:gd name="T40" fmla="*/ 5 w 263"/>
                  <a:gd name="T41" fmla="*/ 1 h 91"/>
                  <a:gd name="T42" fmla="*/ 4 w 263"/>
                  <a:gd name="T43" fmla="*/ 1 h 91"/>
                  <a:gd name="T44" fmla="*/ 2 w 263"/>
                  <a:gd name="T45" fmla="*/ 1 h 91"/>
                  <a:gd name="T46" fmla="*/ 1 w 263"/>
                  <a:gd name="T47" fmla="*/ 2 h 91"/>
                  <a:gd name="T48" fmla="*/ 0 w 263"/>
                  <a:gd name="T49" fmla="*/ 2 h 91"/>
                  <a:gd name="T50" fmla="*/ 0 w 263"/>
                  <a:gd name="T51" fmla="*/ 2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3" h="91">
                    <a:moveTo>
                      <a:pt x="0" y="53"/>
                    </a:moveTo>
                    <a:lnTo>
                      <a:pt x="0" y="91"/>
                    </a:lnTo>
                    <a:lnTo>
                      <a:pt x="3" y="91"/>
                    </a:lnTo>
                    <a:lnTo>
                      <a:pt x="23" y="83"/>
                    </a:lnTo>
                    <a:lnTo>
                      <a:pt x="41" y="77"/>
                    </a:lnTo>
                    <a:lnTo>
                      <a:pt x="72" y="66"/>
                    </a:lnTo>
                    <a:lnTo>
                      <a:pt x="100" y="57"/>
                    </a:lnTo>
                    <a:lnTo>
                      <a:pt x="127" y="51"/>
                    </a:lnTo>
                    <a:lnTo>
                      <a:pt x="142" y="48"/>
                    </a:lnTo>
                    <a:lnTo>
                      <a:pt x="160" y="46"/>
                    </a:lnTo>
                    <a:lnTo>
                      <a:pt x="197" y="40"/>
                    </a:lnTo>
                    <a:lnTo>
                      <a:pt x="235" y="33"/>
                    </a:lnTo>
                    <a:lnTo>
                      <a:pt x="250" y="32"/>
                    </a:lnTo>
                    <a:lnTo>
                      <a:pt x="263" y="31"/>
                    </a:lnTo>
                    <a:lnTo>
                      <a:pt x="263" y="21"/>
                    </a:lnTo>
                    <a:lnTo>
                      <a:pt x="262" y="12"/>
                    </a:lnTo>
                    <a:lnTo>
                      <a:pt x="257" y="0"/>
                    </a:lnTo>
                    <a:lnTo>
                      <a:pt x="235" y="5"/>
                    </a:lnTo>
                    <a:lnTo>
                      <a:pt x="213" y="8"/>
                    </a:lnTo>
                    <a:lnTo>
                      <a:pt x="176" y="15"/>
                    </a:lnTo>
                    <a:lnTo>
                      <a:pt x="141" y="20"/>
                    </a:lnTo>
                    <a:lnTo>
                      <a:pt x="110" y="26"/>
                    </a:lnTo>
                    <a:lnTo>
                      <a:pt x="59" y="38"/>
                    </a:lnTo>
                    <a:lnTo>
                      <a:pt x="31" y="47"/>
                    </a:lnTo>
                    <a:lnTo>
                      <a:pt x="3" y="5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2" name="Freeform 67">
                <a:extLst>
                  <a:ext uri="{FF2B5EF4-FFF2-40B4-BE49-F238E27FC236}">
                    <a16:creationId xmlns:a16="http://schemas.microsoft.com/office/drawing/2014/main" id="{52BA4FC4-04A6-4935-BF02-18B5EE837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" y="531"/>
                <a:ext cx="87" cy="30"/>
              </a:xfrm>
              <a:custGeom>
                <a:avLst/>
                <a:gdLst>
                  <a:gd name="T0" fmla="*/ 0 w 263"/>
                  <a:gd name="T1" fmla="*/ 2 h 91"/>
                  <a:gd name="T2" fmla="*/ 0 w 263"/>
                  <a:gd name="T3" fmla="*/ 3 h 91"/>
                  <a:gd name="T4" fmla="*/ 0 w 263"/>
                  <a:gd name="T5" fmla="*/ 3 h 91"/>
                  <a:gd name="T6" fmla="*/ 1 w 263"/>
                  <a:gd name="T7" fmla="*/ 3 h 91"/>
                  <a:gd name="T8" fmla="*/ 2 w 263"/>
                  <a:gd name="T9" fmla="*/ 3 h 91"/>
                  <a:gd name="T10" fmla="*/ 3 w 263"/>
                  <a:gd name="T11" fmla="*/ 2 h 91"/>
                  <a:gd name="T12" fmla="*/ 4 w 263"/>
                  <a:gd name="T13" fmla="*/ 2 h 91"/>
                  <a:gd name="T14" fmla="*/ 5 w 263"/>
                  <a:gd name="T15" fmla="*/ 2 h 91"/>
                  <a:gd name="T16" fmla="*/ 5 w 263"/>
                  <a:gd name="T17" fmla="*/ 2 h 91"/>
                  <a:gd name="T18" fmla="*/ 6 w 263"/>
                  <a:gd name="T19" fmla="*/ 2 h 91"/>
                  <a:gd name="T20" fmla="*/ 7 w 263"/>
                  <a:gd name="T21" fmla="*/ 1 h 91"/>
                  <a:gd name="T22" fmla="*/ 9 w 263"/>
                  <a:gd name="T23" fmla="*/ 1 h 91"/>
                  <a:gd name="T24" fmla="*/ 9 w 263"/>
                  <a:gd name="T25" fmla="*/ 1 h 91"/>
                  <a:gd name="T26" fmla="*/ 10 w 263"/>
                  <a:gd name="T27" fmla="*/ 1 h 91"/>
                  <a:gd name="T28" fmla="*/ 10 w 263"/>
                  <a:gd name="T29" fmla="*/ 1 h 91"/>
                  <a:gd name="T30" fmla="*/ 10 w 263"/>
                  <a:gd name="T31" fmla="*/ 0 h 91"/>
                  <a:gd name="T32" fmla="*/ 9 w 263"/>
                  <a:gd name="T33" fmla="*/ 0 h 91"/>
                  <a:gd name="T34" fmla="*/ 9 w 263"/>
                  <a:gd name="T35" fmla="*/ 0 h 91"/>
                  <a:gd name="T36" fmla="*/ 8 w 263"/>
                  <a:gd name="T37" fmla="*/ 0 h 91"/>
                  <a:gd name="T38" fmla="*/ 6 w 263"/>
                  <a:gd name="T39" fmla="*/ 1 h 91"/>
                  <a:gd name="T40" fmla="*/ 5 w 263"/>
                  <a:gd name="T41" fmla="*/ 1 h 91"/>
                  <a:gd name="T42" fmla="*/ 4 w 263"/>
                  <a:gd name="T43" fmla="*/ 1 h 91"/>
                  <a:gd name="T44" fmla="*/ 2 w 263"/>
                  <a:gd name="T45" fmla="*/ 1 h 91"/>
                  <a:gd name="T46" fmla="*/ 1 w 263"/>
                  <a:gd name="T47" fmla="*/ 2 h 91"/>
                  <a:gd name="T48" fmla="*/ 0 w 263"/>
                  <a:gd name="T49" fmla="*/ 2 h 91"/>
                  <a:gd name="T50" fmla="*/ 0 w 263"/>
                  <a:gd name="T51" fmla="*/ 2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3" h="91">
                    <a:moveTo>
                      <a:pt x="0" y="57"/>
                    </a:moveTo>
                    <a:lnTo>
                      <a:pt x="0" y="91"/>
                    </a:lnTo>
                    <a:lnTo>
                      <a:pt x="3" y="91"/>
                    </a:lnTo>
                    <a:lnTo>
                      <a:pt x="23" y="84"/>
                    </a:lnTo>
                    <a:lnTo>
                      <a:pt x="41" y="77"/>
                    </a:lnTo>
                    <a:lnTo>
                      <a:pt x="72" y="66"/>
                    </a:lnTo>
                    <a:lnTo>
                      <a:pt x="100" y="57"/>
                    </a:lnTo>
                    <a:lnTo>
                      <a:pt x="127" y="51"/>
                    </a:lnTo>
                    <a:lnTo>
                      <a:pt x="142" y="49"/>
                    </a:lnTo>
                    <a:lnTo>
                      <a:pt x="160" y="46"/>
                    </a:lnTo>
                    <a:lnTo>
                      <a:pt x="197" y="40"/>
                    </a:lnTo>
                    <a:lnTo>
                      <a:pt x="235" y="34"/>
                    </a:lnTo>
                    <a:lnTo>
                      <a:pt x="250" y="33"/>
                    </a:lnTo>
                    <a:lnTo>
                      <a:pt x="263" y="31"/>
                    </a:lnTo>
                    <a:lnTo>
                      <a:pt x="263" y="21"/>
                    </a:lnTo>
                    <a:lnTo>
                      <a:pt x="262" y="13"/>
                    </a:lnTo>
                    <a:lnTo>
                      <a:pt x="257" y="0"/>
                    </a:lnTo>
                    <a:lnTo>
                      <a:pt x="235" y="5"/>
                    </a:lnTo>
                    <a:lnTo>
                      <a:pt x="213" y="9"/>
                    </a:lnTo>
                    <a:lnTo>
                      <a:pt x="176" y="15"/>
                    </a:lnTo>
                    <a:lnTo>
                      <a:pt x="141" y="20"/>
                    </a:lnTo>
                    <a:lnTo>
                      <a:pt x="110" y="26"/>
                    </a:lnTo>
                    <a:lnTo>
                      <a:pt x="59" y="39"/>
                    </a:lnTo>
                    <a:lnTo>
                      <a:pt x="31" y="48"/>
                    </a:lnTo>
                    <a:lnTo>
                      <a:pt x="3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3" name="Freeform 68">
                <a:extLst>
                  <a:ext uri="{FF2B5EF4-FFF2-40B4-BE49-F238E27FC236}">
                    <a16:creationId xmlns:a16="http://schemas.microsoft.com/office/drawing/2014/main" id="{1282F1AA-133B-4116-9DD0-D5F5FC2AD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" y="550"/>
                <a:ext cx="87" cy="31"/>
              </a:xfrm>
              <a:custGeom>
                <a:avLst/>
                <a:gdLst>
                  <a:gd name="T0" fmla="*/ 0 w 263"/>
                  <a:gd name="T1" fmla="*/ 2 h 94"/>
                  <a:gd name="T2" fmla="*/ 0 w 263"/>
                  <a:gd name="T3" fmla="*/ 3 h 94"/>
                  <a:gd name="T4" fmla="*/ 0 w 263"/>
                  <a:gd name="T5" fmla="*/ 3 h 94"/>
                  <a:gd name="T6" fmla="*/ 1 w 263"/>
                  <a:gd name="T7" fmla="*/ 3 h 94"/>
                  <a:gd name="T8" fmla="*/ 2 w 263"/>
                  <a:gd name="T9" fmla="*/ 3 h 94"/>
                  <a:gd name="T10" fmla="*/ 3 w 263"/>
                  <a:gd name="T11" fmla="*/ 2 h 94"/>
                  <a:gd name="T12" fmla="*/ 4 w 263"/>
                  <a:gd name="T13" fmla="*/ 2 h 94"/>
                  <a:gd name="T14" fmla="*/ 5 w 263"/>
                  <a:gd name="T15" fmla="*/ 2 h 94"/>
                  <a:gd name="T16" fmla="*/ 5 w 263"/>
                  <a:gd name="T17" fmla="*/ 2 h 94"/>
                  <a:gd name="T18" fmla="*/ 6 w 263"/>
                  <a:gd name="T19" fmla="*/ 2 h 94"/>
                  <a:gd name="T20" fmla="*/ 7 w 263"/>
                  <a:gd name="T21" fmla="*/ 2 h 94"/>
                  <a:gd name="T22" fmla="*/ 9 w 263"/>
                  <a:gd name="T23" fmla="*/ 1 h 94"/>
                  <a:gd name="T24" fmla="*/ 9 w 263"/>
                  <a:gd name="T25" fmla="*/ 1 h 94"/>
                  <a:gd name="T26" fmla="*/ 10 w 263"/>
                  <a:gd name="T27" fmla="*/ 1 h 94"/>
                  <a:gd name="T28" fmla="*/ 10 w 263"/>
                  <a:gd name="T29" fmla="*/ 1 h 94"/>
                  <a:gd name="T30" fmla="*/ 10 w 263"/>
                  <a:gd name="T31" fmla="*/ 0 h 94"/>
                  <a:gd name="T32" fmla="*/ 9 w 263"/>
                  <a:gd name="T33" fmla="*/ 0 h 94"/>
                  <a:gd name="T34" fmla="*/ 9 w 263"/>
                  <a:gd name="T35" fmla="*/ 0 h 94"/>
                  <a:gd name="T36" fmla="*/ 8 w 263"/>
                  <a:gd name="T37" fmla="*/ 0 h 94"/>
                  <a:gd name="T38" fmla="*/ 6 w 263"/>
                  <a:gd name="T39" fmla="*/ 1 h 94"/>
                  <a:gd name="T40" fmla="*/ 5 w 263"/>
                  <a:gd name="T41" fmla="*/ 1 h 94"/>
                  <a:gd name="T42" fmla="*/ 4 w 263"/>
                  <a:gd name="T43" fmla="*/ 1 h 94"/>
                  <a:gd name="T44" fmla="*/ 3 w 263"/>
                  <a:gd name="T45" fmla="*/ 1 h 94"/>
                  <a:gd name="T46" fmla="*/ 2 w 263"/>
                  <a:gd name="T47" fmla="*/ 1 h 94"/>
                  <a:gd name="T48" fmla="*/ 1 w 263"/>
                  <a:gd name="T49" fmla="*/ 2 h 94"/>
                  <a:gd name="T50" fmla="*/ 0 w 263"/>
                  <a:gd name="T51" fmla="*/ 2 h 94"/>
                  <a:gd name="T52" fmla="*/ 0 w 263"/>
                  <a:gd name="T53" fmla="*/ 2 h 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3" h="94">
                    <a:moveTo>
                      <a:pt x="0" y="57"/>
                    </a:moveTo>
                    <a:lnTo>
                      <a:pt x="0" y="90"/>
                    </a:lnTo>
                    <a:lnTo>
                      <a:pt x="3" y="94"/>
                    </a:lnTo>
                    <a:lnTo>
                      <a:pt x="23" y="87"/>
                    </a:lnTo>
                    <a:lnTo>
                      <a:pt x="41" y="79"/>
                    </a:lnTo>
                    <a:lnTo>
                      <a:pt x="72" y="68"/>
                    </a:lnTo>
                    <a:lnTo>
                      <a:pt x="100" y="59"/>
                    </a:lnTo>
                    <a:lnTo>
                      <a:pt x="127" y="54"/>
                    </a:lnTo>
                    <a:lnTo>
                      <a:pt x="142" y="52"/>
                    </a:lnTo>
                    <a:lnTo>
                      <a:pt x="160" y="49"/>
                    </a:lnTo>
                    <a:lnTo>
                      <a:pt x="197" y="42"/>
                    </a:lnTo>
                    <a:lnTo>
                      <a:pt x="235" y="34"/>
                    </a:lnTo>
                    <a:lnTo>
                      <a:pt x="250" y="33"/>
                    </a:lnTo>
                    <a:lnTo>
                      <a:pt x="263" y="32"/>
                    </a:lnTo>
                    <a:lnTo>
                      <a:pt x="263" y="22"/>
                    </a:lnTo>
                    <a:lnTo>
                      <a:pt x="262" y="13"/>
                    </a:lnTo>
                    <a:lnTo>
                      <a:pt x="257" y="0"/>
                    </a:lnTo>
                    <a:lnTo>
                      <a:pt x="235" y="5"/>
                    </a:lnTo>
                    <a:lnTo>
                      <a:pt x="213" y="9"/>
                    </a:lnTo>
                    <a:lnTo>
                      <a:pt x="176" y="15"/>
                    </a:lnTo>
                    <a:lnTo>
                      <a:pt x="141" y="20"/>
                    </a:lnTo>
                    <a:lnTo>
                      <a:pt x="110" y="25"/>
                    </a:lnTo>
                    <a:lnTo>
                      <a:pt x="85" y="32"/>
                    </a:lnTo>
                    <a:lnTo>
                      <a:pt x="59" y="39"/>
                    </a:lnTo>
                    <a:lnTo>
                      <a:pt x="31" y="49"/>
                    </a:lnTo>
                    <a:lnTo>
                      <a:pt x="3" y="59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4" name="Freeform 69">
                <a:extLst>
                  <a:ext uri="{FF2B5EF4-FFF2-40B4-BE49-F238E27FC236}">
                    <a16:creationId xmlns:a16="http://schemas.microsoft.com/office/drawing/2014/main" id="{340ACE30-A7A1-493C-BDFB-B996CD574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" y="569"/>
                <a:ext cx="87" cy="30"/>
              </a:xfrm>
              <a:custGeom>
                <a:avLst/>
                <a:gdLst>
                  <a:gd name="T0" fmla="*/ 0 w 263"/>
                  <a:gd name="T1" fmla="*/ 2 h 91"/>
                  <a:gd name="T2" fmla="*/ 0 w 263"/>
                  <a:gd name="T3" fmla="*/ 3 h 91"/>
                  <a:gd name="T4" fmla="*/ 0 w 263"/>
                  <a:gd name="T5" fmla="*/ 3 h 91"/>
                  <a:gd name="T6" fmla="*/ 1 w 263"/>
                  <a:gd name="T7" fmla="*/ 3 h 91"/>
                  <a:gd name="T8" fmla="*/ 2 w 263"/>
                  <a:gd name="T9" fmla="*/ 3 h 91"/>
                  <a:gd name="T10" fmla="*/ 3 w 263"/>
                  <a:gd name="T11" fmla="*/ 2 h 91"/>
                  <a:gd name="T12" fmla="*/ 4 w 263"/>
                  <a:gd name="T13" fmla="*/ 2 h 91"/>
                  <a:gd name="T14" fmla="*/ 5 w 263"/>
                  <a:gd name="T15" fmla="*/ 2 h 91"/>
                  <a:gd name="T16" fmla="*/ 5 w 263"/>
                  <a:gd name="T17" fmla="*/ 2 h 91"/>
                  <a:gd name="T18" fmla="*/ 6 w 263"/>
                  <a:gd name="T19" fmla="*/ 2 h 91"/>
                  <a:gd name="T20" fmla="*/ 7 w 263"/>
                  <a:gd name="T21" fmla="*/ 1 h 91"/>
                  <a:gd name="T22" fmla="*/ 9 w 263"/>
                  <a:gd name="T23" fmla="*/ 1 h 91"/>
                  <a:gd name="T24" fmla="*/ 9 w 263"/>
                  <a:gd name="T25" fmla="*/ 1 h 91"/>
                  <a:gd name="T26" fmla="*/ 10 w 263"/>
                  <a:gd name="T27" fmla="*/ 1 h 91"/>
                  <a:gd name="T28" fmla="*/ 10 w 263"/>
                  <a:gd name="T29" fmla="*/ 0 h 91"/>
                  <a:gd name="T30" fmla="*/ 9 w 263"/>
                  <a:gd name="T31" fmla="*/ 0 h 91"/>
                  <a:gd name="T32" fmla="*/ 9 w 263"/>
                  <a:gd name="T33" fmla="*/ 0 h 91"/>
                  <a:gd name="T34" fmla="*/ 8 w 263"/>
                  <a:gd name="T35" fmla="*/ 0 h 91"/>
                  <a:gd name="T36" fmla="*/ 6 w 263"/>
                  <a:gd name="T37" fmla="*/ 1 h 91"/>
                  <a:gd name="T38" fmla="*/ 5 w 263"/>
                  <a:gd name="T39" fmla="*/ 1 h 91"/>
                  <a:gd name="T40" fmla="*/ 4 w 263"/>
                  <a:gd name="T41" fmla="*/ 1 h 91"/>
                  <a:gd name="T42" fmla="*/ 2 w 263"/>
                  <a:gd name="T43" fmla="*/ 1 h 91"/>
                  <a:gd name="T44" fmla="*/ 1 w 263"/>
                  <a:gd name="T45" fmla="*/ 2 h 91"/>
                  <a:gd name="T46" fmla="*/ 0 w 263"/>
                  <a:gd name="T47" fmla="*/ 2 h 91"/>
                  <a:gd name="T48" fmla="*/ 0 w 263"/>
                  <a:gd name="T49" fmla="*/ 2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63" h="91">
                    <a:moveTo>
                      <a:pt x="0" y="55"/>
                    </a:moveTo>
                    <a:lnTo>
                      <a:pt x="0" y="91"/>
                    </a:lnTo>
                    <a:lnTo>
                      <a:pt x="3" y="91"/>
                    </a:lnTo>
                    <a:lnTo>
                      <a:pt x="23" y="83"/>
                    </a:lnTo>
                    <a:lnTo>
                      <a:pt x="41" y="77"/>
                    </a:lnTo>
                    <a:lnTo>
                      <a:pt x="72" y="66"/>
                    </a:lnTo>
                    <a:lnTo>
                      <a:pt x="100" y="57"/>
                    </a:lnTo>
                    <a:lnTo>
                      <a:pt x="127" y="52"/>
                    </a:lnTo>
                    <a:lnTo>
                      <a:pt x="142" y="50"/>
                    </a:lnTo>
                    <a:lnTo>
                      <a:pt x="160" y="47"/>
                    </a:lnTo>
                    <a:lnTo>
                      <a:pt x="197" y="40"/>
                    </a:lnTo>
                    <a:lnTo>
                      <a:pt x="235" y="33"/>
                    </a:lnTo>
                    <a:lnTo>
                      <a:pt x="250" y="32"/>
                    </a:lnTo>
                    <a:lnTo>
                      <a:pt x="263" y="31"/>
                    </a:lnTo>
                    <a:lnTo>
                      <a:pt x="262" y="13"/>
                    </a:lnTo>
                    <a:lnTo>
                      <a:pt x="257" y="0"/>
                    </a:lnTo>
                    <a:lnTo>
                      <a:pt x="235" y="5"/>
                    </a:lnTo>
                    <a:lnTo>
                      <a:pt x="213" y="10"/>
                    </a:lnTo>
                    <a:lnTo>
                      <a:pt x="176" y="15"/>
                    </a:lnTo>
                    <a:lnTo>
                      <a:pt x="141" y="20"/>
                    </a:lnTo>
                    <a:lnTo>
                      <a:pt x="110" y="26"/>
                    </a:lnTo>
                    <a:lnTo>
                      <a:pt x="59" y="40"/>
                    </a:lnTo>
                    <a:lnTo>
                      <a:pt x="31" y="47"/>
                    </a:lnTo>
                    <a:lnTo>
                      <a:pt x="3" y="57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5" name="Freeform 70">
                <a:extLst>
                  <a:ext uri="{FF2B5EF4-FFF2-40B4-BE49-F238E27FC236}">
                    <a16:creationId xmlns:a16="http://schemas.microsoft.com/office/drawing/2014/main" id="{F207E238-7D19-41DD-A1D1-51D66E7DB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586"/>
                <a:ext cx="63" cy="18"/>
              </a:xfrm>
              <a:custGeom>
                <a:avLst/>
                <a:gdLst>
                  <a:gd name="T0" fmla="*/ 0 w 191"/>
                  <a:gd name="T1" fmla="*/ 1 h 53"/>
                  <a:gd name="T2" fmla="*/ 0 w 191"/>
                  <a:gd name="T3" fmla="*/ 2 h 53"/>
                  <a:gd name="T4" fmla="*/ 1 w 191"/>
                  <a:gd name="T5" fmla="*/ 2 h 53"/>
                  <a:gd name="T6" fmla="*/ 1 w 191"/>
                  <a:gd name="T7" fmla="*/ 2 h 53"/>
                  <a:gd name="T8" fmla="*/ 2 w 191"/>
                  <a:gd name="T9" fmla="*/ 2 h 53"/>
                  <a:gd name="T10" fmla="*/ 2 w 191"/>
                  <a:gd name="T11" fmla="*/ 2 h 53"/>
                  <a:gd name="T12" fmla="*/ 3 w 191"/>
                  <a:gd name="T13" fmla="*/ 2 h 53"/>
                  <a:gd name="T14" fmla="*/ 4 w 191"/>
                  <a:gd name="T15" fmla="*/ 1 h 53"/>
                  <a:gd name="T16" fmla="*/ 5 w 191"/>
                  <a:gd name="T17" fmla="*/ 1 h 53"/>
                  <a:gd name="T18" fmla="*/ 6 w 191"/>
                  <a:gd name="T19" fmla="*/ 1 h 53"/>
                  <a:gd name="T20" fmla="*/ 6 w 191"/>
                  <a:gd name="T21" fmla="*/ 1 h 53"/>
                  <a:gd name="T22" fmla="*/ 7 w 191"/>
                  <a:gd name="T23" fmla="*/ 1 h 53"/>
                  <a:gd name="T24" fmla="*/ 7 w 191"/>
                  <a:gd name="T25" fmla="*/ 1 h 53"/>
                  <a:gd name="T26" fmla="*/ 7 w 191"/>
                  <a:gd name="T27" fmla="*/ 0 h 53"/>
                  <a:gd name="T28" fmla="*/ 7 w 191"/>
                  <a:gd name="T29" fmla="*/ 0 h 53"/>
                  <a:gd name="T30" fmla="*/ 6 w 191"/>
                  <a:gd name="T31" fmla="*/ 0 h 53"/>
                  <a:gd name="T32" fmla="*/ 5 w 191"/>
                  <a:gd name="T33" fmla="*/ 0 h 53"/>
                  <a:gd name="T34" fmla="*/ 4 w 191"/>
                  <a:gd name="T35" fmla="*/ 1 h 53"/>
                  <a:gd name="T36" fmla="*/ 3 w 191"/>
                  <a:gd name="T37" fmla="*/ 1 h 53"/>
                  <a:gd name="T38" fmla="*/ 1 w 191"/>
                  <a:gd name="T39" fmla="*/ 1 h 53"/>
                  <a:gd name="T40" fmla="*/ 1 w 191"/>
                  <a:gd name="T41" fmla="*/ 1 h 53"/>
                  <a:gd name="T42" fmla="*/ 1 w 191"/>
                  <a:gd name="T43" fmla="*/ 1 h 53"/>
                  <a:gd name="T44" fmla="*/ 0 w 191"/>
                  <a:gd name="T45" fmla="*/ 1 h 53"/>
                  <a:gd name="T46" fmla="*/ 0 w 191"/>
                  <a:gd name="T47" fmla="*/ 1 h 53"/>
                  <a:gd name="T48" fmla="*/ 0 w 191"/>
                  <a:gd name="T49" fmla="*/ 1 h 53"/>
                  <a:gd name="T50" fmla="*/ 0 w 191"/>
                  <a:gd name="T51" fmla="*/ 1 h 53"/>
                  <a:gd name="T52" fmla="*/ 0 w 191"/>
                  <a:gd name="T53" fmla="*/ 1 h 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1" h="53">
                    <a:moveTo>
                      <a:pt x="4" y="36"/>
                    </a:moveTo>
                    <a:lnTo>
                      <a:pt x="7" y="53"/>
                    </a:lnTo>
                    <a:lnTo>
                      <a:pt x="17" y="53"/>
                    </a:lnTo>
                    <a:lnTo>
                      <a:pt x="34" y="50"/>
                    </a:lnTo>
                    <a:lnTo>
                      <a:pt x="54" y="48"/>
                    </a:lnTo>
                    <a:lnTo>
                      <a:pt x="63" y="45"/>
                    </a:lnTo>
                    <a:lnTo>
                      <a:pt x="69" y="44"/>
                    </a:lnTo>
                    <a:lnTo>
                      <a:pt x="99" y="39"/>
                    </a:lnTo>
                    <a:lnTo>
                      <a:pt x="133" y="35"/>
                    </a:lnTo>
                    <a:lnTo>
                      <a:pt x="164" y="33"/>
                    </a:lnTo>
                    <a:lnTo>
                      <a:pt x="179" y="31"/>
                    </a:lnTo>
                    <a:lnTo>
                      <a:pt x="191" y="31"/>
                    </a:lnTo>
                    <a:lnTo>
                      <a:pt x="191" y="21"/>
                    </a:lnTo>
                    <a:lnTo>
                      <a:pt x="190" y="13"/>
                    </a:lnTo>
                    <a:lnTo>
                      <a:pt x="185" y="0"/>
                    </a:lnTo>
                    <a:lnTo>
                      <a:pt x="163" y="5"/>
                    </a:lnTo>
                    <a:lnTo>
                      <a:pt x="141" y="10"/>
                    </a:lnTo>
                    <a:lnTo>
                      <a:pt x="104" y="16"/>
                    </a:lnTo>
                    <a:lnTo>
                      <a:pt x="69" y="21"/>
                    </a:lnTo>
                    <a:lnTo>
                      <a:pt x="38" y="26"/>
                    </a:lnTo>
                    <a:lnTo>
                      <a:pt x="27" y="29"/>
                    </a:lnTo>
                    <a:lnTo>
                      <a:pt x="18" y="31"/>
                    </a:lnTo>
                    <a:lnTo>
                      <a:pt x="10" y="33"/>
                    </a:lnTo>
                    <a:lnTo>
                      <a:pt x="5" y="34"/>
                    </a:lnTo>
                    <a:lnTo>
                      <a:pt x="2" y="35"/>
                    </a:lnTo>
                    <a:lnTo>
                      <a:pt x="0" y="3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6" name="Rectangle 71">
                <a:extLst>
                  <a:ext uri="{FF2B5EF4-FFF2-40B4-BE49-F238E27FC236}">
                    <a16:creationId xmlns:a16="http://schemas.microsoft.com/office/drawing/2014/main" id="{74136537-24EA-4215-8D7A-274C34892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2" y="609"/>
                <a:ext cx="87" cy="10"/>
              </a:xfrm>
              <a:prstGeom prst="rect">
                <a:avLst/>
              </a:prstGeom>
              <a:solidFill>
                <a:srgbClr val="DDB30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51217" name="Freeform 72">
                <a:extLst>
                  <a:ext uri="{FF2B5EF4-FFF2-40B4-BE49-F238E27FC236}">
                    <a16:creationId xmlns:a16="http://schemas.microsoft.com/office/drawing/2014/main" id="{68728620-4BE5-4C75-AE79-117C0DCB8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" y="616"/>
                <a:ext cx="48" cy="10"/>
              </a:xfrm>
              <a:custGeom>
                <a:avLst/>
                <a:gdLst>
                  <a:gd name="T0" fmla="*/ 3 w 143"/>
                  <a:gd name="T1" fmla="*/ 1 h 31"/>
                  <a:gd name="T2" fmla="*/ 4 w 143"/>
                  <a:gd name="T3" fmla="*/ 1 h 31"/>
                  <a:gd name="T4" fmla="*/ 5 w 143"/>
                  <a:gd name="T5" fmla="*/ 1 h 31"/>
                  <a:gd name="T6" fmla="*/ 5 w 143"/>
                  <a:gd name="T7" fmla="*/ 1 h 31"/>
                  <a:gd name="T8" fmla="*/ 5 w 143"/>
                  <a:gd name="T9" fmla="*/ 1 h 31"/>
                  <a:gd name="T10" fmla="*/ 5 w 143"/>
                  <a:gd name="T11" fmla="*/ 1 h 31"/>
                  <a:gd name="T12" fmla="*/ 5 w 143"/>
                  <a:gd name="T13" fmla="*/ 1 h 31"/>
                  <a:gd name="T14" fmla="*/ 5 w 143"/>
                  <a:gd name="T15" fmla="*/ 0 h 31"/>
                  <a:gd name="T16" fmla="*/ 5 w 143"/>
                  <a:gd name="T17" fmla="*/ 0 h 31"/>
                  <a:gd name="T18" fmla="*/ 5 w 143"/>
                  <a:gd name="T19" fmla="*/ 0 h 31"/>
                  <a:gd name="T20" fmla="*/ 5 w 143"/>
                  <a:gd name="T21" fmla="*/ 0 h 31"/>
                  <a:gd name="T22" fmla="*/ 4 w 143"/>
                  <a:gd name="T23" fmla="*/ 0 h 31"/>
                  <a:gd name="T24" fmla="*/ 3 w 143"/>
                  <a:gd name="T25" fmla="*/ 0 h 31"/>
                  <a:gd name="T26" fmla="*/ 2 w 143"/>
                  <a:gd name="T27" fmla="*/ 0 h 31"/>
                  <a:gd name="T28" fmla="*/ 1 w 143"/>
                  <a:gd name="T29" fmla="*/ 0 h 31"/>
                  <a:gd name="T30" fmla="*/ 0 w 143"/>
                  <a:gd name="T31" fmla="*/ 0 h 31"/>
                  <a:gd name="T32" fmla="*/ 0 w 143"/>
                  <a:gd name="T33" fmla="*/ 0 h 31"/>
                  <a:gd name="T34" fmla="*/ 0 w 143"/>
                  <a:gd name="T35" fmla="*/ 0 h 31"/>
                  <a:gd name="T36" fmla="*/ 0 w 143"/>
                  <a:gd name="T37" fmla="*/ 1 h 31"/>
                  <a:gd name="T38" fmla="*/ 0 w 143"/>
                  <a:gd name="T39" fmla="*/ 1 h 31"/>
                  <a:gd name="T40" fmla="*/ 0 w 143"/>
                  <a:gd name="T41" fmla="*/ 1 h 31"/>
                  <a:gd name="T42" fmla="*/ 0 w 143"/>
                  <a:gd name="T43" fmla="*/ 1 h 31"/>
                  <a:gd name="T44" fmla="*/ 1 w 143"/>
                  <a:gd name="T45" fmla="*/ 1 h 31"/>
                  <a:gd name="T46" fmla="*/ 2 w 143"/>
                  <a:gd name="T47" fmla="*/ 1 h 31"/>
                  <a:gd name="T48" fmla="*/ 3 w 143"/>
                  <a:gd name="T49" fmla="*/ 1 h 31"/>
                  <a:gd name="T50" fmla="*/ 3 w 143"/>
                  <a:gd name="T51" fmla="*/ 1 h 31"/>
                  <a:gd name="T52" fmla="*/ 3 w 143"/>
                  <a:gd name="T53" fmla="*/ 1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3" h="31">
                    <a:moveTo>
                      <a:pt x="74" y="31"/>
                    </a:moveTo>
                    <a:lnTo>
                      <a:pt x="101" y="30"/>
                    </a:lnTo>
                    <a:lnTo>
                      <a:pt x="123" y="27"/>
                    </a:lnTo>
                    <a:lnTo>
                      <a:pt x="131" y="25"/>
                    </a:lnTo>
                    <a:lnTo>
                      <a:pt x="138" y="22"/>
                    </a:lnTo>
                    <a:lnTo>
                      <a:pt x="142" y="19"/>
                    </a:lnTo>
                    <a:lnTo>
                      <a:pt x="143" y="15"/>
                    </a:lnTo>
                    <a:lnTo>
                      <a:pt x="142" y="11"/>
                    </a:lnTo>
                    <a:lnTo>
                      <a:pt x="138" y="9"/>
                    </a:lnTo>
                    <a:lnTo>
                      <a:pt x="131" y="6"/>
                    </a:lnTo>
                    <a:lnTo>
                      <a:pt x="123" y="4"/>
                    </a:lnTo>
                    <a:lnTo>
                      <a:pt x="101" y="1"/>
                    </a:lnTo>
                    <a:lnTo>
                      <a:pt x="74" y="0"/>
                    </a:lnTo>
                    <a:lnTo>
                      <a:pt x="45" y="1"/>
                    </a:lnTo>
                    <a:lnTo>
                      <a:pt x="22" y="4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6" y="22"/>
                    </a:lnTo>
                    <a:lnTo>
                      <a:pt x="12" y="25"/>
                    </a:lnTo>
                    <a:lnTo>
                      <a:pt x="22" y="27"/>
                    </a:lnTo>
                    <a:lnTo>
                      <a:pt x="45" y="30"/>
                    </a:lnTo>
                    <a:lnTo>
                      <a:pt x="74" y="31"/>
                    </a:lnTo>
                    <a:lnTo>
                      <a:pt x="71" y="31"/>
                    </a:lnTo>
                    <a:lnTo>
                      <a:pt x="74" y="31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8" name="Freeform 73">
                <a:extLst>
                  <a:ext uri="{FF2B5EF4-FFF2-40B4-BE49-F238E27FC236}">
                    <a16:creationId xmlns:a16="http://schemas.microsoft.com/office/drawing/2014/main" id="{41E04080-E100-4FBB-AB41-BC4D23F03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" y="138"/>
                <a:ext cx="294" cy="362"/>
              </a:xfrm>
              <a:custGeom>
                <a:avLst/>
                <a:gdLst>
                  <a:gd name="T0" fmla="*/ 19 w 882"/>
                  <a:gd name="T1" fmla="*/ 40 h 1088"/>
                  <a:gd name="T2" fmla="*/ 17 w 882"/>
                  <a:gd name="T3" fmla="*/ 40 h 1088"/>
                  <a:gd name="T4" fmla="*/ 14 w 882"/>
                  <a:gd name="T5" fmla="*/ 40 h 1088"/>
                  <a:gd name="T6" fmla="*/ 14 w 882"/>
                  <a:gd name="T7" fmla="*/ 40 h 1088"/>
                  <a:gd name="T8" fmla="*/ 13 w 882"/>
                  <a:gd name="T9" fmla="*/ 40 h 1088"/>
                  <a:gd name="T10" fmla="*/ 12 w 882"/>
                  <a:gd name="T11" fmla="*/ 39 h 1088"/>
                  <a:gd name="T12" fmla="*/ 11 w 882"/>
                  <a:gd name="T13" fmla="*/ 38 h 1088"/>
                  <a:gd name="T14" fmla="*/ 11 w 882"/>
                  <a:gd name="T15" fmla="*/ 37 h 1088"/>
                  <a:gd name="T16" fmla="*/ 11 w 882"/>
                  <a:gd name="T17" fmla="*/ 36 h 1088"/>
                  <a:gd name="T18" fmla="*/ 11 w 882"/>
                  <a:gd name="T19" fmla="*/ 35 h 1088"/>
                  <a:gd name="T20" fmla="*/ 10 w 882"/>
                  <a:gd name="T21" fmla="*/ 33 h 1088"/>
                  <a:gd name="T22" fmla="*/ 9 w 882"/>
                  <a:gd name="T23" fmla="*/ 32 h 1088"/>
                  <a:gd name="T24" fmla="*/ 7 w 882"/>
                  <a:gd name="T25" fmla="*/ 30 h 1088"/>
                  <a:gd name="T26" fmla="*/ 7 w 882"/>
                  <a:gd name="T27" fmla="*/ 29 h 1088"/>
                  <a:gd name="T28" fmla="*/ 5 w 882"/>
                  <a:gd name="T29" fmla="*/ 27 h 1088"/>
                  <a:gd name="T30" fmla="*/ 3 w 882"/>
                  <a:gd name="T31" fmla="*/ 24 h 1088"/>
                  <a:gd name="T32" fmla="*/ 2 w 882"/>
                  <a:gd name="T33" fmla="*/ 21 h 1088"/>
                  <a:gd name="T34" fmla="*/ 1 w 882"/>
                  <a:gd name="T35" fmla="*/ 20 h 1088"/>
                  <a:gd name="T36" fmla="*/ 1 w 882"/>
                  <a:gd name="T37" fmla="*/ 19 h 1088"/>
                  <a:gd name="T38" fmla="*/ 0 w 882"/>
                  <a:gd name="T39" fmla="*/ 18 h 1088"/>
                  <a:gd name="T40" fmla="*/ 0 w 882"/>
                  <a:gd name="T41" fmla="*/ 16 h 1088"/>
                  <a:gd name="T42" fmla="*/ 0 w 882"/>
                  <a:gd name="T43" fmla="*/ 13 h 1088"/>
                  <a:gd name="T44" fmla="*/ 1 w 882"/>
                  <a:gd name="T45" fmla="*/ 11 h 1088"/>
                  <a:gd name="T46" fmla="*/ 2 w 882"/>
                  <a:gd name="T47" fmla="*/ 8 h 1088"/>
                  <a:gd name="T48" fmla="*/ 3 w 882"/>
                  <a:gd name="T49" fmla="*/ 6 h 1088"/>
                  <a:gd name="T50" fmla="*/ 6 w 882"/>
                  <a:gd name="T51" fmla="*/ 3 h 1088"/>
                  <a:gd name="T52" fmla="*/ 9 w 882"/>
                  <a:gd name="T53" fmla="*/ 2 h 1088"/>
                  <a:gd name="T54" fmla="*/ 11 w 882"/>
                  <a:gd name="T55" fmla="*/ 1 h 1088"/>
                  <a:gd name="T56" fmla="*/ 14 w 882"/>
                  <a:gd name="T57" fmla="*/ 0 h 1088"/>
                  <a:gd name="T58" fmla="*/ 16 w 882"/>
                  <a:gd name="T59" fmla="*/ 0 h 1088"/>
                  <a:gd name="T60" fmla="*/ 19 w 882"/>
                  <a:gd name="T61" fmla="*/ 0 h 1088"/>
                  <a:gd name="T62" fmla="*/ 21 w 882"/>
                  <a:gd name="T63" fmla="*/ 1 h 1088"/>
                  <a:gd name="T64" fmla="*/ 24 w 882"/>
                  <a:gd name="T65" fmla="*/ 2 h 1088"/>
                  <a:gd name="T66" fmla="*/ 26 w 882"/>
                  <a:gd name="T67" fmla="*/ 4 h 1088"/>
                  <a:gd name="T68" fmla="*/ 29 w 882"/>
                  <a:gd name="T69" fmla="*/ 6 h 1088"/>
                  <a:gd name="T70" fmla="*/ 31 w 882"/>
                  <a:gd name="T71" fmla="*/ 9 h 1088"/>
                  <a:gd name="T72" fmla="*/ 32 w 882"/>
                  <a:gd name="T73" fmla="*/ 11 h 1088"/>
                  <a:gd name="T74" fmla="*/ 33 w 882"/>
                  <a:gd name="T75" fmla="*/ 13 h 1088"/>
                  <a:gd name="T76" fmla="*/ 33 w 882"/>
                  <a:gd name="T77" fmla="*/ 16 h 1088"/>
                  <a:gd name="T78" fmla="*/ 32 w 882"/>
                  <a:gd name="T79" fmla="*/ 18 h 1088"/>
                  <a:gd name="T80" fmla="*/ 32 w 882"/>
                  <a:gd name="T81" fmla="*/ 19 h 1088"/>
                  <a:gd name="T82" fmla="*/ 32 w 882"/>
                  <a:gd name="T83" fmla="*/ 20 h 1088"/>
                  <a:gd name="T84" fmla="*/ 31 w 882"/>
                  <a:gd name="T85" fmla="*/ 21 h 1088"/>
                  <a:gd name="T86" fmla="*/ 29 w 882"/>
                  <a:gd name="T87" fmla="*/ 24 h 1088"/>
                  <a:gd name="T88" fmla="*/ 28 w 882"/>
                  <a:gd name="T89" fmla="*/ 27 h 1088"/>
                  <a:gd name="T90" fmla="*/ 26 w 882"/>
                  <a:gd name="T91" fmla="*/ 29 h 1088"/>
                  <a:gd name="T92" fmla="*/ 25 w 882"/>
                  <a:gd name="T93" fmla="*/ 30 h 1088"/>
                  <a:gd name="T94" fmla="*/ 24 w 882"/>
                  <a:gd name="T95" fmla="*/ 32 h 1088"/>
                  <a:gd name="T96" fmla="*/ 23 w 882"/>
                  <a:gd name="T97" fmla="*/ 33 h 1088"/>
                  <a:gd name="T98" fmla="*/ 22 w 882"/>
                  <a:gd name="T99" fmla="*/ 35 h 1088"/>
                  <a:gd name="T100" fmla="*/ 22 w 882"/>
                  <a:gd name="T101" fmla="*/ 36 h 1088"/>
                  <a:gd name="T102" fmla="*/ 22 w 882"/>
                  <a:gd name="T103" fmla="*/ 37 h 1088"/>
                  <a:gd name="T104" fmla="*/ 21 w 882"/>
                  <a:gd name="T105" fmla="*/ 38 h 1088"/>
                  <a:gd name="T106" fmla="*/ 21 w 882"/>
                  <a:gd name="T107" fmla="*/ 39 h 1088"/>
                  <a:gd name="T108" fmla="*/ 20 w 882"/>
                  <a:gd name="T109" fmla="*/ 40 h 108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882" h="1088">
                    <a:moveTo>
                      <a:pt x="542" y="1077"/>
                    </a:moveTo>
                    <a:lnTo>
                      <a:pt x="523" y="1080"/>
                    </a:lnTo>
                    <a:lnTo>
                      <a:pt x="501" y="1084"/>
                    </a:lnTo>
                    <a:lnTo>
                      <a:pt x="447" y="1088"/>
                    </a:lnTo>
                    <a:lnTo>
                      <a:pt x="398" y="1088"/>
                    </a:lnTo>
                    <a:lnTo>
                      <a:pt x="380" y="1085"/>
                    </a:lnTo>
                    <a:lnTo>
                      <a:pt x="374" y="1084"/>
                    </a:lnTo>
                    <a:lnTo>
                      <a:pt x="369" y="1083"/>
                    </a:lnTo>
                    <a:lnTo>
                      <a:pt x="354" y="1079"/>
                    </a:lnTo>
                    <a:lnTo>
                      <a:pt x="341" y="1074"/>
                    </a:lnTo>
                    <a:lnTo>
                      <a:pt x="330" y="1068"/>
                    </a:lnTo>
                    <a:lnTo>
                      <a:pt x="321" y="1062"/>
                    </a:lnTo>
                    <a:lnTo>
                      <a:pt x="311" y="1048"/>
                    </a:lnTo>
                    <a:lnTo>
                      <a:pt x="307" y="1038"/>
                    </a:lnTo>
                    <a:lnTo>
                      <a:pt x="305" y="1028"/>
                    </a:lnTo>
                    <a:lnTo>
                      <a:pt x="302" y="1015"/>
                    </a:lnTo>
                    <a:lnTo>
                      <a:pt x="300" y="1000"/>
                    </a:lnTo>
                    <a:lnTo>
                      <a:pt x="297" y="983"/>
                    </a:lnTo>
                    <a:lnTo>
                      <a:pt x="295" y="963"/>
                    </a:lnTo>
                    <a:lnTo>
                      <a:pt x="291" y="942"/>
                    </a:lnTo>
                    <a:lnTo>
                      <a:pt x="285" y="923"/>
                    </a:lnTo>
                    <a:lnTo>
                      <a:pt x="276" y="906"/>
                    </a:lnTo>
                    <a:lnTo>
                      <a:pt x="266" y="889"/>
                    </a:lnTo>
                    <a:lnTo>
                      <a:pt x="240" y="858"/>
                    </a:lnTo>
                    <a:lnTo>
                      <a:pt x="210" y="824"/>
                    </a:lnTo>
                    <a:lnTo>
                      <a:pt x="201" y="814"/>
                    </a:lnTo>
                    <a:lnTo>
                      <a:pt x="192" y="802"/>
                    </a:lnTo>
                    <a:lnTo>
                      <a:pt x="180" y="788"/>
                    </a:lnTo>
                    <a:lnTo>
                      <a:pt x="168" y="772"/>
                    </a:lnTo>
                    <a:lnTo>
                      <a:pt x="142" y="736"/>
                    </a:lnTo>
                    <a:lnTo>
                      <a:pt x="114" y="696"/>
                    </a:lnTo>
                    <a:lnTo>
                      <a:pt x="88" y="655"/>
                    </a:lnTo>
                    <a:lnTo>
                      <a:pt x="64" y="616"/>
                    </a:lnTo>
                    <a:lnTo>
                      <a:pt x="44" y="580"/>
                    </a:lnTo>
                    <a:lnTo>
                      <a:pt x="37" y="563"/>
                    </a:lnTo>
                    <a:lnTo>
                      <a:pt x="31" y="550"/>
                    </a:lnTo>
                    <a:lnTo>
                      <a:pt x="26" y="535"/>
                    </a:lnTo>
                    <a:lnTo>
                      <a:pt x="19" y="517"/>
                    </a:lnTo>
                    <a:lnTo>
                      <a:pt x="13" y="497"/>
                    </a:lnTo>
                    <a:lnTo>
                      <a:pt x="8" y="474"/>
                    </a:lnTo>
                    <a:lnTo>
                      <a:pt x="3" y="449"/>
                    </a:lnTo>
                    <a:lnTo>
                      <a:pt x="1" y="421"/>
                    </a:lnTo>
                    <a:lnTo>
                      <a:pt x="0" y="392"/>
                    </a:lnTo>
                    <a:lnTo>
                      <a:pt x="2" y="361"/>
                    </a:lnTo>
                    <a:lnTo>
                      <a:pt x="6" y="329"/>
                    </a:lnTo>
                    <a:lnTo>
                      <a:pt x="14" y="296"/>
                    </a:lnTo>
                    <a:lnTo>
                      <a:pt x="27" y="261"/>
                    </a:lnTo>
                    <a:lnTo>
                      <a:pt x="43" y="228"/>
                    </a:lnTo>
                    <a:lnTo>
                      <a:pt x="66" y="193"/>
                    </a:lnTo>
                    <a:lnTo>
                      <a:pt x="92" y="158"/>
                    </a:lnTo>
                    <a:lnTo>
                      <a:pt x="125" y="123"/>
                    </a:lnTo>
                    <a:lnTo>
                      <a:pt x="165" y="89"/>
                    </a:lnTo>
                    <a:lnTo>
                      <a:pt x="200" y="65"/>
                    </a:lnTo>
                    <a:lnTo>
                      <a:pt x="235" y="45"/>
                    </a:lnTo>
                    <a:lnTo>
                      <a:pt x="271" y="29"/>
                    </a:lnTo>
                    <a:lnTo>
                      <a:pt x="307" y="18"/>
                    </a:lnTo>
                    <a:lnTo>
                      <a:pt x="342" y="9"/>
                    </a:lnTo>
                    <a:lnTo>
                      <a:pt x="377" y="3"/>
                    </a:lnTo>
                    <a:lnTo>
                      <a:pt x="411" y="0"/>
                    </a:lnTo>
                    <a:lnTo>
                      <a:pt x="443" y="0"/>
                    </a:lnTo>
                    <a:lnTo>
                      <a:pt x="475" y="2"/>
                    </a:lnTo>
                    <a:lnTo>
                      <a:pt x="506" y="5"/>
                    </a:lnTo>
                    <a:lnTo>
                      <a:pt x="538" y="13"/>
                    </a:lnTo>
                    <a:lnTo>
                      <a:pt x="572" y="23"/>
                    </a:lnTo>
                    <a:lnTo>
                      <a:pt x="604" y="37"/>
                    </a:lnTo>
                    <a:lnTo>
                      <a:pt x="638" y="53"/>
                    </a:lnTo>
                    <a:lnTo>
                      <a:pt x="673" y="73"/>
                    </a:lnTo>
                    <a:lnTo>
                      <a:pt x="706" y="96"/>
                    </a:lnTo>
                    <a:lnTo>
                      <a:pt x="748" y="130"/>
                    </a:lnTo>
                    <a:lnTo>
                      <a:pt x="782" y="165"/>
                    </a:lnTo>
                    <a:lnTo>
                      <a:pt x="811" y="199"/>
                    </a:lnTo>
                    <a:lnTo>
                      <a:pt x="835" y="234"/>
                    </a:lnTo>
                    <a:lnTo>
                      <a:pt x="852" y="268"/>
                    </a:lnTo>
                    <a:lnTo>
                      <a:pt x="866" y="301"/>
                    </a:lnTo>
                    <a:lnTo>
                      <a:pt x="875" y="334"/>
                    </a:lnTo>
                    <a:lnTo>
                      <a:pt x="880" y="365"/>
                    </a:lnTo>
                    <a:lnTo>
                      <a:pt x="882" y="395"/>
                    </a:lnTo>
                    <a:lnTo>
                      <a:pt x="882" y="424"/>
                    </a:lnTo>
                    <a:lnTo>
                      <a:pt x="880" y="450"/>
                    </a:lnTo>
                    <a:lnTo>
                      <a:pt x="876" y="475"/>
                    </a:lnTo>
                    <a:lnTo>
                      <a:pt x="870" y="497"/>
                    </a:lnTo>
                    <a:lnTo>
                      <a:pt x="865" y="519"/>
                    </a:lnTo>
                    <a:lnTo>
                      <a:pt x="859" y="535"/>
                    </a:lnTo>
                    <a:lnTo>
                      <a:pt x="854" y="550"/>
                    </a:lnTo>
                    <a:lnTo>
                      <a:pt x="847" y="563"/>
                    </a:lnTo>
                    <a:lnTo>
                      <a:pt x="840" y="580"/>
                    </a:lnTo>
                    <a:lnTo>
                      <a:pt x="820" y="616"/>
                    </a:lnTo>
                    <a:lnTo>
                      <a:pt x="796" y="655"/>
                    </a:lnTo>
                    <a:lnTo>
                      <a:pt x="770" y="696"/>
                    </a:lnTo>
                    <a:lnTo>
                      <a:pt x="743" y="736"/>
                    </a:lnTo>
                    <a:lnTo>
                      <a:pt x="716" y="772"/>
                    </a:lnTo>
                    <a:lnTo>
                      <a:pt x="705" y="788"/>
                    </a:lnTo>
                    <a:lnTo>
                      <a:pt x="694" y="802"/>
                    </a:lnTo>
                    <a:lnTo>
                      <a:pt x="684" y="814"/>
                    </a:lnTo>
                    <a:lnTo>
                      <a:pt x="675" y="824"/>
                    </a:lnTo>
                    <a:lnTo>
                      <a:pt x="644" y="858"/>
                    </a:lnTo>
                    <a:lnTo>
                      <a:pt x="618" y="889"/>
                    </a:lnTo>
                    <a:lnTo>
                      <a:pt x="608" y="906"/>
                    </a:lnTo>
                    <a:lnTo>
                      <a:pt x="599" y="923"/>
                    </a:lnTo>
                    <a:lnTo>
                      <a:pt x="593" y="942"/>
                    </a:lnTo>
                    <a:lnTo>
                      <a:pt x="589" y="963"/>
                    </a:lnTo>
                    <a:lnTo>
                      <a:pt x="587" y="983"/>
                    </a:lnTo>
                    <a:lnTo>
                      <a:pt x="585" y="1000"/>
                    </a:lnTo>
                    <a:lnTo>
                      <a:pt x="583" y="1015"/>
                    </a:lnTo>
                    <a:lnTo>
                      <a:pt x="580" y="1028"/>
                    </a:lnTo>
                    <a:lnTo>
                      <a:pt x="577" y="1038"/>
                    </a:lnTo>
                    <a:lnTo>
                      <a:pt x="573" y="1048"/>
                    </a:lnTo>
                    <a:lnTo>
                      <a:pt x="563" y="1062"/>
                    </a:lnTo>
                    <a:lnTo>
                      <a:pt x="554" y="1069"/>
                    </a:lnTo>
                    <a:lnTo>
                      <a:pt x="542" y="1077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9" name="Freeform 74">
                <a:extLst>
                  <a:ext uri="{FF2B5EF4-FFF2-40B4-BE49-F238E27FC236}">
                    <a16:creationId xmlns:a16="http://schemas.microsoft.com/office/drawing/2014/main" id="{5034A976-D3B0-41D5-8626-F9C00E4AF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4" y="156"/>
                <a:ext cx="253" cy="311"/>
              </a:xfrm>
              <a:custGeom>
                <a:avLst/>
                <a:gdLst>
                  <a:gd name="T0" fmla="*/ 17 w 758"/>
                  <a:gd name="T1" fmla="*/ 34 h 933"/>
                  <a:gd name="T2" fmla="*/ 14 w 758"/>
                  <a:gd name="T3" fmla="*/ 35 h 933"/>
                  <a:gd name="T4" fmla="*/ 12 w 758"/>
                  <a:gd name="T5" fmla="*/ 34 h 933"/>
                  <a:gd name="T6" fmla="*/ 11 w 758"/>
                  <a:gd name="T7" fmla="*/ 34 h 933"/>
                  <a:gd name="T8" fmla="*/ 11 w 758"/>
                  <a:gd name="T9" fmla="*/ 34 h 933"/>
                  <a:gd name="T10" fmla="*/ 10 w 758"/>
                  <a:gd name="T11" fmla="*/ 33 h 933"/>
                  <a:gd name="T12" fmla="*/ 10 w 758"/>
                  <a:gd name="T13" fmla="*/ 32 h 933"/>
                  <a:gd name="T14" fmla="*/ 9 w 758"/>
                  <a:gd name="T15" fmla="*/ 31 h 933"/>
                  <a:gd name="T16" fmla="*/ 9 w 758"/>
                  <a:gd name="T17" fmla="*/ 30 h 933"/>
                  <a:gd name="T18" fmla="*/ 9 w 758"/>
                  <a:gd name="T19" fmla="*/ 29 h 933"/>
                  <a:gd name="T20" fmla="*/ 8 w 758"/>
                  <a:gd name="T21" fmla="*/ 28 h 933"/>
                  <a:gd name="T22" fmla="*/ 7 w 758"/>
                  <a:gd name="T23" fmla="*/ 26 h 933"/>
                  <a:gd name="T24" fmla="*/ 6 w 758"/>
                  <a:gd name="T25" fmla="*/ 25 h 933"/>
                  <a:gd name="T26" fmla="*/ 5 w 758"/>
                  <a:gd name="T27" fmla="*/ 23 h 933"/>
                  <a:gd name="T28" fmla="*/ 3 w 758"/>
                  <a:gd name="T29" fmla="*/ 21 h 933"/>
                  <a:gd name="T30" fmla="*/ 1 w 758"/>
                  <a:gd name="T31" fmla="*/ 18 h 933"/>
                  <a:gd name="T32" fmla="*/ 1 w 758"/>
                  <a:gd name="T33" fmla="*/ 17 h 933"/>
                  <a:gd name="T34" fmla="*/ 1 w 758"/>
                  <a:gd name="T35" fmla="*/ 16 h 933"/>
                  <a:gd name="T36" fmla="*/ 0 w 758"/>
                  <a:gd name="T37" fmla="*/ 15 h 933"/>
                  <a:gd name="T38" fmla="*/ 0 w 758"/>
                  <a:gd name="T39" fmla="*/ 13 h 933"/>
                  <a:gd name="T40" fmla="*/ 0 w 758"/>
                  <a:gd name="T41" fmla="*/ 11 h 933"/>
                  <a:gd name="T42" fmla="*/ 0 w 758"/>
                  <a:gd name="T43" fmla="*/ 9 h 933"/>
                  <a:gd name="T44" fmla="*/ 1 w 758"/>
                  <a:gd name="T45" fmla="*/ 7 h 933"/>
                  <a:gd name="T46" fmla="*/ 3 w 758"/>
                  <a:gd name="T47" fmla="*/ 5 h 933"/>
                  <a:gd name="T48" fmla="*/ 5 w 758"/>
                  <a:gd name="T49" fmla="*/ 3 h 933"/>
                  <a:gd name="T50" fmla="*/ 8 w 758"/>
                  <a:gd name="T51" fmla="*/ 1 h 933"/>
                  <a:gd name="T52" fmla="*/ 10 w 758"/>
                  <a:gd name="T53" fmla="*/ 1 h 933"/>
                  <a:gd name="T54" fmla="*/ 12 w 758"/>
                  <a:gd name="T55" fmla="*/ 0 h 933"/>
                  <a:gd name="T56" fmla="*/ 14 w 758"/>
                  <a:gd name="T57" fmla="*/ 0 h 933"/>
                  <a:gd name="T58" fmla="*/ 16 w 758"/>
                  <a:gd name="T59" fmla="*/ 0 h 933"/>
                  <a:gd name="T60" fmla="*/ 18 w 758"/>
                  <a:gd name="T61" fmla="*/ 1 h 933"/>
                  <a:gd name="T62" fmla="*/ 20 w 758"/>
                  <a:gd name="T63" fmla="*/ 2 h 933"/>
                  <a:gd name="T64" fmla="*/ 22 w 758"/>
                  <a:gd name="T65" fmla="*/ 3 h 933"/>
                  <a:gd name="T66" fmla="*/ 25 w 758"/>
                  <a:gd name="T67" fmla="*/ 5 h 933"/>
                  <a:gd name="T68" fmla="*/ 27 w 758"/>
                  <a:gd name="T69" fmla="*/ 7 h 933"/>
                  <a:gd name="T70" fmla="*/ 28 w 758"/>
                  <a:gd name="T71" fmla="*/ 9 h 933"/>
                  <a:gd name="T72" fmla="*/ 28 w 758"/>
                  <a:gd name="T73" fmla="*/ 12 h 933"/>
                  <a:gd name="T74" fmla="*/ 28 w 758"/>
                  <a:gd name="T75" fmla="*/ 13 h 933"/>
                  <a:gd name="T76" fmla="*/ 28 w 758"/>
                  <a:gd name="T77" fmla="*/ 15 h 933"/>
                  <a:gd name="T78" fmla="*/ 28 w 758"/>
                  <a:gd name="T79" fmla="*/ 16 h 933"/>
                  <a:gd name="T80" fmla="*/ 27 w 758"/>
                  <a:gd name="T81" fmla="*/ 17 h 933"/>
                  <a:gd name="T82" fmla="*/ 27 w 758"/>
                  <a:gd name="T83" fmla="*/ 18 h 933"/>
                  <a:gd name="T84" fmla="*/ 25 w 758"/>
                  <a:gd name="T85" fmla="*/ 21 h 933"/>
                  <a:gd name="T86" fmla="*/ 24 w 758"/>
                  <a:gd name="T87" fmla="*/ 23 h 933"/>
                  <a:gd name="T88" fmla="*/ 22 w 758"/>
                  <a:gd name="T89" fmla="*/ 25 h 933"/>
                  <a:gd name="T90" fmla="*/ 22 w 758"/>
                  <a:gd name="T91" fmla="*/ 26 h 933"/>
                  <a:gd name="T92" fmla="*/ 21 w 758"/>
                  <a:gd name="T93" fmla="*/ 27 h 933"/>
                  <a:gd name="T94" fmla="*/ 19 w 758"/>
                  <a:gd name="T95" fmla="*/ 29 h 933"/>
                  <a:gd name="T96" fmla="*/ 19 w 758"/>
                  <a:gd name="T97" fmla="*/ 30 h 933"/>
                  <a:gd name="T98" fmla="*/ 19 w 758"/>
                  <a:gd name="T99" fmla="*/ 31 h 933"/>
                  <a:gd name="T100" fmla="*/ 19 w 758"/>
                  <a:gd name="T101" fmla="*/ 32 h 933"/>
                  <a:gd name="T102" fmla="*/ 18 w 758"/>
                  <a:gd name="T103" fmla="*/ 33 h 933"/>
                  <a:gd name="T104" fmla="*/ 18 w 758"/>
                  <a:gd name="T105" fmla="*/ 34 h 9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58" h="933">
                    <a:moveTo>
                      <a:pt x="466" y="923"/>
                    </a:moveTo>
                    <a:lnTo>
                      <a:pt x="450" y="927"/>
                    </a:lnTo>
                    <a:lnTo>
                      <a:pt x="430" y="929"/>
                    </a:lnTo>
                    <a:lnTo>
                      <a:pt x="385" y="933"/>
                    </a:lnTo>
                    <a:lnTo>
                      <a:pt x="344" y="933"/>
                    </a:lnTo>
                    <a:lnTo>
                      <a:pt x="328" y="931"/>
                    </a:lnTo>
                    <a:lnTo>
                      <a:pt x="318" y="928"/>
                    </a:lnTo>
                    <a:lnTo>
                      <a:pt x="304" y="926"/>
                    </a:lnTo>
                    <a:lnTo>
                      <a:pt x="293" y="922"/>
                    </a:lnTo>
                    <a:lnTo>
                      <a:pt x="284" y="917"/>
                    </a:lnTo>
                    <a:lnTo>
                      <a:pt x="277" y="911"/>
                    </a:lnTo>
                    <a:lnTo>
                      <a:pt x="268" y="898"/>
                    </a:lnTo>
                    <a:lnTo>
                      <a:pt x="262" y="881"/>
                    </a:lnTo>
                    <a:lnTo>
                      <a:pt x="259" y="871"/>
                    </a:lnTo>
                    <a:lnTo>
                      <a:pt x="257" y="857"/>
                    </a:lnTo>
                    <a:lnTo>
                      <a:pt x="256" y="842"/>
                    </a:lnTo>
                    <a:lnTo>
                      <a:pt x="253" y="824"/>
                    </a:lnTo>
                    <a:lnTo>
                      <a:pt x="251" y="807"/>
                    </a:lnTo>
                    <a:lnTo>
                      <a:pt x="244" y="791"/>
                    </a:lnTo>
                    <a:lnTo>
                      <a:pt x="238" y="776"/>
                    </a:lnTo>
                    <a:lnTo>
                      <a:pt x="228" y="762"/>
                    </a:lnTo>
                    <a:lnTo>
                      <a:pt x="218" y="748"/>
                    </a:lnTo>
                    <a:lnTo>
                      <a:pt x="207" y="734"/>
                    </a:lnTo>
                    <a:lnTo>
                      <a:pt x="181" y="705"/>
                    </a:lnTo>
                    <a:lnTo>
                      <a:pt x="173" y="696"/>
                    </a:lnTo>
                    <a:lnTo>
                      <a:pt x="165" y="686"/>
                    </a:lnTo>
                    <a:lnTo>
                      <a:pt x="145" y="660"/>
                    </a:lnTo>
                    <a:lnTo>
                      <a:pt x="122" y="630"/>
                    </a:lnTo>
                    <a:lnTo>
                      <a:pt x="99" y="596"/>
                    </a:lnTo>
                    <a:lnTo>
                      <a:pt x="76" y="561"/>
                    </a:lnTo>
                    <a:lnTo>
                      <a:pt x="56" y="527"/>
                    </a:lnTo>
                    <a:lnTo>
                      <a:pt x="39" y="497"/>
                    </a:lnTo>
                    <a:lnTo>
                      <a:pt x="33" y="483"/>
                    </a:lnTo>
                    <a:lnTo>
                      <a:pt x="28" y="471"/>
                    </a:lnTo>
                    <a:lnTo>
                      <a:pt x="23" y="459"/>
                    </a:lnTo>
                    <a:lnTo>
                      <a:pt x="18" y="444"/>
                    </a:lnTo>
                    <a:lnTo>
                      <a:pt x="13" y="425"/>
                    </a:lnTo>
                    <a:lnTo>
                      <a:pt x="8" y="406"/>
                    </a:lnTo>
                    <a:lnTo>
                      <a:pt x="4" y="384"/>
                    </a:lnTo>
                    <a:lnTo>
                      <a:pt x="1" y="360"/>
                    </a:lnTo>
                    <a:lnTo>
                      <a:pt x="0" y="335"/>
                    </a:lnTo>
                    <a:lnTo>
                      <a:pt x="1" y="309"/>
                    </a:lnTo>
                    <a:lnTo>
                      <a:pt x="5" y="281"/>
                    </a:lnTo>
                    <a:lnTo>
                      <a:pt x="13" y="252"/>
                    </a:lnTo>
                    <a:lnTo>
                      <a:pt x="23" y="223"/>
                    </a:lnTo>
                    <a:lnTo>
                      <a:pt x="36" y="194"/>
                    </a:lnTo>
                    <a:lnTo>
                      <a:pt x="55" y="164"/>
                    </a:lnTo>
                    <a:lnTo>
                      <a:pt x="79" y="134"/>
                    </a:lnTo>
                    <a:lnTo>
                      <a:pt x="107" y="104"/>
                    </a:lnTo>
                    <a:lnTo>
                      <a:pt x="141" y="75"/>
                    </a:lnTo>
                    <a:lnTo>
                      <a:pt x="172" y="54"/>
                    </a:lnTo>
                    <a:lnTo>
                      <a:pt x="203" y="36"/>
                    </a:lnTo>
                    <a:lnTo>
                      <a:pt x="234" y="24"/>
                    </a:lnTo>
                    <a:lnTo>
                      <a:pt x="264" y="14"/>
                    </a:lnTo>
                    <a:lnTo>
                      <a:pt x="296" y="6"/>
                    </a:lnTo>
                    <a:lnTo>
                      <a:pt x="326" y="3"/>
                    </a:lnTo>
                    <a:lnTo>
                      <a:pt x="353" y="0"/>
                    </a:lnTo>
                    <a:lnTo>
                      <a:pt x="380" y="0"/>
                    </a:lnTo>
                    <a:lnTo>
                      <a:pt x="407" y="2"/>
                    </a:lnTo>
                    <a:lnTo>
                      <a:pt x="434" y="5"/>
                    </a:lnTo>
                    <a:lnTo>
                      <a:pt x="463" y="10"/>
                    </a:lnTo>
                    <a:lnTo>
                      <a:pt x="490" y="19"/>
                    </a:lnTo>
                    <a:lnTo>
                      <a:pt x="519" y="30"/>
                    </a:lnTo>
                    <a:lnTo>
                      <a:pt x="547" y="44"/>
                    </a:lnTo>
                    <a:lnTo>
                      <a:pt x="577" y="60"/>
                    </a:lnTo>
                    <a:lnTo>
                      <a:pt x="606" y="80"/>
                    </a:lnTo>
                    <a:lnTo>
                      <a:pt x="642" y="109"/>
                    </a:lnTo>
                    <a:lnTo>
                      <a:pt x="672" y="139"/>
                    </a:lnTo>
                    <a:lnTo>
                      <a:pt x="697" y="168"/>
                    </a:lnTo>
                    <a:lnTo>
                      <a:pt x="717" y="198"/>
                    </a:lnTo>
                    <a:lnTo>
                      <a:pt x="732" y="226"/>
                    </a:lnTo>
                    <a:lnTo>
                      <a:pt x="743" y="255"/>
                    </a:lnTo>
                    <a:lnTo>
                      <a:pt x="751" y="284"/>
                    </a:lnTo>
                    <a:lnTo>
                      <a:pt x="756" y="311"/>
                    </a:lnTo>
                    <a:lnTo>
                      <a:pt x="758" y="336"/>
                    </a:lnTo>
                    <a:lnTo>
                      <a:pt x="757" y="361"/>
                    </a:lnTo>
                    <a:lnTo>
                      <a:pt x="756" y="385"/>
                    </a:lnTo>
                    <a:lnTo>
                      <a:pt x="752" y="406"/>
                    </a:lnTo>
                    <a:lnTo>
                      <a:pt x="747" y="426"/>
                    </a:lnTo>
                    <a:lnTo>
                      <a:pt x="742" y="444"/>
                    </a:lnTo>
                    <a:lnTo>
                      <a:pt x="737" y="459"/>
                    </a:lnTo>
                    <a:lnTo>
                      <a:pt x="733" y="471"/>
                    </a:lnTo>
                    <a:lnTo>
                      <a:pt x="728" y="483"/>
                    </a:lnTo>
                    <a:lnTo>
                      <a:pt x="722" y="497"/>
                    </a:lnTo>
                    <a:lnTo>
                      <a:pt x="705" y="527"/>
                    </a:lnTo>
                    <a:lnTo>
                      <a:pt x="683" y="561"/>
                    </a:lnTo>
                    <a:lnTo>
                      <a:pt x="661" y="596"/>
                    </a:lnTo>
                    <a:lnTo>
                      <a:pt x="637" y="630"/>
                    </a:lnTo>
                    <a:lnTo>
                      <a:pt x="615" y="660"/>
                    </a:lnTo>
                    <a:lnTo>
                      <a:pt x="605" y="673"/>
                    </a:lnTo>
                    <a:lnTo>
                      <a:pt x="595" y="686"/>
                    </a:lnTo>
                    <a:lnTo>
                      <a:pt x="587" y="696"/>
                    </a:lnTo>
                    <a:lnTo>
                      <a:pt x="580" y="705"/>
                    </a:lnTo>
                    <a:lnTo>
                      <a:pt x="554" y="734"/>
                    </a:lnTo>
                    <a:lnTo>
                      <a:pt x="531" y="762"/>
                    </a:lnTo>
                    <a:lnTo>
                      <a:pt x="522" y="776"/>
                    </a:lnTo>
                    <a:lnTo>
                      <a:pt x="515" y="791"/>
                    </a:lnTo>
                    <a:lnTo>
                      <a:pt x="510" y="807"/>
                    </a:lnTo>
                    <a:lnTo>
                      <a:pt x="508" y="824"/>
                    </a:lnTo>
                    <a:lnTo>
                      <a:pt x="505" y="842"/>
                    </a:lnTo>
                    <a:lnTo>
                      <a:pt x="504" y="857"/>
                    </a:lnTo>
                    <a:lnTo>
                      <a:pt x="501" y="871"/>
                    </a:lnTo>
                    <a:lnTo>
                      <a:pt x="499" y="881"/>
                    </a:lnTo>
                    <a:lnTo>
                      <a:pt x="493" y="898"/>
                    </a:lnTo>
                    <a:lnTo>
                      <a:pt x="484" y="911"/>
                    </a:lnTo>
                    <a:lnTo>
                      <a:pt x="476" y="917"/>
                    </a:lnTo>
                    <a:lnTo>
                      <a:pt x="466" y="923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20" name="Freeform 75">
                <a:extLst>
                  <a:ext uri="{FF2B5EF4-FFF2-40B4-BE49-F238E27FC236}">
                    <a16:creationId xmlns:a16="http://schemas.microsoft.com/office/drawing/2014/main" id="{B5DE4818-6E68-40E7-9CC4-6503B643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" y="154"/>
                <a:ext cx="257" cy="315"/>
              </a:xfrm>
              <a:custGeom>
                <a:avLst/>
                <a:gdLst>
                  <a:gd name="T0" fmla="*/ 16 w 770"/>
                  <a:gd name="T1" fmla="*/ 34 h 945"/>
                  <a:gd name="T2" fmla="*/ 12 w 770"/>
                  <a:gd name="T3" fmla="*/ 34 h 945"/>
                  <a:gd name="T4" fmla="*/ 11 w 770"/>
                  <a:gd name="T5" fmla="*/ 34 h 945"/>
                  <a:gd name="T6" fmla="*/ 10 w 770"/>
                  <a:gd name="T7" fmla="*/ 33 h 945"/>
                  <a:gd name="T8" fmla="*/ 10 w 770"/>
                  <a:gd name="T9" fmla="*/ 32 h 945"/>
                  <a:gd name="T10" fmla="*/ 9 w 770"/>
                  <a:gd name="T11" fmla="*/ 29 h 945"/>
                  <a:gd name="T12" fmla="*/ 7 w 770"/>
                  <a:gd name="T13" fmla="*/ 25 h 945"/>
                  <a:gd name="T14" fmla="*/ 2 w 770"/>
                  <a:gd name="T15" fmla="*/ 20 h 945"/>
                  <a:gd name="T16" fmla="*/ 1 w 770"/>
                  <a:gd name="T17" fmla="*/ 17 h 945"/>
                  <a:gd name="T18" fmla="*/ 1 w 770"/>
                  <a:gd name="T19" fmla="*/ 14 h 945"/>
                  <a:gd name="T20" fmla="*/ 1 w 770"/>
                  <a:gd name="T21" fmla="*/ 10 h 945"/>
                  <a:gd name="T22" fmla="*/ 2 w 770"/>
                  <a:gd name="T23" fmla="*/ 6 h 945"/>
                  <a:gd name="T24" fmla="*/ 7 w 770"/>
                  <a:gd name="T25" fmla="*/ 2 h 945"/>
                  <a:gd name="T26" fmla="*/ 10 w 770"/>
                  <a:gd name="T27" fmla="*/ 1 h 945"/>
                  <a:gd name="T28" fmla="*/ 13 w 770"/>
                  <a:gd name="T29" fmla="*/ 0 h 945"/>
                  <a:gd name="T30" fmla="*/ 17 w 770"/>
                  <a:gd name="T31" fmla="*/ 1 h 945"/>
                  <a:gd name="T32" fmla="*/ 20 w 770"/>
                  <a:gd name="T33" fmla="*/ 2 h 945"/>
                  <a:gd name="T34" fmla="*/ 24 w 770"/>
                  <a:gd name="T35" fmla="*/ 4 h 945"/>
                  <a:gd name="T36" fmla="*/ 27 w 770"/>
                  <a:gd name="T37" fmla="*/ 8 h 945"/>
                  <a:gd name="T38" fmla="*/ 28 w 770"/>
                  <a:gd name="T39" fmla="*/ 11 h 945"/>
                  <a:gd name="T40" fmla="*/ 28 w 770"/>
                  <a:gd name="T41" fmla="*/ 14 h 945"/>
                  <a:gd name="T42" fmla="*/ 28 w 770"/>
                  <a:gd name="T43" fmla="*/ 17 h 945"/>
                  <a:gd name="T44" fmla="*/ 27 w 770"/>
                  <a:gd name="T45" fmla="*/ 18 h 945"/>
                  <a:gd name="T46" fmla="*/ 25 w 770"/>
                  <a:gd name="T47" fmla="*/ 22 h 945"/>
                  <a:gd name="T48" fmla="*/ 22 w 770"/>
                  <a:gd name="T49" fmla="*/ 26 h 945"/>
                  <a:gd name="T50" fmla="*/ 19 w 770"/>
                  <a:gd name="T51" fmla="*/ 29 h 945"/>
                  <a:gd name="T52" fmla="*/ 19 w 770"/>
                  <a:gd name="T53" fmla="*/ 31 h 945"/>
                  <a:gd name="T54" fmla="*/ 19 w 770"/>
                  <a:gd name="T55" fmla="*/ 33 h 945"/>
                  <a:gd name="T56" fmla="*/ 18 w 770"/>
                  <a:gd name="T57" fmla="*/ 34 h 945"/>
                  <a:gd name="T58" fmla="*/ 19 w 770"/>
                  <a:gd name="T59" fmla="*/ 34 h 945"/>
                  <a:gd name="T60" fmla="*/ 19 w 770"/>
                  <a:gd name="T61" fmla="*/ 32 h 945"/>
                  <a:gd name="T62" fmla="*/ 20 w 770"/>
                  <a:gd name="T63" fmla="*/ 30 h 945"/>
                  <a:gd name="T64" fmla="*/ 22 w 770"/>
                  <a:gd name="T65" fmla="*/ 26 h 945"/>
                  <a:gd name="T66" fmla="*/ 24 w 770"/>
                  <a:gd name="T67" fmla="*/ 24 h 945"/>
                  <a:gd name="T68" fmla="*/ 27 w 770"/>
                  <a:gd name="T69" fmla="*/ 19 h 945"/>
                  <a:gd name="T70" fmla="*/ 28 w 770"/>
                  <a:gd name="T71" fmla="*/ 17 h 945"/>
                  <a:gd name="T72" fmla="*/ 28 w 770"/>
                  <a:gd name="T73" fmla="*/ 15 h 945"/>
                  <a:gd name="T74" fmla="*/ 28 w 770"/>
                  <a:gd name="T75" fmla="*/ 12 h 945"/>
                  <a:gd name="T76" fmla="*/ 28 w 770"/>
                  <a:gd name="T77" fmla="*/ 9 h 945"/>
                  <a:gd name="T78" fmla="*/ 25 w 770"/>
                  <a:gd name="T79" fmla="*/ 5 h 945"/>
                  <a:gd name="T80" fmla="*/ 22 w 770"/>
                  <a:gd name="T81" fmla="*/ 2 h 945"/>
                  <a:gd name="T82" fmla="*/ 17 w 770"/>
                  <a:gd name="T83" fmla="*/ 0 h 945"/>
                  <a:gd name="T84" fmla="*/ 14 w 770"/>
                  <a:gd name="T85" fmla="*/ 0 h 945"/>
                  <a:gd name="T86" fmla="*/ 10 w 770"/>
                  <a:gd name="T87" fmla="*/ 1 h 945"/>
                  <a:gd name="T88" fmla="*/ 7 w 770"/>
                  <a:gd name="T89" fmla="*/ 2 h 945"/>
                  <a:gd name="T90" fmla="*/ 3 w 770"/>
                  <a:gd name="T91" fmla="*/ 5 h 945"/>
                  <a:gd name="T92" fmla="*/ 0 w 770"/>
                  <a:gd name="T93" fmla="*/ 9 h 945"/>
                  <a:gd name="T94" fmla="*/ 0 w 770"/>
                  <a:gd name="T95" fmla="*/ 13 h 945"/>
                  <a:gd name="T96" fmla="*/ 1 w 770"/>
                  <a:gd name="T97" fmla="*/ 17 h 945"/>
                  <a:gd name="T98" fmla="*/ 1 w 770"/>
                  <a:gd name="T99" fmla="*/ 19 h 945"/>
                  <a:gd name="T100" fmla="*/ 5 w 770"/>
                  <a:gd name="T101" fmla="*/ 25 h 945"/>
                  <a:gd name="T102" fmla="*/ 8 w 770"/>
                  <a:gd name="T103" fmla="*/ 28 h 945"/>
                  <a:gd name="T104" fmla="*/ 9 w 770"/>
                  <a:gd name="T105" fmla="*/ 30 h 945"/>
                  <a:gd name="T106" fmla="*/ 10 w 770"/>
                  <a:gd name="T107" fmla="*/ 33 h 945"/>
                  <a:gd name="T108" fmla="*/ 11 w 770"/>
                  <a:gd name="T109" fmla="*/ 34 h 945"/>
                  <a:gd name="T110" fmla="*/ 12 w 770"/>
                  <a:gd name="T111" fmla="*/ 35 h 945"/>
                  <a:gd name="T112" fmla="*/ 17 w 770"/>
                  <a:gd name="T113" fmla="*/ 35 h 9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70" h="945">
                    <a:moveTo>
                      <a:pt x="469" y="924"/>
                    </a:moveTo>
                    <a:lnTo>
                      <a:pt x="471" y="923"/>
                    </a:lnTo>
                    <a:lnTo>
                      <a:pt x="455" y="927"/>
                    </a:lnTo>
                    <a:lnTo>
                      <a:pt x="435" y="929"/>
                    </a:lnTo>
                    <a:lnTo>
                      <a:pt x="436" y="929"/>
                    </a:lnTo>
                    <a:lnTo>
                      <a:pt x="391" y="933"/>
                    </a:lnTo>
                    <a:lnTo>
                      <a:pt x="350" y="933"/>
                    </a:lnTo>
                    <a:lnTo>
                      <a:pt x="351" y="933"/>
                    </a:lnTo>
                    <a:lnTo>
                      <a:pt x="335" y="930"/>
                    </a:lnTo>
                    <a:lnTo>
                      <a:pt x="325" y="928"/>
                    </a:lnTo>
                    <a:lnTo>
                      <a:pt x="312" y="925"/>
                    </a:lnTo>
                    <a:lnTo>
                      <a:pt x="313" y="925"/>
                    </a:lnTo>
                    <a:lnTo>
                      <a:pt x="302" y="922"/>
                    </a:lnTo>
                    <a:lnTo>
                      <a:pt x="302" y="923"/>
                    </a:lnTo>
                    <a:lnTo>
                      <a:pt x="293" y="918"/>
                    </a:lnTo>
                    <a:lnTo>
                      <a:pt x="294" y="918"/>
                    </a:lnTo>
                    <a:lnTo>
                      <a:pt x="287" y="912"/>
                    </a:lnTo>
                    <a:lnTo>
                      <a:pt x="288" y="913"/>
                    </a:lnTo>
                    <a:lnTo>
                      <a:pt x="279" y="900"/>
                    </a:lnTo>
                    <a:lnTo>
                      <a:pt x="280" y="902"/>
                    </a:lnTo>
                    <a:lnTo>
                      <a:pt x="274" y="884"/>
                    </a:lnTo>
                    <a:lnTo>
                      <a:pt x="274" y="885"/>
                    </a:lnTo>
                    <a:lnTo>
                      <a:pt x="272" y="875"/>
                    </a:lnTo>
                    <a:lnTo>
                      <a:pt x="269" y="862"/>
                    </a:lnTo>
                    <a:lnTo>
                      <a:pt x="269" y="863"/>
                    </a:lnTo>
                    <a:lnTo>
                      <a:pt x="268" y="848"/>
                    </a:lnTo>
                    <a:lnTo>
                      <a:pt x="268" y="847"/>
                    </a:lnTo>
                    <a:lnTo>
                      <a:pt x="263" y="812"/>
                    </a:lnTo>
                    <a:lnTo>
                      <a:pt x="257" y="794"/>
                    </a:lnTo>
                    <a:lnTo>
                      <a:pt x="249" y="779"/>
                    </a:lnTo>
                    <a:lnTo>
                      <a:pt x="229" y="750"/>
                    </a:lnTo>
                    <a:lnTo>
                      <a:pt x="218" y="737"/>
                    </a:lnTo>
                    <a:lnTo>
                      <a:pt x="192" y="707"/>
                    </a:lnTo>
                    <a:lnTo>
                      <a:pt x="184" y="698"/>
                    </a:lnTo>
                    <a:lnTo>
                      <a:pt x="176" y="688"/>
                    </a:lnTo>
                    <a:lnTo>
                      <a:pt x="156" y="662"/>
                    </a:lnTo>
                    <a:lnTo>
                      <a:pt x="133" y="632"/>
                    </a:lnTo>
                    <a:lnTo>
                      <a:pt x="110" y="598"/>
                    </a:lnTo>
                    <a:lnTo>
                      <a:pt x="87" y="563"/>
                    </a:lnTo>
                    <a:lnTo>
                      <a:pt x="67" y="529"/>
                    </a:lnTo>
                    <a:lnTo>
                      <a:pt x="50" y="499"/>
                    </a:lnTo>
                    <a:lnTo>
                      <a:pt x="51" y="501"/>
                    </a:lnTo>
                    <a:lnTo>
                      <a:pt x="45" y="487"/>
                    </a:lnTo>
                    <a:lnTo>
                      <a:pt x="35" y="462"/>
                    </a:lnTo>
                    <a:lnTo>
                      <a:pt x="30" y="447"/>
                    </a:lnTo>
                    <a:lnTo>
                      <a:pt x="30" y="448"/>
                    </a:lnTo>
                    <a:lnTo>
                      <a:pt x="20" y="411"/>
                    </a:lnTo>
                    <a:lnTo>
                      <a:pt x="16" y="388"/>
                    </a:lnTo>
                    <a:lnTo>
                      <a:pt x="14" y="365"/>
                    </a:lnTo>
                    <a:lnTo>
                      <a:pt x="14" y="366"/>
                    </a:lnTo>
                    <a:lnTo>
                      <a:pt x="12" y="341"/>
                    </a:lnTo>
                    <a:lnTo>
                      <a:pt x="14" y="315"/>
                    </a:lnTo>
                    <a:lnTo>
                      <a:pt x="14" y="316"/>
                    </a:lnTo>
                    <a:lnTo>
                      <a:pt x="17" y="288"/>
                    </a:lnTo>
                    <a:lnTo>
                      <a:pt x="25" y="260"/>
                    </a:lnTo>
                    <a:lnTo>
                      <a:pt x="25" y="261"/>
                    </a:lnTo>
                    <a:lnTo>
                      <a:pt x="35" y="231"/>
                    </a:lnTo>
                    <a:lnTo>
                      <a:pt x="48" y="202"/>
                    </a:lnTo>
                    <a:lnTo>
                      <a:pt x="47" y="204"/>
                    </a:lnTo>
                    <a:lnTo>
                      <a:pt x="66" y="174"/>
                    </a:lnTo>
                    <a:lnTo>
                      <a:pt x="90" y="144"/>
                    </a:lnTo>
                    <a:lnTo>
                      <a:pt x="118" y="114"/>
                    </a:lnTo>
                    <a:lnTo>
                      <a:pt x="117" y="115"/>
                    </a:lnTo>
                    <a:lnTo>
                      <a:pt x="151" y="86"/>
                    </a:lnTo>
                    <a:lnTo>
                      <a:pt x="182" y="65"/>
                    </a:lnTo>
                    <a:lnTo>
                      <a:pt x="181" y="65"/>
                    </a:lnTo>
                    <a:lnTo>
                      <a:pt x="212" y="47"/>
                    </a:lnTo>
                    <a:lnTo>
                      <a:pt x="212" y="49"/>
                    </a:lnTo>
                    <a:lnTo>
                      <a:pt x="243" y="36"/>
                    </a:lnTo>
                    <a:lnTo>
                      <a:pt x="273" y="26"/>
                    </a:lnTo>
                    <a:lnTo>
                      <a:pt x="272" y="26"/>
                    </a:lnTo>
                    <a:lnTo>
                      <a:pt x="303" y="19"/>
                    </a:lnTo>
                    <a:lnTo>
                      <a:pt x="333" y="15"/>
                    </a:lnTo>
                    <a:lnTo>
                      <a:pt x="332" y="15"/>
                    </a:lnTo>
                    <a:lnTo>
                      <a:pt x="359" y="12"/>
                    </a:lnTo>
                    <a:lnTo>
                      <a:pt x="386" y="12"/>
                    </a:lnTo>
                    <a:lnTo>
                      <a:pt x="413" y="14"/>
                    </a:lnTo>
                    <a:lnTo>
                      <a:pt x="411" y="14"/>
                    </a:lnTo>
                    <a:lnTo>
                      <a:pt x="439" y="17"/>
                    </a:lnTo>
                    <a:lnTo>
                      <a:pt x="467" y="22"/>
                    </a:lnTo>
                    <a:lnTo>
                      <a:pt x="466" y="22"/>
                    </a:lnTo>
                    <a:lnTo>
                      <a:pt x="494" y="31"/>
                    </a:lnTo>
                    <a:lnTo>
                      <a:pt x="522" y="42"/>
                    </a:lnTo>
                    <a:lnTo>
                      <a:pt x="551" y="56"/>
                    </a:lnTo>
                    <a:lnTo>
                      <a:pt x="551" y="55"/>
                    </a:lnTo>
                    <a:lnTo>
                      <a:pt x="581" y="71"/>
                    </a:lnTo>
                    <a:lnTo>
                      <a:pt x="580" y="71"/>
                    </a:lnTo>
                    <a:lnTo>
                      <a:pt x="608" y="91"/>
                    </a:lnTo>
                    <a:lnTo>
                      <a:pt x="644" y="120"/>
                    </a:lnTo>
                    <a:lnTo>
                      <a:pt x="643" y="120"/>
                    </a:lnTo>
                    <a:lnTo>
                      <a:pt x="673" y="150"/>
                    </a:lnTo>
                    <a:lnTo>
                      <a:pt x="673" y="149"/>
                    </a:lnTo>
                    <a:lnTo>
                      <a:pt x="698" y="177"/>
                    </a:lnTo>
                    <a:lnTo>
                      <a:pt x="718" y="207"/>
                    </a:lnTo>
                    <a:lnTo>
                      <a:pt x="718" y="206"/>
                    </a:lnTo>
                    <a:lnTo>
                      <a:pt x="733" y="235"/>
                    </a:lnTo>
                    <a:lnTo>
                      <a:pt x="732" y="235"/>
                    </a:lnTo>
                    <a:lnTo>
                      <a:pt x="743" y="263"/>
                    </a:lnTo>
                    <a:lnTo>
                      <a:pt x="743" y="262"/>
                    </a:lnTo>
                    <a:lnTo>
                      <a:pt x="750" y="291"/>
                    </a:lnTo>
                    <a:lnTo>
                      <a:pt x="755" y="318"/>
                    </a:lnTo>
                    <a:lnTo>
                      <a:pt x="755" y="317"/>
                    </a:lnTo>
                    <a:lnTo>
                      <a:pt x="758" y="342"/>
                    </a:lnTo>
                    <a:lnTo>
                      <a:pt x="757" y="367"/>
                    </a:lnTo>
                    <a:lnTo>
                      <a:pt x="755" y="391"/>
                    </a:lnTo>
                    <a:lnTo>
                      <a:pt x="755" y="390"/>
                    </a:lnTo>
                    <a:lnTo>
                      <a:pt x="752" y="411"/>
                    </a:lnTo>
                    <a:lnTo>
                      <a:pt x="747" y="431"/>
                    </a:lnTo>
                    <a:lnTo>
                      <a:pt x="742" y="448"/>
                    </a:lnTo>
                    <a:lnTo>
                      <a:pt x="742" y="447"/>
                    </a:lnTo>
                    <a:lnTo>
                      <a:pt x="737" y="462"/>
                    </a:lnTo>
                    <a:lnTo>
                      <a:pt x="737" y="463"/>
                    </a:lnTo>
                    <a:lnTo>
                      <a:pt x="733" y="476"/>
                    </a:lnTo>
                    <a:lnTo>
                      <a:pt x="733" y="475"/>
                    </a:lnTo>
                    <a:lnTo>
                      <a:pt x="728" y="487"/>
                    </a:lnTo>
                    <a:lnTo>
                      <a:pt x="722" y="501"/>
                    </a:lnTo>
                    <a:lnTo>
                      <a:pt x="723" y="499"/>
                    </a:lnTo>
                    <a:lnTo>
                      <a:pt x="706" y="529"/>
                    </a:lnTo>
                    <a:lnTo>
                      <a:pt x="684" y="563"/>
                    </a:lnTo>
                    <a:lnTo>
                      <a:pt x="662" y="598"/>
                    </a:lnTo>
                    <a:lnTo>
                      <a:pt x="638" y="632"/>
                    </a:lnTo>
                    <a:lnTo>
                      <a:pt x="616" y="662"/>
                    </a:lnTo>
                    <a:lnTo>
                      <a:pt x="606" y="676"/>
                    </a:lnTo>
                    <a:lnTo>
                      <a:pt x="596" y="688"/>
                    </a:lnTo>
                    <a:lnTo>
                      <a:pt x="588" y="698"/>
                    </a:lnTo>
                    <a:lnTo>
                      <a:pt x="581" y="707"/>
                    </a:lnTo>
                    <a:lnTo>
                      <a:pt x="555" y="737"/>
                    </a:lnTo>
                    <a:lnTo>
                      <a:pt x="532" y="764"/>
                    </a:lnTo>
                    <a:lnTo>
                      <a:pt x="523" y="778"/>
                    </a:lnTo>
                    <a:lnTo>
                      <a:pt x="523" y="779"/>
                    </a:lnTo>
                    <a:lnTo>
                      <a:pt x="516" y="794"/>
                    </a:lnTo>
                    <a:lnTo>
                      <a:pt x="515" y="795"/>
                    </a:lnTo>
                    <a:lnTo>
                      <a:pt x="510" y="812"/>
                    </a:lnTo>
                    <a:lnTo>
                      <a:pt x="505" y="847"/>
                    </a:lnTo>
                    <a:lnTo>
                      <a:pt x="505" y="848"/>
                    </a:lnTo>
                    <a:lnTo>
                      <a:pt x="504" y="863"/>
                    </a:lnTo>
                    <a:lnTo>
                      <a:pt x="504" y="862"/>
                    </a:lnTo>
                    <a:lnTo>
                      <a:pt x="501" y="875"/>
                    </a:lnTo>
                    <a:lnTo>
                      <a:pt x="499" y="885"/>
                    </a:lnTo>
                    <a:lnTo>
                      <a:pt x="499" y="884"/>
                    </a:lnTo>
                    <a:lnTo>
                      <a:pt x="492" y="902"/>
                    </a:lnTo>
                    <a:lnTo>
                      <a:pt x="494" y="900"/>
                    </a:lnTo>
                    <a:lnTo>
                      <a:pt x="485" y="913"/>
                    </a:lnTo>
                    <a:lnTo>
                      <a:pt x="486" y="912"/>
                    </a:lnTo>
                    <a:lnTo>
                      <a:pt x="479" y="918"/>
                    </a:lnTo>
                    <a:lnTo>
                      <a:pt x="469" y="924"/>
                    </a:lnTo>
                    <a:lnTo>
                      <a:pt x="475" y="935"/>
                    </a:lnTo>
                    <a:lnTo>
                      <a:pt x="486" y="928"/>
                    </a:lnTo>
                    <a:lnTo>
                      <a:pt x="495" y="920"/>
                    </a:lnTo>
                    <a:lnTo>
                      <a:pt x="504" y="907"/>
                    </a:lnTo>
                    <a:lnTo>
                      <a:pt x="511" y="889"/>
                    </a:lnTo>
                    <a:lnTo>
                      <a:pt x="511" y="888"/>
                    </a:lnTo>
                    <a:lnTo>
                      <a:pt x="514" y="878"/>
                    </a:lnTo>
                    <a:lnTo>
                      <a:pt x="516" y="864"/>
                    </a:lnTo>
                    <a:lnTo>
                      <a:pt x="516" y="863"/>
                    </a:lnTo>
                    <a:lnTo>
                      <a:pt x="517" y="848"/>
                    </a:lnTo>
                    <a:lnTo>
                      <a:pt x="517" y="849"/>
                    </a:lnTo>
                    <a:lnTo>
                      <a:pt x="522" y="814"/>
                    </a:lnTo>
                    <a:lnTo>
                      <a:pt x="527" y="798"/>
                    </a:lnTo>
                    <a:lnTo>
                      <a:pt x="526" y="799"/>
                    </a:lnTo>
                    <a:lnTo>
                      <a:pt x="533" y="784"/>
                    </a:lnTo>
                    <a:lnTo>
                      <a:pt x="533" y="785"/>
                    </a:lnTo>
                    <a:lnTo>
                      <a:pt x="542" y="772"/>
                    </a:lnTo>
                    <a:lnTo>
                      <a:pt x="565" y="744"/>
                    </a:lnTo>
                    <a:lnTo>
                      <a:pt x="591" y="714"/>
                    </a:lnTo>
                    <a:lnTo>
                      <a:pt x="598" y="706"/>
                    </a:lnTo>
                    <a:lnTo>
                      <a:pt x="606" y="696"/>
                    </a:lnTo>
                    <a:lnTo>
                      <a:pt x="616" y="683"/>
                    </a:lnTo>
                    <a:lnTo>
                      <a:pt x="626" y="669"/>
                    </a:lnTo>
                    <a:lnTo>
                      <a:pt x="648" y="639"/>
                    </a:lnTo>
                    <a:lnTo>
                      <a:pt x="672" y="606"/>
                    </a:lnTo>
                    <a:lnTo>
                      <a:pt x="694" y="571"/>
                    </a:lnTo>
                    <a:lnTo>
                      <a:pt x="715" y="537"/>
                    </a:lnTo>
                    <a:lnTo>
                      <a:pt x="733" y="507"/>
                    </a:lnTo>
                    <a:lnTo>
                      <a:pt x="734" y="506"/>
                    </a:lnTo>
                    <a:lnTo>
                      <a:pt x="740" y="492"/>
                    </a:lnTo>
                    <a:lnTo>
                      <a:pt x="745" y="479"/>
                    </a:lnTo>
                    <a:lnTo>
                      <a:pt x="745" y="478"/>
                    </a:lnTo>
                    <a:lnTo>
                      <a:pt x="749" y="466"/>
                    </a:lnTo>
                    <a:lnTo>
                      <a:pt x="749" y="467"/>
                    </a:lnTo>
                    <a:lnTo>
                      <a:pt x="754" y="452"/>
                    </a:lnTo>
                    <a:lnTo>
                      <a:pt x="754" y="451"/>
                    </a:lnTo>
                    <a:lnTo>
                      <a:pt x="759" y="433"/>
                    </a:lnTo>
                    <a:lnTo>
                      <a:pt x="764" y="413"/>
                    </a:lnTo>
                    <a:lnTo>
                      <a:pt x="768" y="392"/>
                    </a:lnTo>
                    <a:lnTo>
                      <a:pt x="768" y="391"/>
                    </a:lnTo>
                    <a:lnTo>
                      <a:pt x="769" y="367"/>
                    </a:lnTo>
                    <a:lnTo>
                      <a:pt x="770" y="342"/>
                    </a:lnTo>
                    <a:lnTo>
                      <a:pt x="768" y="317"/>
                    </a:lnTo>
                    <a:lnTo>
                      <a:pt x="768" y="316"/>
                    </a:lnTo>
                    <a:lnTo>
                      <a:pt x="763" y="288"/>
                    </a:lnTo>
                    <a:lnTo>
                      <a:pt x="755" y="260"/>
                    </a:lnTo>
                    <a:lnTo>
                      <a:pt x="755" y="258"/>
                    </a:lnTo>
                    <a:lnTo>
                      <a:pt x="744" y="230"/>
                    </a:lnTo>
                    <a:lnTo>
                      <a:pt x="743" y="230"/>
                    </a:lnTo>
                    <a:lnTo>
                      <a:pt x="728" y="201"/>
                    </a:lnTo>
                    <a:lnTo>
                      <a:pt x="728" y="200"/>
                    </a:lnTo>
                    <a:lnTo>
                      <a:pt x="708" y="170"/>
                    </a:lnTo>
                    <a:lnTo>
                      <a:pt x="683" y="141"/>
                    </a:lnTo>
                    <a:lnTo>
                      <a:pt x="683" y="140"/>
                    </a:lnTo>
                    <a:lnTo>
                      <a:pt x="653" y="110"/>
                    </a:lnTo>
                    <a:lnTo>
                      <a:pt x="652" y="110"/>
                    </a:lnTo>
                    <a:lnTo>
                      <a:pt x="616" y="81"/>
                    </a:lnTo>
                    <a:lnTo>
                      <a:pt x="587" y="61"/>
                    </a:lnTo>
                    <a:lnTo>
                      <a:pt x="586" y="61"/>
                    </a:lnTo>
                    <a:lnTo>
                      <a:pt x="556" y="45"/>
                    </a:lnTo>
                    <a:lnTo>
                      <a:pt x="556" y="44"/>
                    </a:lnTo>
                    <a:lnTo>
                      <a:pt x="527" y="30"/>
                    </a:lnTo>
                    <a:lnTo>
                      <a:pt x="499" y="19"/>
                    </a:lnTo>
                    <a:lnTo>
                      <a:pt x="471" y="10"/>
                    </a:lnTo>
                    <a:lnTo>
                      <a:pt x="470" y="10"/>
                    </a:lnTo>
                    <a:lnTo>
                      <a:pt x="441" y="5"/>
                    </a:lnTo>
                    <a:lnTo>
                      <a:pt x="414" y="1"/>
                    </a:lnTo>
                    <a:lnTo>
                      <a:pt x="413" y="1"/>
                    </a:lnTo>
                    <a:lnTo>
                      <a:pt x="386" y="0"/>
                    </a:lnTo>
                    <a:lnTo>
                      <a:pt x="359" y="0"/>
                    </a:lnTo>
                    <a:lnTo>
                      <a:pt x="332" y="3"/>
                    </a:lnTo>
                    <a:lnTo>
                      <a:pt x="330" y="3"/>
                    </a:lnTo>
                    <a:lnTo>
                      <a:pt x="300" y="6"/>
                    </a:lnTo>
                    <a:lnTo>
                      <a:pt x="269" y="14"/>
                    </a:lnTo>
                    <a:lnTo>
                      <a:pt x="268" y="14"/>
                    </a:lnTo>
                    <a:lnTo>
                      <a:pt x="238" y="24"/>
                    </a:lnTo>
                    <a:lnTo>
                      <a:pt x="207" y="36"/>
                    </a:lnTo>
                    <a:lnTo>
                      <a:pt x="207" y="37"/>
                    </a:lnTo>
                    <a:lnTo>
                      <a:pt x="176" y="55"/>
                    </a:lnTo>
                    <a:lnTo>
                      <a:pt x="174" y="55"/>
                    </a:lnTo>
                    <a:lnTo>
                      <a:pt x="143" y="76"/>
                    </a:lnTo>
                    <a:lnTo>
                      <a:pt x="110" y="105"/>
                    </a:lnTo>
                    <a:lnTo>
                      <a:pt x="108" y="106"/>
                    </a:lnTo>
                    <a:lnTo>
                      <a:pt x="80" y="136"/>
                    </a:lnTo>
                    <a:lnTo>
                      <a:pt x="56" y="166"/>
                    </a:lnTo>
                    <a:lnTo>
                      <a:pt x="37" y="196"/>
                    </a:lnTo>
                    <a:lnTo>
                      <a:pt x="36" y="197"/>
                    </a:lnTo>
                    <a:lnTo>
                      <a:pt x="22" y="226"/>
                    </a:lnTo>
                    <a:lnTo>
                      <a:pt x="12" y="256"/>
                    </a:lnTo>
                    <a:lnTo>
                      <a:pt x="12" y="257"/>
                    </a:lnTo>
                    <a:lnTo>
                      <a:pt x="5" y="286"/>
                    </a:lnTo>
                    <a:lnTo>
                      <a:pt x="1" y="313"/>
                    </a:lnTo>
                    <a:lnTo>
                      <a:pt x="1" y="315"/>
                    </a:lnTo>
                    <a:lnTo>
                      <a:pt x="0" y="341"/>
                    </a:lnTo>
                    <a:lnTo>
                      <a:pt x="1" y="366"/>
                    </a:lnTo>
                    <a:lnTo>
                      <a:pt x="1" y="367"/>
                    </a:lnTo>
                    <a:lnTo>
                      <a:pt x="4" y="391"/>
                    </a:lnTo>
                    <a:lnTo>
                      <a:pt x="7" y="413"/>
                    </a:lnTo>
                    <a:lnTo>
                      <a:pt x="17" y="451"/>
                    </a:lnTo>
                    <a:lnTo>
                      <a:pt x="17" y="452"/>
                    </a:lnTo>
                    <a:lnTo>
                      <a:pt x="22" y="467"/>
                    </a:lnTo>
                    <a:lnTo>
                      <a:pt x="32" y="492"/>
                    </a:lnTo>
                    <a:lnTo>
                      <a:pt x="39" y="506"/>
                    </a:lnTo>
                    <a:lnTo>
                      <a:pt x="40" y="507"/>
                    </a:lnTo>
                    <a:lnTo>
                      <a:pt x="57" y="537"/>
                    </a:lnTo>
                    <a:lnTo>
                      <a:pt x="77" y="571"/>
                    </a:lnTo>
                    <a:lnTo>
                      <a:pt x="100" y="606"/>
                    </a:lnTo>
                    <a:lnTo>
                      <a:pt x="123" y="639"/>
                    </a:lnTo>
                    <a:lnTo>
                      <a:pt x="146" y="669"/>
                    </a:lnTo>
                    <a:lnTo>
                      <a:pt x="166" y="696"/>
                    </a:lnTo>
                    <a:lnTo>
                      <a:pt x="174" y="706"/>
                    </a:lnTo>
                    <a:lnTo>
                      <a:pt x="182" y="714"/>
                    </a:lnTo>
                    <a:lnTo>
                      <a:pt x="208" y="744"/>
                    </a:lnTo>
                    <a:lnTo>
                      <a:pt x="219" y="758"/>
                    </a:lnTo>
                    <a:lnTo>
                      <a:pt x="239" y="785"/>
                    </a:lnTo>
                    <a:lnTo>
                      <a:pt x="238" y="784"/>
                    </a:lnTo>
                    <a:lnTo>
                      <a:pt x="244" y="799"/>
                    </a:lnTo>
                    <a:lnTo>
                      <a:pt x="250" y="815"/>
                    </a:lnTo>
                    <a:lnTo>
                      <a:pt x="250" y="814"/>
                    </a:lnTo>
                    <a:lnTo>
                      <a:pt x="255" y="849"/>
                    </a:lnTo>
                    <a:lnTo>
                      <a:pt x="255" y="848"/>
                    </a:lnTo>
                    <a:lnTo>
                      <a:pt x="257" y="863"/>
                    </a:lnTo>
                    <a:lnTo>
                      <a:pt x="257" y="864"/>
                    </a:lnTo>
                    <a:lnTo>
                      <a:pt x="259" y="878"/>
                    </a:lnTo>
                    <a:lnTo>
                      <a:pt x="262" y="888"/>
                    </a:lnTo>
                    <a:lnTo>
                      <a:pt x="262" y="889"/>
                    </a:lnTo>
                    <a:lnTo>
                      <a:pt x="269" y="907"/>
                    </a:lnTo>
                    <a:lnTo>
                      <a:pt x="278" y="920"/>
                    </a:lnTo>
                    <a:lnTo>
                      <a:pt x="287" y="928"/>
                    </a:lnTo>
                    <a:lnTo>
                      <a:pt x="297" y="934"/>
                    </a:lnTo>
                    <a:lnTo>
                      <a:pt x="308" y="938"/>
                    </a:lnTo>
                    <a:lnTo>
                      <a:pt x="309" y="938"/>
                    </a:lnTo>
                    <a:lnTo>
                      <a:pt x="323" y="940"/>
                    </a:lnTo>
                    <a:lnTo>
                      <a:pt x="333" y="943"/>
                    </a:lnTo>
                    <a:lnTo>
                      <a:pt x="349" y="945"/>
                    </a:lnTo>
                    <a:lnTo>
                      <a:pt x="391" y="945"/>
                    </a:lnTo>
                    <a:lnTo>
                      <a:pt x="436" y="942"/>
                    </a:lnTo>
                    <a:lnTo>
                      <a:pt x="437" y="942"/>
                    </a:lnTo>
                    <a:lnTo>
                      <a:pt x="457" y="939"/>
                    </a:lnTo>
                    <a:lnTo>
                      <a:pt x="475" y="935"/>
                    </a:lnTo>
                    <a:lnTo>
                      <a:pt x="469" y="924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21" name="Freeform 76">
                <a:extLst>
                  <a:ext uri="{FF2B5EF4-FFF2-40B4-BE49-F238E27FC236}">
                    <a16:creationId xmlns:a16="http://schemas.microsoft.com/office/drawing/2014/main" id="{5922183B-2DA2-4BEC-9197-1FE6205B2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" y="304"/>
                <a:ext cx="32" cy="163"/>
              </a:xfrm>
              <a:custGeom>
                <a:avLst/>
                <a:gdLst>
                  <a:gd name="T0" fmla="*/ 4 w 97"/>
                  <a:gd name="T1" fmla="*/ 18 h 489"/>
                  <a:gd name="T2" fmla="*/ 0 w 97"/>
                  <a:gd name="T3" fmla="*/ 0 h 489"/>
                  <a:gd name="T4" fmla="*/ 0 w 97"/>
                  <a:gd name="T5" fmla="*/ 0 h 489"/>
                  <a:gd name="T6" fmla="*/ 3 w 97"/>
                  <a:gd name="T7" fmla="*/ 18 h 489"/>
                  <a:gd name="T8" fmla="*/ 4 w 97"/>
                  <a:gd name="T9" fmla="*/ 18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489">
                    <a:moveTo>
                      <a:pt x="97" y="487"/>
                    </a:moveTo>
                    <a:lnTo>
                      <a:pt x="13" y="0"/>
                    </a:lnTo>
                    <a:lnTo>
                      <a:pt x="0" y="2"/>
                    </a:lnTo>
                    <a:lnTo>
                      <a:pt x="85" y="489"/>
                    </a:lnTo>
                    <a:lnTo>
                      <a:pt x="97" y="487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22" name="Freeform 77">
                <a:extLst>
                  <a:ext uri="{FF2B5EF4-FFF2-40B4-BE49-F238E27FC236}">
                    <a16:creationId xmlns:a16="http://schemas.microsoft.com/office/drawing/2014/main" id="{BEBCFDA7-1560-4D07-97CB-5E939D25A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3" y="304"/>
                <a:ext cx="32" cy="163"/>
              </a:xfrm>
              <a:custGeom>
                <a:avLst/>
                <a:gdLst>
                  <a:gd name="T0" fmla="*/ 0 w 96"/>
                  <a:gd name="T1" fmla="*/ 18 h 489"/>
                  <a:gd name="T2" fmla="*/ 4 w 96"/>
                  <a:gd name="T3" fmla="*/ 0 h 489"/>
                  <a:gd name="T4" fmla="*/ 3 w 96"/>
                  <a:gd name="T5" fmla="*/ 0 h 489"/>
                  <a:gd name="T6" fmla="*/ 0 w 96"/>
                  <a:gd name="T7" fmla="*/ 18 h 489"/>
                  <a:gd name="T8" fmla="*/ 0 w 96"/>
                  <a:gd name="T9" fmla="*/ 18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489">
                    <a:moveTo>
                      <a:pt x="12" y="489"/>
                    </a:moveTo>
                    <a:lnTo>
                      <a:pt x="96" y="2"/>
                    </a:lnTo>
                    <a:lnTo>
                      <a:pt x="83" y="0"/>
                    </a:lnTo>
                    <a:lnTo>
                      <a:pt x="0" y="487"/>
                    </a:lnTo>
                    <a:lnTo>
                      <a:pt x="12" y="489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23" name="Freeform 78">
                <a:extLst>
                  <a:ext uri="{FF2B5EF4-FFF2-40B4-BE49-F238E27FC236}">
                    <a16:creationId xmlns:a16="http://schemas.microsoft.com/office/drawing/2014/main" id="{521E4FF9-A9CD-4258-9BE0-05760A7A5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300"/>
                <a:ext cx="63" cy="11"/>
              </a:xfrm>
              <a:custGeom>
                <a:avLst/>
                <a:gdLst>
                  <a:gd name="T0" fmla="*/ 0 w 189"/>
                  <a:gd name="T1" fmla="*/ 1 h 33"/>
                  <a:gd name="T2" fmla="*/ 1 w 189"/>
                  <a:gd name="T3" fmla="*/ 0 h 33"/>
                  <a:gd name="T4" fmla="*/ 1 w 189"/>
                  <a:gd name="T5" fmla="*/ 0 h 33"/>
                  <a:gd name="T6" fmla="*/ 3 w 189"/>
                  <a:gd name="T7" fmla="*/ 1 h 33"/>
                  <a:gd name="T8" fmla="*/ 4 w 189"/>
                  <a:gd name="T9" fmla="*/ 0 h 33"/>
                  <a:gd name="T10" fmla="*/ 4 w 189"/>
                  <a:gd name="T11" fmla="*/ 0 h 33"/>
                  <a:gd name="T12" fmla="*/ 5 w 189"/>
                  <a:gd name="T13" fmla="*/ 1 h 33"/>
                  <a:gd name="T14" fmla="*/ 7 w 189"/>
                  <a:gd name="T15" fmla="*/ 1 h 33"/>
                  <a:gd name="T16" fmla="*/ 7 w 189"/>
                  <a:gd name="T17" fmla="*/ 0 h 33"/>
                  <a:gd name="T18" fmla="*/ 5 w 189"/>
                  <a:gd name="T19" fmla="*/ 1 h 33"/>
                  <a:gd name="T20" fmla="*/ 6 w 189"/>
                  <a:gd name="T21" fmla="*/ 1 h 33"/>
                  <a:gd name="T22" fmla="*/ 4 w 189"/>
                  <a:gd name="T23" fmla="*/ 0 h 33"/>
                  <a:gd name="T24" fmla="*/ 2 w 189"/>
                  <a:gd name="T25" fmla="*/ 1 h 33"/>
                  <a:gd name="T26" fmla="*/ 3 w 189"/>
                  <a:gd name="T27" fmla="*/ 1 h 33"/>
                  <a:gd name="T28" fmla="*/ 1 w 189"/>
                  <a:gd name="T29" fmla="*/ 0 h 33"/>
                  <a:gd name="T30" fmla="*/ 0 w 189"/>
                  <a:gd name="T31" fmla="*/ 1 h 33"/>
                  <a:gd name="T32" fmla="*/ 0 w 189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9" h="33">
                    <a:moveTo>
                      <a:pt x="5" y="29"/>
                    </a:moveTo>
                    <a:lnTo>
                      <a:pt x="39" y="11"/>
                    </a:lnTo>
                    <a:lnTo>
                      <a:pt x="33" y="11"/>
                    </a:lnTo>
                    <a:lnTo>
                      <a:pt x="68" y="33"/>
                    </a:lnTo>
                    <a:lnTo>
                      <a:pt x="120" y="13"/>
                    </a:lnTo>
                    <a:lnTo>
                      <a:pt x="115" y="11"/>
                    </a:lnTo>
                    <a:lnTo>
                      <a:pt x="147" y="30"/>
                    </a:lnTo>
                    <a:lnTo>
                      <a:pt x="189" y="20"/>
                    </a:lnTo>
                    <a:lnTo>
                      <a:pt x="186" y="8"/>
                    </a:lnTo>
                    <a:lnTo>
                      <a:pt x="147" y="18"/>
                    </a:lnTo>
                    <a:lnTo>
                      <a:pt x="151" y="19"/>
                    </a:lnTo>
                    <a:lnTo>
                      <a:pt x="118" y="0"/>
                    </a:lnTo>
                    <a:lnTo>
                      <a:pt x="65" y="20"/>
                    </a:lnTo>
                    <a:lnTo>
                      <a:pt x="71" y="21"/>
                    </a:lnTo>
                    <a:lnTo>
                      <a:pt x="37" y="0"/>
                    </a:lnTo>
                    <a:lnTo>
                      <a:pt x="0" y="19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24" name="Freeform 79">
                <a:extLst>
                  <a:ext uri="{FF2B5EF4-FFF2-40B4-BE49-F238E27FC236}">
                    <a16:creationId xmlns:a16="http://schemas.microsoft.com/office/drawing/2014/main" id="{CEDA88FD-9C27-4826-A13C-04E64193E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9" y="314"/>
                <a:ext cx="63" cy="11"/>
              </a:xfrm>
              <a:custGeom>
                <a:avLst/>
                <a:gdLst>
                  <a:gd name="T0" fmla="*/ 0 w 191"/>
                  <a:gd name="T1" fmla="*/ 1 h 33"/>
                  <a:gd name="T2" fmla="*/ 2 w 191"/>
                  <a:gd name="T3" fmla="*/ 0 h 33"/>
                  <a:gd name="T4" fmla="*/ 1 w 191"/>
                  <a:gd name="T5" fmla="*/ 0 h 33"/>
                  <a:gd name="T6" fmla="*/ 3 w 191"/>
                  <a:gd name="T7" fmla="*/ 1 h 33"/>
                  <a:gd name="T8" fmla="*/ 5 w 191"/>
                  <a:gd name="T9" fmla="*/ 0 h 33"/>
                  <a:gd name="T10" fmla="*/ 4 w 191"/>
                  <a:gd name="T11" fmla="*/ 0 h 33"/>
                  <a:gd name="T12" fmla="*/ 5 w 191"/>
                  <a:gd name="T13" fmla="*/ 1 h 33"/>
                  <a:gd name="T14" fmla="*/ 7 w 191"/>
                  <a:gd name="T15" fmla="*/ 1 h 33"/>
                  <a:gd name="T16" fmla="*/ 7 w 191"/>
                  <a:gd name="T17" fmla="*/ 0 h 33"/>
                  <a:gd name="T18" fmla="*/ 5 w 191"/>
                  <a:gd name="T19" fmla="*/ 1 h 33"/>
                  <a:gd name="T20" fmla="*/ 6 w 191"/>
                  <a:gd name="T21" fmla="*/ 1 h 33"/>
                  <a:gd name="T22" fmla="*/ 4 w 191"/>
                  <a:gd name="T23" fmla="*/ 0 h 33"/>
                  <a:gd name="T24" fmla="*/ 2 w 191"/>
                  <a:gd name="T25" fmla="*/ 1 h 33"/>
                  <a:gd name="T26" fmla="*/ 3 w 191"/>
                  <a:gd name="T27" fmla="*/ 1 h 33"/>
                  <a:gd name="T28" fmla="*/ 1 w 191"/>
                  <a:gd name="T29" fmla="*/ 0 h 33"/>
                  <a:gd name="T30" fmla="*/ 0 w 191"/>
                  <a:gd name="T31" fmla="*/ 1 h 33"/>
                  <a:gd name="T32" fmla="*/ 0 w 191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1" h="33">
                    <a:moveTo>
                      <a:pt x="5" y="28"/>
                    </a:moveTo>
                    <a:lnTo>
                      <a:pt x="42" y="12"/>
                    </a:lnTo>
                    <a:lnTo>
                      <a:pt x="35" y="11"/>
                    </a:lnTo>
                    <a:lnTo>
                      <a:pt x="70" y="33"/>
                    </a:lnTo>
                    <a:lnTo>
                      <a:pt x="123" y="12"/>
                    </a:lnTo>
                    <a:lnTo>
                      <a:pt x="118" y="11"/>
                    </a:lnTo>
                    <a:lnTo>
                      <a:pt x="151" y="28"/>
                    </a:lnTo>
                    <a:lnTo>
                      <a:pt x="191" y="17"/>
                    </a:lnTo>
                    <a:lnTo>
                      <a:pt x="189" y="5"/>
                    </a:lnTo>
                    <a:lnTo>
                      <a:pt x="150" y="16"/>
                    </a:lnTo>
                    <a:lnTo>
                      <a:pt x="154" y="17"/>
                    </a:lnTo>
                    <a:lnTo>
                      <a:pt x="120" y="0"/>
                    </a:lnTo>
                    <a:lnTo>
                      <a:pt x="68" y="21"/>
                    </a:lnTo>
                    <a:lnTo>
                      <a:pt x="74" y="22"/>
                    </a:lnTo>
                    <a:lnTo>
                      <a:pt x="39" y="0"/>
                    </a:lnTo>
                    <a:lnTo>
                      <a:pt x="0" y="16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25" name="Freeform 80">
                <a:extLst>
                  <a:ext uri="{FF2B5EF4-FFF2-40B4-BE49-F238E27FC236}">
                    <a16:creationId xmlns:a16="http://schemas.microsoft.com/office/drawing/2014/main" id="{8A4D25EF-76E7-4081-9870-1ED649E4C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0" y="65"/>
                <a:ext cx="61" cy="72"/>
              </a:xfrm>
              <a:custGeom>
                <a:avLst/>
                <a:gdLst>
                  <a:gd name="T0" fmla="*/ 6 w 181"/>
                  <a:gd name="T1" fmla="*/ 8 h 216"/>
                  <a:gd name="T2" fmla="*/ 7 w 181"/>
                  <a:gd name="T3" fmla="*/ 8 h 216"/>
                  <a:gd name="T4" fmla="*/ 7 w 181"/>
                  <a:gd name="T5" fmla="*/ 8 h 216"/>
                  <a:gd name="T6" fmla="*/ 7 w 181"/>
                  <a:gd name="T7" fmla="*/ 8 h 216"/>
                  <a:gd name="T8" fmla="*/ 7 w 181"/>
                  <a:gd name="T9" fmla="*/ 8 h 216"/>
                  <a:gd name="T10" fmla="*/ 7 w 181"/>
                  <a:gd name="T11" fmla="*/ 8 h 216"/>
                  <a:gd name="T12" fmla="*/ 0 w 181"/>
                  <a:gd name="T13" fmla="*/ 0 h 216"/>
                  <a:gd name="T14" fmla="*/ 0 w 181"/>
                  <a:gd name="T15" fmla="*/ 0 h 216"/>
                  <a:gd name="T16" fmla="*/ 0 w 181"/>
                  <a:gd name="T17" fmla="*/ 0 h 216"/>
                  <a:gd name="T18" fmla="*/ 0 w 181"/>
                  <a:gd name="T19" fmla="*/ 0 h 216"/>
                  <a:gd name="T20" fmla="*/ 0 w 181"/>
                  <a:gd name="T21" fmla="*/ 0 h 216"/>
                  <a:gd name="T22" fmla="*/ 0 w 181"/>
                  <a:gd name="T23" fmla="*/ 0 h 216"/>
                  <a:gd name="T24" fmla="*/ 6 w 181"/>
                  <a:gd name="T25" fmla="*/ 8 h 2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1" h="216">
                    <a:moveTo>
                      <a:pt x="170" y="213"/>
                    </a:moveTo>
                    <a:lnTo>
                      <a:pt x="172" y="216"/>
                    </a:lnTo>
                    <a:lnTo>
                      <a:pt x="177" y="216"/>
                    </a:lnTo>
                    <a:lnTo>
                      <a:pt x="181" y="212"/>
                    </a:lnTo>
                    <a:lnTo>
                      <a:pt x="181" y="207"/>
                    </a:lnTo>
                    <a:lnTo>
                      <a:pt x="180" y="206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170" y="213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26" name="Freeform 81">
                <a:extLst>
                  <a:ext uri="{FF2B5EF4-FFF2-40B4-BE49-F238E27FC236}">
                    <a16:creationId xmlns:a16="http://schemas.microsoft.com/office/drawing/2014/main" id="{A3160A54-CC58-4947-9536-DC19D1044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" y="241"/>
                <a:ext cx="79" cy="8"/>
              </a:xfrm>
              <a:custGeom>
                <a:avLst/>
                <a:gdLst>
                  <a:gd name="T0" fmla="*/ 9 w 236"/>
                  <a:gd name="T1" fmla="*/ 1 h 23"/>
                  <a:gd name="T2" fmla="*/ 9 w 236"/>
                  <a:gd name="T3" fmla="*/ 1 h 23"/>
                  <a:gd name="T4" fmla="*/ 9 w 236"/>
                  <a:gd name="T5" fmla="*/ 1 h 23"/>
                  <a:gd name="T6" fmla="*/ 9 w 236"/>
                  <a:gd name="T7" fmla="*/ 1 h 23"/>
                  <a:gd name="T8" fmla="*/ 9 w 236"/>
                  <a:gd name="T9" fmla="*/ 1 h 23"/>
                  <a:gd name="T10" fmla="*/ 9 w 236"/>
                  <a:gd name="T11" fmla="*/ 1 h 23"/>
                  <a:gd name="T12" fmla="*/ 9 w 236"/>
                  <a:gd name="T13" fmla="*/ 1 h 23"/>
                  <a:gd name="T14" fmla="*/ 9 w 236"/>
                  <a:gd name="T15" fmla="*/ 1 h 23"/>
                  <a:gd name="T16" fmla="*/ 9 w 236"/>
                  <a:gd name="T17" fmla="*/ 0 h 23"/>
                  <a:gd name="T18" fmla="*/ 9 w 236"/>
                  <a:gd name="T19" fmla="*/ 0 h 23"/>
                  <a:gd name="T20" fmla="*/ 0 w 236"/>
                  <a:gd name="T21" fmla="*/ 0 h 23"/>
                  <a:gd name="T22" fmla="*/ 0 w 236"/>
                  <a:gd name="T23" fmla="*/ 0 h 23"/>
                  <a:gd name="T24" fmla="*/ 0 w 236"/>
                  <a:gd name="T25" fmla="*/ 0 h 23"/>
                  <a:gd name="T26" fmla="*/ 0 w 236"/>
                  <a:gd name="T27" fmla="*/ 0 h 23"/>
                  <a:gd name="T28" fmla="*/ 0 w 236"/>
                  <a:gd name="T29" fmla="*/ 0 h 23"/>
                  <a:gd name="T30" fmla="*/ 0 w 236"/>
                  <a:gd name="T31" fmla="*/ 0 h 23"/>
                  <a:gd name="T32" fmla="*/ 0 w 236"/>
                  <a:gd name="T33" fmla="*/ 0 h 23"/>
                  <a:gd name="T34" fmla="*/ 0 w 236"/>
                  <a:gd name="T35" fmla="*/ 0 h 23"/>
                  <a:gd name="T36" fmla="*/ 0 w 236"/>
                  <a:gd name="T37" fmla="*/ 1 h 23"/>
                  <a:gd name="T38" fmla="*/ 0 w 236"/>
                  <a:gd name="T39" fmla="*/ 1 h 23"/>
                  <a:gd name="T40" fmla="*/ 9 w 236"/>
                  <a:gd name="T41" fmla="*/ 1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6" h="23">
                    <a:moveTo>
                      <a:pt x="230" y="23"/>
                    </a:moveTo>
                    <a:lnTo>
                      <a:pt x="231" y="23"/>
                    </a:lnTo>
                    <a:lnTo>
                      <a:pt x="232" y="21"/>
                    </a:lnTo>
                    <a:lnTo>
                      <a:pt x="233" y="21"/>
                    </a:lnTo>
                    <a:lnTo>
                      <a:pt x="236" y="19"/>
                    </a:lnTo>
                    <a:lnTo>
                      <a:pt x="236" y="15"/>
                    </a:lnTo>
                    <a:lnTo>
                      <a:pt x="235" y="14"/>
                    </a:lnTo>
                    <a:lnTo>
                      <a:pt x="235" y="13"/>
                    </a:lnTo>
                    <a:lnTo>
                      <a:pt x="232" y="10"/>
                    </a:lnTo>
                    <a:lnTo>
                      <a:pt x="230" y="1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230" y="23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27" name="Freeform 82">
                <a:extLst>
                  <a:ext uri="{FF2B5EF4-FFF2-40B4-BE49-F238E27FC236}">
                    <a16:creationId xmlns:a16="http://schemas.microsoft.com/office/drawing/2014/main" id="{E4EFCD82-E7EA-4187-AF7A-CB07A4C76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0" y="42"/>
                <a:ext cx="64" cy="87"/>
              </a:xfrm>
              <a:custGeom>
                <a:avLst/>
                <a:gdLst>
                  <a:gd name="T0" fmla="*/ 0 w 191"/>
                  <a:gd name="T1" fmla="*/ 9 h 260"/>
                  <a:gd name="T2" fmla="*/ 0 w 191"/>
                  <a:gd name="T3" fmla="*/ 9 h 260"/>
                  <a:gd name="T4" fmla="*/ 0 w 191"/>
                  <a:gd name="T5" fmla="*/ 10 h 260"/>
                  <a:gd name="T6" fmla="*/ 0 w 191"/>
                  <a:gd name="T7" fmla="*/ 10 h 260"/>
                  <a:gd name="T8" fmla="*/ 0 w 191"/>
                  <a:gd name="T9" fmla="*/ 10 h 260"/>
                  <a:gd name="T10" fmla="*/ 0 w 191"/>
                  <a:gd name="T11" fmla="*/ 10 h 260"/>
                  <a:gd name="T12" fmla="*/ 7 w 191"/>
                  <a:gd name="T13" fmla="*/ 0 h 260"/>
                  <a:gd name="T14" fmla="*/ 7 w 191"/>
                  <a:gd name="T15" fmla="*/ 0 h 260"/>
                  <a:gd name="T16" fmla="*/ 7 w 191"/>
                  <a:gd name="T17" fmla="*/ 0 h 260"/>
                  <a:gd name="T18" fmla="*/ 7 w 191"/>
                  <a:gd name="T19" fmla="*/ 0 h 260"/>
                  <a:gd name="T20" fmla="*/ 7 w 191"/>
                  <a:gd name="T21" fmla="*/ 0 h 260"/>
                  <a:gd name="T22" fmla="*/ 7 w 191"/>
                  <a:gd name="T23" fmla="*/ 0 h 260"/>
                  <a:gd name="T24" fmla="*/ 0 w 191"/>
                  <a:gd name="T25" fmla="*/ 9 h 2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1" h="260">
                    <a:moveTo>
                      <a:pt x="2" y="250"/>
                    </a:moveTo>
                    <a:lnTo>
                      <a:pt x="0" y="251"/>
                    </a:lnTo>
                    <a:lnTo>
                      <a:pt x="0" y="256"/>
                    </a:lnTo>
                    <a:lnTo>
                      <a:pt x="4" y="260"/>
                    </a:lnTo>
                    <a:lnTo>
                      <a:pt x="9" y="260"/>
                    </a:lnTo>
                    <a:lnTo>
                      <a:pt x="12" y="257"/>
                    </a:lnTo>
                    <a:lnTo>
                      <a:pt x="190" y="10"/>
                    </a:lnTo>
                    <a:lnTo>
                      <a:pt x="191" y="9"/>
                    </a:lnTo>
                    <a:lnTo>
                      <a:pt x="191" y="4"/>
                    </a:lnTo>
                    <a:lnTo>
                      <a:pt x="187" y="0"/>
                    </a:lnTo>
                    <a:lnTo>
                      <a:pt x="182" y="0"/>
                    </a:lnTo>
                    <a:lnTo>
                      <a:pt x="180" y="3"/>
                    </a:lnTo>
                    <a:lnTo>
                      <a:pt x="2" y="250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28" name="Freeform 83">
                <a:extLst>
                  <a:ext uri="{FF2B5EF4-FFF2-40B4-BE49-F238E27FC236}">
                    <a16:creationId xmlns:a16="http://schemas.microsoft.com/office/drawing/2014/main" id="{B90666BA-B096-42FF-BA51-98FBEE872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4" y="200"/>
                <a:ext cx="106" cy="15"/>
              </a:xfrm>
              <a:custGeom>
                <a:avLst/>
                <a:gdLst>
                  <a:gd name="T0" fmla="*/ 0 w 317"/>
                  <a:gd name="T1" fmla="*/ 1 h 47"/>
                  <a:gd name="T2" fmla="*/ 0 w 317"/>
                  <a:gd name="T3" fmla="*/ 1 h 47"/>
                  <a:gd name="T4" fmla="*/ 0 w 317"/>
                  <a:gd name="T5" fmla="*/ 1 h 47"/>
                  <a:gd name="T6" fmla="*/ 0 w 317"/>
                  <a:gd name="T7" fmla="*/ 1 h 47"/>
                  <a:gd name="T8" fmla="*/ 0 w 317"/>
                  <a:gd name="T9" fmla="*/ 2 h 47"/>
                  <a:gd name="T10" fmla="*/ 0 w 317"/>
                  <a:gd name="T11" fmla="*/ 2 h 47"/>
                  <a:gd name="T12" fmla="*/ 12 w 317"/>
                  <a:gd name="T13" fmla="*/ 0 h 47"/>
                  <a:gd name="T14" fmla="*/ 12 w 317"/>
                  <a:gd name="T15" fmla="*/ 0 h 47"/>
                  <a:gd name="T16" fmla="*/ 12 w 317"/>
                  <a:gd name="T17" fmla="*/ 0 h 47"/>
                  <a:gd name="T18" fmla="*/ 12 w 317"/>
                  <a:gd name="T19" fmla="*/ 0 h 47"/>
                  <a:gd name="T20" fmla="*/ 12 w 317"/>
                  <a:gd name="T21" fmla="*/ 0 h 47"/>
                  <a:gd name="T22" fmla="*/ 12 w 317"/>
                  <a:gd name="T23" fmla="*/ 0 h 47"/>
                  <a:gd name="T24" fmla="*/ 0 w 317"/>
                  <a:gd name="T25" fmla="*/ 1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7" h="47">
                    <a:moveTo>
                      <a:pt x="5" y="34"/>
                    </a:moveTo>
                    <a:lnTo>
                      <a:pt x="4" y="34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4" y="47"/>
                    </a:lnTo>
                    <a:lnTo>
                      <a:pt x="8" y="47"/>
                    </a:lnTo>
                    <a:lnTo>
                      <a:pt x="312" y="13"/>
                    </a:lnTo>
                    <a:lnTo>
                      <a:pt x="313" y="13"/>
                    </a:lnTo>
                    <a:lnTo>
                      <a:pt x="317" y="9"/>
                    </a:lnTo>
                    <a:lnTo>
                      <a:pt x="317" y="4"/>
                    </a:lnTo>
                    <a:lnTo>
                      <a:pt x="313" y="0"/>
                    </a:lnTo>
                    <a:lnTo>
                      <a:pt x="310" y="0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29" name="Freeform 84">
                <a:extLst>
                  <a:ext uri="{FF2B5EF4-FFF2-40B4-BE49-F238E27FC236}">
                    <a16:creationId xmlns:a16="http://schemas.microsoft.com/office/drawing/2014/main" id="{C4EEB894-B068-4CC0-AF29-7D9219BA4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" y="350"/>
                <a:ext cx="87" cy="49"/>
              </a:xfrm>
              <a:custGeom>
                <a:avLst/>
                <a:gdLst>
                  <a:gd name="T0" fmla="*/ 0 w 260"/>
                  <a:gd name="T1" fmla="*/ 0 h 147"/>
                  <a:gd name="T2" fmla="*/ 0 w 260"/>
                  <a:gd name="T3" fmla="*/ 0 h 147"/>
                  <a:gd name="T4" fmla="*/ 0 w 260"/>
                  <a:gd name="T5" fmla="*/ 0 h 147"/>
                  <a:gd name="T6" fmla="*/ 0 w 260"/>
                  <a:gd name="T7" fmla="*/ 0 h 147"/>
                  <a:gd name="T8" fmla="*/ 0 w 260"/>
                  <a:gd name="T9" fmla="*/ 0 h 147"/>
                  <a:gd name="T10" fmla="*/ 0 w 260"/>
                  <a:gd name="T11" fmla="*/ 0 h 147"/>
                  <a:gd name="T12" fmla="*/ 0 w 260"/>
                  <a:gd name="T13" fmla="*/ 0 h 147"/>
                  <a:gd name="T14" fmla="*/ 0 w 260"/>
                  <a:gd name="T15" fmla="*/ 0 h 147"/>
                  <a:gd name="T16" fmla="*/ 0 w 260"/>
                  <a:gd name="T17" fmla="*/ 0 h 147"/>
                  <a:gd name="T18" fmla="*/ 0 w 260"/>
                  <a:gd name="T19" fmla="*/ 0 h 147"/>
                  <a:gd name="T20" fmla="*/ 0 w 260"/>
                  <a:gd name="T21" fmla="*/ 0 h 147"/>
                  <a:gd name="T22" fmla="*/ 9 w 260"/>
                  <a:gd name="T23" fmla="*/ 5 h 147"/>
                  <a:gd name="T24" fmla="*/ 9 w 260"/>
                  <a:gd name="T25" fmla="*/ 5 h 147"/>
                  <a:gd name="T26" fmla="*/ 9 w 260"/>
                  <a:gd name="T27" fmla="*/ 5 h 147"/>
                  <a:gd name="T28" fmla="*/ 10 w 260"/>
                  <a:gd name="T29" fmla="*/ 5 h 147"/>
                  <a:gd name="T30" fmla="*/ 10 w 260"/>
                  <a:gd name="T31" fmla="*/ 5 h 147"/>
                  <a:gd name="T32" fmla="*/ 10 w 260"/>
                  <a:gd name="T33" fmla="*/ 5 h 147"/>
                  <a:gd name="T34" fmla="*/ 10 w 260"/>
                  <a:gd name="T35" fmla="*/ 5 h 147"/>
                  <a:gd name="T36" fmla="*/ 10 w 260"/>
                  <a:gd name="T37" fmla="*/ 5 h 147"/>
                  <a:gd name="T38" fmla="*/ 10 w 260"/>
                  <a:gd name="T39" fmla="*/ 5 h 147"/>
                  <a:gd name="T40" fmla="*/ 10 w 260"/>
                  <a:gd name="T41" fmla="*/ 5 h 147"/>
                  <a:gd name="T42" fmla="*/ 10 w 260"/>
                  <a:gd name="T43" fmla="*/ 5 h 147"/>
                  <a:gd name="T44" fmla="*/ 0 w 260"/>
                  <a:gd name="T45" fmla="*/ 0 h 1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0" h="147">
                    <a:moveTo>
                      <a:pt x="9" y="1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251" y="146"/>
                    </a:lnTo>
                    <a:lnTo>
                      <a:pt x="252" y="147"/>
                    </a:lnTo>
                    <a:lnTo>
                      <a:pt x="255" y="147"/>
                    </a:lnTo>
                    <a:lnTo>
                      <a:pt x="257" y="146"/>
                    </a:lnTo>
                    <a:lnTo>
                      <a:pt x="258" y="145"/>
                    </a:lnTo>
                    <a:lnTo>
                      <a:pt x="258" y="144"/>
                    </a:lnTo>
                    <a:lnTo>
                      <a:pt x="260" y="142"/>
                    </a:lnTo>
                    <a:lnTo>
                      <a:pt x="260" y="140"/>
                    </a:lnTo>
                    <a:lnTo>
                      <a:pt x="258" y="137"/>
                    </a:lnTo>
                    <a:lnTo>
                      <a:pt x="257" y="136"/>
                    </a:lnTo>
                    <a:lnTo>
                      <a:pt x="256" y="136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30" name="Freeform 85">
                <a:extLst>
                  <a:ext uri="{FF2B5EF4-FFF2-40B4-BE49-F238E27FC236}">
                    <a16:creationId xmlns:a16="http://schemas.microsoft.com/office/drawing/2014/main" id="{EB5C187D-B37F-4988-B4D5-38464A976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" y="369"/>
                <a:ext cx="72" cy="53"/>
              </a:xfrm>
              <a:custGeom>
                <a:avLst/>
                <a:gdLst>
                  <a:gd name="T0" fmla="*/ 8 w 216"/>
                  <a:gd name="T1" fmla="*/ 0 h 159"/>
                  <a:gd name="T2" fmla="*/ 8 w 216"/>
                  <a:gd name="T3" fmla="*/ 0 h 159"/>
                  <a:gd name="T4" fmla="*/ 8 w 216"/>
                  <a:gd name="T5" fmla="*/ 0 h 159"/>
                  <a:gd name="T6" fmla="*/ 8 w 216"/>
                  <a:gd name="T7" fmla="*/ 0 h 159"/>
                  <a:gd name="T8" fmla="*/ 8 w 216"/>
                  <a:gd name="T9" fmla="*/ 0 h 159"/>
                  <a:gd name="T10" fmla="*/ 8 w 216"/>
                  <a:gd name="T11" fmla="*/ 0 h 159"/>
                  <a:gd name="T12" fmla="*/ 0 w 216"/>
                  <a:gd name="T13" fmla="*/ 5 h 159"/>
                  <a:gd name="T14" fmla="*/ 0 w 216"/>
                  <a:gd name="T15" fmla="*/ 6 h 159"/>
                  <a:gd name="T16" fmla="*/ 0 w 216"/>
                  <a:gd name="T17" fmla="*/ 6 h 159"/>
                  <a:gd name="T18" fmla="*/ 0 w 216"/>
                  <a:gd name="T19" fmla="*/ 6 h 159"/>
                  <a:gd name="T20" fmla="*/ 0 w 216"/>
                  <a:gd name="T21" fmla="*/ 6 h 159"/>
                  <a:gd name="T22" fmla="*/ 0 w 216"/>
                  <a:gd name="T23" fmla="*/ 6 h 159"/>
                  <a:gd name="T24" fmla="*/ 8 w 216"/>
                  <a:gd name="T25" fmla="*/ 0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" h="159">
                    <a:moveTo>
                      <a:pt x="213" y="12"/>
                    </a:moveTo>
                    <a:lnTo>
                      <a:pt x="216" y="9"/>
                    </a:lnTo>
                    <a:lnTo>
                      <a:pt x="216" y="4"/>
                    </a:lnTo>
                    <a:lnTo>
                      <a:pt x="212" y="0"/>
                    </a:lnTo>
                    <a:lnTo>
                      <a:pt x="207" y="0"/>
                    </a:lnTo>
                    <a:lnTo>
                      <a:pt x="206" y="2"/>
                    </a:lnTo>
                    <a:lnTo>
                      <a:pt x="3" y="148"/>
                    </a:lnTo>
                    <a:lnTo>
                      <a:pt x="0" y="150"/>
                    </a:lnTo>
                    <a:lnTo>
                      <a:pt x="0" y="155"/>
                    </a:lnTo>
                    <a:lnTo>
                      <a:pt x="4" y="159"/>
                    </a:lnTo>
                    <a:lnTo>
                      <a:pt x="9" y="159"/>
                    </a:lnTo>
                    <a:lnTo>
                      <a:pt x="10" y="158"/>
                    </a:lnTo>
                    <a:lnTo>
                      <a:pt x="213" y="12"/>
                    </a:lnTo>
                    <a:close/>
                  </a:path>
                </a:pathLst>
              </a:custGeom>
              <a:solidFill>
                <a:srgbClr val="DDB30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31830" name="Text Box 86">
            <a:extLst>
              <a:ext uri="{FF2B5EF4-FFF2-40B4-BE49-F238E27FC236}">
                <a16:creationId xmlns:a16="http://schemas.microsoft.com/office/drawing/2014/main" id="{0CE7D2F4-E1EF-48FA-B246-5367EC9B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1944688"/>
            <a:ext cx="42021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DA0B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ÇÜNKÜ GÜLMEK</a:t>
            </a:r>
          </a:p>
        </p:txBody>
      </p:sp>
      <p:sp>
        <p:nvSpPr>
          <p:cNvPr id="51208" name="Text Box 87">
            <a:extLst>
              <a:ext uri="{FF2B5EF4-FFF2-40B4-BE49-F238E27FC236}">
                <a16:creationId xmlns:a16="http://schemas.microsoft.com/office/drawing/2014/main" id="{34CFF691-565F-422F-8C6D-081F8D1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2743200"/>
            <a:ext cx="852805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tr-TR" sz="2400">
                <a:solidFill>
                  <a:srgbClr val="333399"/>
                </a:solidFill>
                <a:latin typeface="Arial Black" panose="020B0A04020102020204" pitchFamily="34" charset="0"/>
              </a:rPr>
              <a:t>  Vücudu rahatlatan ENDORFiN salgısısnı </a:t>
            </a:r>
          </a:p>
          <a:p>
            <a:pPr eaLnBrk="1" hangingPunct="1"/>
            <a:r>
              <a:rPr lang="en-US" altLang="tr-TR" sz="2400">
                <a:solidFill>
                  <a:srgbClr val="333399"/>
                </a:solidFill>
                <a:latin typeface="Arial Black" panose="020B0A04020102020204" pitchFamily="34" charset="0"/>
              </a:rPr>
              <a:t>    artırır.</a:t>
            </a:r>
          </a:p>
          <a:p>
            <a:pPr eaLnBrk="1" hangingPunct="1"/>
            <a:endParaRPr lang="en-US" altLang="tr-TR" sz="2400">
              <a:solidFill>
                <a:srgbClr val="333399"/>
              </a:solidFill>
              <a:latin typeface="Arial Black" panose="020B0A040201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tr-TR" sz="2400">
                <a:solidFill>
                  <a:srgbClr val="333399"/>
                </a:solidFill>
                <a:latin typeface="Arial Black" panose="020B0A04020102020204" pitchFamily="34" charset="0"/>
              </a:rPr>
              <a:t>  Vücudun strese tepkisi olan KORTİZONU </a:t>
            </a:r>
          </a:p>
          <a:p>
            <a:pPr eaLnBrk="1" hangingPunct="1"/>
            <a:r>
              <a:rPr lang="en-US" altLang="tr-TR" sz="2400">
                <a:solidFill>
                  <a:srgbClr val="333399"/>
                </a:solidFill>
                <a:latin typeface="Arial Black" panose="020B0A04020102020204" pitchFamily="34" charset="0"/>
              </a:rPr>
              <a:t>    azaltır, sakinleştirir.</a:t>
            </a:r>
          </a:p>
          <a:p>
            <a:pPr eaLnBrk="1" hangingPunct="1"/>
            <a:endParaRPr lang="en-US" altLang="tr-TR" sz="2400">
              <a:solidFill>
                <a:srgbClr val="333399"/>
              </a:solidFill>
              <a:latin typeface="Arial Black" panose="020B0A040201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tr-TR" sz="2400">
                <a:solidFill>
                  <a:srgbClr val="333399"/>
                </a:solidFill>
                <a:latin typeface="Arial Black" panose="020B0A04020102020204" pitchFamily="34" charset="0"/>
              </a:rPr>
              <a:t>  Yaratıcılığımızı artırır:</a:t>
            </a:r>
          </a:p>
          <a:p>
            <a:pPr eaLnBrk="1" hangingPunct="1"/>
            <a:r>
              <a:rPr lang="en-US" altLang="tr-TR" sz="2400">
                <a:solidFill>
                  <a:srgbClr val="333399"/>
                </a:solidFill>
                <a:latin typeface="Arial Black" panose="020B0A04020102020204" pitchFamily="34" charset="0"/>
              </a:rPr>
              <a:t>     </a:t>
            </a:r>
            <a:r>
              <a:rPr lang="tr-TR" altLang="tr-TR" sz="2400">
                <a:solidFill>
                  <a:srgbClr val="333399"/>
                </a:solidFill>
                <a:latin typeface="Arial Black" panose="020B0A04020102020204" pitchFamily="34" charset="0"/>
              </a:rPr>
              <a:t> </a:t>
            </a:r>
            <a:r>
              <a:rPr lang="en-US" altLang="tr-TR" sz="2400">
                <a:solidFill>
                  <a:srgbClr val="333399"/>
                </a:solidFill>
                <a:latin typeface="Arial Black" panose="020B0A04020102020204" pitchFamily="34" charset="0"/>
              </a:rPr>
              <a:t>-- YENİLİKLERE, BELİRSİZLİKLERE HOŞGÖRÜ</a:t>
            </a:r>
          </a:p>
          <a:p>
            <a:pPr eaLnBrk="1" hangingPunct="1"/>
            <a:r>
              <a:rPr lang="en-US" altLang="tr-TR" sz="2400">
                <a:solidFill>
                  <a:srgbClr val="333399"/>
                </a:solidFill>
                <a:latin typeface="Arial Black" panose="020B0A04020102020204" pitchFamily="34" charset="0"/>
              </a:rPr>
              <a:t>         -- GENİŞ FİKİR</a:t>
            </a:r>
          </a:p>
          <a:p>
            <a:pPr eaLnBrk="1" hangingPunct="1"/>
            <a:r>
              <a:rPr lang="en-US" altLang="tr-TR" sz="2400">
                <a:solidFill>
                  <a:srgbClr val="333399"/>
                </a:solidFill>
                <a:latin typeface="Arial Black" panose="020B0A04020102020204" pitchFamily="34" charset="0"/>
              </a:rPr>
              <a:t>         -- SORUN ÇÖZMEDE KOLAYLIK </a:t>
            </a:r>
          </a:p>
          <a:p>
            <a:pPr eaLnBrk="1" hangingPunct="1"/>
            <a:r>
              <a:rPr lang="en-US" altLang="tr-TR" sz="2400">
                <a:solidFill>
                  <a:srgbClr val="333399"/>
                </a:solidFill>
                <a:latin typeface="Arial Black" panose="020B0A04020102020204" pitchFamily="34" charset="0"/>
              </a:rPr>
              <a:t>         -- RİSK ALMA CESARETİ</a:t>
            </a:r>
            <a:endParaRPr lang="tr-TR" altLang="tr-TR" sz="2400">
              <a:solidFill>
                <a:srgbClr val="333399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1CC2E2-C00A-4AF0-9E34-D2A5305B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52227" name="İçerik Yer Tutucusu 2">
            <a:extLst>
              <a:ext uri="{FF2B5EF4-FFF2-40B4-BE49-F238E27FC236}">
                <a16:creationId xmlns:a16="http://schemas.microsoft.com/office/drawing/2014/main" id="{EA970030-9195-4B35-8E74-060CAA91C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6B837317-2BD8-4F3C-89D7-8C7EC7AE5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8F18C7-2BD6-4AE7-9851-38C7EE28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53251" name="İçerik Yer Tutucusu 2">
            <a:extLst>
              <a:ext uri="{FF2B5EF4-FFF2-40B4-BE49-F238E27FC236}">
                <a16:creationId xmlns:a16="http://schemas.microsoft.com/office/drawing/2014/main" id="{F016A10E-68B7-4FCE-8EBC-D460D2BEA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53252" name="Picture 2">
            <a:extLst>
              <a:ext uri="{FF2B5EF4-FFF2-40B4-BE49-F238E27FC236}">
                <a16:creationId xmlns:a16="http://schemas.microsoft.com/office/drawing/2014/main" id="{AAC6BADD-FDD8-4958-8F21-5A55F0478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2">
            <a:extLst>
              <a:ext uri="{FF2B5EF4-FFF2-40B4-BE49-F238E27FC236}">
                <a16:creationId xmlns:a16="http://schemas.microsoft.com/office/drawing/2014/main" id="{FE892E9A-BBE0-4E52-8BA3-357DD963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679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88BEA8-8FBF-46F6-BC5A-4C0C6F3E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4275" name="İçerik Yer Tutucusu 2">
            <a:extLst>
              <a:ext uri="{FF2B5EF4-FFF2-40B4-BE49-F238E27FC236}">
                <a16:creationId xmlns:a16="http://schemas.microsoft.com/office/drawing/2014/main" id="{9920E816-ADAD-4B42-B6DF-64C6181F6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569EAE53-229D-4DEE-915F-BEBE3611A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2">
            <a:extLst>
              <a:ext uri="{FF2B5EF4-FFF2-40B4-BE49-F238E27FC236}">
                <a16:creationId xmlns:a16="http://schemas.microsoft.com/office/drawing/2014/main" id="{A396E1DA-F7E6-4D06-8CBF-8FA0DFFEC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45354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3">
            <a:extLst>
              <a:ext uri="{FF2B5EF4-FFF2-40B4-BE49-F238E27FC236}">
                <a16:creationId xmlns:a16="http://schemas.microsoft.com/office/drawing/2014/main" id="{D45457E4-EB02-460E-BFBD-EE6CF2A2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908050"/>
            <a:ext cx="12858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4">
            <a:extLst>
              <a:ext uri="{FF2B5EF4-FFF2-40B4-BE49-F238E27FC236}">
                <a16:creationId xmlns:a16="http://schemas.microsoft.com/office/drawing/2014/main" id="{2EFE1F0B-70EF-447A-81A6-84D3B343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60350"/>
            <a:ext cx="48545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84EC23-F389-47E7-BBDC-DB7984F0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55299" name="İçerik Yer Tutucusu 2">
            <a:extLst>
              <a:ext uri="{FF2B5EF4-FFF2-40B4-BE49-F238E27FC236}">
                <a16:creationId xmlns:a16="http://schemas.microsoft.com/office/drawing/2014/main" id="{A19FD113-EDF5-4024-A77D-27B5A6C89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7E4ABBFC-6F00-46B4-9B4B-873A31D7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3">
            <a:extLst>
              <a:ext uri="{FF2B5EF4-FFF2-40B4-BE49-F238E27FC236}">
                <a16:creationId xmlns:a16="http://schemas.microsoft.com/office/drawing/2014/main" id="{B25ED694-F57A-4CE6-8693-5A82A4FE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565400"/>
            <a:ext cx="35210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İçerik Yer Tutucusu 2">
            <a:extLst>
              <a:ext uri="{FF2B5EF4-FFF2-40B4-BE49-F238E27FC236}">
                <a16:creationId xmlns:a16="http://schemas.microsoft.com/office/drawing/2014/main" id="{42904117-440E-48D8-AD68-96BC5353C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" y="1784350"/>
            <a:ext cx="9131300" cy="5068888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sz="2800" dirty="0">
                <a:solidFill>
                  <a:schemeClr val="tx1"/>
                </a:solidFill>
              </a:rPr>
              <a:t>► İnsanlar sizi ve düşüncelerinizi iletişim kurabilme </a:t>
            </a:r>
            <a:r>
              <a:rPr lang="tr-TR" sz="2800" dirty="0">
                <a:solidFill>
                  <a:srgbClr val="FF0000"/>
                </a:solidFill>
              </a:rPr>
              <a:t>yeteneğinize</a:t>
            </a:r>
            <a:r>
              <a:rPr lang="tr-TR" sz="2800" dirty="0">
                <a:solidFill>
                  <a:schemeClr val="tx1"/>
                </a:solidFill>
              </a:rPr>
              <a:t> göre değerlendirecektir.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sz="2800" dirty="0">
                <a:solidFill>
                  <a:schemeClr val="tx1"/>
                </a:solidFill>
              </a:rPr>
              <a:t>► Sunumunuzun toplam etkisinin %60-90'ı iletişim kurabilme </a:t>
            </a:r>
            <a:r>
              <a:rPr lang="tr-TR" sz="2800" dirty="0">
                <a:solidFill>
                  <a:srgbClr val="FF0000"/>
                </a:solidFill>
              </a:rPr>
              <a:t>yeteneğinize</a:t>
            </a:r>
            <a:r>
              <a:rPr lang="tr-TR" sz="2800" dirty="0">
                <a:solidFill>
                  <a:schemeClr val="tx1"/>
                </a:solidFill>
              </a:rPr>
              <a:t> bağlıdır.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İyi HABER: </a:t>
            </a:r>
            <a:r>
              <a:rPr lang="tr-TR" sz="2800" dirty="0">
                <a:solidFill>
                  <a:schemeClr val="tx1"/>
                </a:solidFill>
              </a:rPr>
              <a:t>Yeteneklerimizi geliştirebiliriz </a:t>
            </a:r>
            <a:r>
              <a:rPr lang="tr-TR" sz="2800" dirty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7F3BB56A-1C57-4CAF-B585-B266C782AA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-242888"/>
            <a:ext cx="1989137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50FA93-3107-4285-9092-B73E16AC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56323" name="İçerik Yer Tutucusu 2">
            <a:extLst>
              <a:ext uri="{FF2B5EF4-FFF2-40B4-BE49-F238E27FC236}">
                <a16:creationId xmlns:a16="http://schemas.microsoft.com/office/drawing/2014/main" id="{31C03141-D572-4435-8B47-674478B44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56324" name="Picture 2">
            <a:extLst>
              <a:ext uri="{FF2B5EF4-FFF2-40B4-BE49-F238E27FC236}">
                <a16:creationId xmlns:a16="http://schemas.microsoft.com/office/drawing/2014/main" id="{63951876-4B05-4EFF-9040-36B1A07A2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>
            <a:extLst>
              <a:ext uri="{FF2B5EF4-FFF2-40B4-BE49-F238E27FC236}">
                <a16:creationId xmlns:a16="http://schemas.microsoft.com/office/drawing/2014/main" id="{7C5877D7-A97D-4525-8925-E7C84F26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-17463"/>
            <a:ext cx="741680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>
            <a:extLst>
              <a:ext uri="{FF2B5EF4-FFF2-40B4-BE49-F238E27FC236}">
                <a16:creationId xmlns:a16="http://schemas.microsoft.com/office/drawing/2014/main" id="{CF0E927F-0F08-4984-A3F7-72CEEA9A7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25" y="990600"/>
            <a:ext cx="81581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0F8816D-5072-46BE-934C-8371040BA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1219200"/>
            <a:ext cx="281305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Ritim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Bütünlük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Hayal Gücü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Renkler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Boyut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Semboller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Sentez</a:t>
            </a:r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64667EA4-489B-4A7B-9BB8-A3D6A2A31B23}"/>
              </a:ext>
            </a:extLst>
          </p:cNvPr>
          <p:cNvGrpSpPr>
            <a:grpSpLocks/>
          </p:cNvGrpSpPr>
          <p:nvPr/>
        </p:nvGrpSpPr>
        <p:grpSpPr bwMode="auto">
          <a:xfrm>
            <a:off x="3024188" y="2133600"/>
            <a:ext cx="2743200" cy="2895600"/>
            <a:chOff x="240" y="720"/>
            <a:chExt cx="3792" cy="3360"/>
          </a:xfrm>
        </p:grpSpPr>
        <p:pic>
          <p:nvPicPr>
            <p:cNvPr id="58376" name="Picture 5">
              <a:extLst>
                <a:ext uri="{FF2B5EF4-FFF2-40B4-BE49-F238E27FC236}">
                  <a16:creationId xmlns:a16="http://schemas.microsoft.com/office/drawing/2014/main" id="{EEB8847E-B0AD-417A-8203-5C5BA0D3259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20"/>
              <a:ext cx="3792" cy="3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8377" name="Group 6">
              <a:extLst>
                <a:ext uri="{FF2B5EF4-FFF2-40B4-BE49-F238E27FC236}">
                  <a16:creationId xmlns:a16="http://schemas.microsoft.com/office/drawing/2014/main" id="{65FF3CFC-1654-4381-8073-8DF400ADB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104"/>
              <a:ext cx="2785" cy="2909"/>
              <a:chOff x="864" y="1104"/>
              <a:chExt cx="2785" cy="2909"/>
            </a:xfrm>
          </p:grpSpPr>
          <p:sp>
            <p:nvSpPr>
              <p:cNvPr id="58378" name="Freeform 7">
                <a:extLst>
                  <a:ext uri="{FF2B5EF4-FFF2-40B4-BE49-F238E27FC236}">
                    <a16:creationId xmlns:a16="http://schemas.microsoft.com/office/drawing/2014/main" id="{7B7835B9-0C0C-4417-A807-B17ACF7C1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" y="1104"/>
                <a:ext cx="1393" cy="2909"/>
              </a:xfrm>
              <a:custGeom>
                <a:avLst/>
                <a:gdLst>
                  <a:gd name="T0" fmla="*/ 1392 w 1393"/>
                  <a:gd name="T1" fmla="*/ 21 h 2909"/>
                  <a:gd name="T2" fmla="*/ 1210 w 1393"/>
                  <a:gd name="T3" fmla="*/ 0 h 2909"/>
                  <a:gd name="T4" fmla="*/ 1109 w 1393"/>
                  <a:gd name="T5" fmla="*/ 21 h 2909"/>
                  <a:gd name="T6" fmla="*/ 1037 w 1393"/>
                  <a:gd name="T7" fmla="*/ 70 h 2909"/>
                  <a:gd name="T8" fmla="*/ 975 w 1393"/>
                  <a:gd name="T9" fmla="*/ 99 h 2909"/>
                  <a:gd name="T10" fmla="*/ 914 w 1393"/>
                  <a:gd name="T11" fmla="*/ 119 h 2909"/>
                  <a:gd name="T12" fmla="*/ 855 w 1393"/>
                  <a:gd name="T13" fmla="*/ 140 h 2909"/>
                  <a:gd name="T14" fmla="*/ 793 w 1393"/>
                  <a:gd name="T15" fmla="*/ 168 h 2909"/>
                  <a:gd name="T16" fmla="*/ 732 w 1393"/>
                  <a:gd name="T17" fmla="*/ 189 h 2909"/>
                  <a:gd name="T18" fmla="*/ 681 w 1393"/>
                  <a:gd name="T19" fmla="*/ 228 h 2909"/>
                  <a:gd name="T20" fmla="*/ 630 w 1393"/>
                  <a:gd name="T21" fmla="*/ 277 h 2909"/>
                  <a:gd name="T22" fmla="*/ 580 w 1393"/>
                  <a:gd name="T23" fmla="*/ 316 h 2909"/>
                  <a:gd name="T24" fmla="*/ 518 w 1393"/>
                  <a:gd name="T25" fmla="*/ 345 h 2909"/>
                  <a:gd name="T26" fmla="*/ 457 w 1393"/>
                  <a:gd name="T27" fmla="*/ 386 h 2909"/>
                  <a:gd name="T28" fmla="*/ 406 w 1393"/>
                  <a:gd name="T29" fmla="*/ 425 h 2909"/>
                  <a:gd name="T30" fmla="*/ 377 w 1393"/>
                  <a:gd name="T31" fmla="*/ 474 h 2909"/>
                  <a:gd name="T32" fmla="*/ 326 w 1393"/>
                  <a:gd name="T33" fmla="*/ 513 h 2909"/>
                  <a:gd name="T34" fmla="*/ 296 w 1393"/>
                  <a:gd name="T35" fmla="*/ 552 h 2909"/>
                  <a:gd name="T36" fmla="*/ 275 w 1393"/>
                  <a:gd name="T37" fmla="*/ 612 h 2909"/>
                  <a:gd name="T38" fmla="*/ 245 w 1393"/>
                  <a:gd name="T39" fmla="*/ 661 h 2909"/>
                  <a:gd name="T40" fmla="*/ 203 w 1393"/>
                  <a:gd name="T41" fmla="*/ 721 h 2909"/>
                  <a:gd name="T42" fmla="*/ 184 w 1393"/>
                  <a:gd name="T43" fmla="*/ 780 h 2909"/>
                  <a:gd name="T44" fmla="*/ 152 w 1393"/>
                  <a:gd name="T45" fmla="*/ 838 h 2909"/>
                  <a:gd name="T46" fmla="*/ 123 w 1393"/>
                  <a:gd name="T47" fmla="*/ 897 h 2909"/>
                  <a:gd name="T48" fmla="*/ 102 w 1393"/>
                  <a:gd name="T49" fmla="*/ 967 h 2909"/>
                  <a:gd name="T50" fmla="*/ 72 w 1393"/>
                  <a:gd name="T51" fmla="*/ 1027 h 2909"/>
                  <a:gd name="T52" fmla="*/ 42 w 1393"/>
                  <a:gd name="T53" fmla="*/ 1084 h 2909"/>
                  <a:gd name="T54" fmla="*/ 42 w 1393"/>
                  <a:gd name="T55" fmla="*/ 1232 h 2909"/>
                  <a:gd name="T56" fmla="*/ 32 w 1393"/>
                  <a:gd name="T57" fmla="*/ 1292 h 2909"/>
                  <a:gd name="T58" fmla="*/ 32 w 1393"/>
                  <a:gd name="T59" fmla="*/ 1351 h 2909"/>
                  <a:gd name="T60" fmla="*/ 32 w 1393"/>
                  <a:gd name="T61" fmla="*/ 1421 h 2909"/>
                  <a:gd name="T62" fmla="*/ 11 w 1393"/>
                  <a:gd name="T63" fmla="*/ 1479 h 2909"/>
                  <a:gd name="T64" fmla="*/ 0 w 1393"/>
                  <a:gd name="T65" fmla="*/ 1538 h 2909"/>
                  <a:gd name="T66" fmla="*/ 21 w 1393"/>
                  <a:gd name="T67" fmla="*/ 1618 h 2909"/>
                  <a:gd name="T68" fmla="*/ 21 w 1393"/>
                  <a:gd name="T69" fmla="*/ 1686 h 2909"/>
                  <a:gd name="T70" fmla="*/ 32 w 1393"/>
                  <a:gd name="T71" fmla="*/ 1746 h 2909"/>
                  <a:gd name="T72" fmla="*/ 123 w 1393"/>
                  <a:gd name="T73" fmla="*/ 1865 h 2909"/>
                  <a:gd name="T74" fmla="*/ 133 w 1393"/>
                  <a:gd name="T75" fmla="*/ 1953 h 2909"/>
                  <a:gd name="T76" fmla="*/ 133 w 1393"/>
                  <a:gd name="T77" fmla="*/ 2013 h 2909"/>
                  <a:gd name="T78" fmla="*/ 163 w 1393"/>
                  <a:gd name="T79" fmla="*/ 2062 h 2909"/>
                  <a:gd name="T80" fmla="*/ 173 w 1393"/>
                  <a:gd name="T81" fmla="*/ 2119 h 2909"/>
                  <a:gd name="T82" fmla="*/ 203 w 1393"/>
                  <a:gd name="T83" fmla="*/ 2160 h 2909"/>
                  <a:gd name="T84" fmla="*/ 245 w 1393"/>
                  <a:gd name="T85" fmla="*/ 2249 h 2909"/>
                  <a:gd name="T86" fmla="*/ 417 w 1393"/>
                  <a:gd name="T87" fmla="*/ 2358 h 2909"/>
                  <a:gd name="T88" fmla="*/ 417 w 1393"/>
                  <a:gd name="T89" fmla="*/ 2446 h 2909"/>
                  <a:gd name="T90" fmla="*/ 529 w 1393"/>
                  <a:gd name="T91" fmla="*/ 2514 h 2909"/>
                  <a:gd name="T92" fmla="*/ 630 w 1393"/>
                  <a:gd name="T93" fmla="*/ 2623 h 2909"/>
                  <a:gd name="T94" fmla="*/ 681 w 1393"/>
                  <a:gd name="T95" fmla="*/ 2662 h 2909"/>
                  <a:gd name="T96" fmla="*/ 834 w 1393"/>
                  <a:gd name="T97" fmla="*/ 2692 h 2909"/>
                  <a:gd name="T98" fmla="*/ 956 w 1393"/>
                  <a:gd name="T99" fmla="*/ 2809 h 2909"/>
                  <a:gd name="T100" fmla="*/ 1015 w 1393"/>
                  <a:gd name="T101" fmla="*/ 2809 h 2909"/>
                  <a:gd name="T102" fmla="*/ 1128 w 1393"/>
                  <a:gd name="T103" fmla="*/ 2809 h 2909"/>
                  <a:gd name="T104" fmla="*/ 1312 w 1393"/>
                  <a:gd name="T105" fmla="*/ 2908 h 2909"/>
                  <a:gd name="T106" fmla="*/ 1392 w 1393"/>
                  <a:gd name="T107" fmla="*/ 2850 h 29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93" h="2909">
                    <a:moveTo>
                      <a:pt x="1392" y="2879"/>
                    </a:moveTo>
                    <a:lnTo>
                      <a:pt x="1392" y="21"/>
                    </a:lnTo>
                    <a:lnTo>
                      <a:pt x="1269" y="0"/>
                    </a:lnTo>
                    <a:lnTo>
                      <a:pt x="1210" y="0"/>
                    </a:lnTo>
                    <a:lnTo>
                      <a:pt x="1138" y="0"/>
                    </a:lnTo>
                    <a:lnTo>
                      <a:pt x="1109" y="21"/>
                    </a:lnTo>
                    <a:lnTo>
                      <a:pt x="1066" y="49"/>
                    </a:lnTo>
                    <a:lnTo>
                      <a:pt x="1037" y="70"/>
                    </a:lnTo>
                    <a:lnTo>
                      <a:pt x="1007" y="90"/>
                    </a:lnTo>
                    <a:lnTo>
                      <a:pt x="975" y="99"/>
                    </a:lnTo>
                    <a:lnTo>
                      <a:pt x="946" y="99"/>
                    </a:lnTo>
                    <a:lnTo>
                      <a:pt x="914" y="119"/>
                    </a:lnTo>
                    <a:lnTo>
                      <a:pt x="884" y="129"/>
                    </a:lnTo>
                    <a:lnTo>
                      <a:pt x="855" y="140"/>
                    </a:lnTo>
                    <a:lnTo>
                      <a:pt x="823" y="140"/>
                    </a:lnTo>
                    <a:lnTo>
                      <a:pt x="793" y="168"/>
                    </a:lnTo>
                    <a:lnTo>
                      <a:pt x="762" y="179"/>
                    </a:lnTo>
                    <a:lnTo>
                      <a:pt x="732" y="189"/>
                    </a:lnTo>
                    <a:lnTo>
                      <a:pt x="711" y="218"/>
                    </a:lnTo>
                    <a:lnTo>
                      <a:pt x="681" y="228"/>
                    </a:lnTo>
                    <a:lnTo>
                      <a:pt x="652" y="246"/>
                    </a:lnTo>
                    <a:lnTo>
                      <a:pt x="630" y="277"/>
                    </a:lnTo>
                    <a:lnTo>
                      <a:pt x="609" y="306"/>
                    </a:lnTo>
                    <a:lnTo>
                      <a:pt x="580" y="316"/>
                    </a:lnTo>
                    <a:lnTo>
                      <a:pt x="550" y="337"/>
                    </a:lnTo>
                    <a:lnTo>
                      <a:pt x="518" y="345"/>
                    </a:lnTo>
                    <a:lnTo>
                      <a:pt x="489" y="376"/>
                    </a:lnTo>
                    <a:lnTo>
                      <a:pt x="457" y="386"/>
                    </a:lnTo>
                    <a:lnTo>
                      <a:pt x="427" y="394"/>
                    </a:lnTo>
                    <a:lnTo>
                      <a:pt x="406" y="425"/>
                    </a:lnTo>
                    <a:lnTo>
                      <a:pt x="406" y="454"/>
                    </a:lnTo>
                    <a:lnTo>
                      <a:pt x="377" y="474"/>
                    </a:lnTo>
                    <a:lnTo>
                      <a:pt x="355" y="503"/>
                    </a:lnTo>
                    <a:lnTo>
                      <a:pt x="326" y="513"/>
                    </a:lnTo>
                    <a:lnTo>
                      <a:pt x="326" y="542"/>
                    </a:lnTo>
                    <a:lnTo>
                      <a:pt x="296" y="552"/>
                    </a:lnTo>
                    <a:lnTo>
                      <a:pt x="286" y="583"/>
                    </a:lnTo>
                    <a:lnTo>
                      <a:pt x="275" y="612"/>
                    </a:lnTo>
                    <a:lnTo>
                      <a:pt x="245" y="633"/>
                    </a:lnTo>
                    <a:lnTo>
                      <a:pt x="245" y="661"/>
                    </a:lnTo>
                    <a:lnTo>
                      <a:pt x="224" y="690"/>
                    </a:lnTo>
                    <a:lnTo>
                      <a:pt x="203" y="721"/>
                    </a:lnTo>
                    <a:lnTo>
                      <a:pt x="195" y="750"/>
                    </a:lnTo>
                    <a:lnTo>
                      <a:pt x="184" y="780"/>
                    </a:lnTo>
                    <a:lnTo>
                      <a:pt x="163" y="809"/>
                    </a:lnTo>
                    <a:lnTo>
                      <a:pt x="152" y="838"/>
                    </a:lnTo>
                    <a:lnTo>
                      <a:pt x="133" y="869"/>
                    </a:lnTo>
                    <a:lnTo>
                      <a:pt x="123" y="897"/>
                    </a:lnTo>
                    <a:lnTo>
                      <a:pt x="123" y="936"/>
                    </a:lnTo>
                    <a:lnTo>
                      <a:pt x="102" y="967"/>
                    </a:lnTo>
                    <a:lnTo>
                      <a:pt x="83" y="996"/>
                    </a:lnTo>
                    <a:lnTo>
                      <a:pt x="72" y="1027"/>
                    </a:lnTo>
                    <a:lnTo>
                      <a:pt x="51" y="1056"/>
                    </a:lnTo>
                    <a:lnTo>
                      <a:pt x="42" y="1084"/>
                    </a:lnTo>
                    <a:lnTo>
                      <a:pt x="42" y="1164"/>
                    </a:lnTo>
                    <a:lnTo>
                      <a:pt x="42" y="1232"/>
                    </a:lnTo>
                    <a:lnTo>
                      <a:pt x="32" y="1263"/>
                    </a:lnTo>
                    <a:lnTo>
                      <a:pt x="32" y="1292"/>
                    </a:lnTo>
                    <a:lnTo>
                      <a:pt x="32" y="1323"/>
                    </a:lnTo>
                    <a:lnTo>
                      <a:pt x="32" y="1351"/>
                    </a:lnTo>
                    <a:lnTo>
                      <a:pt x="32" y="1390"/>
                    </a:lnTo>
                    <a:lnTo>
                      <a:pt x="32" y="1421"/>
                    </a:lnTo>
                    <a:lnTo>
                      <a:pt x="32" y="1450"/>
                    </a:lnTo>
                    <a:lnTo>
                      <a:pt x="11" y="1479"/>
                    </a:lnTo>
                    <a:lnTo>
                      <a:pt x="0" y="1509"/>
                    </a:lnTo>
                    <a:lnTo>
                      <a:pt x="0" y="1538"/>
                    </a:lnTo>
                    <a:lnTo>
                      <a:pt x="0" y="1577"/>
                    </a:lnTo>
                    <a:lnTo>
                      <a:pt x="21" y="1618"/>
                    </a:lnTo>
                    <a:lnTo>
                      <a:pt x="21" y="1657"/>
                    </a:lnTo>
                    <a:lnTo>
                      <a:pt x="21" y="1686"/>
                    </a:lnTo>
                    <a:lnTo>
                      <a:pt x="21" y="1717"/>
                    </a:lnTo>
                    <a:lnTo>
                      <a:pt x="32" y="1746"/>
                    </a:lnTo>
                    <a:lnTo>
                      <a:pt x="61" y="1785"/>
                    </a:lnTo>
                    <a:lnTo>
                      <a:pt x="123" y="1865"/>
                    </a:lnTo>
                    <a:lnTo>
                      <a:pt x="133" y="1922"/>
                    </a:lnTo>
                    <a:lnTo>
                      <a:pt x="133" y="1953"/>
                    </a:lnTo>
                    <a:lnTo>
                      <a:pt x="133" y="1982"/>
                    </a:lnTo>
                    <a:lnTo>
                      <a:pt x="133" y="2013"/>
                    </a:lnTo>
                    <a:lnTo>
                      <a:pt x="133" y="2041"/>
                    </a:lnTo>
                    <a:lnTo>
                      <a:pt x="163" y="2062"/>
                    </a:lnTo>
                    <a:lnTo>
                      <a:pt x="173" y="2091"/>
                    </a:lnTo>
                    <a:lnTo>
                      <a:pt x="173" y="2119"/>
                    </a:lnTo>
                    <a:lnTo>
                      <a:pt x="173" y="2150"/>
                    </a:lnTo>
                    <a:lnTo>
                      <a:pt x="203" y="2160"/>
                    </a:lnTo>
                    <a:lnTo>
                      <a:pt x="214" y="2228"/>
                    </a:lnTo>
                    <a:lnTo>
                      <a:pt x="245" y="2249"/>
                    </a:lnTo>
                    <a:lnTo>
                      <a:pt x="336" y="2317"/>
                    </a:lnTo>
                    <a:lnTo>
                      <a:pt x="417" y="2358"/>
                    </a:lnTo>
                    <a:lnTo>
                      <a:pt x="417" y="2386"/>
                    </a:lnTo>
                    <a:lnTo>
                      <a:pt x="417" y="2446"/>
                    </a:lnTo>
                    <a:lnTo>
                      <a:pt x="448" y="2514"/>
                    </a:lnTo>
                    <a:lnTo>
                      <a:pt x="529" y="2514"/>
                    </a:lnTo>
                    <a:lnTo>
                      <a:pt x="558" y="2545"/>
                    </a:lnTo>
                    <a:lnTo>
                      <a:pt x="630" y="2623"/>
                    </a:lnTo>
                    <a:lnTo>
                      <a:pt x="652" y="2662"/>
                    </a:lnTo>
                    <a:lnTo>
                      <a:pt x="681" y="2662"/>
                    </a:lnTo>
                    <a:lnTo>
                      <a:pt x="772" y="2682"/>
                    </a:lnTo>
                    <a:lnTo>
                      <a:pt x="834" y="2692"/>
                    </a:lnTo>
                    <a:lnTo>
                      <a:pt x="863" y="2731"/>
                    </a:lnTo>
                    <a:lnTo>
                      <a:pt x="956" y="2809"/>
                    </a:lnTo>
                    <a:lnTo>
                      <a:pt x="986" y="2809"/>
                    </a:lnTo>
                    <a:lnTo>
                      <a:pt x="1015" y="2809"/>
                    </a:lnTo>
                    <a:lnTo>
                      <a:pt x="1098" y="2809"/>
                    </a:lnTo>
                    <a:lnTo>
                      <a:pt x="1128" y="2809"/>
                    </a:lnTo>
                    <a:lnTo>
                      <a:pt x="1210" y="2890"/>
                    </a:lnTo>
                    <a:lnTo>
                      <a:pt x="1312" y="2908"/>
                    </a:lnTo>
                    <a:lnTo>
                      <a:pt x="1352" y="2879"/>
                    </a:lnTo>
                    <a:lnTo>
                      <a:pt x="1392" y="2850"/>
                    </a:lnTo>
                    <a:lnTo>
                      <a:pt x="1392" y="2879"/>
                    </a:lnTo>
                  </a:path>
                </a:pathLst>
              </a:custGeom>
              <a:solidFill>
                <a:srgbClr val="A2C1FE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79" name="Freeform 8">
                <a:extLst>
                  <a:ext uri="{FF2B5EF4-FFF2-40B4-BE49-F238E27FC236}">
                    <a16:creationId xmlns:a16="http://schemas.microsoft.com/office/drawing/2014/main" id="{A1CD849D-897C-4EA1-BA45-7C1A94266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1104"/>
                <a:ext cx="1393" cy="2909"/>
              </a:xfrm>
              <a:custGeom>
                <a:avLst/>
                <a:gdLst>
                  <a:gd name="T0" fmla="*/ 0 w 1393"/>
                  <a:gd name="T1" fmla="*/ 21 h 2909"/>
                  <a:gd name="T2" fmla="*/ 182 w 1393"/>
                  <a:gd name="T3" fmla="*/ 0 h 2909"/>
                  <a:gd name="T4" fmla="*/ 283 w 1393"/>
                  <a:gd name="T5" fmla="*/ 21 h 2909"/>
                  <a:gd name="T6" fmla="*/ 355 w 1393"/>
                  <a:gd name="T7" fmla="*/ 70 h 2909"/>
                  <a:gd name="T8" fmla="*/ 417 w 1393"/>
                  <a:gd name="T9" fmla="*/ 99 h 2909"/>
                  <a:gd name="T10" fmla="*/ 478 w 1393"/>
                  <a:gd name="T11" fmla="*/ 119 h 2909"/>
                  <a:gd name="T12" fmla="*/ 537 w 1393"/>
                  <a:gd name="T13" fmla="*/ 140 h 2909"/>
                  <a:gd name="T14" fmla="*/ 599 w 1393"/>
                  <a:gd name="T15" fmla="*/ 168 h 2909"/>
                  <a:gd name="T16" fmla="*/ 660 w 1393"/>
                  <a:gd name="T17" fmla="*/ 189 h 2909"/>
                  <a:gd name="T18" fmla="*/ 711 w 1393"/>
                  <a:gd name="T19" fmla="*/ 228 h 2909"/>
                  <a:gd name="T20" fmla="*/ 762 w 1393"/>
                  <a:gd name="T21" fmla="*/ 277 h 2909"/>
                  <a:gd name="T22" fmla="*/ 812 w 1393"/>
                  <a:gd name="T23" fmla="*/ 316 h 2909"/>
                  <a:gd name="T24" fmla="*/ 874 w 1393"/>
                  <a:gd name="T25" fmla="*/ 345 h 2909"/>
                  <a:gd name="T26" fmla="*/ 935 w 1393"/>
                  <a:gd name="T27" fmla="*/ 386 h 2909"/>
                  <a:gd name="T28" fmla="*/ 986 w 1393"/>
                  <a:gd name="T29" fmla="*/ 425 h 2909"/>
                  <a:gd name="T30" fmla="*/ 1015 w 1393"/>
                  <a:gd name="T31" fmla="*/ 474 h 2909"/>
                  <a:gd name="T32" fmla="*/ 1066 w 1393"/>
                  <a:gd name="T33" fmla="*/ 513 h 2909"/>
                  <a:gd name="T34" fmla="*/ 1096 w 1393"/>
                  <a:gd name="T35" fmla="*/ 552 h 2909"/>
                  <a:gd name="T36" fmla="*/ 1117 w 1393"/>
                  <a:gd name="T37" fmla="*/ 612 h 2909"/>
                  <a:gd name="T38" fmla="*/ 1147 w 1393"/>
                  <a:gd name="T39" fmla="*/ 661 h 2909"/>
                  <a:gd name="T40" fmla="*/ 1189 w 1393"/>
                  <a:gd name="T41" fmla="*/ 721 h 2909"/>
                  <a:gd name="T42" fmla="*/ 1208 w 1393"/>
                  <a:gd name="T43" fmla="*/ 780 h 2909"/>
                  <a:gd name="T44" fmla="*/ 1240 w 1393"/>
                  <a:gd name="T45" fmla="*/ 838 h 2909"/>
                  <a:gd name="T46" fmla="*/ 1269 w 1393"/>
                  <a:gd name="T47" fmla="*/ 897 h 2909"/>
                  <a:gd name="T48" fmla="*/ 1290 w 1393"/>
                  <a:gd name="T49" fmla="*/ 967 h 2909"/>
                  <a:gd name="T50" fmla="*/ 1320 w 1393"/>
                  <a:gd name="T51" fmla="*/ 1027 h 2909"/>
                  <a:gd name="T52" fmla="*/ 1350 w 1393"/>
                  <a:gd name="T53" fmla="*/ 1084 h 2909"/>
                  <a:gd name="T54" fmla="*/ 1350 w 1393"/>
                  <a:gd name="T55" fmla="*/ 1232 h 2909"/>
                  <a:gd name="T56" fmla="*/ 1360 w 1393"/>
                  <a:gd name="T57" fmla="*/ 1292 h 2909"/>
                  <a:gd name="T58" fmla="*/ 1360 w 1393"/>
                  <a:gd name="T59" fmla="*/ 1351 h 2909"/>
                  <a:gd name="T60" fmla="*/ 1360 w 1393"/>
                  <a:gd name="T61" fmla="*/ 1421 h 2909"/>
                  <a:gd name="T62" fmla="*/ 1381 w 1393"/>
                  <a:gd name="T63" fmla="*/ 1479 h 2909"/>
                  <a:gd name="T64" fmla="*/ 1392 w 1393"/>
                  <a:gd name="T65" fmla="*/ 1538 h 2909"/>
                  <a:gd name="T66" fmla="*/ 1371 w 1393"/>
                  <a:gd name="T67" fmla="*/ 1618 h 2909"/>
                  <a:gd name="T68" fmla="*/ 1371 w 1393"/>
                  <a:gd name="T69" fmla="*/ 1686 h 2909"/>
                  <a:gd name="T70" fmla="*/ 1360 w 1393"/>
                  <a:gd name="T71" fmla="*/ 1746 h 2909"/>
                  <a:gd name="T72" fmla="*/ 1269 w 1393"/>
                  <a:gd name="T73" fmla="*/ 1865 h 2909"/>
                  <a:gd name="T74" fmla="*/ 1259 w 1393"/>
                  <a:gd name="T75" fmla="*/ 1953 h 2909"/>
                  <a:gd name="T76" fmla="*/ 1259 w 1393"/>
                  <a:gd name="T77" fmla="*/ 2013 h 2909"/>
                  <a:gd name="T78" fmla="*/ 1229 w 1393"/>
                  <a:gd name="T79" fmla="*/ 2062 h 2909"/>
                  <a:gd name="T80" fmla="*/ 1219 w 1393"/>
                  <a:gd name="T81" fmla="*/ 2119 h 2909"/>
                  <a:gd name="T82" fmla="*/ 1189 w 1393"/>
                  <a:gd name="T83" fmla="*/ 2160 h 2909"/>
                  <a:gd name="T84" fmla="*/ 1147 w 1393"/>
                  <a:gd name="T85" fmla="*/ 2249 h 2909"/>
                  <a:gd name="T86" fmla="*/ 975 w 1393"/>
                  <a:gd name="T87" fmla="*/ 2358 h 2909"/>
                  <a:gd name="T88" fmla="*/ 975 w 1393"/>
                  <a:gd name="T89" fmla="*/ 2446 h 2909"/>
                  <a:gd name="T90" fmla="*/ 863 w 1393"/>
                  <a:gd name="T91" fmla="*/ 2514 h 2909"/>
                  <a:gd name="T92" fmla="*/ 762 w 1393"/>
                  <a:gd name="T93" fmla="*/ 2623 h 2909"/>
                  <a:gd name="T94" fmla="*/ 711 w 1393"/>
                  <a:gd name="T95" fmla="*/ 2662 h 2909"/>
                  <a:gd name="T96" fmla="*/ 558 w 1393"/>
                  <a:gd name="T97" fmla="*/ 2692 h 2909"/>
                  <a:gd name="T98" fmla="*/ 436 w 1393"/>
                  <a:gd name="T99" fmla="*/ 2809 h 2909"/>
                  <a:gd name="T100" fmla="*/ 377 w 1393"/>
                  <a:gd name="T101" fmla="*/ 2809 h 2909"/>
                  <a:gd name="T102" fmla="*/ 264 w 1393"/>
                  <a:gd name="T103" fmla="*/ 2809 h 2909"/>
                  <a:gd name="T104" fmla="*/ 80 w 1393"/>
                  <a:gd name="T105" fmla="*/ 2908 h 2909"/>
                  <a:gd name="T106" fmla="*/ 0 w 1393"/>
                  <a:gd name="T107" fmla="*/ 2850 h 29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93" h="2909">
                    <a:moveTo>
                      <a:pt x="0" y="2879"/>
                    </a:moveTo>
                    <a:lnTo>
                      <a:pt x="0" y="21"/>
                    </a:lnTo>
                    <a:lnTo>
                      <a:pt x="123" y="0"/>
                    </a:lnTo>
                    <a:lnTo>
                      <a:pt x="182" y="0"/>
                    </a:lnTo>
                    <a:lnTo>
                      <a:pt x="254" y="0"/>
                    </a:lnTo>
                    <a:lnTo>
                      <a:pt x="283" y="21"/>
                    </a:lnTo>
                    <a:lnTo>
                      <a:pt x="326" y="49"/>
                    </a:lnTo>
                    <a:lnTo>
                      <a:pt x="355" y="70"/>
                    </a:lnTo>
                    <a:lnTo>
                      <a:pt x="385" y="90"/>
                    </a:lnTo>
                    <a:lnTo>
                      <a:pt x="417" y="99"/>
                    </a:lnTo>
                    <a:lnTo>
                      <a:pt x="446" y="99"/>
                    </a:lnTo>
                    <a:lnTo>
                      <a:pt x="478" y="119"/>
                    </a:lnTo>
                    <a:lnTo>
                      <a:pt x="508" y="129"/>
                    </a:lnTo>
                    <a:lnTo>
                      <a:pt x="537" y="140"/>
                    </a:lnTo>
                    <a:lnTo>
                      <a:pt x="569" y="140"/>
                    </a:lnTo>
                    <a:lnTo>
                      <a:pt x="599" y="168"/>
                    </a:lnTo>
                    <a:lnTo>
                      <a:pt x="630" y="179"/>
                    </a:lnTo>
                    <a:lnTo>
                      <a:pt x="660" y="189"/>
                    </a:lnTo>
                    <a:lnTo>
                      <a:pt x="681" y="218"/>
                    </a:lnTo>
                    <a:lnTo>
                      <a:pt x="711" y="228"/>
                    </a:lnTo>
                    <a:lnTo>
                      <a:pt x="740" y="246"/>
                    </a:lnTo>
                    <a:lnTo>
                      <a:pt x="762" y="277"/>
                    </a:lnTo>
                    <a:lnTo>
                      <a:pt x="783" y="306"/>
                    </a:lnTo>
                    <a:lnTo>
                      <a:pt x="812" y="316"/>
                    </a:lnTo>
                    <a:lnTo>
                      <a:pt x="842" y="337"/>
                    </a:lnTo>
                    <a:lnTo>
                      <a:pt x="874" y="345"/>
                    </a:lnTo>
                    <a:lnTo>
                      <a:pt x="903" y="376"/>
                    </a:lnTo>
                    <a:lnTo>
                      <a:pt x="935" y="386"/>
                    </a:lnTo>
                    <a:lnTo>
                      <a:pt x="965" y="394"/>
                    </a:lnTo>
                    <a:lnTo>
                      <a:pt x="986" y="425"/>
                    </a:lnTo>
                    <a:lnTo>
                      <a:pt x="986" y="454"/>
                    </a:lnTo>
                    <a:lnTo>
                      <a:pt x="1015" y="474"/>
                    </a:lnTo>
                    <a:lnTo>
                      <a:pt x="1037" y="503"/>
                    </a:lnTo>
                    <a:lnTo>
                      <a:pt x="1066" y="513"/>
                    </a:lnTo>
                    <a:lnTo>
                      <a:pt x="1066" y="542"/>
                    </a:lnTo>
                    <a:lnTo>
                      <a:pt x="1096" y="552"/>
                    </a:lnTo>
                    <a:lnTo>
                      <a:pt x="1106" y="583"/>
                    </a:lnTo>
                    <a:lnTo>
                      <a:pt x="1117" y="612"/>
                    </a:lnTo>
                    <a:lnTo>
                      <a:pt x="1147" y="633"/>
                    </a:lnTo>
                    <a:lnTo>
                      <a:pt x="1147" y="661"/>
                    </a:lnTo>
                    <a:lnTo>
                      <a:pt x="1168" y="690"/>
                    </a:lnTo>
                    <a:lnTo>
                      <a:pt x="1189" y="721"/>
                    </a:lnTo>
                    <a:lnTo>
                      <a:pt x="1197" y="750"/>
                    </a:lnTo>
                    <a:lnTo>
                      <a:pt x="1208" y="780"/>
                    </a:lnTo>
                    <a:lnTo>
                      <a:pt x="1229" y="809"/>
                    </a:lnTo>
                    <a:lnTo>
                      <a:pt x="1240" y="838"/>
                    </a:lnTo>
                    <a:lnTo>
                      <a:pt x="1259" y="869"/>
                    </a:lnTo>
                    <a:lnTo>
                      <a:pt x="1269" y="897"/>
                    </a:lnTo>
                    <a:lnTo>
                      <a:pt x="1269" y="936"/>
                    </a:lnTo>
                    <a:lnTo>
                      <a:pt x="1290" y="967"/>
                    </a:lnTo>
                    <a:lnTo>
                      <a:pt x="1309" y="996"/>
                    </a:lnTo>
                    <a:lnTo>
                      <a:pt x="1320" y="1027"/>
                    </a:lnTo>
                    <a:lnTo>
                      <a:pt x="1341" y="1056"/>
                    </a:lnTo>
                    <a:lnTo>
                      <a:pt x="1350" y="1084"/>
                    </a:lnTo>
                    <a:lnTo>
                      <a:pt x="1350" y="1164"/>
                    </a:lnTo>
                    <a:lnTo>
                      <a:pt x="1350" y="1232"/>
                    </a:lnTo>
                    <a:lnTo>
                      <a:pt x="1360" y="1263"/>
                    </a:lnTo>
                    <a:lnTo>
                      <a:pt x="1360" y="1292"/>
                    </a:lnTo>
                    <a:lnTo>
                      <a:pt x="1360" y="1323"/>
                    </a:lnTo>
                    <a:lnTo>
                      <a:pt x="1360" y="1351"/>
                    </a:lnTo>
                    <a:lnTo>
                      <a:pt x="1360" y="1390"/>
                    </a:lnTo>
                    <a:lnTo>
                      <a:pt x="1360" y="1421"/>
                    </a:lnTo>
                    <a:lnTo>
                      <a:pt x="1360" y="1450"/>
                    </a:lnTo>
                    <a:lnTo>
                      <a:pt x="1381" y="1479"/>
                    </a:lnTo>
                    <a:lnTo>
                      <a:pt x="1392" y="1509"/>
                    </a:lnTo>
                    <a:lnTo>
                      <a:pt x="1392" y="1538"/>
                    </a:lnTo>
                    <a:lnTo>
                      <a:pt x="1392" y="1577"/>
                    </a:lnTo>
                    <a:lnTo>
                      <a:pt x="1371" y="1618"/>
                    </a:lnTo>
                    <a:lnTo>
                      <a:pt x="1371" y="1657"/>
                    </a:lnTo>
                    <a:lnTo>
                      <a:pt x="1371" y="1686"/>
                    </a:lnTo>
                    <a:lnTo>
                      <a:pt x="1371" y="1717"/>
                    </a:lnTo>
                    <a:lnTo>
                      <a:pt x="1360" y="1746"/>
                    </a:lnTo>
                    <a:lnTo>
                      <a:pt x="1331" y="1785"/>
                    </a:lnTo>
                    <a:lnTo>
                      <a:pt x="1269" y="1865"/>
                    </a:lnTo>
                    <a:lnTo>
                      <a:pt x="1259" y="1922"/>
                    </a:lnTo>
                    <a:lnTo>
                      <a:pt x="1259" y="1953"/>
                    </a:lnTo>
                    <a:lnTo>
                      <a:pt x="1259" y="1982"/>
                    </a:lnTo>
                    <a:lnTo>
                      <a:pt x="1259" y="2013"/>
                    </a:lnTo>
                    <a:lnTo>
                      <a:pt x="1259" y="2041"/>
                    </a:lnTo>
                    <a:lnTo>
                      <a:pt x="1229" y="2062"/>
                    </a:lnTo>
                    <a:lnTo>
                      <a:pt x="1219" y="2091"/>
                    </a:lnTo>
                    <a:lnTo>
                      <a:pt x="1219" y="2119"/>
                    </a:lnTo>
                    <a:lnTo>
                      <a:pt x="1219" y="2150"/>
                    </a:lnTo>
                    <a:lnTo>
                      <a:pt x="1189" y="2160"/>
                    </a:lnTo>
                    <a:lnTo>
                      <a:pt x="1178" y="2228"/>
                    </a:lnTo>
                    <a:lnTo>
                      <a:pt x="1147" y="2249"/>
                    </a:lnTo>
                    <a:lnTo>
                      <a:pt x="1056" y="2317"/>
                    </a:lnTo>
                    <a:lnTo>
                      <a:pt x="975" y="2358"/>
                    </a:lnTo>
                    <a:lnTo>
                      <a:pt x="975" y="2386"/>
                    </a:lnTo>
                    <a:lnTo>
                      <a:pt x="975" y="2446"/>
                    </a:lnTo>
                    <a:lnTo>
                      <a:pt x="944" y="2514"/>
                    </a:lnTo>
                    <a:lnTo>
                      <a:pt x="863" y="2514"/>
                    </a:lnTo>
                    <a:lnTo>
                      <a:pt x="834" y="2545"/>
                    </a:lnTo>
                    <a:lnTo>
                      <a:pt x="762" y="2623"/>
                    </a:lnTo>
                    <a:lnTo>
                      <a:pt x="740" y="2662"/>
                    </a:lnTo>
                    <a:lnTo>
                      <a:pt x="711" y="2662"/>
                    </a:lnTo>
                    <a:lnTo>
                      <a:pt x="620" y="2682"/>
                    </a:lnTo>
                    <a:lnTo>
                      <a:pt x="558" y="2692"/>
                    </a:lnTo>
                    <a:lnTo>
                      <a:pt x="529" y="2731"/>
                    </a:lnTo>
                    <a:lnTo>
                      <a:pt x="436" y="2809"/>
                    </a:lnTo>
                    <a:lnTo>
                      <a:pt x="406" y="2809"/>
                    </a:lnTo>
                    <a:lnTo>
                      <a:pt x="377" y="2809"/>
                    </a:lnTo>
                    <a:lnTo>
                      <a:pt x="294" y="2809"/>
                    </a:lnTo>
                    <a:lnTo>
                      <a:pt x="264" y="2809"/>
                    </a:lnTo>
                    <a:lnTo>
                      <a:pt x="182" y="2890"/>
                    </a:lnTo>
                    <a:lnTo>
                      <a:pt x="80" y="2908"/>
                    </a:lnTo>
                    <a:lnTo>
                      <a:pt x="40" y="2879"/>
                    </a:lnTo>
                    <a:lnTo>
                      <a:pt x="0" y="2850"/>
                    </a:lnTo>
                    <a:lnTo>
                      <a:pt x="0" y="2879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80" name="Rectangle 9">
                <a:extLst>
                  <a:ext uri="{FF2B5EF4-FFF2-40B4-BE49-F238E27FC236}">
                    <a16:creationId xmlns:a16="http://schemas.microsoft.com/office/drawing/2014/main" id="{557B69E1-B5BA-4390-944D-4B4A85986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1776"/>
                <a:ext cx="337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tr-TR" altLang="tr-TR" b="1">
                    <a:solidFill>
                      <a:srgbClr val="00279F"/>
                    </a:solidFill>
                    <a:latin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58381" name="Rectangle 10">
                <a:extLst>
                  <a:ext uri="{FF2B5EF4-FFF2-40B4-BE49-F238E27FC236}">
                    <a16:creationId xmlns:a16="http://schemas.microsoft.com/office/drawing/2014/main" id="{F54E990E-C557-4D83-B51F-1120162D5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" y="2783"/>
                <a:ext cx="576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tr-TR" altLang="tr-TR" b="1">
                    <a:solidFill>
                      <a:srgbClr val="00279F"/>
                    </a:solidFill>
                    <a:latin typeface="Arial" panose="020B0604020202020204" pitchFamily="34" charset="0"/>
                  </a:rPr>
                  <a:t>_</a:t>
                </a:r>
              </a:p>
            </p:txBody>
          </p:sp>
          <p:sp>
            <p:nvSpPr>
              <p:cNvPr id="58382" name="Rectangle 11">
                <a:extLst>
                  <a:ext uri="{FF2B5EF4-FFF2-40B4-BE49-F238E27FC236}">
                    <a16:creationId xmlns:a16="http://schemas.microsoft.com/office/drawing/2014/main" id="{49C62843-390E-42CB-A409-3038E0D9F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" y="1247"/>
                <a:ext cx="482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tr-TR" altLang="tr-TR" b="1">
                    <a:solidFill>
                      <a:srgbClr val="00279F"/>
                    </a:solidFill>
                    <a:latin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58383" name="Rectangle 12">
                <a:extLst>
                  <a:ext uri="{FF2B5EF4-FFF2-40B4-BE49-F238E27FC236}">
                    <a16:creationId xmlns:a16="http://schemas.microsoft.com/office/drawing/2014/main" id="{2F4E0F4F-DA57-4B06-B0B9-8755DC083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2400"/>
                <a:ext cx="962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tr-TR" altLang="tr-TR" b="1">
                    <a:solidFill>
                      <a:srgbClr val="00279F"/>
                    </a:solidFill>
                    <a:latin typeface="Arial" panose="020B0604020202020204" pitchFamily="34" charset="0"/>
                  </a:rPr>
                  <a:t>123</a:t>
                </a:r>
              </a:p>
            </p:txBody>
          </p:sp>
          <p:sp>
            <p:nvSpPr>
              <p:cNvPr id="58384" name="Rectangle 13">
                <a:extLst>
                  <a:ext uri="{FF2B5EF4-FFF2-40B4-BE49-F238E27FC236}">
                    <a16:creationId xmlns:a16="http://schemas.microsoft.com/office/drawing/2014/main" id="{45A85931-53D7-4A58-A510-FCC6F9F1B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2687"/>
                <a:ext cx="385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tr-TR" altLang="tr-TR" b="1">
                    <a:solidFill>
                      <a:srgbClr val="00279F"/>
                    </a:solidFill>
                    <a:latin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58385" name="Arc 14">
                <a:extLst>
                  <a:ext uri="{FF2B5EF4-FFF2-40B4-BE49-F238E27FC236}">
                    <a16:creationId xmlns:a16="http://schemas.microsoft.com/office/drawing/2014/main" id="{11C1D027-58F5-40AB-BFCB-7A6FF377A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1584"/>
                <a:ext cx="19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B5006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8386" name="Arc 15">
                <a:extLst>
                  <a:ext uri="{FF2B5EF4-FFF2-40B4-BE49-F238E27FC236}">
                    <a16:creationId xmlns:a16="http://schemas.microsoft.com/office/drawing/2014/main" id="{35B7E597-0CBA-4E3E-B834-180AF441C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1728"/>
                <a:ext cx="19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B5006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8387" name="Arc 16">
                <a:extLst>
                  <a:ext uri="{FF2B5EF4-FFF2-40B4-BE49-F238E27FC236}">
                    <a16:creationId xmlns:a16="http://schemas.microsoft.com/office/drawing/2014/main" id="{3181D96D-0C81-4339-89AC-98FDA8DDA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1776"/>
                <a:ext cx="192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B5006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8388" name="Arc 17">
                <a:extLst>
                  <a:ext uri="{FF2B5EF4-FFF2-40B4-BE49-F238E27FC236}">
                    <a16:creationId xmlns:a16="http://schemas.microsoft.com/office/drawing/2014/main" id="{D4CB9C90-7DF2-4733-B8A3-C2E32F6D1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584"/>
                <a:ext cx="336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B5006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8389" name="Oval 18">
                <a:extLst>
                  <a:ext uri="{FF2B5EF4-FFF2-40B4-BE49-F238E27FC236}">
                    <a16:creationId xmlns:a16="http://schemas.microsoft.com/office/drawing/2014/main" id="{2480AFE3-2C2F-47BA-AE2D-17FAB016F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972"/>
                <a:ext cx="184" cy="136"/>
              </a:xfrm>
              <a:prstGeom prst="ellipse">
                <a:avLst/>
              </a:prstGeom>
              <a:solidFill>
                <a:srgbClr val="B50069"/>
              </a:solidFill>
              <a:ln w="12700">
                <a:solidFill>
                  <a:srgbClr val="B5006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58390" name="Oval 19">
                <a:extLst>
                  <a:ext uri="{FF2B5EF4-FFF2-40B4-BE49-F238E27FC236}">
                    <a16:creationId xmlns:a16="http://schemas.microsoft.com/office/drawing/2014/main" id="{CDC4208E-7C24-4513-B14F-5D400D7C9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" y="2116"/>
                <a:ext cx="184" cy="136"/>
              </a:xfrm>
              <a:prstGeom prst="ellipse">
                <a:avLst/>
              </a:prstGeom>
              <a:solidFill>
                <a:srgbClr val="B50069"/>
              </a:solidFill>
              <a:ln w="12700">
                <a:solidFill>
                  <a:srgbClr val="B5006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58391" name="Oval 20">
                <a:extLst>
                  <a:ext uri="{FF2B5EF4-FFF2-40B4-BE49-F238E27FC236}">
                    <a16:creationId xmlns:a16="http://schemas.microsoft.com/office/drawing/2014/main" id="{B52BBD51-3D18-48B4-B3A1-AB0A2CD27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2" y="2212"/>
                <a:ext cx="184" cy="136"/>
              </a:xfrm>
              <a:prstGeom prst="ellipse">
                <a:avLst/>
              </a:prstGeom>
              <a:solidFill>
                <a:srgbClr val="B50069"/>
              </a:solidFill>
              <a:ln w="12700">
                <a:solidFill>
                  <a:srgbClr val="B5006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58392" name="Arc 21">
                <a:extLst>
                  <a:ext uri="{FF2B5EF4-FFF2-40B4-BE49-F238E27FC236}">
                    <a16:creationId xmlns:a16="http://schemas.microsoft.com/office/drawing/2014/main" id="{82C75D50-3C38-47D4-9F52-42F091FA7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265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599"/>
                    </a:moveTo>
                    <a:cubicBezTo>
                      <a:pt x="0" y="9714"/>
                      <a:pt x="9602" y="61"/>
                      <a:pt x="21488" y="0"/>
                    </a:cubicBezTo>
                  </a:path>
                  <a:path w="21600" h="21600" stroke="0" extrusionOk="0">
                    <a:moveTo>
                      <a:pt x="0" y="21599"/>
                    </a:moveTo>
                    <a:cubicBezTo>
                      <a:pt x="0" y="9714"/>
                      <a:pt x="9602" y="61"/>
                      <a:pt x="21488" y="0"/>
                    </a:cubicBezTo>
                    <a:lnTo>
                      <a:pt x="21600" y="21600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B5006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8393" name="Arc 22">
                <a:extLst>
                  <a:ext uri="{FF2B5EF4-FFF2-40B4-BE49-F238E27FC236}">
                    <a16:creationId xmlns:a16="http://schemas.microsoft.com/office/drawing/2014/main" id="{5261DC27-2B7A-4D2D-BB00-B9348BE29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456"/>
                <a:ext cx="144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B5006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8394" name="Arc 23">
                <a:extLst>
                  <a:ext uri="{FF2B5EF4-FFF2-40B4-BE49-F238E27FC236}">
                    <a16:creationId xmlns:a16="http://schemas.microsoft.com/office/drawing/2014/main" id="{627C3D3D-9754-47B0-8784-B5640A7EC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553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B5006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8395" name="Arc 24">
                <a:extLst>
                  <a:ext uri="{FF2B5EF4-FFF2-40B4-BE49-F238E27FC236}">
                    <a16:creationId xmlns:a16="http://schemas.microsoft.com/office/drawing/2014/main" id="{64E9F7F6-1497-4AE8-88D6-55DB91639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3265"/>
                <a:ext cx="144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B5006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8396" name="Arc 25">
                <a:extLst>
                  <a:ext uri="{FF2B5EF4-FFF2-40B4-BE49-F238E27FC236}">
                    <a16:creationId xmlns:a16="http://schemas.microsoft.com/office/drawing/2014/main" id="{04B31EE5-A6B6-458C-BDCD-71269A380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313"/>
                <a:ext cx="144" cy="144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598"/>
                    </a:moveTo>
                    <a:cubicBezTo>
                      <a:pt x="0" y="9728"/>
                      <a:pt x="9579" y="81"/>
                      <a:pt x="21449" y="-1"/>
                    </a:cubicBezTo>
                  </a:path>
                  <a:path w="21600" h="21599" stroke="0" extrusionOk="0">
                    <a:moveTo>
                      <a:pt x="0" y="21598"/>
                    </a:moveTo>
                    <a:cubicBezTo>
                      <a:pt x="0" y="9728"/>
                      <a:pt x="9579" y="81"/>
                      <a:pt x="21449" y="-1"/>
                    </a:cubicBezTo>
                    <a:lnTo>
                      <a:pt x="21600" y="21599"/>
                    </a:lnTo>
                    <a:lnTo>
                      <a:pt x="0" y="21598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B5006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8397" name="Arc 26">
                <a:extLst>
                  <a:ext uri="{FF2B5EF4-FFF2-40B4-BE49-F238E27FC236}">
                    <a16:creationId xmlns:a16="http://schemas.microsoft.com/office/drawing/2014/main" id="{5DB3B4F8-A87F-4D2E-AABB-B6195DFF2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313"/>
                <a:ext cx="193" cy="192"/>
              </a:xfrm>
              <a:custGeom>
                <a:avLst/>
                <a:gdLst>
                  <a:gd name="T0" fmla="*/ 0 w 21712"/>
                  <a:gd name="T1" fmla="*/ 0 h 21600"/>
                  <a:gd name="T2" fmla="*/ 0 w 21712"/>
                  <a:gd name="T3" fmla="*/ 0 h 21600"/>
                  <a:gd name="T4" fmla="*/ 0 w 2171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712" h="21600" fill="none" extrusionOk="0">
                    <a:moveTo>
                      <a:pt x="0" y="0"/>
                    </a:moveTo>
                    <a:cubicBezTo>
                      <a:pt x="37" y="0"/>
                      <a:pt x="74" y="0"/>
                      <a:pt x="112" y="0"/>
                    </a:cubicBezTo>
                    <a:cubicBezTo>
                      <a:pt x="12041" y="0"/>
                      <a:pt x="21712" y="9670"/>
                      <a:pt x="21712" y="21600"/>
                    </a:cubicBezTo>
                  </a:path>
                  <a:path w="21712" h="21600" stroke="0" extrusionOk="0">
                    <a:moveTo>
                      <a:pt x="0" y="0"/>
                    </a:moveTo>
                    <a:cubicBezTo>
                      <a:pt x="37" y="0"/>
                      <a:pt x="74" y="0"/>
                      <a:pt x="112" y="0"/>
                    </a:cubicBezTo>
                    <a:cubicBezTo>
                      <a:pt x="12041" y="0"/>
                      <a:pt x="21712" y="9670"/>
                      <a:pt x="21712" y="21600"/>
                    </a:cubicBezTo>
                    <a:lnTo>
                      <a:pt x="112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B5006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8398" name="Arc 27">
                <a:extLst>
                  <a:ext uri="{FF2B5EF4-FFF2-40B4-BE49-F238E27FC236}">
                    <a16:creationId xmlns:a16="http://schemas.microsoft.com/office/drawing/2014/main" id="{0AF7E97A-CFA8-4B96-A2A1-35703BDE6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3504"/>
                <a:ext cx="144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B5006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8399" name="Arc 28">
                <a:extLst>
                  <a:ext uri="{FF2B5EF4-FFF2-40B4-BE49-F238E27FC236}">
                    <a16:creationId xmlns:a16="http://schemas.microsoft.com/office/drawing/2014/main" id="{0FA0AE8A-F958-4A93-BB37-B2B793176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601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599"/>
                    </a:moveTo>
                    <a:cubicBezTo>
                      <a:pt x="0" y="9705"/>
                      <a:pt x="9615" y="49"/>
                      <a:pt x="21510" y="0"/>
                    </a:cubicBezTo>
                  </a:path>
                  <a:path w="21600" h="21600" stroke="0" extrusionOk="0">
                    <a:moveTo>
                      <a:pt x="0" y="21599"/>
                    </a:moveTo>
                    <a:cubicBezTo>
                      <a:pt x="0" y="9705"/>
                      <a:pt x="9615" y="49"/>
                      <a:pt x="21510" y="0"/>
                    </a:cubicBezTo>
                    <a:lnTo>
                      <a:pt x="21600" y="21600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B5006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8400" name="Freeform 29">
                <a:extLst>
                  <a:ext uri="{FF2B5EF4-FFF2-40B4-BE49-F238E27FC236}">
                    <a16:creationId xmlns:a16="http://schemas.microsoft.com/office/drawing/2014/main" id="{B82304E8-A042-479E-B07E-F0021FD88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400"/>
                <a:ext cx="673" cy="769"/>
              </a:xfrm>
              <a:custGeom>
                <a:avLst/>
                <a:gdLst>
                  <a:gd name="T0" fmla="*/ 336 w 673"/>
                  <a:gd name="T1" fmla="*/ 538 h 769"/>
                  <a:gd name="T2" fmla="*/ 672 w 673"/>
                  <a:gd name="T3" fmla="*/ 538 h 769"/>
                  <a:gd name="T4" fmla="*/ 336 w 673"/>
                  <a:gd name="T5" fmla="*/ 0 h 769"/>
                  <a:gd name="T6" fmla="*/ 336 w 673"/>
                  <a:gd name="T7" fmla="*/ 768 h 769"/>
                  <a:gd name="T8" fmla="*/ 576 w 673"/>
                  <a:gd name="T9" fmla="*/ 768 h 769"/>
                  <a:gd name="T10" fmla="*/ 672 w 673"/>
                  <a:gd name="T11" fmla="*/ 614 h 769"/>
                  <a:gd name="T12" fmla="*/ 0 w 673"/>
                  <a:gd name="T13" fmla="*/ 614 h 769"/>
                  <a:gd name="T14" fmla="*/ 96 w 673"/>
                  <a:gd name="T15" fmla="*/ 768 h 769"/>
                  <a:gd name="T16" fmla="*/ 432 w 673"/>
                  <a:gd name="T17" fmla="*/ 768 h 7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3" h="769">
                    <a:moveTo>
                      <a:pt x="336" y="538"/>
                    </a:moveTo>
                    <a:lnTo>
                      <a:pt x="672" y="538"/>
                    </a:lnTo>
                    <a:lnTo>
                      <a:pt x="336" y="0"/>
                    </a:lnTo>
                    <a:lnTo>
                      <a:pt x="336" y="768"/>
                    </a:lnTo>
                    <a:lnTo>
                      <a:pt x="576" y="768"/>
                    </a:lnTo>
                    <a:lnTo>
                      <a:pt x="672" y="614"/>
                    </a:lnTo>
                    <a:lnTo>
                      <a:pt x="0" y="614"/>
                    </a:lnTo>
                    <a:lnTo>
                      <a:pt x="96" y="768"/>
                    </a:lnTo>
                    <a:lnTo>
                      <a:pt x="432" y="768"/>
                    </a:lnTo>
                  </a:path>
                </a:pathLst>
              </a:custGeom>
              <a:solidFill>
                <a:srgbClr val="B50069"/>
              </a:solidFill>
              <a:ln w="12700" cap="rnd" cmpd="sng">
                <a:solidFill>
                  <a:srgbClr val="B5006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01" name="Oval 30">
                <a:extLst>
                  <a:ext uri="{FF2B5EF4-FFF2-40B4-BE49-F238E27FC236}">
                    <a16:creationId xmlns:a16="http://schemas.microsoft.com/office/drawing/2014/main" id="{F340207C-9539-4EE6-85C2-4DC0A5C10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3028"/>
                <a:ext cx="232" cy="136"/>
              </a:xfrm>
              <a:prstGeom prst="ellipse">
                <a:avLst/>
              </a:prstGeom>
              <a:solidFill>
                <a:srgbClr val="B50069"/>
              </a:solidFill>
              <a:ln w="12700">
                <a:solidFill>
                  <a:srgbClr val="B5006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58402" name="Freeform 31">
                <a:extLst>
                  <a:ext uri="{FF2B5EF4-FFF2-40B4-BE49-F238E27FC236}">
                    <a16:creationId xmlns:a16="http://schemas.microsoft.com/office/drawing/2014/main" id="{C3B1BDF2-29F1-4842-BDF6-4C6447FD5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68"/>
                <a:ext cx="173" cy="21"/>
              </a:xfrm>
              <a:custGeom>
                <a:avLst/>
                <a:gdLst>
                  <a:gd name="T0" fmla="*/ 0 w 173"/>
                  <a:gd name="T1" fmla="*/ 0 h 21"/>
                  <a:gd name="T2" fmla="*/ 28 w 173"/>
                  <a:gd name="T3" fmla="*/ 20 h 21"/>
                  <a:gd name="T4" fmla="*/ 58 w 173"/>
                  <a:gd name="T5" fmla="*/ 20 h 21"/>
                  <a:gd name="T6" fmla="*/ 86 w 173"/>
                  <a:gd name="T7" fmla="*/ 20 h 21"/>
                  <a:gd name="T8" fmla="*/ 116 w 173"/>
                  <a:gd name="T9" fmla="*/ 10 h 21"/>
                  <a:gd name="T10" fmla="*/ 144 w 173"/>
                  <a:gd name="T11" fmla="*/ 0 h 21"/>
                  <a:gd name="T12" fmla="*/ 172 w 173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3" h="21">
                    <a:moveTo>
                      <a:pt x="0" y="0"/>
                    </a:moveTo>
                    <a:lnTo>
                      <a:pt x="28" y="20"/>
                    </a:lnTo>
                    <a:lnTo>
                      <a:pt x="58" y="20"/>
                    </a:lnTo>
                    <a:lnTo>
                      <a:pt x="86" y="20"/>
                    </a:lnTo>
                    <a:lnTo>
                      <a:pt x="116" y="10"/>
                    </a:lnTo>
                    <a:lnTo>
                      <a:pt x="144" y="0"/>
                    </a:lnTo>
                    <a:lnTo>
                      <a:pt x="172" y="0"/>
                    </a:lnTo>
                  </a:path>
                </a:pathLst>
              </a:custGeom>
              <a:noFill/>
              <a:ln w="12700" cap="rnd" cmpd="sng">
                <a:solidFill>
                  <a:srgbClr val="B5006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03" name="Freeform 32">
                <a:extLst>
                  <a:ext uri="{FF2B5EF4-FFF2-40B4-BE49-F238E27FC236}">
                    <a16:creationId xmlns:a16="http://schemas.microsoft.com/office/drawing/2014/main" id="{D33B5E3A-FE88-4AB7-BA05-3CD409B07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3148"/>
                <a:ext cx="97" cy="21"/>
              </a:xfrm>
              <a:custGeom>
                <a:avLst/>
                <a:gdLst>
                  <a:gd name="T0" fmla="*/ 0 w 97"/>
                  <a:gd name="T1" fmla="*/ 20 h 21"/>
                  <a:gd name="T2" fmla="*/ 28 w 97"/>
                  <a:gd name="T3" fmla="*/ 0 h 21"/>
                  <a:gd name="T4" fmla="*/ 58 w 97"/>
                  <a:gd name="T5" fmla="*/ 0 h 21"/>
                  <a:gd name="T6" fmla="*/ 86 w 97"/>
                  <a:gd name="T7" fmla="*/ 20 h 21"/>
                  <a:gd name="T8" fmla="*/ 96 w 97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21">
                    <a:moveTo>
                      <a:pt x="0" y="20"/>
                    </a:moveTo>
                    <a:lnTo>
                      <a:pt x="28" y="0"/>
                    </a:lnTo>
                    <a:lnTo>
                      <a:pt x="58" y="0"/>
                    </a:lnTo>
                    <a:lnTo>
                      <a:pt x="86" y="20"/>
                    </a:lnTo>
                    <a:lnTo>
                      <a:pt x="96" y="20"/>
                    </a:lnTo>
                  </a:path>
                </a:pathLst>
              </a:custGeom>
              <a:noFill/>
              <a:ln w="12700" cap="rnd" cmpd="sng">
                <a:solidFill>
                  <a:srgbClr val="B5006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04" name="Line 33">
                <a:extLst>
                  <a:ext uri="{FF2B5EF4-FFF2-40B4-BE49-F238E27FC236}">
                    <a16:creationId xmlns:a16="http://schemas.microsoft.com/office/drawing/2014/main" id="{D1CC27B3-1751-4C59-9629-9192E7F63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1920"/>
                <a:ext cx="480" cy="432"/>
              </a:xfrm>
              <a:prstGeom prst="line">
                <a:avLst/>
              </a:prstGeom>
              <a:noFill/>
              <a:ln w="76200">
                <a:solidFill>
                  <a:srgbClr val="00279F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58373" name="Text Box 34">
            <a:extLst>
              <a:ext uri="{FF2B5EF4-FFF2-40B4-BE49-F238E27FC236}">
                <a16:creationId xmlns:a16="http://schemas.microsoft.com/office/drawing/2014/main" id="{69F226D5-19F3-4848-93F2-769BE1ADD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228600"/>
            <a:ext cx="29352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 b="1">
                <a:latin typeface="Times New Roman Tur" panose="02020603050405020304" pitchFamily="18" charset="0"/>
              </a:rPr>
              <a:t>SOL BEYİN</a:t>
            </a:r>
          </a:p>
        </p:txBody>
      </p:sp>
      <p:sp>
        <p:nvSpPr>
          <p:cNvPr id="58374" name="Text Box 35">
            <a:extLst>
              <a:ext uri="{FF2B5EF4-FFF2-40B4-BE49-F238E27FC236}">
                <a16:creationId xmlns:a16="http://schemas.microsoft.com/office/drawing/2014/main" id="{4CFFC4CA-9767-4A98-9E8A-195CE17A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8600"/>
            <a:ext cx="29908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 b="1">
                <a:latin typeface="Times New Roman Tur" panose="02020603050405020304" pitchFamily="18" charset="0"/>
              </a:rPr>
              <a:t>SAĞ BEYİN</a:t>
            </a:r>
          </a:p>
        </p:txBody>
      </p:sp>
      <p:sp>
        <p:nvSpPr>
          <p:cNvPr id="58375" name="Rectangle 36">
            <a:extLst>
              <a:ext uri="{FF2B5EF4-FFF2-40B4-BE49-F238E27FC236}">
                <a16:creationId xmlns:a16="http://schemas.microsoft.com/office/drawing/2014/main" id="{E919A5A7-D63D-4599-91C3-F7A5D79DF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219200"/>
            <a:ext cx="2882900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Kelimeler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Mantık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Rakamlar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Sıralama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Listeleme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Lineer İşlemler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Analiz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9BF4C6F-B23C-47AA-8941-C6ABB98FB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GÖRSEL ARAÇLAR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D9A3374-D4EF-48A5-9203-8A4C8BBED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tr-T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Tepegöz – Yansı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(Slayt)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tr-T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Yazı Tahtası</a:t>
            </a:r>
          </a:p>
        </p:txBody>
      </p:sp>
      <p:pic>
        <p:nvPicPr>
          <p:cNvPr id="59396" name="Picture 4" descr="AV011">
            <a:extLst>
              <a:ext uri="{FF2B5EF4-FFF2-40B4-BE49-F238E27FC236}">
                <a16:creationId xmlns:a16="http://schemas.microsoft.com/office/drawing/2014/main" id="{D9FD4F4D-C462-4F92-B175-A84CE0C7B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r="45097"/>
          <a:stretch>
            <a:fillRect/>
          </a:stretch>
        </p:blipFill>
        <p:spPr bwMode="auto">
          <a:xfrm>
            <a:off x="5562600" y="2667000"/>
            <a:ext cx="281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İçerik Yer Tutucusu 4">
            <a:extLst>
              <a:ext uri="{FF2B5EF4-FFF2-40B4-BE49-F238E27FC236}">
                <a16:creationId xmlns:a16="http://schemas.microsoft.com/office/drawing/2014/main" id="{3E8816F4-09B1-4E06-A789-35FD24DE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476250"/>
            <a:ext cx="8713787" cy="5761038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tr-TR" altLang="tr-TR" sz="2800">
                <a:solidFill>
                  <a:schemeClr val="tx1"/>
                </a:solidFill>
              </a:rPr>
              <a:t>İyi bir slayt yapmak için üç ilkeye uyulmalıdır. </a:t>
            </a:r>
          </a:p>
          <a:p>
            <a:pPr lvl="1" eaLnBrk="1" hangingPunct="1">
              <a:lnSpc>
                <a:spcPct val="200000"/>
              </a:lnSpc>
            </a:pPr>
            <a:r>
              <a:rPr lang="tr-TR" altLang="tr-TR" sz="2800">
                <a:solidFill>
                  <a:schemeClr val="tx1"/>
                </a:solidFill>
              </a:rPr>
              <a:t>Her yansıda bir kavram</a:t>
            </a:r>
          </a:p>
          <a:p>
            <a:pPr lvl="1" eaLnBrk="1" hangingPunct="1">
              <a:lnSpc>
                <a:spcPct val="200000"/>
              </a:lnSpc>
            </a:pPr>
            <a:r>
              <a:rPr lang="tr-TR" altLang="tr-TR" sz="2800">
                <a:solidFill>
                  <a:schemeClr val="tx1"/>
                </a:solidFill>
              </a:rPr>
              <a:t>Metin 7 veya 8 satırla sınırlanmalıdır </a:t>
            </a:r>
          </a:p>
          <a:p>
            <a:pPr lvl="1" eaLnBrk="1" hangingPunct="1">
              <a:lnSpc>
                <a:spcPct val="200000"/>
              </a:lnSpc>
            </a:pPr>
            <a:r>
              <a:rPr lang="tr-TR" altLang="tr-TR" sz="2800">
                <a:solidFill>
                  <a:schemeClr val="tx1"/>
                </a:solidFill>
              </a:rPr>
              <a:t>Her satırda da 7 veya 8  kelimeyi aşmamalıdır.</a:t>
            </a:r>
          </a:p>
          <a:p>
            <a:pPr lvl="1" eaLnBrk="1" hangingPunct="1">
              <a:lnSpc>
                <a:spcPct val="200000"/>
              </a:lnSpc>
            </a:pPr>
            <a:r>
              <a:rPr lang="tr-TR" altLang="tr-TR" sz="3200" i="1" u="sng">
                <a:solidFill>
                  <a:srgbClr val="FF3300"/>
                </a:solidFill>
              </a:rPr>
              <a:t>Vurgu</a:t>
            </a:r>
            <a:r>
              <a:rPr lang="tr-TR" altLang="tr-TR" sz="2800">
                <a:solidFill>
                  <a:srgbClr val="FF3300"/>
                </a:solidFill>
              </a:rPr>
              <a:t> </a:t>
            </a:r>
            <a:r>
              <a:rPr lang="tr-TR" altLang="tr-TR" sz="2800">
                <a:solidFill>
                  <a:schemeClr val="tx1"/>
                </a:solidFill>
              </a:rPr>
              <a:t>için harf büyüklüğünde değişiklik</a:t>
            </a:r>
          </a:p>
          <a:p>
            <a:pPr lvl="1" eaLnBrk="1" hangingPunct="1">
              <a:lnSpc>
                <a:spcPct val="200000"/>
              </a:lnSpc>
            </a:pPr>
            <a:endParaRPr lang="tr-TR" altLang="tr-TR"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560785-B7CA-4140-8180-B85B2D1E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906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/>
              <a:t>FONTLAR ve BÜYÜKLÜKLERİ</a:t>
            </a:r>
          </a:p>
        </p:txBody>
      </p:sp>
      <p:sp>
        <p:nvSpPr>
          <p:cNvPr id="61443" name="İçerik Yer Tutucusu 2">
            <a:extLst>
              <a:ext uri="{FF2B5EF4-FFF2-40B4-BE49-F238E27FC236}">
                <a16:creationId xmlns:a16="http://schemas.microsoft.com/office/drawing/2014/main" id="{1A7AE607-F2DE-42F0-ADEE-E307F938B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tr-TR" altLang="tr-TR" sz="2800">
                <a:solidFill>
                  <a:srgbClr val="FF0000"/>
                </a:solidFill>
              </a:rPr>
              <a:t>Okunması kolay olan </a:t>
            </a:r>
            <a:r>
              <a:rPr lang="tr-TR" altLang="tr-TR" sz="2800">
                <a:solidFill>
                  <a:schemeClr val="tx1"/>
                </a:solidFill>
              </a:rPr>
              <a:t>bir font seçin </a:t>
            </a:r>
            <a:r>
              <a:rPr lang="tr-TR" altLang="tr-TR" sz="1600">
                <a:solidFill>
                  <a:schemeClr val="tx1"/>
                </a:solidFill>
              </a:rPr>
              <a:t>(</a:t>
            </a:r>
            <a:r>
              <a:rPr lang="tr-TR" altLang="tr-TR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altLang="tr-T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Times New Roman</a:t>
            </a:r>
            <a:r>
              <a:rPr lang="tr-TR" altLang="tr-TR" sz="1600">
                <a:solidFill>
                  <a:schemeClr val="tx1"/>
                </a:solidFill>
              </a:rPr>
              <a:t>, </a:t>
            </a:r>
            <a:r>
              <a:rPr lang="tr-TR" altLang="tr-TR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Verdana, </a:t>
            </a:r>
            <a:r>
              <a:rPr lang="tr-TR" altLang="tr-TR"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Tahoma, </a:t>
            </a:r>
            <a:r>
              <a:rPr lang="tr-TR" altLang="tr-TR" sz="16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Comic Sans MS</a:t>
            </a:r>
            <a:r>
              <a:rPr lang="tr-TR" altLang="tr-TR" sz="1600">
                <a:solidFill>
                  <a:schemeClr val="tx1"/>
                </a:solidFill>
              </a:rPr>
              <a:t>)</a:t>
            </a:r>
            <a:r>
              <a:rPr lang="tr-TR" altLang="tr-TR" sz="2800">
                <a:solidFill>
                  <a:schemeClr val="tx1"/>
                </a:solidFill>
              </a:rPr>
              <a:t>.</a:t>
            </a:r>
          </a:p>
          <a:p>
            <a:pPr eaLnBrk="1" hangingPunct="1"/>
            <a:endParaRPr lang="tr-TR" altLang="tr-TR" sz="2800">
              <a:solidFill>
                <a:schemeClr val="tx1"/>
              </a:solidFill>
            </a:endParaRPr>
          </a:p>
          <a:p>
            <a:pPr eaLnBrk="1" hangingPunct="1"/>
            <a:endParaRPr lang="tr-TR" altLang="tr-TR" sz="280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800">
                <a:solidFill>
                  <a:schemeClr val="tx1"/>
                </a:solidFill>
              </a:rPr>
              <a:t>Tüm sunum boyunca </a:t>
            </a:r>
            <a:r>
              <a:rPr lang="tr-TR" altLang="tr-TR" sz="2800">
                <a:solidFill>
                  <a:srgbClr val="FF0000"/>
                </a:solidFill>
              </a:rPr>
              <a:t>1 veya 2 tip font</a:t>
            </a:r>
            <a:r>
              <a:rPr lang="tr-TR" altLang="tr-TR" sz="2800">
                <a:solidFill>
                  <a:schemeClr val="tx1"/>
                </a:solidFill>
              </a:rPr>
              <a:t> kullanın</a:t>
            </a:r>
          </a:p>
          <a:p>
            <a:pPr eaLnBrk="1" hangingPunct="1"/>
            <a:endParaRPr lang="tr-TR" altLang="tr-TR">
              <a:solidFill>
                <a:schemeClr val="tx1"/>
              </a:solidFill>
            </a:endParaRPr>
          </a:p>
          <a:p>
            <a:pPr eaLnBrk="1" hangingPunct="1"/>
            <a:endParaRPr lang="tr-TR" altLang="tr-TR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800">
                <a:solidFill>
                  <a:srgbClr val="FF0000"/>
                </a:solidFill>
              </a:rPr>
              <a:t>Başlık 28</a:t>
            </a:r>
            <a:r>
              <a:rPr lang="tr-TR" altLang="tr-TR" sz="2800">
                <a:solidFill>
                  <a:schemeClr val="tx1"/>
                </a:solidFill>
              </a:rPr>
              <a:t>, altındaki </a:t>
            </a:r>
            <a:r>
              <a:rPr lang="tr-TR" altLang="tr-TR" sz="2800">
                <a:solidFill>
                  <a:srgbClr val="7030A0"/>
                </a:solidFill>
              </a:rPr>
              <a:t>yazılar 22 </a:t>
            </a:r>
            <a:r>
              <a:rPr lang="tr-TR" altLang="tr-TR" sz="2800">
                <a:solidFill>
                  <a:schemeClr val="tx1"/>
                </a:solidFill>
              </a:rPr>
              <a:t>puntodan küçük olmasın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611DF1-3250-4B1D-80A6-4F35D95C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8848725" cy="865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/>
              <a:t>FONT BÜYÜKLÜĞÜ (Nasıl tahmin edilecek?) </a:t>
            </a:r>
          </a:p>
        </p:txBody>
      </p:sp>
      <p:sp>
        <p:nvSpPr>
          <p:cNvPr id="62467" name="İçerik Yer Tutucusu 2">
            <a:extLst>
              <a:ext uri="{FF2B5EF4-FFF2-40B4-BE49-F238E27FC236}">
                <a16:creationId xmlns:a16="http://schemas.microsoft.com/office/drawing/2014/main" id="{FF947A2B-724F-4108-B5D1-6C28BC233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8569325" cy="5140325"/>
          </a:xfrm>
        </p:spPr>
        <p:txBody>
          <a:bodyPr/>
          <a:lstStyle/>
          <a:p>
            <a:pPr eaLnBrk="1" hangingPunct="1"/>
            <a:r>
              <a:rPr lang="tr-TR" altLang="tr-TR" sz="2800">
                <a:solidFill>
                  <a:schemeClr val="tx1"/>
                </a:solidFill>
              </a:rPr>
              <a:t>► 2 metre öteden bilgisayar ekranına bakın.</a:t>
            </a:r>
          </a:p>
          <a:p>
            <a:pPr eaLnBrk="1" hangingPunct="1"/>
            <a:endParaRPr lang="tr-TR" altLang="tr-TR" sz="280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800">
                <a:solidFill>
                  <a:schemeClr val="tx1"/>
                </a:solidFill>
              </a:rPr>
              <a:t>► </a:t>
            </a:r>
            <a:r>
              <a:rPr lang="tr-TR" altLang="tr-TR" sz="2800">
                <a:solidFill>
                  <a:srgbClr val="C00000"/>
                </a:solidFill>
              </a:rPr>
              <a:t>Vurgulamayı renklerle  yapın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39521FEE-B105-4329-9FDE-683223C5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573463"/>
            <a:ext cx="562610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>
            <a:extLst>
              <a:ext uri="{FF2B5EF4-FFF2-40B4-BE49-F238E27FC236}">
                <a16:creationId xmlns:a16="http://schemas.microsoft.com/office/drawing/2014/main" id="{3E704050-D272-49C3-A413-1FF1D7EBC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773238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tr-TR" sz="2800" u="sng"/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tr-TR" altLang="tr-TR" sz="2800"/>
              <a:t>		</a:t>
            </a:r>
            <a:r>
              <a:rPr lang="tr-TR" altLang="tr-TR" sz="2800" u="sng"/>
              <a:t>Kanıtlamak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tr-TR" altLang="tr-TR" sz="2800" u="sng"/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tr-TR" altLang="tr-TR" sz="2800"/>
              <a:t>İstatistik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tr-TR" altLang="tr-TR" sz="2800"/>
              <a:t>Uzman beyanları</a:t>
            </a:r>
          </a:p>
          <a:p>
            <a:pPr eaLnBrk="1" hangingPunct="1">
              <a:spcBef>
                <a:spcPct val="20000"/>
              </a:spcBef>
            </a:pPr>
            <a:endParaRPr lang="tr-TR" altLang="tr-TR" sz="2800" u="sng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E5450A03-FB0A-4140-A487-FA574D4B7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SÖZEL DESTEK ÖĞELERİ </a:t>
            </a:r>
            <a:br>
              <a:rPr lang="tr-TR" dirty="0"/>
            </a:br>
            <a:r>
              <a:rPr lang="tr-TR" sz="2800" b="1" dirty="0"/>
              <a:t>GÜLMECE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722B03C-E518-4421-BD21-210549FA7A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16113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800" u="sng">
                <a:solidFill>
                  <a:schemeClr val="tx1"/>
                </a:solidFill>
              </a:rPr>
              <a:t>Açıklığa </a:t>
            </a:r>
          </a:p>
          <a:p>
            <a:pPr eaLnBrk="1" hangingPunct="1">
              <a:buFontTx/>
              <a:buNone/>
            </a:pPr>
            <a:r>
              <a:rPr lang="tr-TR" altLang="tr-TR" sz="2800" u="sng">
                <a:solidFill>
                  <a:schemeClr val="tx1"/>
                </a:solidFill>
              </a:rPr>
              <a:t>Kavuşturmak</a:t>
            </a:r>
            <a:endParaRPr lang="tr-TR" altLang="tr-TR" sz="2800">
              <a:solidFill>
                <a:schemeClr val="tx1"/>
              </a:solidFill>
            </a:endParaRPr>
          </a:p>
          <a:p>
            <a:pPr eaLnBrk="1" hangingPunct="1"/>
            <a:endParaRPr lang="tr-TR" altLang="tr-TR" sz="280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sz="2800">
                <a:solidFill>
                  <a:schemeClr val="tx1"/>
                </a:solidFill>
              </a:rPr>
              <a:t>Tanımlar</a:t>
            </a:r>
          </a:p>
          <a:p>
            <a:pPr eaLnBrk="1" hangingPunct="1"/>
            <a:r>
              <a:rPr lang="tr-TR" altLang="tr-TR" sz="2800">
                <a:solidFill>
                  <a:schemeClr val="tx1"/>
                </a:solidFill>
              </a:rPr>
              <a:t>Örnekler</a:t>
            </a:r>
          </a:p>
          <a:p>
            <a:pPr eaLnBrk="1" hangingPunct="1"/>
            <a:r>
              <a:rPr lang="tr-TR" altLang="tr-TR" sz="2800">
                <a:solidFill>
                  <a:schemeClr val="tx1"/>
                </a:solidFill>
              </a:rPr>
              <a:t>Karşılaştırmalar</a:t>
            </a:r>
            <a:endParaRPr lang="tr-TR" altLang="tr-TR" sz="2800" u="sng">
              <a:solidFill>
                <a:schemeClr val="tx1"/>
              </a:solidFill>
            </a:endParaRPr>
          </a:p>
        </p:txBody>
      </p:sp>
      <p:pic>
        <p:nvPicPr>
          <p:cNvPr id="63493" name="Picture 6">
            <a:extLst>
              <a:ext uri="{FF2B5EF4-FFF2-40B4-BE49-F238E27FC236}">
                <a16:creationId xmlns:a16="http://schemas.microsoft.com/office/drawing/2014/main" id="{A21E9099-DF04-439A-8007-ACB13DCC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33600"/>
            <a:ext cx="2209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14">
            <a:extLst>
              <a:ext uri="{FF2B5EF4-FFF2-40B4-BE49-F238E27FC236}">
                <a16:creationId xmlns:a16="http://schemas.microsoft.com/office/drawing/2014/main" id="{7652EDB1-5613-413B-8093-270B1E60D93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524000"/>
            <a:ext cx="7315200" cy="4419600"/>
            <a:chOff x="624" y="1200"/>
            <a:chExt cx="4608" cy="2784"/>
          </a:xfrm>
        </p:grpSpPr>
        <p:sp>
          <p:nvSpPr>
            <p:cNvPr id="64517" name="Text Box 8">
              <a:extLst>
                <a:ext uri="{FF2B5EF4-FFF2-40B4-BE49-F238E27FC236}">
                  <a16:creationId xmlns:a16="http://schemas.microsoft.com/office/drawing/2014/main" id="{1E78FBD9-8CA6-4BFF-A149-ECB64BDAC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880"/>
              <a:ext cx="960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/>
                <a:t>Büyük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tr-TR" altLang="tr-TR"/>
                <a:t>Orta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tr-TR" altLang="tr-TR"/>
                <a:t>Küçük</a:t>
              </a:r>
            </a:p>
          </p:txBody>
        </p:sp>
        <p:graphicFrame>
          <p:nvGraphicFramePr>
            <p:cNvPr id="64518" name="Object 9">
              <a:extLst>
                <a:ext uri="{FF2B5EF4-FFF2-40B4-BE49-F238E27FC236}">
                  <a16:creationId xmlns:a16="http://schemas.microsoft.com/office/drawing/2014/main" id="{0D79077D-4ECB-49C8-88C0-C875E9F739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28" y="3072"/>
            <a:ext cx="300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23" name="Bit Eşlem Resmi" r:id="rId3" imgW="476316" imgH="1019048" progId="Paint.Picture">
                    <p:embed/>
                  </p:oleObj>
                </mc:Choice>
                <mc:Fallback>
                  <p:oleObj name="Bit Eşlem Resmi" r:id="rId3" imgW="476316" imgH="1019048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8" y="3072"/>
                          <a:ext cx="300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19" name="Text Box 10">
              <a:extLst>
                <a:ext uri="{FF2B5EF4-FFF2-40B4-BE49-F238E27FC236}">
                  <a16:creationId xmlns:a16="http://schemas.microsoft.com/office/drawing/2014/main" id="{BF4F0779-52C2-498B-B0F3-AD27C7B9B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2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tr-TR" altLang="tr-TR"/>
            </a:p>
          </p:txBody>
        </p:sp>
        <p:sp>
          <p:nvSpPr>
            <p:cNvPr id="64520" name="Text Box 11">
              <a:extLst>
                <a:ext uri="{FF2B5EF4-FFF2-40B4-BE49-F238E27FC236}">
                  <a16:creationId xmlns:a16="http://schemas.microsoft.com/office/drawing/2014/main" id="{E203113F-4836-47C4-B89C-7DE39D314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4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/>
                <a:t>%27</a:t>
              </a:r>
            </a:p>
          </p:txBody>
        </p:sp>
        <p:sp>
          <p:nvSpPr>
            <p:cNvPr id="64521" name="Text Box 12">
              <a:extLst>
                <a:ext uri="{FF2B5EF4-FFF2-40B4-BE49-F238E27FC236}">
                  <a16:creationId xmlns:a16="http://schemas.microsoft.com/office/drawing/2014/main" id="{6AF2AB14-40E5-4216-A735-DE9D36DF9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2" y="1266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/>
                <a:t>%40</a:t>
              </a:r>
            </a:p>
          </p:txBody>
        </p:sp>
        <p:sp>
          <p:nvSpPr>
            <p:cNvPr id="64522" name="Text Box 13">
              <a:extLst>
                <a:ext uri="{FF2B5EF4-FFF2-40B4-BE49-F238E27FC236}">
                  <a16:creationId xmlns:a16="http://schemas.microsoft.com/office/drawing/2014/main" id="{33850E4E-B016-4BD5-8D3A-D28A29E66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696"/>
              <a:ext cx="36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b="1"/>
                <a:t>İşletmelerin Cirolarına Göre Ölçekleri</a:t>
              </a:r>
            </a:p>
          </p:txBody>
        </p:sp>
      </p:grpSp>
      <p:graphicFrame>
        <p:nvGraphicFramePr>
          <p:cNvPr id="64515" name="Object 15">
            <a:extLst>
              <a:ext uri="{FF2B5EF4-FFF2-40B4-BE49-F238E27FC236}">
                <a16:creationId xmlns:a16="http://schemas.microsoft.com/office/drawing/2014/main" id="{610B116E-8FA9-4D18-ACA3-BA03E9D6C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823913"/>
          <a:ext cx="4875213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Bit Eşlem Resmi" r:id="rId5" imgW="4238095" imgH="1971950" progId="Paint.Picture">
                  <p:embed/>
                </p:oleObj>
              </mc:Choice>
              <mc:Fallback>
                <p:oleObj name="Bit Eşlem Resmi" r:id="rId5" imgW="4238095" imgH="1971950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23913"/>
                        <a:ext cx="4875213" cy="283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 Box 16">
            <a:extLst>
              <a:ext uri="{FF2B5EF4-FFF2-40B4-BE49-F238E27FC236}">
                <a16:creationId xmlns:a16="http://schemas.microsoft.com/office/drawing/2014/main" id="{84BE77B3-5F82-4AB5-B9FE-3BF55E6B8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62877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/>
              <a:t>%47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3">
            <a:extLst>
              <a:ext uri="{FF2B5EF4-FFF2-40B4-BE49-F238E27FC236}">
                <a16:creationId xmlns:a16="http://schemas.microsoft.com/office/drawing/2014/main" id="{79F127D5-D89C-47B4-A64D-795109C3461E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1143000" y="1371600"/>
          <a:ext cx="7772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Grafik" r:id="rId3" imgW="7772400" imgH="4114800" progId="MSGraph.Chart.8">
                  <p:embed followColorScheme="full"/>
                </p:oleObj>
              </mc:Choice>
              <mc:Fallback>
                <p:oleObj name="Grafik" r:id="rId3" imgW="77724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77724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9" name="Text Box 4">
            <a:extLst>
              <a:ext uri="{FF2B5EF4-FFF2-40B4-BE49-F238E27FC236}">
                <a16:creationId xmlns:a16="http://schemas.microsoft.com/office/drawing/2014/main" id="{612AC7D5-F679-4FF8-9C32-223A75464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388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/>
              <a:t>Teknik Resim Dersi Öğrenci Başarısı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24C321-E250-48F5-A3C2-1CB3FEA7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" y="0"/>
            <a:ext cx="6408738" cy="90805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b="1" u="sng" dirty="0"/>
              <a:t>Öğrenme ve Hatırlama Oranı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D11EAE-0CA7-40B0-AC4C-EAECC8DA6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600200"/>
            <a:ext cx="8856663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800" dirty="0">
                <a:solidFill>
                  <a:schemeClr val="tx1"/>
                </a:solidFill>
              </a:rPr>
              <a:t>► </a:t>
            </a:r>
            <a:r>
              <a:rPr lang="tr-TR" sz="2800" dirty="0">
                <a:solidFill>
                  <a:srgbClr val="FF0000"/>
                </a:solidFill>
              </a:rPr>
              <a:t>Duyduklarımız : % 20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sz="28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</a:t>
            </a:r>
            <a:r>
              <a:rPr lang="tr-T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Gördüklerimiz: % 30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sz="2800" dirty="0">
              <a:solidFill>
                <a:srgbClr val="00B0F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800" dirty="0">
                <a:solidFill>
                  <a:schemeClr val="tx1"/>
                </a:solidFill>
              </a:rPr>
              <a:t>►</a:t>
            </a:r>
            <a:r>
              <a:rPr lang="tr-TR" sz="2800" dirty="0">
                <a:solidFill>
                  <a:srgbClr val="FF0000"/>
                </a:solidFill>
              </a:rPr>
              <a:t> Duyduklarımız </a:t>
            </a:r>
            <a:r>
              <a:rPr lang="tr-TR" sz="2800" dirty="0">
                <a:solidFill>
                  <a:schemeClr val="tx1"/>
                </a:solidFill>
              </a:rPr>
              <a:t>ve </a:t>
            </a:r>
            <a:r>
              <a:rPr lang="tr-T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gördüklerimiz</a:t>
            </a:r>
            <a:r>
              <a:rPr lang="tr-TR" sz="2800" dirty="0">
                <a:solidFill>
                  <a:schemeClr val="tx1"/>
                </a:solidFill>
              </a:rPr>
              <a:t>: % 50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800" dirty="0">
                <a:solidFill>
                  <a:schemeClr val="tx1"/>
                </a:solidFill>
              </a:rPr>
              <a:t>► </a:t>
            </a:r>
            <a:r>
              <a:rPr lang="tr-TR" sz="2800" dirty="0">
                <a:solidFill>
                  <a:srgbClr val="FF0000"/>
                </a:solidFill>
              </a:rPr>
              <a:t>Duyduklarımız</a:t>
            </a:r>
            <a:r>
              <a:rPr lang="tr-TR" sz="2800" dirty="0">
                <a:solidFill>
                  <a:schemeClr val="tx1"/>
                </a:solidFill>
              </a:rPr>
              <a:t>, </a:t>
            </a:r>
            <a:r>
              <a:rPr lang="tr-T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gördüklerimiz</a:t>
            </a:r>
            <a:r>
              <a:rPr lang="tr-TR" sz="2800" dirty="0">
                <a:solidFill>
                  <a:schemeClr val="tx1"/>
                </a:solidFill>
              </a:rPr>
              <a:t>,  </a:t>
            </a:r>
            <a:r>
              <a:rPr lang="tr-TR" sz="2800" dirty="0">
                <a:solidFill>
                  <a:schemeClr val="accent5"/>
                </a:solidFill>
              </a:rPr>
              <a:t>denediklerimiz</a:t>
            </a:r>
            <a:r>
              <a:rPr lang="tr-TR" sz="2800" dirty="0">
                <a:solidFill>
                  <a:schemeClr val="tx1"/>
                </a:solidFill>
              </a:rPr>
              <a:t>: </a:t>
            </a:r>
            <a:r>
              <a:rPr lang="tr-TR" sz="3200" b="1" dirty="0">
                <a:solidFill>
                  <a:schemeClr val="tx1"/>
                </a:solidFill>
              </a:rPr>
              <a:t>% 90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272E60DD-35B3-48ED-BC07-071AA222F6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8913"/>
            <a:ext cx="271621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>
            <a:extLst>
              <a:ext uri="{FF2B5EF4-FFF2-40B4-BE49-F238E27FC236}">
                <a16:creationId xmlns:a16="http://schemas.microsoft.com/office/drawing/2014/main" id="{B3B52359-9576-4D77-94C2-5774491C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790575"/>
            <a:ext cx="778986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1EC71C-ABEE-4562-BA2D-13C3C9DF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7587" name="İçerik Yer Tutucusu 2">
            <a:extLst>
              <a:ext uri="{FF2B5EF4-FFF2-40B4-BE49-F238E27FC236}">
                <a16:creationId xmlns:a16="http://schemas.microsoft.com/office/drawing/2014/main" id="{21E458C2-B078-4B9E-8333-059318165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67588" name="Picture 2">
            <a:extLst>
              <a:ext uri="{FF2B5EF4-FFF2-40B4-BE49-F238E27FC236}">
                <a16:creationId xmlns:a16="http://schemas.microsoft.com/office/drawing/2014/main" id="{6ECD726A-D5DE-4B74-A79A-CABE7D56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49F6C1-6EC0-4383-BBD6-7A94271D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68611" name="İçerik Yer Tutucusu 2">
            <a:extLst>
              <a:ext uri="{FF2B5EF4-FFF2-40B4-BE49-F238E27FC236}">
                <a16:creationId xmlns:a16="http://schemas.microsoft.com/office/drawing/2014/main" id="{33723378-682D-4FEF-9C7F-4C5E16543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36F963CF-2142-44EC-AA02-F2F186D5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83B68B-6501-4485-8B28-B35D4D83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69635" name="İçerik Yer Tutucusu 2">
            <a:extLst>
              <a:ext uri="{FF2B5EF4-FFF2-40B4-BE49-F238E27FC236}">
                <a16:creationId xmlns:a16="http://schemas.microsoft.com/office/drawing/2014/main" id="{88830C73-F8C3-41E6-A8DF-88647FF1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69636" name="Picture 2">
            <a:extLst>
              <a:ext uri="{FF2B5EF4-FFF2-40B4-BE49-F238E27FC236}">
                <a16:creationId xmlns:a16="http://schemas.microsoft.com/office/drawing/2014/main" id="{680BA027-6D49-4DA0-832C-C35115A6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359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7" name="Metin kutusu 3">
            <a:extLst>
              <a:ext uri="{FF2B5EF4-FFF2-40B4-BE49-F238E27FC236}">
                <a16:creationId xmlns:a16="http://schemas.microsoft.com/office/drawing/2014/main" id="{5E9A378D-828B-407D-9AC7-78EBEA492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125538"/>
            <a:ext cx="2447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800" b="1">
                <a:solidFill>
                  <a:schemeClr val="bg1"/>
                </a:solidFill>
              </a:rPr>
              <a:t>BEYAZ</a:t>
            </a:r>
          </a:p>
        </p:txBody>
      </p:sp>
      <p:pic>
        <p:nvPicPr>
          <p:cNvPr id="69638" name="Picture 2">
            <a:extLst>
              <a:ext uri="{FF2B5EF4-FFF2-40B4-BE49-F238E27FC236}">
                <a16:creationId xmlns:a16="http://schemas.microsoft.com/office/drawing/2014/main" id="{73875E3C-BF58-4D31-9669-D45FF413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15888"/>
            <a:ext cx="1973262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4B1ADDC-0401-40D5-AC5B-A5545F1157C8}"/>
              </a:ext>
            </a:extLst>
          </p:cNvPr>
          <p:cNvSpPr txBox="1"/>
          <p:nvPr/>
        </p:nvSpPr>
        <p:spPr>
          <a:xfrm>
            <a:off x="1331640" y="5013176"/>
            <a:ext cx="201622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trike="sngStrike" dirty="0">
                <a:solidFill>
                  <a:srgbClr val="FF0000"/>
                </a:solidFill>
                <a:latin typeface="+mn-lt"/>
                <a:cs typeface="+mn-cs"/>
              </a:rPr>
              <a:t>Kırmızı</a:t>
            </a:r>
          </a:p>
        </p:txBody>
      </p:sp>
      <p:pic>
        <p:nvPicPr>
          <p:cNvPr id="69640" name="Picture 2">
            <a:extLst>
              <a:ext uri="{FF2B5EF4-FFF2-40B4-BE49-F238E27FC236}">
                <a16:creationId xmlns:a16="http://schemas.microsoft.com/office/drawing/2014/main" id="{A6AC1A5D-D7CC-4B31-A313-B55D391EE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429000"/>
            <a:ext cx="19732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Başlık 1">
            <a:extLst>
              <a:ext uri="{FF2B5EF4-FFF2-40B4-BE49-F238E27FC236}">
                <a16:creationId xmlns:a16="http://schemas.microsoft.com/office/drawing/2014/main" id="{37C2F969-2A38-4C42-9886-7E98FF2C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70659" name="İçerik Yer Tutucusu 2">
            <a:extLst>
              <a:ext uri="{FF2B5EF4-FFF2-40B4-BE49-F238E27FC236}">
                <a16:creationId xmlns:a16="http://schemas.microsoft.com/office/drawing/2014/main" id="{792EF52A-B86B-4B67-AA24-567F3F9BE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sz="4400" b="1"/>
              <a:t>   			SİYAH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tr-TR" altLang="tr-TR" sz="4400" b="1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tr-TR" altLang="tr-TR" sz="4400" b="1">
                <a:solidFill>
                  <a:srgbClr val="002060"/>
                </a:solidFill>
              </a:rPr>
              <a:t>MAVİ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D86A1E-C5EB-4FD2-8BF2-34628DD6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71683" name="İçerik Yer Tutucusu 2">
            <a:extLst>
              <a:ext uri="{FF2B5EF4-FFF2-40B4-BE49-F238E27FC236}">
                <a16:creationId xmlns:a16="http://schemas.microsoft.com/office/drawing/2014/main" id="{A4DE7FE1-1527-4C01-BF66-36A5FCBE6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71684" name="Picture 2">
            <a:extLst>
              <a:ext uri="{FF2B5EF4-FFF2-40B4-BE49-F238E27FC236}">
                <a16:creationId xmlns:a16="http://schemas.microsoft.com/office/drawing/2014/main" id="{ED03C2DB-B3AE-4B67-932D-52B1C98B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9188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5" name="Metin kutusu 4">
            <a:extLst>
              <a:ext uri="{FF2B5EF4-FFF2-40B4-BE49-F238E27FC236}">
                <a16:creationId xmlns:a16="http://schemas.microsoft.com/office/drawing/2014/main" id="{F3FE7947-4815-453E-89B3-D005FF0F8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125538"/>
            <a:ext cx="2447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800" b="1">
                <a:solidFill>
                  <a:schemeClr val="bg1"/>
                </a:solidFill>
              </a:rPr>
              <a:t>BEYAZ</a:t>
            </a:r>
          </a:p>
        </p:txBody>
      </p:sp>
      <p:pic>
        <p:nvPicPr>
          <p:cNvPr id="71686" name="Picture 2">
            <a:extLst>
              <a:ext uri="{FF2B5EF4-FFF2-40B4-BE49-F238E27FC236}">
                <a16:creationId xmlns:a16="http://schemas.microsoft.com/office/drawing/2014/main" id="{6FCC102C-8A8F-4F0F-B432-7F9AB86F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60350"/>
            <a:ext cx="20574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4AAB0A-80B3-4E5C-AF6D-C2DA1CF9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72707" name="İçerik Yer Tutucusu 2">
            <a:extLst>
              <a:ext uri="{FF2B5EF4-FFF2-40B4-BE49-F238E27FC236}">
                <a16:creationId xmlns:a16="http://schemas.microsoft.com/office/drawing/2014/main" id="{41C438E9-F4B9-4DA1-8B5A-A6CC1E37B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72708" name="Picture 2">
            <a:extLst>
              <a:ext uri="{FF2B5EF4-FFF2-40B4-BE49-F238E27FC236}">
                <a16:creationId xmlns:a16="http://schemas.microsoft.com/office/drawing/2014/main" id="{46B7E1C5-44F7-42EE-9C21-A2121ACD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FD846E-D7E3-4288-A1F5-D63F26BD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73731" name="İçerik Yer Tutucusu 2">
            <a:extLst>
              <a:ext uri="{FF2B5EF4-FFF2-40B4-BE49-F238E27FC236}">
                <a16:creationId xmlns:a16="http://schemas.microsoft.com/office/drawing/2014/main" id="{2053778D-D9DC-4899-A545-A7398C155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AA457933-860A-49A7-83D2-64F75B9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0"/>
            <a:ext cx="9236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4C4A00-FF82-4BFB-9D38-3A5468F1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74755" name="İçerik Yer Tutucusu 2">
            <a:extLst>
              <a:ext uri="{FF2B5EF4-FFF2-40B4-BE49-F238E27FC236}">
                <a16:creationId xmlns:a16="http://schemas.microsoft.com/office/drawing/2014/main" id="{A494913B-BFD5-4329-AA54-14E2F128D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74756" name="Picture 2">
            <a:extLst>
              <a:ext uri="{FF2B5EF4-FFF2-40B4-BE49-F238E27FC236}">
                <a16:creationId xmlns:a16="http://schemas.microsoft.com/office/drawing/2014/main" id="{6BADF006-BD69-4FB0-8C91-46CB42B8D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04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D516CB-FF41-4DBE-839B-9BE5D12B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75779" name="İçerik Yer Tutucusu 2">
            <a:extLst>
              <a:ext uri="{FF2B5EF4-FFF2-40B4-BE49-F238E27FC236}">
                <a16:creationId xmlns:a16="http://schemas.microsoft.com/office/drawing/2014/main" id="{86C8BCCE-2A90-49D5-AC82-460E4E994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75780" name="Picture 2">
            <a:extLst>
              <a:ext uri="{FF2B5EF4-FFF2-40B4-BE49-F238E27FC236}">
                <a16:creationId xmlns:a16="http://schemas.microsoft.com/office/drawing/2014/main" id="{20D3915E-9573-4967-9E67-18976EBB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489B-7FE0-41C9-A21A-86E563D4C5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/>
              <a:t>ADIM ADIM SUNUM AŞAMALARI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1D52CA-4FDC-47DE-B50A-785AD18BD268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457200" y="1600200"/>
          <a:ext cx="8115328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C87428-92E2-4EDB-8AEE-C71939F31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981075"/>
            <a:ext cx="8713788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z="40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4000" dirty="0">
                <a:solidFill>
                  <a:srgbClr val="7030A0"/>
                </a:solidFill>
                <a:latin typeface="Arial Black" pitchFamily="34" charset="0"/>
              </a:rPr>
              <a:t>‘’ Ne </a:t>
            </a:r>
            <a:r>
              <a:rPr lang="tr-TR" sz="4000" b="1" dirty="0">
                <a:solidFill>
                  <a:srgbClr val="7030A0"/>
                </a:solidFill>
                <a:latin typeface="Arial Black" pitchFamily="34" charset="0"/>
              </a:rPr>
              <a:t>kadar bilirsen bil</a:t>
            </a:r>
            <a:r>
              <a:rPr lang="tr-TR" sz="4000" dirty="0">
                <a:solidFill>
                  <a:srgbClr val="7030A0"/>
                </a:solidFill>
                <a:latin typeface="Arial Black" pitchFamily="34" charset="0"/>
              </a:rPr>
              <a:t>,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4000" b="1" dirty="0">
                <a:solidFill>
                  <a:srgbClr val="7030A0"/>
                </a:solidFill>
                <a:latin typeface="Arial Black" pitchFamily="34" charset="0"/>
              </a:rPr>
              <a:t>anlattıkların karşındakinin anlayabildiği kadardır</a:t>
            </a:r>
            <a:r>
              <a:rPr lang="tr-TR" sz="4000" dirty="0">
                <a:solidFill>
                  <a:srgbClr val="7030A0"/>
                </a:solidFill>
                <a:latin typeface="Arial Black" pitchFamily="34" charset="0"/>
              </a:rPr>
              <a:t>.’’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4000" dirty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4000" dirty="0">
                <a:solidFill>
                  <a:srgbClr val="7030A0"/>
                </a:solidFill>
                <a:latin typeface="Arial Black" pitchFamily="34" charset="0"/>
              </a:rPr>
              <a:t>(Mevlana)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CAAA48-267B-4D94-AAA3-1D470B01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dirty="0"/>
              <a:t>Kaynaklar: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FAB65D-0D5B-4345-9DED-C6414F8A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tr-TR" sz="2000" dirty="0">
                <a:solidFill>
                  <a:schemeClr val="tx1"/>
                </a:solidFill>
              </a:rPr>
              <a:t>Doç. Dr. H. Zafer Güney ‘ETKİLİ SUNUM TEKNİKLERİ’ slaytları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tr-TR" sz="2000" dirty="0">
                <a:solidFill>
                  <a:schemeClr val="tx1"/>
                </a:solidFill>
              </a:rPr>
              <a:t>Gülbahar K, Üstdal M, Soyuğur B, Vuıllaume  R. Sağlık ve Biyolojik Bilimlerde Araştırma. Palme Yayınevi. 2006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tr-TR" sz="2000" dirty="0">
                <a:solidFill>
                  <a:schemeClr val="tx1"/>
                </a:solidFill>
              </a:rPr>
              <a:t>Psk. Dan. Neva SANCAK, ETKİLİ SUNUŞ TEKNİKLERİ broşürü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87DC8A-B5A8-466D-AA3C-C52C0D4D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/>
              <a:t>Sunumun Altı Aşamada Planlanması</a:t>
            </a:r>
          </a:p>
        </p:txBody>
      </p:sp>
      <p:sp>
        <p:nvSpPr>
          <p:cNvPr id="13315" name="İçerik Yer Tutucusu 2">
            <a:extLst>
              <a:ext uri="{FF2B5EF4-FFF2-40B4-BE49-F238E27FC236}">
                <a16:creationId xmlns:a16="http://schemas.microsoft.com/office/drawing/2014/main" id="{1D16EEE2-612A-4C92-A532-678373DD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8964612" cy="5068888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Century Gothic" panose="020B0502020202020204" pitchFamily="34" charset="0"/>
              <a:buAutoNum type="arabicPeriod"/>
            </a:pPr>
            <a:r>
              <a:rPr lang="tr-TR" altLang="tr-TR" sz="2800">
                <a:solidFill>
                  <a:schemeClr val="tx1"/>
                </a:solidFill>
              </a:rPr>
              <a:t>Amaç belirleyin</a:t>
            </a:r>
          </a:p>
          <a:p>
            <a:pPr marL="457200" indent="-457200" eaLnBrk="1" hangingPunct="1">
              <a:lnSpc>
                <a:spcPct val="150000"/>
              </a:lnSpc>
              <a:buFont typeface="Century Gothic" panose="020B0502020202020204" pitchFamily="34" charset="0"/>
              <a:buAutoNum type="arabicPeriod"/>
            </a:pPr>
            <a:r>
              <a:rPr lang="tr-TR" altLang="tr-TR" sz="2800">
                <a:solidFill>
                  <a:schemeClr val="tx1"/>
                </a:solidFill>
              </a:rPr>
              <a:t>Dinleyiciler hakkında bilginiz olsun</a:t>
            </a:r>
          </a:p>
          <a:p>
            <a:pPr marL="457200" indent="-457200" eaLnBrk="1" hangingPunct="1">
              <a:lnSpc>
                <a:spcPct val="150000"/>
              </a:lnSpc>
              <a:buFont typeface="Century Gothic" panose="020B0502020202020204" pitchFamily="34" charset="0"/>
              <a:buAutoNum type="arabicPeriod"/>
            </a:pPr>
            <a:r>
              <a:rPr lang="tr-TR" altLang="tr-TR" sz="2800">
                <a:solidFill>
                  <a:schemeClr val="tx1"/>
                </a:solidFill>
              </a:rPr>
              <a:t>Taslak plan hazırlayın</a:t>
            </a:r>
          </a:p>
          <a:p>
            <a:pPr marL="457200" indent="-457200" eaLnBrk="1" hangingPunct="1">
              <a:lnSpc>
                <a:spcPct val="150000"/>
              </a:lnSpc>
              <a:buFont typeface="Century Gothic" panose="020B0502020202020204" pitchFamily="34" charset="0"/>
              <a:buAutoNum type="arabicPeriod"/>
            </a:pPr>
            <a:r>
              <a:rPr lang="tr-TR" altLang="tr-TR" sz="2800">
                <a:solidFill>
                  <a:schemeClr val="tx1"/>
                </a:solidFill>
              </a:rPr>
              <a:t>Kaynak malzemeleri seçin</a:t>
            </a:r>
          </a:p>
          <a:p>
            <a:pPr marL="457200" indent="-457200" eaLnBrk="1" hangingPunct="1">
              <a:lnSpc>
                <a:spcPct val="150000"/>
              </a:lnSpc>
              <a:buFont typeface="Century Gothic" panose="020B0502020202020204" pitchFamily="34" charset="0"/>
              <a:buAutoNum type="arabicPeriod"/>
            </a:pPr>
            <a:r>
              <a:rPr lang="tr-TR" altLang="tr-TR" sz="2800">
                <a:solidFill>
                  <a:schemeClr val="tx1"/>
                </a:solidFill>
              </a:rPr>
              <a:t>Sunumu düzene koyun</a:t>
            </a:r>
          </a:p>
          <a:p>
            <a:pPr marL="457200" indent="-457200" eaLnBrk="1" hangingPunct="1">
              <a:lnSpc>
                <a:spcPct val="150000"/>
              </a:lnSpc>
              <a:buFont typeface="Century Gothic" panose="020B0502020202020204" pitchFamily="34" charset="0"/>
              <a:buAutoNum type="arabicPeriod"/>
            </a:pPr>
            <a:r>
              <a:rPr lang="tr-TR" altLang="tr-TR" sz="2800">
                <a:solidFill>
                  <a:schemeClr val="tx1"/>
                </a:solidFill>
              </a:rPr>
              <a:t>Pratik yapın ve kendinizi değerlendirin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D925AA-7711-4103-88A0-2942263C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476250"/>
            <a:ext cx="8229600" cy="7635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dirty="0"/>
              <a:t>1- Amacı belirleyin</a:t>
            </a:r>
          </a:p>
        </p:txBody>
      </p:sp>
      <p:sp>
        <p:nvSpPr>
          <p:cNvPr id="14339" name="İçerik Yer Tutucusu 2">
            <a:extLst>
              <a:ext uri="{FF2B5EF4-FFF2-40B4-BE49-F238E27FC236}">
                <a16:creationId xmlns:a16="http://schemas.microsoft.com/office/drawing/2014/main" id="{8D415BF8-C4FB-4C87-82F2-99B25EE61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773238"/>
            <a:ext cx="8229600" cy="4525962"/>
          </a:xfrm>
        </p:spPr>
        <p:txBody>
          <a:bodyPr/>
          <a:lstStyle/>
          <a:p>
            <a:pPr eaLnBrk="1" hangingPunct="1"/>
            <a:r>
              <a:rPr lang="tr-TR" altLang="tr-TR" sz="3200">
                <a:solidFill>
                  <a:schemeClr val="tx1"/>
                </a:solidFill>
              </a:rPr>
              <a:t>Sunuş başarılı olursa ne olacak </a:t>
            </a:r>
            <a:r>
              <a:rPr lang="tr-TR" altLang="tr-TR" sz="3200">
                <a:solidFill>
                  <a:schemeClr val="tx1"/>
                </a:solidFill>
                <a:latin typeface="Agency FB" panose="020B0503020202020204" pitchFamily="34" charset="0"/>
              </a:rPr>
              <a:t>??</a:t>
            </a:r>
          </a:p>
          <a:p>
            <a:pPr lvl="1" eaLnBrk="1" hangingPunct="1"/>
            <a:r>
              <a:rPr lang="tr-TR" altLang="tr-TR" sz="2400">
                <a:solidFill>
                  <a:schemeClr val="tx1"/>
                </a:solidFill>
                <a:latin typeface="Agency FB" panose="020B0503020202020204" pitchFamily="34" charset="0"/>
              </a:rPr>
              <a:t>Bu sunumun temel amacı sizlere etkili bir sunumun nasıl yapılabileceği konusunda bilgi verebilmektir.</a:t>
            </a:r>
          </a:p>
        </p:txBody>
      </p:sp>
      <p:sp>
        <p:nvSpPr>
          <p:cNvPr id="14340" name="AutoShape 2">
            <a:extLst>
              <a:ext uri="{FF2B5EF4-FFF2-40B4-BE49-F238E27FC236}">
                <a16:creationId xmlns:a16="http://schemas.microsoft.com/office/drawing/2014/main" id="{7CEE7202-E52B-4564-ACB4-1DF694C66F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4341" name="Picture 3">
            <a:extLst>
              <a:ext uri="{FF2B5EF4-FFF2-40B4-BE49-F238E27FC236}">
                <a16:creationId xmlns:a16="http://schemas.microsoft.com/office/drawing/2014/main" id="{6B39589F-A8B1-4C9D-AD11-3C635801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36838"/>
            <a:ext cx="317023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494</TotalTime>
  <Words>1490</Words>
  <Application>Microsoft Office PowerPoint</Application>
  <PresentationFormat>Ekran Gösterisi (4:3)</PresentationFormat>
  <Paragraphs>363</Paragraphs>
  <Slides>71</Slides>
  <Notes>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15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3</vt:i4>
      </vt:variant>
      <vt:variant>
        <vt:lpstr>Slayt Başlıkları</vt:lpstr>
      </vt:variant>
      <vt:variant>
        <vt:i4>71</vt:i4>
      </vt:variant>
    </vt:vector>
  </HeadingPairs>
  <TitlesOfParts>
    <vt:vector size="91" baseType="lpstr">
      <vt:lpstr>Palatino Linotype</vt:lpstr>
      <vt:lpstr>Arial</vt:lpstr>
      <vt:lpstr>Century Gothic</vt:lpstr>
      <vt:lpstr>Courier New</vt:lpstr>
      <vt:lpstr>Calibri</vt:lpstr>
      <vt:lpstr>Wingdings</vt:lpstr>
      <vt:lpstr>Agency FB</vt:lpstr>
      <vt:lpstr>Century Schoolbook</vt:lpstr>
      <vt:lpstr>Times New Roman</vt:lpstr>
      <vt:lpstr>Book Antiqua</vt:lpstr>
      <vt:lpstr>Arial Black</vt:lpstr>
      <vt:lpstr>Times New Roman Tur</vt:lpstr>
      <vt:lpstr>verdana</vt:lpstr>
      <vt:lpstr>Tahoma</vt:lpstr>
      <vt:lpstr>Comic Sans MS</vt:lpstr>
      <vt:lpstr>Üst Düzey</vt:lpstr>
      <vt:lpstr>Ofis Teması</vt:lpstr>
      <vt:lpstr>Photo Editor Photo</vt:lpstr>
      <vt:lpstr>Bit Eşlem Resmi</vt:lpstr>
      <vt:lpstr>Microsoft Graph 2000 Grafik</vt:lpstr>
      <vt:lpstr>ETKİLİ SUNUM TEKNİKLERİ</vt:lpstr>
      <vt:lpstr>PowerPoint Sunusu</vt:lpstr>
      <vt:lpstr>Giriş</vt:lpstr>
      <vt:lpstr>ETKİLİ SUNUM?</vt:lpstr>
      <vt:lpstr>PowerPoint Sunusu</vt:lpstr>
      <vt:lpstr>Öğrenme ve Hatırlama Oranı</vt:lpstr>
      <vt:lpstr>ADIM ADIM SUNUM AŞAMALARI</vt:lpstr>
      <vt:lpstr>Sunumun Altı Aşamada Planlanması</vt:lpstr>
      <vt:lpstr>1- Amacı belirleyin</vt:lpstr>
      <vt:lpstr>2- Dinleyici</vt:lpstr>
      <vt:lpstr>Dinleyici Kendine  Dönüktür</vt:lpstr>
      <vt:lpstr>PowerPoint Sunusu</vt:lpstr>
      <vt:lpstr>DİNLEYİCİ TUTUMUNU DEĞİŞTİRMEK İÇİN!!!</vt:lpstr>
      <vt:lpstr>3. Taslak plan hazırlayın</vt:lpstr>
      <vt:lpstr>4- Kaynak Malzemeleri Seçin</vt:lpstr>
      <vt:lpstr>5- Sunumun Düzene Konması</vt:lpstr>
      <vt:lpstr>6- Pratik Yapın</vt:lpstr>
      <vt:lpstr>Sunum esnasında veya öncesinde </vt:lpstr>
      <vt:lpstr>Konuşma Korkusu - Nedenleri</vt:lpstr>
      <vt:lpstr>PowerPoint Sunusu</vt:lpstr>
      <vt:lpstr>PowerPoint Sunusu</vt:lpstr>
      <vt:lpstr>Konuşma Korkusunu Nasıl Yenersiniz?</vt:lpstr>
      <vt:lpstr>Konuşma Korkusunu Nasıl Yenersiniz?</vt:lpstr>
      <vt:lpstr>Konuşma Korkusunu Nasıl Yenersiniz?</vt:lpstr>
      <vt:lpstr>PowerPoint Sunusu</vt:lpstr>
      <vt:lpstr>KENDİNE GÜVENLİ GİRİŞ</vt:lpstr>
      <vt:lpstr>GİRİŞ VE SALONU FANLAMAK</vt:lpstr>
      <vt:lpstr>İLK 180 SANİYE!!!! KARAR ANI</vt:lpstr>
      <vt:lpstr>SALONA HAKİM OLMA TÜYOLARİ</vt:lpstr>
      <vt:lpstr>SALONA HAKİM OLMA TÜYOLARİ</vt:lpstr>
      <vt:lpstr>KÜRSÜNÜN AZİZLİĞİ</vt:lpstr>
      <vt:lpstr>PowerPoint Sunusu</vt:lpstr>
      <vt:lpstr>DİKKATİ ÜZERİNDE TOPLAYABİLME</vt:lpstr>
      <vt:lpstr>PowerPoint Sunusu</vt:lpstr>
      <vt:lpstr>NE KADAR HAREKET EDEBİLİRİZ?</vt:lpstr>
      <vt:lpstr>BEDEN DİLİ ÖĞELERİ</vt:lpstr>
      <vt:lpstr>PowerPoint Sunusu</vt:lpstr>
      <vt:lpstr>PowerPoint Sunusu</vt:lpstr>
      <vt:lpstr>PowerPoint Sunusu</vt:lpstr>
      <vt:lpstr>45 DERECE KURALI</vt:lpstr>
      <vt:lpstr>SES TONU VE KONUŞMA HIZI</vt:lpstr>
      <vt:lpstr>GÖZ TEMASI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GÖRSEL ARAÇLAR</vt:lpstr>
      <vt:lpstr>PowerPoint Sunusu</vt:lpstr>
      <vt:lpstr>FONTLAR ve BÜYÜKLÜKLERİ</vt:lpstr>
      <vt:lpstr>FONT BÜYÜKLÜĞÜ (Nasıl tahmin edilecek?) </vt:lpstr>
      <vt:lpstr>SÖZEL DESTEK ÖĞELERİ  GÜLMECE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Etkili Sunum Teknikleri</dc:title>
  <dc:creator>www.nedir.org</dc:creator>
  <cp:lastModifiedBy>mehmet genç</cp:lastModifiedBy>
  <cp:revision>187</cp:revision>
  <dcterms:created xsi:type="dcterms:W3CDTF">2012-11-28T09:56:33Z</dcterms:created>
  <dcterms:modified xsi:type="dcterms:W3CDTF">2019-09-05T08:19:32Z</dcterms:modified>
</cp:coreProperties>
</file>